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6C54-F778-4295-9480-90539F75CA60}" type="datetimeFigureOut">
              <a:rPr lang="en-IE" smtClean="0"/>
              <a:t>09/12/2015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2F0B-3DD8-4D08-9CA2-08AD5B03F86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244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6C54-F778-4295-9480-90539F75CA60}" type="datetimeFigureOut">
              <a:rPr lang="en-IE" smtClean="0"/>
              <a:t>09/12/2015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2F0B-3DD8-4D08-9CA2-08AD5B03F86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870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6C54-F778-4295-9480-90539F75CA60}" type="datetimeFigureOut">
              <a:rPr lang="en-IE" smtClean="0"/>
              <a:t>09/12/2015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2F0B-3DD8-4D08-9CA2-08AD5B03F86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4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6C54-F778-4295-9480-90539F75CA60}" type="datetimeFigureOut">
              <a:rPr lang="en-IE" smtClean="0"/>
              <a:t>09/12/2015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2F0B-3DD8-4D08-9CA2-08AD5B03F86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558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6C54-F778-4295-9480-90539F75CA60}" type="datetimeFigureOut">
              <a:rPr lang="en-IE" smtClean="0"/>
              <a:t>09/12/2015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2F0B-3DD8-4D08-9CA2-08AD5B03F86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252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6C54-F778-4295-9480-90539F75CA60}" type="datetimeFigureOut">
              <a:rPr lang="en-IE" smtClean="0"/>
              <a:t>09/12/2015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2F0B-3DD8-4D08-9CA2-08AD5B03F86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882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6C54-F778-4295-9480-90539F75CA60}" type="datetimeFigureOut">
              <a:rPr lang="en-IE" smtClean="0"/>
              <a:t>09/12/2015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2F0B-3DD8-4D08-9CA2-08AD5B03F86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960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6C54-F778-4295-9480-90539F75CA60}" type="datetimeFigureOut">
              <a:rPr lang="en-IE" smtClean="0"/>
              <a:t>09/12/2015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2F0B-3DD8-4D08-9CA2-08AD5B03F86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698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6C54-F778-4295-9480-90539F75CA60}" type="datetimeFigureOut">
              <a:rPr lang="en-IE" smtClean="0"/>
              <a:t>09/12/2015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2F0B-3DD8-4D08-9CA2-08AD5B03F86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982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6C54-F778-4295-9480-90539F75CA60}" type="datetimeFigureOut">
              <a:rPr lang="en-IE" smtClean="0"/>
              <a:t>09/12/2015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2F0B-3DD8-4D08-9CA2-08AD5B03F86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6C54-F778-4295-9480-90539F75CA60}" type="datetimeFigureOut">
              <a:rPr lang="en-IE" smtClean="0"/>
              <a:t>09/12/2015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2F0B-3DD8-4D08-9CA2-08AD5B03F86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159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16C54-F778-4295-9480-90539F75CA60}" type="datetimeFigureOut">
              <a:rPr lang="en-IE" smtClean="0"/>
              <a:t>09/12/2015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D2F0B-3DD8-4D08-9CA2-08AD5B03F86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815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Poly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A </a:t>
            </a:r>
            <a:r>
              <a:rPr lang="en-IE" dirty="0" err="1" smtClean="0"/>
              <a:t>templating</a:t>
            </a:r>
            <a:r>
              <a:rPr lang="en-IE" dirty="0" smtClean="0"/>
              <a:t> language built with Rust.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4464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Motivation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There currently is only ports of existing </a:t>
            </a:r>
            <a:r>
              <a:rPr lang="en-IE" dirty="0" err="1" smtClean="0"/>
              <a:t>templating</a:t>
            </a:r>
            <a:r>
              <a:rPr lang="en-IE" dirty="0" smtClean="0"/>
              <a:t> languages(</a:t>
            </a:r>
            <a:r>
              <a:rPr lang="en-IE" dirty="0" err="1" smtClean="0"/>
              <a:t>Mustache</a:t>
            </a:r>
            <a:r>
              <a:rPr lang="en-IE" dirty="0" smtClean="0"/>
              <a:t>, Handlebars).</a:t>
            </a:r>
          </a:p>
          <a:p>
            <a:r>
              <a:rPr lang="en-IE" dirty="0" smtClean="0"/>
              <a:t>Current </a:t>
            </a:r>
            <a:r>
              <a:rPr lang="en-IE" dirty="0" err="1" smtClean="0"/>
              <a:t>templating</a:t>
            </a:r>
            <a:r>
              <a:rPr lang="en-IE" dirty="0" smtClean="0"/>
              <a:t> languages, don’t have strong localisation support.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424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Research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Compilers Principles Techniques and Tools</a:t>
            </a:r>
          </a:p>
          <a:p>
            <a:r>
              <a:rPr lang="en-US" dirty="0" smtClean="0"/>
              <a:t>Parsing Techniques - A Practical Guide</a:t>
            </a:r>
          </a:p>
          <a:p>
            <a:r>
              <a:rPr lang="en-IE" dirty="0" smtClean="0"/>
              <a:t>Lex &amp; </a:t>
            </a:r>
            <a:r>
              <a:rPr lang="en-IE" dirty="0" err="1" smtClean="0"/>
              <a:t>Yacc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7912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Technologies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Currently looking at either writing, by hand, using a parser generators like Lex &amp; </a:t>
            </a:r>
            <a:r>
              <a:rPr lang="en-IE" dirty="0" err="1" smtClean="0"/>
              <a:t>Yacc</a:t>
            </a:r>
            <a:r>
              <a:rPr lang="en-IE" dirty="0" smtClean="0"/>
              <a:t>, or using a parser combiner library.</a:t>
            </a:r>
          </a:p>
          <a:p>
            <a:endParaRPr lang="en-IE" dirty="0"/>
          </a:p>
          <a:p>
            <a:r>
              <a:rPr lang="en-IE" dirty="0" smtClean="0"/>
              <a:t>Nom: A parser combiner library built with Rust, with s</a:t>
            </a:r>
            <a:r>
              <a:rPr lang="en-IE" dirty="0" smtClean="0"/>
              <a:t>trong use of macros</a:t>
            </a:r>
            <a:r>
              <a:rPr lang="en-IE" dirty="0" smtClean="0"/>
              <a:t>, but currently lacks strong Unicode support.</a:t>
            </a:r>
          </a:p>
          <a:p>
            <a:endParaRPr lang="en-IE" dirty="0"/>
          </a:p>
          <a:p>
            <a:r>
              <a:rPr lang="en-IE" dirty="0" smtClean="0"/>
              <a:t>Combine: Another parser combiner library built in rust</a:t>
            </a:r>
            <a:r>
              <a:rPr lang="en-IE" smtClean="0"/>
              <a:t>, built </a:t>
            </a:r>
            <a:r>
              <a:rPr lang="en-IE" dirty="0" smtClean="0"/>
              <a:t>using functions, and can only build LL(1) parsers.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508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Rust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Advantages:</a:t>
            </a:r>
          </a:p>
          <a:p>
            <a:pPr lvl="1"/>
            <a:r>
              <a:rPr lang="en-IE" dirty="0" smtClean="0"/>
              <a:t>Zero garbage collection, but maintains safety guarantees.</a:t>
            </a:r>
          </a:p>
          <a:p>
            <a:pPr lvl="1"/>
            <a:r>
              <a:rPr lang="en-IE" dirty="0" smtClean="0"/>
              <a:t>Efficient FFI, allowing for the parser to be used in other server </a:t>
            </a:r>
            <a:r>
              <a:rPr lang="en-IE" dirty="0"/>
              <a:t>t</a:t>
            </a:r>
            <a:r>
              <a:rPr lang="en-IE" dirty="0" smtClean="0"/>
              <a:t>echnologies</a:t>
            </a:r>
            <a:r>
              <a:rPr lang="en-IE" dirty="0" smtClean="0"/>
              <a:t>. </a:t>
            </a:r>
          </a:p>
          <a:p>
            <a:pPr lvl="1"/>
            <a:endParaRPr lang="en-IE" dirty="0"/>
          </a:p>
          <a:p>
            <a:pPr lvl="1"/>
            <a:endParaRPr lang="en-IE" dirty="0" smtClean="0"/>
          </a:p>
          <a:p>
            <a:r>
              <a:rPr lang="en-IE" dirty="0" smtClean="0"/>
              <a:t>Disadvantages:</a:t>
            </a:r>
          </a:p>
          <a:p>
            <a:pPr lvl="1"/>
            <a:r>
              <a:rPr lang="en-IE" dirty="0" smtClean="0"/>
              <a:t>High learning curve.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8989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Planning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14</a:t>
            </a:r>
            <a:r>
              <a:rPr lang="en-IE" baseline="30000" dirty="0" smtClean="0"/>
              <a:t>th</a:t>
            </a:r>
            <a:r>
              <a:rPr lang="en-IE" dirty="0" smtClean="0"/>
              <a:t> Decide whether to use a tool, or to write by hand.</a:t>
            </a:r>
          </a:p>
          <a:p>
            <a:r>
              <a:rPr lang="en-IE" dirty="0" smtClean="0"/>
              <a:t>21</a:t>
            </a:r>
            <a:r>
              <a:rPr lang="en-IE" baseline="30000" dirty="0" smtClean="0"/>
              <a:t>st</a:t>
            </a:r>
            <a:r>
              <a:rPr lang="en-IE" dirty="0" smtClean="0"/>
              <a:t> Decide the syntax, and features of the languages, and what is essential</a:t>
            </a:r>
          </a:p>
          <a:p>
            <a:r>
              <a:rPr lang="en-IE" dirty="0" smtClean="0"/>
              <a:t>28</a:t>
            </a:r>
            <a:r>
              <a:rPr lang="en-IE" baseline="30000" dirty="0" smtClean="0"/>
              <a:t>th</a:t>
            </a:r>
            <a:r>
              <a:rPr lang="en-IE" dirty="0" smtClean="0"/>
              <a:t> + 4</a:t>
            </a:r>
            <a:r>
              <a:rPr lang="en-IE" baseline="30000" dirty="0" smtClean="0"/>
              <a:t>th</a:t>
            </a:r>
            <a:r>
              <a:rPr lang="en-IE" dirty="0" smtClean="0"/>
              <a:t> Write the parser.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87343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Poly</vt:lpstr>
      <vt:lpstr>Motivation</vt:lpstr>
      <vt:lpstr>Research</vt:lpstr>
      <vt:lpstr>Technologies</vt:lpstr>
      <vt:lpstr>Rust</vt:lpstr>
      <vt:lpstr>Planning</vt:lpstr>
    </vt:vector>
  </TitlesOfParts>
  <Company>IADT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</dc:title>
  <dc:creator>Aaron Power</dc:creator>
  <cp:lastModifiedBy>Aaron Power</cp:lastModifiedBy>
  <cp:revision>3</cp:revision>
  <dcterms:created xsi:type="dcterms:W3CDTF">2015-12-09T16:37:09Z</dcterms:created>
  <dcterms:modified xsi:type="dcterms:W3CDTF">2015-12-09T16:50:45Z</dcterms:modified>
</cp:coreProperties>
</file>