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86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97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86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3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714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9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39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34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1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01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6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05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0CAC-20AF-4C48-887C-B18AB65DDFD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E4CBC8-CF52-4670-8E48-25BE3B0E5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3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/>
              <a:t>Game</a:t>
            </a:r>
            <a:r>
              <a:rPr lang="es-ES" b="1" dirty="0" smtClean="0"/>
              <a:t> </a:t>
            </a:r>
            <a:r>
              <a:rPr lang="es-ES" b="1" dirty="0" err="1" smtClean="0"/>
              <a:t>Genie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Aarón Hernández Álvarez</a:t>
            </a:r>
          </a:p>
          <a:p>
            <a:r>
              <a:rPr lang="es-ES" dirty="0" smtClean="0"/>
              <a:t>Gabriel Hernández Salazar</a:t>
            </a:r>
          </a:p>
          <a:p>
            <a:r>
              <a:rPr lang="es-ES" dirty="0" smtClean="0"/>
              <a:t>Santiago Abraham Izquierdo Cubas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1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Principales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Implementar varios juegos clásicos de </a:t>
            </a:r>
            <a:r>
              <a:rPr lang="es-ES" dirty="0" err="1" smtClean="0"/>
              <a:t>arcade</a:t>
            </a:r>
            <a:r>
              <a:rPr lang="es-ES" dirty="0" smtClean="0"/>
              <a:t> en </a:t>
            </a:r>
            <a:r>
              <a:rPr lang="es-ES" dirty="0" err="1" smtClean="0"/>
              <a:t>Unity</a:t>
            </a:r>
            <a:r>
              <a:rPr lang="es-ES" dirty="0" smtClean="0"/>
              <a:t>. Objetivo asociado de aprender la tecnología en si.</a:t>
            </a:r>
          </a:p>
          <a:p>
            <a:r>
              <a:rPr lang="es-ES" smtClean="0"/>
              <a:t>Seguir la </a:t>
            </a:r>
            <a:r>
              <a:rPr lang="es-ES" dirty="0" smtClean="0"/>
              <a:t>metodología SCRUM.</a:t>
            </a:r>
          </a:p>
          <a:p>
            <a:r>
              <a:rPr lang="es-ES" dirty="0" smtClean="0"/>
              <a:t>Aplicar metodologías de programación orientadas al </a:t>
            </a:r>
            <a:r>
              <a:rPr lang="es-ES" i="1" dirty="0" err="1" smtClean="0"/>
              <a:t>Clean</a:t>
            </a:r>
            <a:r>
              <a:rPr lang="es-ES" i="1" dirty="0" smtClean="0"/>
              <a:t> </a:t>
            </a:r>
            <a:r>
              <a:rPr lang="es-ES" i="1" dirty="0" err="1" smtClean="0"/>
              <a:t>Code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 los </a:t>
            </a:r>
            <a:r>
              <a:rPr lang="es-ES" dirty="0" err="1" smtClean="0"/>
              <a:t>Sprints</a:t>
            </a:r>
            <a:r>
              <a:rPr lang="es-ES" dirty="0" smtClean="0"/>
              <a:t> 0-2 se plantearon 3 juegos diferentes, uno por cada miembro del equipo:</a:t>
            </a:r>
          </a:p>
          <a:p>
            <a:pPr lvl="1"/>
            <a:r>
              <a:rPr lang="es-ES" dirty="0" err="1" smtClean="0"/>
              <a:t>Pong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err="1" smtClean="0"/>
              <a:t>Arkanoid</a:t>
            </a:r>
            <a:endParaRPr lang="es-ES" dirty="0" smtClean="0"/>
          </a:p>
          <a:p>
            <a:pPr lvl="1"/>
            <a:r>
              <a:rPr lang="es-ES" dirty="0" err="1" smtClean="0"/>
              <a:t>Asteroids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848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Sprint 0:</a:t>
            </a:r>
          </a:p>
          <a:p>
            <a:r>
              <a:rPr lang="es-ES" dirty="0" smtClean="0"/>
              <a:t>Distribuir juegos a implementar.</a:t>
            </a:r>
          </a:p>
          <a:p>
            <a:r>
              <a:rPr lang="es-ES" dirty="0"/>
              <a:t>O</a:t>
            </a:r>
            <a:r>
              <a:rPr lang="es-ES" dirty="0" smtClean="0"/>
              <a:t>rganizar duración de </a:t>
            </a:r>
            <a:r>
              <a:rPr lang="es-ES" dirty="0" err="1" smtClean="0"/>
              <a:t>Sprints</a:t>
            </a:r>
            <a:r>
              <a:rPr lang="es-ES" dirty="0" smtClean="0"/>
              <a:t> y tiempo de desarrollo de cada uno.</a:t>
            </a:r>
          </a:p>
          <a:p>
            <a:r>
              <a:rPr lang="es-ES" dirty="0" smtClean="0"/>
              <a:t>Establecer estándares a cumplir por el equipo. </a:t>
            </a:r>
          </a:p>
          <a:p>
            <a:endParaRPr lang="es-ES" dirty="0"/>
          </a:p>
          <a:p>
            <a:r>
              <a:rPr lang="es-ES" b="1" dirty="0"/>
              <a:t>Sprint </a:t>
            </a:r>
            <a:r>
              <a:rPr lang="es-ES" b="1" dirty="0" smtClean="0"/>
              <a:t>1:</a:t>
            </a:r>
            <a:endParaRPr lang="es-ES" b="1" dirty="0"/>
          </a:p>
          <a:p>
            <a:r>
              <a:rPr lang="es-ES" dirty="0" smtClean="0"/>
              <a:t>Implementación parcial de los juegos asignados.</a:t>
            </a:r>
          </a:p>
          <a:p>
            <a:r>
              <a:rPr lang="es-ES" dirty="0" smtClean="0"/>
              <a:t>Refactorizaciones varias.</a:t>
            </a:r>
          </a:p>
          <a:p>
            <a:r>
              <a:rPr lang="es-ES" dirty="0" smtClean="0"/>
              <a:t>Sesiones de investigación.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31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1724" y="2133600"/>
            <a:ext cx="4821381" cy="3777622"/>
          </a:xfrm>
        </p:spPr>
        <p:txBody>
          <a:bodyPr/>
          <a:lstStyle/>
          <a:p>
            <a:r>
              <a:rPr lang="es-ES" dirty="0" smtClean="0"/>
              <a:t>Motor de desarrollo: Unity3D</a:t>
            </a:r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4" y="2838627"/>
            <a:ext cx="3258589" cy="1183784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6143105" y="2133600"/>
            <a:ext cx="482138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Lenguaje de Programación: C#</a:t>
            </a:r>
          </a:p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12" y="2506487"/>
            <a:ext cx="1848063" cy="18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7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307533" cy="1280890"/>
          </a:xfrm>
        </p:spPr>
        <p:txBody>
          <a:bodyPr/>
          <a:lstStyle/>
          <a:p>
            <a:r>
              <a:rPr lang="es-ES" dirty="0" smtClean="0"/>
              <a:t>Herramientas </a:t>
            </a:r>
            <a:r>
              <a:rPr lang="es-ES" dirty="0" err="1" smtClean="0"/>
              <a:t>Scrum</a:t>
            </a:r>
            <a:r>
              <a:rPr lang="es-ES" dirty="0" smtClean="0"/>
              <a:t> empleadas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3867" y="2158538"/>
            <a:ext cx="4659486" cy="3777622"/>
          </a:xfrm>
        </p:spPr>
        <p:txBody>
          <a:bodyPr/>
          <a:lstStyle/>
          <a:p>
            <a:r>
              <a:rPr lang="es-ES" dirty="0" smtClean="0"/>
              <a:t>Para Gestión de tareas: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43353" y="2158538"/>
            <a:ext cx="465948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retrospectivas: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56" y="3037523"/>
            <a:ext cx="3485680" cy="9393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67" y="2741641"/>
            <a:ext cx="3283527" cy="18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154" y="27521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 smtClean="0"/>
              <a:t>¿Preguntas?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3865619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139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Game Genie</vt:lpstr>
      <vt:lpstr>Objetivos Principales</vt:lpstr>
      <vt:lpstr>Organización General</vt:lpstr>
      <vt:lpstr>Tecnologías</vt:lpstr>
      <vt:lpstr>Herramientas Scrum empleadas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Genie</dc:title>
  <dc:creator>Entrar</dc:creator>
  <cp:lastModifiedBy>Entrar</cp:lastModifiedBy>
  <cp:revision>5</cp:revision>
  <dcterms:created xsi:type="dcterms:W3CDTF">2022-04-26T09:39:12Z</dcterms:created>
  <dcterms:modified xsi:type="dcterms:W3CDTF">2022-04-26T10:23:10Z</dcterms:modified>
</cp:coreProperties>
</file>