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60" r:id="rId1"/>
  </p:sldMasterIdLst>
  <p:notesMasterIdLst>
    <p:notesMasterId r:id="rId14"/>
  </p:notesMasterIdLst>
  <p:sldIdLst>
    <p:sldId id="258" r:id="rId2"/>
    <p:sldId id="275" r:id="rId3"/>
    <p:sldId id="260" r:id="rId4"/>
    <p:sldId id="259" r:id="rId5"/>
    <p:sldId id="268" r:id="rId6"/>
    <p:sldId id="273" r:id="rId7"/>
    <p:sldId id="270" r:id="rId8"/>
    <p:sldId id="269" r:id="rId9"/>
    <p:sldId id="276" r:id="rId10"/>
    <p:sldId id="279" r:id="rId11"/>
    <p:sldId id="278" r:id="rId12"/>
    <p:sldId id="277" r:id="rId13"/>
  </p:sldIdLst>
  <p:sldSz cx="9144000" cy="6858000" type="screen4x3"/>
  <p:notesSz cx="6858000" cy="9144000"/>
  <p:embeddedFontLst>
    <p:embeddedFont>
      <p:font typeface="等线" panose="02010600030101010101" pitchFamily="2" charset="-122"/>
      <p:regular r:id="rId15"/>
      <p:bold r:id="rId16"/>
    </p:embeddedFont>
    <p:embeddedFont>
      <p:font typeface="微软雅黑" panose="020B0503020204020204" pitchFamily="34" charset="-122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E9F"/>
    <a:srgbClr val="2F2B2C"/>
    <a:srgbClr val="53A4BD"/>
    <a:srgbClr val="48ADB8"/>
    <a:srgbClr val="489DB8"/>
    <a:srgbClr val="4496B0"/>
    <a:srgbClr val="FFFFFF"/>
    <a:srgbClr val="DFE6E8"/>
    <a:srgbClr val="348DA9"/>
    <a:srgbClr val="737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>
      <p:cViewPr>
        <p:scale>
          <a:sx n="75" d="100"/>
          <a:sy n="75" d="100"/>
        </p:scale>
        <p:origin x="216" y="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157E9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157E9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157E9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0.44319</cdr:x>
      <cdr:y>0</cdr:y>
    </cdr:from>
    <cdr:to>
      <cdr:x>1</cdr:x>
      <cdr:y>1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1405020" y="35234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0.44319</cdr:x>
      <cdr:y>0</cdr:y>
    </cdr:from>
    <cdr:to>
      <cdr:x>1</cdr:x>
      <cdr:y>1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1405020" y="35234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0.44319</cdr:x>
      <cdr:y>0</cdr:y>
    </cdr:from>
    <cdr:to>
      <cdr:x>1</cdr:x>
      <cdr:y>1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1405020" y="35234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9FD02-1631-4079-8C86-13ACEF44AF0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18B51-EA41-405A-A388-F6B8C9F2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8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18B51-EA41-405A-A388-F6B8C9F227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135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18B51-EA41-405A-A388-F6B8C9F2278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2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96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666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accent3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/>
          <p:cNvSpPr/>
          <p:nvPr userDrawn="1"/>
        </p:nvSpPr>
        <p:spPr bwMode="auto">
          <a:xfrm>
            <a:off x="-3027498" y="-5480594"/>
            <a:ext cx="914400" cy="914400"/>
          </a:xfrm>
          <a:prstGeom prst="ellipse">
            <a:avLst/>
          </a:prstGeom>
          <a:solidFill>
            <a:srgbClr val="3093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56" name="椭圆 55"/>
          <p:cNvSpPr/>
          <p:nvPr userDrawn="1"/>
        </p:nvSpPr>
        <p:spPr bwMode="auto">
          <a:xfrm>
            <a:off x="12897592" y="-5528129"/>
            <a:ext cx="914400" cy="914400"/>
          </a:xfrm>
          <a:prstGeom prst="ellipse">
            <a:avLst/>
          </a:prstGeom>
          <a:solidFill>
            <a:srgbClr val="EDB3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57" name="椭圆 56"/>
          <p:cNvSpPr/>
          <p:nvPr userDrawn="1"/>
        </p:nvSpPr>
        <p:spPr bwMode="auto">
          <a:xfrm>
            <a:off x="-2799608" y="10016671"/>
            <a:ext cx="914400" cy="914400"/>
          </a:xfrm>
          <a:prstGeom prst="ellipse">
            <a:avLst/>
          </a:prstGeom>
          <a:solidFill>
            <a:srgbClr val="EDB3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58" name="椭圆 57"/>
          <p:cNvSpPr/>
          <p:nvPr userDrawn="1"/>
        </p:nvSpPr>
        <p:spPr bwMode="auto">
          <a:xfrm>
            <a:off x="13812702" y="9759406"/>
            <a:ext cx="914400" cy="914400"/>
          </a:xfrm>
          <a:prstGeom prst="ellipse">
            <a:avLst/>
          </a:prstGeom>
          <a:solidFill>
            <a:srgbClr val="3093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38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/>
          <p:cNvGrpSpPr/>
          <p:nvPr/>
        </p:nvGrpSpPr>
        <p:grpSpPr>
          <a:xfrm>
            <a:off x="3379959" y="7133208"/>
            <a:ext cx="12426281" cy="12288908"/>
            <a:chOff x="5767953" y="792634"/>
            <a:chExt cx="5817623" cy="5753310"/>
          </a:xfrm>
          <a:solidFill>
            <a:srgbClr val="3093C0">
              <a:alpha val="0"/>
            </a:srgbClr>
          </a:solidFill>
        </p:grpSpPr>
        <p:sp>
          <p:nvSpPr>
            <p:cNvPr id="115" name="Freeform 5"/>
            <p:cNvSpPr>
              <a:spLocks noEditPoints="1"/>
            </p:cNvSpPr>
            <p:nvPr/>
          </p:nvSpPr>
          <p:spPr bwMode="auto">
            <a:xfrm>
              <a:off x="5767953" y="792634"/>
              <a:ext cx="5817623" cy="5753310"/>
            </a:xfrm>
            <a:custGeom>
              <a:avLst/>
              <a:gdLst>
                <a:gd name="T0" fmla="*/ 2534 w 2536"/>
                <a:gd name="T1" fmla="*/ 1310 h 2519"/>
                <a:gd name="T2" fmla="*/ 2445 w 2536"/>
                <a:gd name="T3" fmla="*/ 1729 h 2519"/>
                <a:gd name="T4" fmla="*/ 2199 w 2536"/>
                <a:gd name="T5" fmla="*/ 2114 h 2519"/>
                <a:gd name="T6" fmla="*/ 1851 w 2536"/>
                <a:gd name="T7" fmla="*/ 2376 h 2519"/>
                <a:gd name="T8" fmla="*/ 1546 w 2536"/>
                <a:gd name="T9" fmla="*/ 2487 h 2519"/>
                <a:gd name="T10" fmla="*/ 1360 w 2536"/>
                <a:gd name="T11" fmla="*/ 2514 h 2519"/>
                <a:gd name="T12" fmla="*/ 1145 w 2536"/>
                <a:gd name="T13" fmla="*/ 2512 h 2519"/>
                <a:gd name="T14" fmla="*/ 719 w 2536"/>
                <a:gd name="T15" fmla="*/ 2393 h 2519"/>
                <a:gd name="T16" fmla="*/ 426 w 2536"/>
                <a:gd name="T17" fmla="*/ 2199 h 2519"/>
                <a:gd name="T18" fmla="*/ 116 w 2536"/>
                <a:gd name="T19" fmla="*/ 1785 h 2519"/>
                <a:gd name="T20" fmla="*/ 11 w 2536"/>
                <a:gd name="T21" fmla="*/ 1424 h 2519"/>
                <a:gd name="T22" fmla="*/ 1 w 2536"/>
                <a:gd name="T23" fmla="*/ 1226 h 2519"/>
                <a:gd name="T24" fmla="*/ 28 w 2536"/>
                <a:gd name="T25" fmla="*/ 999 h 2519"/>
                <a:gd name="T26" fmla="*/ 124 w 2536"/>
                <a:gd name="T27" fmla="*/ 718 h 2519"/>
                <a:gd name="T28" fmla="*/ 334 w 2536"/>
                <a:gd name="T29" fmla="*/ 408 h 2519"/>
                <a:gd name="T30" fmla="*/ 696 w 2536"/>
                <a:gd name="T31" fmla="*/ 135 h 2519"/>
                <a:gd name="T32" fmla="*/ 1165 w 2536"/>
                <a:gd name="T33" fmla="*/ 4 h 2519"/>
                <a:gd name="T34" fmla="*/ 1565 w 2536"/>
                <a:gd name="T35" fmla="*/ 34 h 2519"/>
                <a:gd name="T36" fmla="*/ 2075 w 2536"/>
                <a:gd name="T37" fmla="*/ 287 h 2519"/>
                <a:gd name="T38" fmla="*/ 2327 w 2536"/>
                <a:gd name="T39" fmla="*/ 566 h 2519"/>
                <a:gd name="T40" fmla="*/ 2497 w 2536"/>
                <a:gd name="T41" fmla="*/ 943 h 2519"/>
                <a:gd name="T42" fmla="*/ 2533 w 2536"/>
                <a:gd name="T43" fmla="*/ 1172 h 2519"/>
                <a:gd name="T44" fmla="*/ 2534 w 2536"/>
                <a:gd name="T45" fmla="*/ 1249 h 2519"/>
                <a:gd name="T46" fmla="*/ 1270 w 2536"/>
                <a:gd name="T47" fmla="*/ 65 h 2519"/>
                <a:gd name="T48" fmla="*/ 1098 w 2536"/>
                <a:gd name="T49" fmla="*/ 74 h 2519"/>
                <a:gd name="T50" fmla="*/ 803 w 2536"/>
                <a:gd name="T51" fmla="*/ 154 h 2519"/>
                <a:gd name="T52" fmla="*/ 385 w 2536"/>
                <a:gd name="T53" fmla="*/ 446 h 2519"/>
                <a:gd name="T54" fmla="*/ 180 w 2536"/>
                <a:gd name="T55" fmla="*/ 743 h 2519"/>
                <a:gd name="T56" fmla="*/ 74 w 2536"/>
                <a:gd name="T57" fmla="*/ 1096 h 2519"/>
                <a:gd name="T58" fmla="*/ 64 w 2536"/>
                <a:gd name="T59" fmla="*/ 1282 h 2519"/>
                <a:gd name="T60" fmla="*/ 67 w 2536"/>
                <a:gd name="T61" fmla="*/ 1355 h 2519"/>
                <a:gd name="T62" fmla="*/ 129 w 2536"/>
                <a:gd name="T63" fmla="*/ 1649 h 2519"/>
                <a:gd name="T64" fmla="*/ 405 w 2536"/>
                <a:gd name="T65" fmla="*/ 2093 h 2519"/>
                <a:gd name="T66" fmla="*/ 710 w 2536"/>
                <a:gd name="T67" fmla="*/ 2319 h 2519"/>
                <a:gd name="T68" fmla="*/ 1134 w 2536"/>
                <a:gd name="T69" fmla="*/ 2448 h 2519"/>
                <a:gd name="T70" fmla="*/ 1353 w 2536"/>
                <a:gd name="T71" fmla="*/ 2450 h 2519"/>
                <a:gd name="T72" fmla="*/ 1615 w 2536"/>
                <a:gd name="T73" fmla="*/ 2405 h 2519"/>
                <a:gd name="T74" fmla="*/ 2106 w 2536"/>
                <a:gd name="T75" fmla="*/ 2120 h 2519"/>
                <a:gd name="T76" fmla="*/ 2373 w 2536"/>
                <a:gd name="T77" fmla="*/ 1741 h 2519"/>
                <a:gd name="T78" fmla="*/ 2469 w 2536"/>
                <a:gd name="T79" fmla="*/ 1367 h 2519"/>
                <a:gd name="T80" fmla="*/ 2472 w 2536"/>
                <a:gd name="T81" fmla="*/ 1204 h 2519"/>
                <a:gd name="T82" fmla="*/ 2453 w 2536"/>
                <a:gd name="T83" fmla="*/ 1036 h 2519"/>
                <a:gd name="T84" fmla="*/ 2263 w 2536"/>
                <a:gd name="T85" fmla="*/ 581 h 2519"/>
                <a:gd name="T86" fmla="*/ 2041 w 2536"/>
                <a:gd name="T87" fmla="*/ 339 h 2519"/>
                <a:gd name="T88" fmla="*/ 1732 w 2536"/>
                <a:gd name="T89" fmla="*/ 154 h 2519"/>
                <a:gd name="T90" fmla="*/ 1506 w 2536"/>
                <a:gd name="T91" fmla="*/ 85 h 2519"/>
                <a:gd name="T92" fmla="*/ 1367 w 2536"/>
                <a:gd name="T93" fmla="*/ 66 h 2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36" h="2519">
                  <a:moveTo>
                    <a:pt x="2534" y="1249"/>
                  </a:moveTo>
                  <a:cubicBezTo>
                    <a:pt x="2534" y="1269"/>
                    <a:pt x="2535" y="1290"/>
                    <a:pt x="2534" y="1310"/>
                  </a:cubicBezTo>
                  <a:cubicBezTo>
                    <a:pt x="2532" y="1344"/>
                    <a:pt x="2531" y="1378"/>
                    <a:pt x="2527" y="1412"/>
                  </a:cubicBezTo>
                  <a:cubicBezTo>
                    <a:pt x="2515" y="1522"/>
                    <a:pt x="2486" y="1627"/>
                    <a:pt x="2445" y="1729"/>
                  </a:cubicBezTo>
                  <a:cubicBezTo>
                    <a:pt x="2407" y="1823"/>
                    <a:pt x="2359" y="1910"/>
                    <a:pt x="2300" y="1991"/>
                  </a:cubicBezTo>
                  <a:cubicBezTo>
                    <a:pt x="2269" y="2035"/>
                    <a:pt x="2235" y="2075"/>
                    <a:pt x="2199" y="2114"/>
                  </a:cubicBezTo>
                  <a:cubicBezTo>
                    <a:pt x="2138" y="2179"/>
                    <a:pt x="2071" y="2238"/>
                    <a:pt x="1998" y="2289"/>
                  </a:cubicBezTo>
                  <a:cubicBezTo>
                    <a:pt x="1951" y="2322"/>
                    <a:pt x="1902" y="2350"/>
                    <a:pt x="1851" y="2376"/>
                  </a:cubicBezTo>
                  <a:cubicBezTo>
                    <a:pt x="1787" y="2410"/>
                    <a:pt x="1721" y="2437"/>
                    <a:pt x="1652" y="2460"/>
                  </a:cubicBezTo>
                  <a:cubicBezTo>
                    <a:pt x="1617" y="2471"/>
                    <a:pt x="1582" y="2479"/>
                    <a:pt x="1546" y="2487"/>
                  </a:cubicBezTo>
                  <a:cubicBezTo>
                    <a:pt x="1513" y="2495"/>
                    <a:pt x="1480" y="2501"/>
                    <a:pt x="1446" y="2505"/>
                  </a:cubicBezTo>
                  <a:cubicBezTo>
                    <a:pt x="1418" y="2508"/>
                    <a:pt x="1389" y="2511"/>
                    <a:pt x="1360" y="2514"/>
                  </a:cubicBezTo>
                  <a:cubicBezTo>
                    <a:pt x="1316" y="2519"/>
                    <a:pt x="1271" y="2519"/>
                    <a:pt x="1227" y="2518"/>
                  </a:cubicBezTo>
                  <a:cubicBezTo>
                    <a:pt x="1200" y="2517"/>
                    <a:pt x="1172" y="2515"/>
                    <a:pt x="1145" y="2512"/>
                  </a:cubicBezTo>
                  <a:cubicBezTo>
                    <a:pt x="1055" y="2503"/>
                    <a:pt x="967" y="2485"/>
                    <a:pt x="881" y="2457"/>
                  </a:cubicBezTo>
                  <a:cubicBezTo>
                    <a:pt x="826" y="2439"/>
                    <a:pt x="771" y="2418"/>
                    <a:pt x="719" y="2393"/>
                  </a:cubicBezTo>
                  <a:cubicBezTo>
                    <a:pt x="662" y="2366"/>
                    <a:pt x="607" y="2334"/>
                    <a:pt x="555" y="2299"/>
                  </a:cubicBezTo>
                  <a:cubicBezTo>
                    <a:pt x="509" y="2269"/>
                    <a:pt x="467" y="2235"/>
                    <a:pt x="426" y="2199"/>
                  </a:cubicBezTo>
                  <a:cubicBezTo>
                    <a:pt x="375" y="2154"/>
                    <a:pt x="329" y="2105"/>
                    <a:pt x="286" y="2053"/>
                  </a:cubicBezTo>
                  <a:cubicBezTo>
                    <a:pt x="217" y="1972"/>
                    <a:pt x="161" y="1881"/>
                    <a:pt x="116" y="1785"/>
                  </a:cubicBezTo>
                  <a:cubicBezTo>
                    <a:pt x="78" y="1703"/>
                    <a:pt x="49" y="1618"/>
                    <a:pt x="30" y="1529"/>
                  </a:cubicBezTo>
                  <a:cubicBezTo>
                    <a:pt x="23" y="1494"/>
                    <a:pt x="17" y="1459"/>
                    <a:pt x="11" y="1424"/>
                  </a:cubicBezTo>
                  <a:cubicBezTo>
                    <a:pt x="8" y="1403"/>
                    <a:pt x="7" y="1381"/>
                    <a:pt x="5" y="1360"/>
                  </a:cubicBezTo>
                  <a:cubicBezTo>
                    <a:pt x="0" y="1315"/>
                    <a:pt x="1" y="1270"/>
                    <a:pt x="1" y="1226"/>
                  </a:cubicBezTo>
                  <a:cubicBezTo>
                    <a:pt x="1" y="1190"/>
                    <a:pt x="5" y="1154"/>
                    <a:pt x="8" y="1119"/>
                  </a:cubicBezTo>
                  <a:cubicBezTo>
                    <a:pt x="13" y="1078"/>
                    <a:pt x="19" y="1038"/>
                    <a:pt x="28" y="999"/>
                  </a:cubicBezTo>
                  <a:cubicBezTo>
                    <a:pt x="36" y="960"/>
                    <a:pt x="46" y="923"/>
                    <a:pt x="57" y="886"/>
                  </a:cubicBezTo>
                  <a:cubicBezTo>
                    <a:pt x="75" y="828"/>
                    <a:pt x="98" y="772"/>
                    <a:pt x="124" y="718"/>
                  </a:cubicBezTo>
                  <a:cubicBezTo>
                    <a:pt x="156" y="650"/>
                    <a:pt x="195" y="585"/>
                    <a:pt x="239" y="524"/>
                  </a:cubicBezTo>
                  <a:cubicBezTo>
                    <a:pt x="268" y="483"/>
                    <a:pt x="300" y="445"/>
                    <a:pt x="334" y="408"/>
                  </a:cubicBezTo>
                  <a:cubicBezTo>
                    <a:pt x="388" y="349"/>
                    <a:pt x="448" y="296"/>
                    <a:pt x="512" y="248"/>
                  </a:cubicBezTo>
                  <a:cubicBezTo>
                    <a:pt x="570" y="205"/>
                    <a:pt x="631" y="167"/>
                    <a:pt x="696" y="135"/>
                  </a:cubicBezTo>
                  <a:cubicBezTo>
                    <a:pt x="792" y="86"/>
                    <a:pt x="894" y="51"/>
                    <a:pt x="1000" y="28"/>
                  </a:cubicBezTo>
                  <a:cubicBezTo>
                    <a:pt x="1054" y="16"/>
                    <a:pt x="1109" y="9"/>
                    <a:pt x="1165" y="4"/>
                  </a:cubicBezTo>
                  <a:cubicBezTo>
                    <a:pt x="1217" y="0"/>
                    <a:pt x="1269" y="0"/>
                    <a:pt x="1321" y="2"/>
                  </a:cubicBezTo>
                  <a:cubicBezTo>
                    <a:pt x="1403" y="3"/>
                    <a:pt x="1485" y="15"/>
                    <a:pt x="1565" y="34"/>
                  </a:cubicBezTo>
                  <a:cubicBezTo>
                    <a:pt x="1653" y="55"/>
                    <a:pt x="1738" y="85"/>
                    <a:pt x="1820" y="124"/>
                  </a:cubicBezTo>
                  <a:cubicBezTo>
                    <a:pt x="1912" y="168"/>
                    <a:pt x="1996" y="223"/>
                    <a:pt x="2075" y="287"/>
                  </a:cubicBezTo>
                  <a:cubicBezTo>
                    <a:pt x="2116" y="321"/>
                    <a:pt x="2155" y="357"/>
                    <a:pt x="2191" y="395"/>
                  </a:cubicBezTo>
                  <a:cubicBezTo>
                    <a:pt x="2242" y="448"/>
                    <a:pt x="2287" y="506"/>
                    <a:pt x="2327" y="566"/>
                  </a:cubicBezTo>
                  <a:cubicBezTo>
                    <a:pt x="2364" y="621"/>
                    <a:pt x="2395" y="678"/>
                    <a:pt x="2423" y="737"/>
                  </a:cubicBezTo>
                  <a:cubicBezTo>
                    <a:pt x="2455" y="803"/>
                    <a:pt x="2479" y="872"/>
                    <a:pt x="2497" y="943"/>
                  </a:cubicBezTo>
                  <a:cubicBezTo>
                    <a:pt x="2509" y="991"/>
                    <a:pt x="2519" y="1040"/>
                    <a:pt x="2525" y="1089"/>
                  </a:cubicBezTo>
                  <a:cubicBezTo>
                    <a:pt x="2529" y="1117"/>
                    <a:pt x="2532" y="1144"/>
                    <a:pt x="2533" y="1172"/>
                  </a:cubicBezTo>
                  <a:cubicBezTo>
                    <a:pt x="2534" y="1197"/>
                    <a:pt x="2535" y="1223"/>
                    <a:pt x="2536" y="1249"/>
                  </a:cubicBezTo>
                  <a:cubicBezTo>
                    <a:pt x="2535" y="1249"/>
                    <a:pt x="2535" y="1249"/>
                    <a:pt x="2534" y="1249"/>
                  </a:cubicBezTo>
                  <a:close/>
                  <a:moveTo>
                    <a:pt x="1270" y="66"/>
                  </a:moveTo>
                  <a:cubicBezTo>
                    <a:pt x="1270" y="66"/>
                    <a:pt x="1270" y="65"/>
                    <a:pt x="1270" y="65"/>
                  </a:cubicBezTo>
                  <a:cubicBezTo>
                    <a:pt x="1230" y="66"/>
                    <a:pt x="1191" y="67"/>
                    <a:pt x="1151" y="68"/>
                  </a:cubicBezTo>
                  <a:cubicBezTo>
                    <a:pt x="1133" y="69"/>
                    <a:pt x="1116" y="71"/>
                    <a:pt x="1098" y="74"/>
                  </a:cubicBezTo>
                  <a:cubicBezTo>
                    <a:pt x="1062" y="78"/>
                    <a:pt x="1026" y="86"/>
                    <a:pt x="990" y="94"/>
                  </a:cubicBezTo>
                  <a:cubicBezTo>
                    <a:pt x="926" y="109"/>
                    <a:pt x="864" y="129"/>
                    <a:pt x="803" y="154"/>
                  </a:cubicBezTo>
                  <a:cubicBezTo>
                    <a:pt x="714" y="191"/>
                    <a:pt x="631" y="238"/>
                    <a:pt x="553" y="295"/>
                  </a:cubicBezTo>
                  <a:cubicBezTo>
                    <a:pt x="493" y="340"/>
                    <a:pt x="437" y="391"/>
                    <a:pt x="385" y="446"/>
                  </a:cubicBezTo>
                  <a:cubicBezTo>
                    <a:pt x="357" y="475"/>
                    <a:pt x="331" y="505"/>
                    <a:pt x="307" y="537"/>
                  </a:cubicBezTo>
                  <a:cubicBezTo>
                    <a:pt x="257" y="601"/>
                    <a:pt x="215" y="670"/>
                    <a:pt x="180" y="743"/>
                  </a:cubicBezTo>
                  <a:cubicBezTo>
                    <a:pt x="147" y="813"/>
                    <a:pt x="120" y="886"/>
                    <a:pt x="101" y="961"/>
                  </a:cubicBezTo>
                  <a:cubicBezTo>
                    <a:pt x="90" y="1006"/>
                    <a:pt x="79" y="1050"/>
                    <a:pt x="74" y="1096"/>
                  </a:cubicBezTo>
                  <a:cubicBezTo>
                    <a:pt x="70" y="1130"/>
                    <a:pt x="68" y="1164"/>
                    <a:pt x="66" y="1198"/>
                  </a:cubicBezTo>
                  <a:cubicBezTo>
                    <a:pt x="64" y="1226"/>
                    <a:pt x="64" y="1254"/>
                    <a:pt x="64" y="1282"/>
                  </a:cubicBezTo>
                  <a:cubicBezTo>
                    <a:pt x="64" y="1291"/>
                    <a:pt x="65" y="1300"/>
                    <a:pt x="65" y="1309"/>
                  </a:cubicBezTo>
                  <a:cubicBezTo>
                    <a:pt x="66" y="1325"/>
                    <a:pt x="66" y="1340"/>
                    <a:pt x="67" y="1355"/>
                  </a:cubicBezTo>
                  <a:cubicBezTo>
                    <a:pt x="71" y="1389"/>
                    <a:pt x="74" y="1423"/>
                    <a:pt x="79" y="1457"/>
                  </a:cubicBezTo>
                  <a:cubicBezTo>
                    <a:pt x="90" y="1522"/>
                    <a:pt x="107" y="1586"/>
                    <a:pt x="129" y="1649"/>
                  </a:cubicBezTo>
                  <a:cubicBezTo>
                    <a:pt x="153" y="1716"/>
                    <a:pt x="182" y="1781"/>
                    <a:pt x="217" y="1843"/>
                  </a:cubicBezTo>
                  <a:cubicBezTo>
                    <a:pt x="268" y="1935"/>
                    <a:pt x="332" y="2018"/>
                    <a:pt x="405" y="2093"/>
                  </a:cubicBezTo>
                  <a:cubicBezTo>
                    <a:pt x="432" y="2120"/>
                    <a:pt x="460" y="2145"/>
                    <a:pt x="488" y="2170"/>
                  </a:cubicBezTo>
                  <a:cubicBezTo>
                    <a:pt x="557" y="2228"/>
                    <a:pt x="631" y="2277"/>
                    <a:pt x="710" y="2319"/>
                  </a:cubicBezTo>
                  <a:cubicBezTo>
                    <a:pt x="799" y="2365"/>
                    <a:pt x="892" y="2400"/>
                    <a:pt x="989" y="2423"/>
                  </a:cubicBezTo>
                  <a:cubicBezTo>
                    <a:pt x="1037" y="2435"/>
                    <a:pt x="1085" y="2442"/>
                    <a:pt x="1134" y="2448"/>
                  </a:cubicBezTo>
                  <a:cubicBezTo>
                    <a:pt x="1160" y="2452"/>
                    <a:pt x="1186" y="2453"/>
                    <a:pt x="1212" y="2452"/>
                  </a:cubicBezTo>
                  <a:cubicBezTo>
                    <a:pt x="1259" y="2451"/>
                    <a:pt x="1306" y="2451"/>
                    <a:pt x="1353" y="2450"/>
                  </a:cubicBezTo>
                  <a:cubicBezTo>
                    <a:pt x="1382" y="2449"/>
                    <a:pt x="1411" y="2448"/>
                    <a:pt x="1439" y="2444"/>
                  </a:cubicBezTo>
                  <a:cubicBezTo>
                    <a:pt x="1499" y="2435"/>
                    <a:pt x="1558" y="2422"/>
                    <a:pt x="1615" y="2405"/>
                  </a:cubicBezTo>
                  <a:cubicBezTo>
                    <a:pt x="1696" y="2381"/>
                    <a:pt x="1774" y="2348"/>
                    <a:pt x="1848" y="2307"/>
                  </a:cubicBezTo>
                  <a:cubicBezTo>
                    <a:pt x="1942" y="2256"/>
                    <a:pt x="2028" y="2194"/>
                    <a:pt x="2106" y="2120"/>
                  </a:cubicBezTo>
                  <a:cubicBezTo>
                    <a:pt x="2144" y="2082"/>
                    <a:pt x="2181" y="2043"/>
                    <a:pt x="2214" y="2001"/>
                  </a:cubicBezTo>
                  <a:cubicBezTo>
                    <a:pt x="2278" y="1921"/>
                    <a:pt x="2331" y="1835"/>
                    <a:pt x="2373" y="1741"/>
                  </a:cubicBezTo>
                  <a:cubicBezTo>
                    <a:pt x="2413" y="1651"/>
                    <a:pt x="2441" y="1557"/>
                    <a:pt x="2457" y="1460"/>
                  </a:cubicBezTo>
                  <a:cubicBezTo>
                    <a:pt x="2462" y="1429"/>
                    <a:pt x="2465" y="1398"/>
                    <a:pt x="2469" y="1367"/>
                  </a:cubicBezTo>
                  <a:cubicBezTo>
                    <a:pt x="2471" y="1342"/>
                    <a:pt x="2473" y="1317"/>
                    <a:pt x="2474" y="1292"/>
                  </a:cubicBezTo>
                  <a:cubicBezTo>
                    <a:pt x="2474" y="1262"/>
                    <a:pt x="2473" y="1233"/>
                    <a:pt x="2472" y="1204"/>
                  </a:cubicBezTo>
                  <a:cubicBezTo>
                    <a:pt x="2472" y="1184"/>
                    <a:pt x="2470" y="1165"/>
                    <a:pt x="2469" y="1146"/>
                  </a:cubicBezTo>
                  <a:cubicBezTo>
                    <a:pt x="2466" y="1109"/>
                    <a:pt x="2460" y="1073"/>
                    <a:pt x="2453" y="1036"/>
                  </a:cubicBezTo>
                  <a:cubicBezTo>
                    <a:pt x="2436" y="941"/>
                    <a:pt x="2406" y="849"/>
                    <a:pt x="2365" y="760"/>
                  </a:cubicBezTo>
                  <a:cubicBezTo>
                    <a:pt x="2336" y="697"/>
                    <a:pt x="2302" y="638"/>
                    <a:pt x="2263" y="581"/>
                  </a:cubicBezTo>
                  <a:cubicBezTo>
                    <a:pt x="2224" y="525"/>
                    <a:pt x="2181" y="473"/>
                    <a:pt x="2133" y="424"/>
                  </a:cubicBezTo>
                  <a:cubicBezTo>
                    <a:pt x="2103" y="395"/>
                    <a:pt x="2074" y="365"/>
                    <a:pt x="2041" y="339"/>
                  </a:cubicBezTo>
                  <a:cubicBezTo>
                    <a:pt x="1992" y="300"/>
                    <a:pt x="1940" y="263"/>
                    <a:pt x="1886" y="231"/>
                  </a:cubicBezTo>
                  <a:cubicBezTo>
                    <a:pt x="1837" y="201"/>
                    <a:pt x="1785" y="175"/>
                    <a:pt x="1732" y="154"/>
                  </a:cubicBezTo>
                  <a:cubicBezTo>
                    <a:pt x="1700" y="141"/>
                    <a:pt x="1668" y="129"/>
                    <a:pt x="1636" y="118"/>
                  </a:cubicBezTo>
                  <a:cubicBezTo>
                    <a:pt x="1593" y="104"/>
                    <a:pt x="1550" y="94"/>
                    <a:pt x="1506" y="85"/>
                  </a:cubicBezTo>
                  <a:cubicBezTo>
                    <a:pt x="1481" y="80"/>
                    <a:pt x="1457" y="76"/>
                    <a:pt x="1432" y="72"/>
                  </a:cubicBezTo>
                  <a:cubicBezTo>
                    <a:pt x="1410" y="69"/>
                    <a:pt x="1389" y="67"/>
                    <a:pt x="1367" y="66"/>
                  </a:cubicBezTo>
                  <a:cubicBezTo>
                    <a:pt x="1335" y="66"/>
                    <a:pt x="1302" y="66"/>
                    <a:pt x="1270" y="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6"/>
            <p:cNvSpPr>
              <a:spLocks/>
            </p:cNvSpPr>
            <p:nvPr/>
          </p:nvSpPr>
          <p:spPr bwMode="auto">
            <a:xfrm>
              <a:off x="6689769" y="1537590"/>
              <a:ext cx="3949874" cy="1895886"/>
            </a:xfrm>
            <a:custGeom>
              <a:avLst/>
              <a:gdLst>
                <a:gd name="T0" fmla="*/ 3 w 1722"/>
                <a:gd name="T1" fmla="*/ 803 h 830"/>
                <a:gd name="T2" fmla="*/ 209 w 1722"/>
                <a:gd name="T3" fmla="*/ 364 h 830"/>
                <a:gd name="T4" fmla="*/ 568 w 1722"/>
                <a:gd name="T5" fmla="*/ 117 h 830"/>
                <a:gd name="T6" fmla="*/ 761 w 1722"/>
                <a:gd name="T7" fmla="*/ 71 h 830"/>
                <a:gd name="T8" fmla="*/ 773 w 1722"/>
                <a:gd name="T9" fmla="*/ 7 h 830"/>
                <a:gd name="T10" fmla="*/ 785 w 1722"/>
                <a:gd name="T11" fmla="*/ 0 h 830"/>
                <a:gd name="T12" fmla="*/ 950 w 1722"/>
                <a:gd name="T13" fmla="*/ 12 h 830"/>
                <a:gd name="T14" fmla="*/ 950 w 1722"/>
                <a:gd name="T15" fmla="*/ 71 h 830"/>
                <a:gd name="T16" fmla="*/ 1124 w 1722"/>
                <a:gd name="T17" fmla="*/ 104 h 830"/>
                <a:gd name="T18" fmla="*/ 1347 w 1722"/>
                <a:gd name="T19" fmla="*/ 209 h 830"/>
                <a:gd name="T20" fmla="*/ 1556 w 1722"/>
                <a:gd name="T21" fmla="*/ 410 h 830"/>
                <a:gd name="T22" fmla="*/ 1699 w 1722"/>
                <a:gd name="T23" fmla="*/ 704 h 830"/>
                <a:gd name="T24" fmla="*/ 1721 w 1722"/>
                <a:gd name="T25" fmla="*/ 827 h 830"/>
                <a:gd name="T26" fmla="*/ 1560 w 1722"/>
                <a:gd name="T27" fmla="*/ 813 h 830"/>
                <a:gd name="T28" fmla="*/ 1425 w 1722"/>
                <a:gd name="T29" fmla="*/ 493 h 830"/>
                <a:gd name="T30" fmla="*/ 1046 w 1722"/>
                <a:gd name="T31" fmla="*/ 249 h 830"/>
                <a:gd name="T32" fmla="*/ 955 w 1722"/>
                <a:gd name="T33" fmla="*/ 230 h 830"/>
                <a:gd name="T34" fmla="*/ 959 w 1722"/>
                <a:gd name="T35" fmla="*/ 284 h 830"/>
                <a:gd name="T36" fmla="*/ 1078 w 1722"/>
                <a:gd name="T37" fmla="*/ 378 h 830"/>
                <a:gd name="T38" fmla="*/ 1388 w 1722"/>
                <a:gd name="T39" fmla="*/ 656 h 830"/>
                <a:gd name="T40" fmla="*/ 1447 w 1722"/>
                <a:gd name="T41" fmla="*/ 826 h 830"/>
                <a:gd name="T42" fmla="*/ 1345 w 1722"/>
                <a:gd name="T43" fmla="*/ 829 h 830"/>
                <a:gd name="T44" fmla="*/ 1294 w 1722"/>
                <a:gd name="T45" fmla="*/ 820 h 830"/>
                <a:gd name="T46" fmla="*/ 1241 w 1722"/>
                <a:gd name="T47" fmla="*/ 703 h 830"/>
                <a:gd name="T48" fmla="*/ 1088 w 1722"/>
                <a:gd name="T49" fmla="*/ 550 h 830"/>
                <a:gd name="T50" fmla="*/ 892 w 1722"/>
                <a:gd name="T51" fmla="*/ 481 h 830"/>
                <a:gd name="T52" fmla="*/ 841 w 1722"/>
                <a:gd name="T53" fmla="*/ 479 h 830"/>
                <a:gd name="T54" fmla="*/ 741 w 1722"/>
                <a:gd name="T55" fmla="*/ 495 h 830"/>
                <a:gd name="T56" fmla="*/ 441 w 1722"/>
                <a:gd name="T57" fmla="*/ 780 h 830"/>
                <a:gd name="T58" fmla="*/ 415 w 1722"/>
                <a:gd name="T59" fmla="*/ 829 h 830"/>
                <a:gd name="T60" fmla="*/ 281 w 1722"/>
                <a:gd name="T61" fmla="*/ 827 h 830"/>
                <a:gd name="T62" fmla="*/ 285 w 1722"/>
                <a:gd name="T63" fmla="*/ 772 h 830"/>
                <a:gd name="T64" fmla="*/ 416 w 1722"/>
                <a:gd name="T65" fmla="*/ 534 h 830"/>
                <a:gd name="T66" fmla="*/ 661 w 1722"/>
                <a:gd name="T67" fmla="*/ 371 h 830"/>
                <a:gd name="T68" fmla="*/ 727 w 1722"/>
                <a:gd name="T69" fmla="*/ 338 h 830"/>
                <a:gd name="T70" fmla="*/ 768 w 1722"/>
                <a:gd name="T71" fmla="*/ 240 h 830"/>
                <a:gd name="T72" fmla="*/ 721 w 1722"/>
                <a:gd name="T73" fmla="*/ 236 h 830"/>
                <a:gd name="T74" fmla="*/ 486 w 1722"/>
                <a:gd name="T75" fmla="*/ 327 h 830"/>
                <a:gd name="T76" fmla="*/ 235 w 1722"/>
                <a:gd name="T77" fmla="*/ 592 h 830"/>
                <a:gd name="T78" fmla="*/ 141 w 1722"/>
                <a:gd name="T79" fmla="*/ 827 h 830"/>
                <a:gd name="T80" fmla="*/ 11 w 1722"/>
                <a:gd name="T81" fmla="*/ 829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22" h="830">
                  <a:moveTo>
                    <a:pt x="0" y="828"/>
                  </a:moveTo>
                  <a:cubicBezTo>
                    <a:pt x="1" y="819"/>
                    <a:pt x="2" y="811"/>
                    <a:pt x="3" y="803"/>
                  </a:cubicBezTo>
                  <a:cubicBezTo>
                    <a:pt x="17" y="721"/>
                    <a:pt x="40" y="642"/>
                    <a:pt x="76" y="567"/>
                  </a:cubicBezTo>
                  <a:cubicBezTo>
                    <a:pt x="111" y="493"/>
                    <a:pt x="155" y="425"/>
                    <a:pt x="209" y="364"/>
                  </a:cubicBezTo>
                  <a:cubicBezTo>
                    <a:pt x="262" y="303"/>
                    <a:pt x="322" y="251"/>
                    <a:pt x="390" y="207"/>
                  </a:cubicBezTo>
                  <a:cubicBezTo>
                    <a:pt x="446" y="170"/>
                    <a:pt x="505" y="140"/>
                    <a:pt x="568" y="117"/>
                  </a:cubicBezTo>
                  <a:cubicBezTo>
                    <a:pt x="616" y="99"/>
                    <a:pt x="665" y="88"/>
                    <a:pt x="715" y="79"/>
                  </a:cubicBezTo>
                  <a:cubicBezTo>
                    <a:pt x="730" y="77"/>
                    <a:pt x="745" y="74"/>
                    <a:pt x="761" y="71"/>
                  </a:cubicBezTo>
                  <a:cubicBezTo>
                    <a:pt x="770" y="70"/>
                    <a:pt x="770" y="69"/>
                    <a:pt x="771" y="60"/>
                  </a:cubicBezTo>
                  <a:cubicBezTo>
                    <a:pt x="771" y="42"/>
                    <a:pt x="772" y="25"/>
                    <a:pt x="773" y="7"/>
                  </a:cubicBezTo>
                  <a:cubicBezTo>
                    <a:pt x="773" y="2"/>
                    <a:pt x="775" y="0"/>
                    <a:pt x="779" y="0"/>
                  </a:cubicBezTo>
                  <a:cubicBezTo>
                    <a:pt x="781" y="0"/>
                    <a:pt x="783" y="0"/>
                    <a:pt x="785" y="0"/>
                  </a:cubicBezTo>
                  <a:cubicBezTo>
                    <a:pt x="836" y="0"/>
                    <a:pt x="886" y="0"/>
                    <a:pt x="937" y="0"/>
                  </a:cubicBezTo>
                  <a:cubicBezTo>
                    <a:pt x="950" y="0"/>
                    <a:pt x="950" y="0"/>
                    <a:pt x="950" y="12"/>
                  </a:cubicBezTo>
                  <a:cubicBezTo>
                    <a:pt x="950" y="28"/>
                    <a:pt x="950" y="44"/>
                    <a:pt x="950" y="60"/>
                  </a:cubicBezTo>
                  <a:cubicBezTo>
                    <a:pt x="950" y="63"/>
                    <a:pt x="950" y="66"/>
                    <a:pt x="950" y="71"/>
                  </a:cubicBezTo>
                  <a:cubicBezTo>
                    <a:pt x="955" y="72"/>
                    <a:pt x="960" y="73"/>
                    <a:pt x="965" y="74"/>
                  </a:cubicBezTo>
                  <a:cubicBezTo>
                    <a:pt x="1019" y="79"/>
                    <a:pt x="1072" y="90"/>
                    <a:pt x="1124" y="104"/>
                  </a:cubicBezTo>
                  <a:cubicBezTo>
                    <a:pt x="1163" y="115"/>
                    <a:pt x="1200" y="130"/>
                    <a:pt x="1236" y="148"/>
                  </a:cubicBezTo>
                  <a:cubicBezTo>
                    <a:pt x="1274" y="166"/>
                    <a:pt x="1312" y="185"/>
                    <a:pt x="1347" y="209"/>
                  </a:cubicBezTo>
                  <a:cubicBezTo>
                    <a:pt x="1385" y="234"/>
                    <a:pt x="1419" y="262"/>
                    <a:pt x="1452" y="293"/>
                  </a:cubicBezTo>
                  <a:cubicBezTo>
                    <a:pt x="1489" y="329"/>
                    <a:pt x="1524" y="368"/>
                    <a:pt x="1556" y="410"/>
                  </a:cubicBezTo>
                  <a:cubicBezTo>
                    <a:pt x="1589" y="454"/>
                    <a:pt x="1617" y="501"/>
                    <a:pt x="1641" y="551"/>
                  </a:cubicBezTo>
                  <a:cubicBezTo>
                    <a:pt x="1665" y="600"/>
                    <a:pt x="1684" y="651"/>
                    <a:pt x="1699" y="704"/>
                  </a:cubicBezTo>
                  <a:cubicBezTo>
                    <a:pt x="1708" y="737"/>
                    <a:pt x="1715" y="771"/>
                    <a:pt x="1720" y="805"/>
                  </a:cubicBezTo>
                  <a:cubicBezTo>
                    <a:pt x="1721" y="812"/>
                    <a:pt x="1722" y="820"/>
                    <a:pt x="1721" y="827"/>
                  </a:cubicBezTo>
                  <a:cubicBezTo>
                    <a:pt x="1712" y="830"/>
                    <a:pt x="1571" y="829"/>
                    <a:pt x="1562" y="827"/>
                  </a:cubicBezTo>
                  <a:cubicBezTo>
                    <a:pt x="1562" y="823"/>
                    <a:pt x="1561" y="818"/>
                    <a:pt x="1560" y="813"/>
                  </a:cubicBezTo>
                  <a:cubicBezTo>
                    <a:pt x="1557" y="780"/>
                    <a:pt x="1547" y="748"/>
                    <a:pt x="1538" y="716"/>
                  </a:cubicBezTo>
                  <a:cubicBezTo>
                    <a:pt x="1514" y="635"/>
                    <a:pt x="1476" y="561"/>
                    <a:pt x="1425" y="493"/>
                  </a:cubicBezTo>
                  <a:cubicBezTo>
                    <a:pt x="1398" y="457"/>
                    <a:pt x="1366" y="426"/>
                    <a:pt x="1331" y="397"/>
                  </a:cubicBezTo>
                  <a:cubicBezTo>
                    <a:pt x="1247" y="326"/>
                    <a:pt x="1151" y="278"/>
                    <a:pt x="1046" y="249"/>
                  </a:cubicBezTo>
                  <a:cubicBezTo>
                    <a:pt x="1021" y="242"/>
                    <a:pt x="996" y="237"/>
                    <a:pt x="971" y="231"/>
                  </a:cubicBezTo>
                  <a:cubicBezTo>
                    <a:pt x="966" y="230"/>
                    <a:pt x="960" y="230"/>
                    <a:pt x="955" y="230"/>
                  </a:cubicBezTo>
                  <a:cubicBezTo>
                    <a:pt x="948" y="230"/>
                    <a:pt x="946" y="232"/>
                    <a:pt x="947" y="238"/>
                  </a:cubicBezTo>
                  <a:cubicBezTo>
                    <a:pt x="949" y="254"/>
                    <a:pt x="953" y="269"/>
                    <a:pt x="959" y="284"/>
                  </a:cubicBezTo>
                  <a:cubicBezTo>
                    <a:pt x="970" y="317"/>
                    <a:pt x="993" y="341"/>
                    <a:pt x="1025" y="356"/>
                  </a:cubicBezTo>
                  <a:cubicBezTo>
                    <a:pt x="1042" y="364"/>
                    <a:pt x="1060" y="371"/>
                    <a:pt x="1078" y="378"/>
                  </a:cubicBezTo>
                  <a:cubicBezTo>
                    <a:pt x="1146" y="405"/>
                    <a:pt x="1206" y="443"/>
                    <a:pt x="1260" y="493"/>
                  </a:cubicBezTo>
                  <a:cubicBezTo>
                    <a:pt x="1311" y="541"/>
                    <a:pt x="1354" y="595"/>
                    <a:pt x="1388" y="656"/>
                  </a:cubicBezTo>
                  <a:cubicBezTo>
                    <a:pt x="1416" y="706"/>
                    <a:pt x="1435" y="760"/>
                    <a:pt x="1446" y="816"/>
                  </a:cubicBezTo>
                  <a:cubicBezTo>
                    <a:pt x="1446" y="819"/>
                    <a:pt x="1447" y="822"/>
                    <a:pt x="1447" y="826"/>
                  </a:cubicBezTo>
                  <a:cubicBezTo>
                    <a:pt x="1439" y="827"/>
                    <a:pt x="1432" y="828"/>
                    <a:pt x="1426" y="829"/>
                  </a:cubicBezTo>
                  <a:cubicBezTo>
                    <a:pt x="1399" y="829"/>
                    <a:pt x="1372" y="829"/>
                    <a:pt x="1345" y="829"/>
                  </a:cubicBezTo>
                  <a:cubicBezTo>
                    <a:pt x="1331" y="828"/>
                    <a:pt x="1318" y="827"/>
                    <a:pt x="1304" y="827"/>
                  </a:cubicBezTo>
                  <a:cubicBezTo>
                    <a:pt x="1299" y="826"/>
                    <a:pt x="1296" y="824"/>
                    <a:pt x="1294" y="820"/>
                  </a:cubicBezTo>
                  <a:cubicBezTo>
                    <a:pt x="1291" y="813"/>
                    <a:pt x="1288" y="806"/>
                    <a:pt x="1286" y="799"/>
                  </a:cubicBezTo>
                  <a:cubicBezTo>
                    <a:pt x="1276" y="764"/>
                    <a:pt x="1260" y="733"/>
                    <a:pt x="1241" y="703"/>
                  </a:cubicBezTo>
                  <a:cubicBezTo>
                    <a:pt x="1218" y="667"/>
                    <a:pt x="1190" y="636"/>
                    <a:pt x="1159" y="607"/>
                  </a:cubicBezTo>
                  <a:cubicBezTo>
                    <a:pt x="1137" y="587"/>
                    <a:pt x="1114" y="566"/>
                    <a:pt x="1088" y="550"/>
                  </a:cubicBezTo>
                  <a:cubicBezTo>
                    <a:pt x="1043" y="522"/>
                    <a:pt x="996" y="500"/>
                    <a:pt x="945" y="489"/>
                  </a:cubicBezTo>
                  <a:cubicBezTo>
                    <a:pt x="927" y="485"/>
                    <a:pt x="909" y="484"/>
                    <a:pt x="892" y="481"/>
                  </a:cubicBezTo>
                  <a:cubicBezTo>
                    <a:pt x="887" y="480"/>
                    <a:pt x="882" y="480"/>
                    <a:pt x="877" y="479"/>
                  </a:cubicBezTo>
                  <a:cubicBezTo>
                    <a:pt x="865" y="477"/>
                    <a:pt x="853" y="477"/>
                    <a:pt x="841" y="479"/>
                  </a:cubicBezTo>
                  <a:cubicBezTo>
                    <a:pt x="838" y="479"/>
                    <a:pt x="835" y="479"/>
                    <a:pt x="833" y="479"/>
                  </a:cubicBezTo>
                  <a:cubicBezTo>
                    <a:pt x="801" y="479"/>
                    <a:pt x="771" y="486"/>
                    <a:pt x="741" y="495"/>
                  </a:cubicBezTo>
                  <a:cubicBezTo>
                    <a:pt x="676" y="515"/>
                    <a:pt x="620" y="550"/>
                    <a:pt x="570" y="595"/>
                  </a:cubicBezTo>
                  <a:cubicBezTo>
                    <a:pt x="512" y="646"/>
                    <a:pt x="468" y="707"/>
                    <a:pt x="441" y="780"/>
                  </a:cubicBezTo>
                  <a:cubicBezTo>
                    <a:pt x="436" y="793"/>
                    <a:pt x="432" y="807"/>
                    <a:pt x="427" y="820"/>
                  </a:cubicBezTo>
                  <a:cubicBezTo>
                    <a:pt x="425" y="829"/>
                    <a:pt x="425" y="829"/>
                    <a:pt x="415" y="829"/>
                  </a:cubicBezTo>
                  <a:cubicBezTo>
                    <a:pt x="375" y="829"/>
                    <a:pt x="334" y="829"/>
                    <a:pt x="293" y="829"/>
                  </a:cubicBezTo>
                  <a:cubicBezTo>
                    <a:pt x="289" y="829"/>
                    <a:pt x="285" y="828"/>
                    <a:pt x="281" y="827"/>
                  </a:cubicBezTo>
                  <a:cubicBezTo>
                    <a:pt x="273" y="826"/>
                    <a:pt x="273" y="825"/>
                    <a:pt x="274" y="817"/>
                  </a:cubicBezTo>
                  <a:cubicBezTo>
                    <a:pt x="278" y="802"/>
                    <a:pt x="281" y="787"/>
                    <a:pt x="285" y="772"/>
                  </a:cubicBezTo>
                  <a:cubicBezTo>
                    <a:pt x="300" y="722"/>
                    <a:pt x="319" y="674"/>
                    <a:pt x="346" y="629"/>
                  </a:cubicBezTo>
                  <a:cubicBezTo>
                    <a:pt x="367" y="595"/>
                    <a:pt x="390" y="563"/>
                    <a:pt x="416" y="534"/>
                  </a:cubicBezTo>
                  <a:cubicBezTo>
                    <a:pt x="455" y="491"/>
                    <a:pt x="498" y="453"/>
                    <a:pt x="549" y="423"/>
                  </a:cubicBezTo>
                  <a:cubicBezTo>
                    <a:pt x="584" y="402"/>
                    <a:pt x="622" y="385"/>
                    <a:pt x="661" y="371"/>
                  </a:cubicBezTo>
                  <a:cubicBezTo>
                    <a:pt x="663" y="370"/>
                    <a:pt x="665" y="369"/>
                    <a:pt x="667" y="369"/>
                  </a:cubicBezTo>
                  <a:cubicBezTo>
                    <a:pt x="691" y="366"/>
                    <a:pt x="709" y="352"/>
                    <a:pt x="727" y="338"/>
                  </a:cubicBezTo>
                  <a:cubicBezTo>
                    <a:pt x="752" y="319"/>
                    <a:pt x="762" y="292"/>
                    <a:pt x="767" y="262"/>
                  </a:cubicBezTo>
                  <a:cubicBezTo>
                    <a:pt x="768" y="255"/>
                    <a:pt x="769" y="247"/>
                    <a:pt x="768" y="240"/>
                  </a:cubicBezTo>
                  <a:cubicBezTo>
                    <a:pt x="768" y="231"/>
                    <a:pt x="766" y="229"/>
                    <a:pt x="757" y="230"/>
                  </a:cubicBezTo>
                  <a:cubicBezTo>
                    <a:pt x="745" y="231"/>
                    <a:pt x="733" y="233"/>
                    <a:pt x="721" y="236"/>
                  </a:cubicBezTo>
                  <a:cubicBezTo>
                    <a:pt x="673" y="245"/>
                    <a:pt x="626" y="259"/>
                    <a:pt x="581" y="278"/>
                  </a:cubicBezTo>
                  <a:cubicBezTo>
                    <a:pt x="548" y="291"/>
                    <a:pt x="517" y="308"/>
                    <a:pt x="486" y="327"/>
                  </a:cubicBezTo>
                  <a:cubicBezTo>
                    <a:pt x="433" y="360"/>
                    <a:pt x="385" y="399"/>
                    <a:pt x="342" y="444"/>
                  </a:cubicBezTo>
                  <a:cubicBezTo>
                    <a:pt x="300" y="489"/>
                    <a:pt x="264" y="538"/>
                    <a:pt x="235" y="592"/>
                  </a:cubicBezTo>
                  <a:cubicBezTo>
                    <a:pt x="196" y="661"/>
                    <a:pt x="171" y="735"/>
                    <a:pt x="156" y="813"/>
                  </a:cubicBezTo>
                  <a:cubicBezTo>
                    <a:pt x="153" y="826"/>
                    <a:pt x="153" y="826"/>
                    <a:pt x="141" y="827"/>
                  </a:cubicBezTo>
                  <a:cubicBezTo>
                    <a:pt x="128" y="828"/>
                    <a:pt x="115" y="829"/>
                    <a:pt x="102" y="829"/>
                  </a:cubicBezTo>
                  <a:cubicBezTo>
                    <a:pt x="71" y="829"/>
                    <a:pt x="41" y="829"/>
                    <a:pt x="11" y="829"/>
                  </a:cubicBezTo>
                  <a:cubicBezTo>
                    <a:pt x="8" y="829"/>
                    <a:pt x="5" y="828"/>
                    <a:pt x="0" y="8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7"/>
            <p:cNvSpPr>
              <a:spLocks/>
            </p:cNvSpPr>
            <p:nvPr/>
          </p:nvSpPr>
          <p:spPr bwMode="auto">
            <a:xfrm>
              <a:off x="6711206" y="4004251"/>
              <a:ext cx="3892260" cy="1570303"/>
            </a:xfrm>
            <a:custGeom>
              <a:avLst/>
              <a:gdLst>
                <a:gd name="T0" fmla="*/ 760 w 1697"/>
                <a:gd name="T1" fmla="*/ 521 h 688"/>
                <a:gd name="T2" fmla="*/ 750 w 1697"/>
                <a:gd name="T3" fmla="*/ 413 h 688"/>
                <a:gd name="T4" fmla="*/ 443 w 1697"/>
                <a:gd name="T5" fmla="*/ 265 h 688"/>
                <a:gd name="T6" fmla="*/ 280 w 1697"/>
                <a:gd name="T7" fmla="*/ 17 h 688"/>
                <a:gd name="T8" fmla="*/ 325 w 1697"/>
                <a:gd name="T9" fmla="*/ 4 h 688"/>
                <a:gd name="T10" fmla="*/ 429 w 1697"/>
                <a:gd name="T11" fmla="*/ 5 h 688"/>
                <a:gd name="T12" fmla="*/ 468 w 1697"/>
                <a:gd name="T13" fmla="*/ 68 h 688"/>
                <a:gd name="T14" fmla="*/ 637 w 1697"/>
                <a:gd name="T15" fmla="*/ 228 h 688"/>
                <a:gd name="T16" fmla="*/ 872 w 1697"/>
                <a:gd name="T17" fmla="*/ 284 h 688"/>
                <a:gd name="T18" fmla="*/ 1147 w 1697"/>
                <a:gd name="T19" fmla="*/ 160 h 688"/>
                <a:gd name="T20" fmla="*/ 1255 w 1697"/>
                <a:gd name="T21" fmla="*/ 12 h 688"/>
                <a:gd name="T22" fmla="*/ 1386 w 1697"/>
                <a:gd name="T23" fmla="*/ 4 h 688"/>
                <a:gd name="T24" fmla="*/ 1415 w 1697"/>
                <a:gd name="T25" fmla="*/ 18 h 688"/>
                <a:gd name="T26" fmla="*/ 1308 w 1697"/>
                <a:gd name="T27" fmla="*/ 204 h 688"/>
                <a:gd name="T28" fmla="*/ 978 w 1697"/>
                <a:gd name="T29" fmla="*/ 404 h 688"/>
                <a:gd name="T30" fmla="*/ 943 w 1697"/>
                <a:gd name="T31" fmla="*/ 422 h 688"/>
                <a:gd name="T32" fmla="*/ 941 w 1697"/>
                <a:gd name="T33" fmla="*/ 528 h 688"/>
                <a:gd name="T34" fmla="*/ 1091 w 1697"/>
                <a:gd name="T35" fmla="*/ 492 h 688"/>
                <a:gd name="T36" fmla="*/ 1478 w 1697"/>
                <a:gd name="T37" fmla="*/ 163 h 688"/>
                <a:gd name="T38" fmla="*/ 1556 w 1697"/>
                <a:gd name="T39" fmla="*/ 4 h 688"/>
                <a:gd name="T40" fmla="*/ 1686 w 1697"/>
                <a:gd name="T41" fmla="*/ 6 h 688"/>
                <a:gd name="T42" fmla="*/ 1688 w 1697"/>
                <a:gd name="T43" fmla="*/ 49 h 688"/>
                <a:gd name="T44" fmla="*/ 1508 w 1697"/>
                <a:gd name="T45" fmla="*/ 396 h 688"/>
                <a:gd name="T46" fmla="*/ 1190 w 1697"/>
                <a:gd name="T47" fmla="*/ 625 h 688"/>
                <a:gd name="T48" fmla="*/ 960 w 1697"/>
                <a:gd name="T49" fmla="*/ 683 h 688"/>
                <a:gd name="T50" fmla="*/ 825 w 1697"/>
                <a:gd name="T51" fmla="*/ 687 h 688"/>
                <a:gd name="T52" fmla="*/ 677 w 1697"/>
                <a:gd name="T53" fmla="*/ 671 h 688"/>
                <a:gd name="T54" fmla="*/ 258 w 1697"/>
                <a:gd name="T55" fmla="*/ 461 h 688"/>
                <a:gd name="T56" fmla="*/ 42 w 1697"/>
                <a:gd name="T57" fmla="*/ 148 h 688"/>
                <a:gd name="T58" fmla="*/ 11 w 1697"/>
                <a:gd name="T59" fmla="*/ 6 h 688"/>
                <a:gd name="T60" fmla="*/ 147 w 1697"/>
                <a:gd name="T61" fmla="*/ 5 h 688"/>
                <a:gd name="T62" fmla="*/ 175 w 1697"/>
                <a:gd name="T63" fmla="*/ 67 h 688"/>
                <a:gd name="T64" fmla="*/ 504 w 1697"/>
                <a:gd name="T65" fmla="*/ 450 h 688"/>
                <a:gd name="T66" fmla="*/ 748 w 1697"/>
                <a:gd name="T67" fmla="*/ 5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97" h="688">
                  <a:moveTo>
                    <a:pt x="759" y="532"/>
                  </a:moveTo>
                  <a:cubicBezTo>
                    <a:pt x="759" y="528"/>
                    <a:pt x="760" y="525"/>
                    <a:pt x="760" y="521"/>
                  </a:cubicBezTo>
                  <a:cubicBezTo>
                    <a:pt x="760" y="489"/>
                    <a:pt x="760" y="457"/>
                    <a:pt x="760" y="424"/>
                  </a:cubicBezTo>
                  <a:cubicBezTo>
                    <a:pt x="760" y="415"/>
                    <a:pt x="760" y="415"/>
                    <a:pt x="750" y="413"/>
                  </a:cubicBezTo>
                  <a:cubicBezTo>
                    <a:pt x="718" y="406"/>
                    <a:pt x="685" y="399"/>
                    <a:pt x="653" y="388"/>
                  </a:cubicBezTo>
                  <a:cubicBezTo>
                    <a:pt x="575" y="361"/>
                    <a:pt x="504" y="320"/>
                    <a:pt x="443" y="265"/>
                  </a:cubicBezTo>
                  <a:cubicBezTo>
                    <a:pt x="387" y="215"/>
                    <a:pt x="342" y="157"/>
                    <a:pt x="310" y="89"/>
                  </a:cubicBezTo>
                  <a:cubicBezTo>
                    <a:pt x="299" y="65"/>
                    <a:pt x="290" y="41"/>
                    <a:pt x="280" y="17"/>
                  </a:cubicBezTo>
                  <a:cubicBezTo>
                    <a:pt x="276" y="7"/>
                    <a:pt x="277" y="5"/>
                    <a:pt x="288" y="5"/>
                  </a:cubicBezTo>
                  <a:cubicBezTo>
                    <a:pt x="300" y="4"/>
                    <a:pt x="313" y="4"/>
                    <a:pt x="325" y="4"/>
                  </a:cubicBezTo>
                  <a:cubicBezTo>
                    <a:pt x="350" y="3"/>
                    <a:pt x="376" y="4"/>
                    <a:pt x="401" y="4"/>
                  </a:cubicBezTo>
                  <a:cubicBezTo>
                    <a:pt x="410" y="4"/>
                    <a:pt x="419" y="4"/>
                    <a:pt x="429" y="5"/>
                  </a:cubicBezTo>
                  <a:cubicBezTo>
                    <a:pt x="434" y="5"/>
                    <a:pt x="437" y="7"/>
                    <a:pt x="439" y="12"/>
                  </a:cubicBezTo>
                  <a:cubicBezTo>
                    <a:pt x="447" y="31"/>
                    <a:pt x="457" y="49"/>
                    <a:pt x="468" y="68"/>
                  </a:cubicBezTo>
                  <a:cubicBezTo>
                    <a:pt x="481" y="89"/>
                    <a:pt x="496" y="108"/>
                    <a:pt x="512" y="127"/>
                  </a:cubicBezTo>
                  <a:cubicBezTo>
                    <a:pt x="548" y="167"/>
                    <a:pt x="590" y="201"/>
                    <a:pt x="637" y="228"/>
                  </a:cubicBezTo>
                  <a:cubicBezTo>
                    <a:pt x="680" y="253"/>
                    <a:pt x="726" y="270"/>
                    <a:pt x="775" y="279"/>
                  </a:cubicBezTo>
                  <a:cubicBezTo>
                    <a:pt x="807" y="284"/>
                    <a:pt x="840" y="286"/>
                    <a:pt x="872" y="284"/>
                  </a:cubicBezTo>
                  <a:cubicBezTo>
                    <a:pt x="925" y="282"/>
                    <a:pt x="974" y="266"/>
                    <a:pt x="1021" y="245"/>
                  </a:cubicBezTo>
                  <a:cubicBezTo>
                    <a:pt x="1068" y="225"/>
                    <a:pt x="1110" y="195"/>
                    <a:pt x="1147" y="160"/>
                  </a:cubicBezTo>
                  <a:cubicBezTo>
                    <a:pt x="1177" y="133"/>
                    <a:pt x="1204" y="102"/>
                    <a:pt x="1225" y="67"/>
                  </a:cubicBezTo>
                  <a:cubicBezTo>
                    <a:pt x="1236" y="50"/>
                    <a:pt x="1246" y="31"/>
                    <a:pt x="1255" y="12"/>
                  </a:cubicBezTo>
                  <a:cubicBezTo>
                    <a:pt x="1258" y="6"/>
                    <a:pt x="1262" y="3"/>
                    <a:pt x="1269" y="3"/>
                  </a:cubicBezTo>
                  <a:cubicBezTo>
                    <a:pt x="1308" y="4"/>
                    <a:pt x="1347" y="4"/>
                    <a:pt x="1386" y="4"/>
                  </a:cubicBezTo>
                  <a:cubicBezTo>
                    <a:pt x="1393" y="4"/>
                    <a:pt x="1400" y="5"/>
                    <a:pt x="1407" y="6"/>
                  </a:cubicBezTo>
                  <a:cubicBezTo>
                    <a:pt x="1415" y="7"/>
                    <a:pt x="1417" y="10"/>
                    <a:pt x="1415" y="18"/>
                  </a:cubicBezTo>
                  <a:cubicBezTo>
                    <a:pt x="1415" y="20"/>
                    <a:pt x="1414" y="23"/>
                    <a:pt x="1413" y="25"/>
                  </a:cubicBezTo>
                  <a:cubicBezTo>
                    <a:pt x="1390" y="91"/>
                    <a:pt x="1355" y="151"/>
                    <a:pt x="1308" y="204"/>
                  </a:cubicBezTo>
                  <a:cubicBezTo>
                    <a:pt x="1259" y="260"/>
                    <a:pt x="1202" y="307"/>
                    <a:pt x="1136" y="343"/>
                  </a:cubicBezTo>
                  <a:cubicBezTo>
                    <a:pt x="1086" y="370"/>
                    <a:pt x="1033" y="390"/>
                    <a:pt x="978" y="404"/>
                  </a:cubicBezTo>
                  <a:cubicBezTo>
                    <a:pt x="969" y="406"/>
                    <a:pt x="961" y="408"/>
                    <a:pt x="952" y="410"/>
                  </a:cubicBezTo>
                  <a:cubicBezTo>
                    <a:pt x="943" y="412"/>
                    <a:pt x="943" y="413"/>
                    <a:pt x="943" y="422"/>
                  </a:cubicBezTo>
                  <a:cubicBezTo>
                    <a:pt x="942" y="453"/>
                    <a:pt x="941" y="485"/>
                    <a:pt x="941" y="517"/>
                  </a:cubicBezTo>
                  <a:cubicBezTo>
                    <a:pt x="941" y="520"/>
                    <a:pt x="941" y="523"/>
                    <a:pt x="941" y="528"/>
                  </a:cubicBezTo>
                  <a:cubicBezTo>
                    <a:pt x="949" y="528"/>
                    <a:pt x="956" y="528"/>
                    <a:pt x="963" y="527"/>
                  </a:cubicBezTo>
                  <a:cubicBezTo>
                    <a:pt x="1007" y="521"/>
                    <a:pt x="1049" y="508"/>
                    <a:pt x="1091" y="492"/>
                  </a:cubicBezTo>
                  <a:cubicBezTo>
                    <a:pt x="1172" y="462"/>
                    <a:pt x="1247" y="419"/>
                    <a:pt x="1313" y="363"/>
                  </a:cubicBezTo>
                  <a:cubicBezTo>
                    <a:pt x="1381" y="306"/>
                    <a:pt x="1435" y="240"/>
                    <a:pt x="1478" y="163"/>
                  </a:cubicBezTo>
                  <a:cubicBezTo>
                    <a:pt x="1503" y="117"/>
                    <a:pt x="1523" y="69"/>
                    <a:pt x="1537" y="18"/>
                  </a:cubicBezTo>
                  <a:cubicBezTo>
                    <a:pt x="1542" y="0"/>
                    <a:pt x="1541" y="4"/>
                    <a:pt x="1556" y="4"/>
                  </a:cubicBezTo>
                  <a:cubicBezTo>
                    <a:pt x="1586" y="3"/>
                    <a:pt x="1617" y="3"/>
                    <a:pt x="1647" y="4"/>
                  </a:cubicBezTo>
                  <a:cubicBezTo>
                    <a:pt x="1660" y="4"/>
                    <a:pt x="1673" y="5"/>
                    <a:pt x="1686" y="6"/>
                  </a:cubicBezTo>
                  <a:cubicBezTo>
                    <a:pt x="1695" y="6"/>
                    <a:pt x="1697" y="8"/>
                    <a:pt x="1695" y="17"/>
                  </a:cubicBezTo>
                  <a:cubicBezTo>
                    <a:pt x="1693" y="28"/>
                    <a:pt x="1691" y="38"/>
                    <a:pt x="1688" y="49"/>
                  </a:cubicBezTo>
                  <a:cubicBezTo>
                    <a:pt x="1670" y="117"/>
                    <a:pt x="1645" y="183"/>
                    <a:pt x="1611" y="246"/>
                  </a:cubicBezTo>
                  <a:cubicBezTo>
                    <a:pt x="1582" y="299"/>
                    <a:pt x="1548" y="350"/>
                    <a:pt x="1508" y="396"/>
                  </a:cubicBezTo>
                  <a:cubicBezTo>
                    <a:pt x="1472" y="437"/>
                    <a:pt x="1434" y="475"/>
                    <a:pt x="1391" y="508"/>
                  </a:cubicBezTo>
                  <a:cubicBezTo>
                    <a:pt x="1329" y="556"/>
                    <a:pt x="1263" y="596"/>
                    <a:pt x="1190" y="625"/>
                  </a:cubicBezTo>
                  <a:cubicBezTo>
                    <a:pt x="1137" y="646"/>
                    <a:pt x="1083" y="662"/>
                    <a:pt x="1028" y="672"/>
                  </a:cubicBezTo>
                  <a:cubicBezTo>
                    <a:pt x="1005" y="677"/>
                    <a:pt x="983" y="680"/>
                    <a:pt x="960" y="683"/>
                  </a:cubicBezTo>
                  <a:cubicBezTo>
                    <a:pt x="946" y="685"/>
                    <a:pt x="932" y="685"/>
                    <a:pt x="919" y="686"/>
                  </a:cubicBezTo>
                  <a:cubicBezTo>
                    <a:pt x="887" y="686"/>
                    <a:pt x="856" y="687"/>
                    <a:pt x="825" y="687"/>
                  </a:cubicBezTo>
                  <a:cubicBezTo>
                    <a:pt x="799" y="688"/>
                    <a:pt x="773" y="686"/>
                    <a:pt x="748" y="682"/>
                  </a:cubicBezTo>
                  <a:cubicBezTo>
                    <a:pt x="724" y="678"/>
                    <a:pt x="700" y="675"/>
                    <a:pt x="677" y="671"/>
                  </a:cubicBezTo>
                  <a:cubicBezTo>
                    <a:pt x="609" y="658"/>
                    <a:pt x="543" y="636"/>
                    <a:pt x="480" y="608"/>
                  </a:cubicBezTo>
                  <a:cubicBezTo>
                    <a:pt x="398" y="571"/>
                    <a:pt x="324" y="522"/>
                    <a:pt x="258" y="461"/>
                  </a:cubicBezTo>
                  <a:cubicBezTo>
                    <a:pt x="209" y="418"/>
                    <a:pt x="167" y="368"/>
                    <a:pt x="130" y="315"/>
                  </a:cubicBezTo>
                  <a:cubicBezTo>
                    <a:pt x="93" y="263"/>
                    <a:pt x="65" y="207"/>
                    <a:pt x="42" y="148"/>
                  </a:cubicBezTo>
                  <a:cubicBezTo>
                    <a:pt x="24" y="106"/>
                    <a:pt x="13" y="62"/>
                    <a:pt x="2" y="17"/>
                  </a:cubicBezTo>
                  <a:cubicBezTo>
                    <a:pt x="0" y="8"/>
                    <a:pt x="1" y="6"/>
                    <a:pt x="11" y="6"/>
                  </a:cubicBezTo>
                  <a:cubicBezTo>
                    <a:pt x="51" y="5"/>
                    <a:pt x="91" y="4"/>
                    <a:pt x="131" y="4"/>
                  </a:cubicBezTo>
                  <a:cubicBezTo>
                    <a:pt x="136" y="4"/>
                    <a:pt x="142" y="4"/>
                    <a:pt x="147" y="5"/>
                  </a:cubicBezTo>
                  <a:cubicBezTo>
                    <a:pt x="156" y="5"/>
                    <a:pt x="156" y="6"/>
                    <a:pt x="159" y="14"/>
                  </a:cubicBezTo>
                  <a:cubicBezTo>
                    <a:pt x="164" y="32"/>
                    <a:pt x="169" y="50"/>
                    <a:pt x="175" y="67"/>
                  </a:cubicBezTo>
                  <a:cubicBezTo>
                    <a:pt x="199" y="135"/>
                    <a:pt x="232" y="197"/>
                    <a:pt x="275" y="254"/>
                  </a:cubicBezTo>
                  <a:cubicBezTo>
                    <a:pt x="337" y="336"/>
                    <a:pt x="414" y="401"/>
                    <a:pt x="504" y="450"/>
                  </a:cubicBezTo>
                  <a:cubicBezTo>
                    <a:pt x="572" y="488"/>
                    <a:pt x="645" y="512"/>
                    <a:pt x="722" y="526"/>
                  </a:cubicBezTo>
                  <a:cubicBezTo>
                    <a:pt x="730" y="528"/>
                    <a:pt x="739" y="529"/>
                    <a:pt x="748" y="531"/>
                  </a:cubicBezTo>
                  <a:cubicBezTo>
                    <a:pt x="751" y="531"/>
                    <a:pt x="755" y="531"/>
                    <a:pt x="759" y="5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8"/>
            <p:cNvSpPr>
              <a:spLocks/>
            </p:cNvSpPr>
            <p:nvPr/>
          </p:nvSpPr>
          <p:spPr bwMode="auto">
            <a:xfrm>
              <a:off x="6692449" y="2827864"/>
              <a:ext cx="3959253" cy="1180407"/>
            </a:xfrm>
            <a:custGeom>
              <a:avLst/>
              <a:gdLst>
                <a:gd name="T0" fmla="*/ 877 w 1726"/>
                <a:gd name="T1" fmla="*/ 19 h 517"/>
                <a:gd name="T2" fmla="*/ 923 w 1726"/>
                <a:gd name="T3" fmla="*/ 85 h 517"/>
                <a:gd name="T4" fmla="*/ 901 w 1726"/>
                <a:gd name="T5" fmla="*/ 160 h 517"/>
                <a:gd name="T6" fmla="*/ 873 w 1726"/>
                <a:gd name="T7" fmla="*/ 231 h 517"/>
                <a:gd name="T8" fmla="*/ 878 w 1726"/>
                <a:gd name="T9" fmla="*/ 246 h 517"/>
                <a:gd name="T10" fmla="*/ 902 w 1726"/>
                <a:gd name="T11" fmla="*/ 221 h 517"/>
                <a:gd name="T12" fmla="*/ 986 w 1726"/>
                <a:gd name="T13" fmla="*/ 128 h 517"/>
                <a:gd name="T14" fmla="*/ 1091 w 1726"/>
                <a:gd name="T15" fmla="*/ 145 h 517"/>
                <a:gd name="T16" fmla="*/ 1062 w 1726"/>
                <a:gd name="T17" fmla="*/ 222 h 517"/>
                <a:gd name="T18" fmla="*/ 1036 w 1726"/>
                <a:gd name="T19" fmla="*/ 258 h 517"/>
                <a:gd name="T20" fmla="*/ 881 w 1726"/>
                <a:gd name="T21" fmla="*/ 260 h 517"/>
                <a:gd name="T22" fmla="*/ 874 w 1726"/>
                <a:gd name="T23" fmla="*/ 347 h 517"/>
                <a:gd name="T24" fmla="*/ 876 w 1726"/>
                <a:gd name="T25" fmla="*/ 382 h 517"/>
                <a:gd name="T26" fmla="*/ 949 w 1726"/>
                <a:gd name="T27" fmla="*/ 330 h 517"/>
                <a:gd name="T28" fmla="*/ 1712 w 1726"/>
                <a:gd name="T29" fmla="*/ 323 h 517"/>
                <a:gd name="T30" fmla="*/ 1723 w 1726"/>
                <a:gd name="T31" fmla="*/ 441 h 517"/>
                <a:gd name="T32" fmla="*/ 1615 w 1726"/>
                <a:gd name="T33" fmla="*/ 443 h 517"/>
                <a:gd name="T34" fmla="*/ 959 w 1726"/>
                <a:gd name="T35" fmla="*/ 446 h 517"/>
                <a:gd name="T36" fmla="*/ 869 w 1726"/>
                <a:gd name="T37" fmla="*/ 511 h 517"/>
                <a:gd name="T38" fmla="*/ 777 w 1726"/>
                <a:gd name="T39" fmla="*/ 452 h 517"/>
                <a:gd name="T40" fmla="*/ 592 w 1726"/>
                <a:gd name="T41" fmla="*/ 446 h 517"/>
                <a:gd name="T42" fmla="*/ 11 w 1726"/>
                <a:gd name="T43" fmla="*/ 443 h 517"/>
                <a:gd name="T44" fmla="*/ 2 w 1726"/>
                <a:gd name="T45" fmla="*/ 420 h 517"/>
                <a:gd name="T46" fmla="*/ 9 w 1726"/>
                <a:gd name="T47" fmla="*/ 323 h 517"/>
                <a:gd name="T48" fmla="*/ 672 w 1726"/>
                <a:gd name="T49" fmla="*/ 323 h 517"/>
                <a:gd name="T50" fmla="*/ 776 w 1726"/>
                <a:gd name="T51" fmla="*/ 331 h 517"/>
                <a:gd name="T52" fmla="*/ 835 w 1726"/>
                <a:gd name="T53" fmla="*/ 376 h 517"/>
                <a:gd name="T54" fmla="*/ 848 w 1726"/>
                <a:gd name="T55" fmla="*/ 350 h 517"/>
                <a:gd name="T56" fmla="*/ 837 w 1726"/>
                <a:gd name="T57" fmla="*/ 260 h 517"/>
                <a:gd name="T58" fmla="*/ 687 w 1726"/>
                <a:gd name="T59" fmla="*/ 258 h 517"/>
                <a:gd name="T60" fmla="*/ 627 w 1726"/>
                <a:gd name="T61" fmla="*/ 171 h 517"/>
                <a:gd name="T62" fmla="*/ 626 w 1726"/>
                <a:gd name="T63" fmla="*/ 143 h 517"/>
                <a:gd name="T64" fmla="*/ 740 w 1726"/>
                <a:gd name="T65" fmla="*/ 132 h 517"/>
                <a:gd name="T66" fmla="*/ 833 w 1726"/>
                <a:gd name="T67" fmla="*/ 240 h 517"/>
                <a:gd name="T68" fmla="*/ 847 w 1726"/>
                <a:gd name="T69" fmla="*/ 233 h 517"/>
                <a:gd name="T70" fmla="*/ 798 w 1726"/>
                <a:gd name="T71" fmla="*/ 124 h 517"/>
                <a:gd name="T72" fmla="*/ 789 w 1726"/>
                <a:gd name="T73" fmla="*/ 88 h 517"/>
                <a:gd name="T74" fmla="*/ 861 w 1726"/>
                <a:gd name="T7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26" h="517">
                  <a:moveTo>
                    <a:pt x="861" y="0"/>
                  </a:moveTo>
                  <a:cubicBezTo>
                    <a:pt x="866" y="6"/>
                    <a:pt x="872" y="13"/>
                    <a:pt x="877" y="19"/>
                  </a:cubicBezTo>
                  <a:cubicBezTo>
                    <a:pt x="891" y="40"/>
                    <a:pt x="906" y="61"/>
                    <a:pt x="921" y="82"/>
                  </a:cubicBezTo>
                  <a:cubicBezTo>
                    <a:pt x="921" y="83"/>
                    <a:pt x="922" y="84"/>
                    <a:pt x="923" y="85"/>
                  </a:cubicBezTo>
                  <a:cubicBezTo>
                    <a:pt x="929" y="93"/>
                    <a:pt x="929" y="101"/>
                    <a:pt x="925" y="109"/>
                  </a:cubicBezTo>
                  <a:cubicBezTo>
                    <a:pt x="916" y="126"/>
                    <a:pt x="909" y="143"/>
                    <a:pt x="901" y="160"/>
                  </a:cubicBezTo>
                  <a:cubicBezTo>
                    <a:pt x="893" y="179"/>
                    <a:pt x="885" y="197"/>
                    <a:pt x="877" y="216"/>
                  </a:cubicBezTo>
                  <a:cubicBezTo>
                    <a:pt x="875" y="221"/>
                    <a:pt x="874" y="226"/>
                    <a:pt x="873" y="231"/>
                  </a:cubicBezTo>
                  <a:cubicBezTo>
                    <a:pt x="872" y="234"/>
                    <a:pt x="872" y="237"/>
                    <a:pt x="873" y="240"/>
                  </a:cubicBezTo>
                  <a:cubicBezTo>
                    <a:pt x="874" y="242"/>
                    <a:pt x="876" y="245"/>
                    <a:pt x="878" y="246"/>
                  </a:cubicBezTo>
                  <a:cubicBezTo>
                    <a:pt x="880" y="246"/>
                    <a:pt x="883" y="244"/>
                    <a:pt x="885" y="242"/>
                  </a:cubicBezTo>
                  <a:cubicBezTo>
                    <a:pt x="891" y="235"/>
                    <a:pt x="897" y="228"/>
                    <a:pt x="902" y="221"/>
                  </a:cubicBezTo>
                  <a:cubicBezTo>
                    <a:pt x="926" y="192"/>
                    <a:pt x="949" y="163"/>
                    <a:pt x="972" y="134"/>
                  </a:cubicBezTo>
                  <a:cubicBezTo>
                    <a:pt x="976" y="130"/>
                    <a:pt x="980" y="127"/>
                    <a:pt x="986" y="128"/>
                  </a:cubicBezTo>
                  <a:cubicBezTo>
                    <a:pt x="1020" y="134"/>
                    <a:pt x="1053" y="139"/>
                    <a:pt x="1087" y="144"/>
                  </a:cubicBezTo>
                  <a:cubicBezTo>
                    <a:pt x="1088" y="144"/>
                    <a:pt x="1090" y="145"/>
                    <a:pt x="1091" y="145"/>
                  </a:cubicBezTo>
                  <a:cubicBezTo>
                    <a:pt x="1099" y="148"/>
                    <a:pt x="1100" y="149"/>
                    <a:pt x="1096" y="156"/>
                  </a:cubicBezTo>
                  <a:cubicBezTo>
                    <a:pt x="1085" y="178"/>
                    <a:pt x="1074" y="200"/>
                    <a:pt x="1062" y="222"/>
                  </a:cubicBezTo>
                  <a:cubicBezTo>
                    <a:pt x="1057" y="232"/>
                    <a:pt x="1052" y="242"/>
                    <a:pt x="1047" y="251"/>
                  </a:cubicBezTo>
                  <a:cubicBezTo>
                    <a:pt x="1045" y="256"/>
                    <a:pt x="1041" y="258"/>
                    <a:pt x="1036" y="258"/>
                  </a:cubicBezTo>
                  <a:cubicBezTo>
                    <a:pt x="996" y="259"/>
                    <a:pt x="957" y="259"/>
                    <a:pt x="918" y="260"/>
                  </a:cubicBezTo>
                  <a:cubicBezTo>
                    <a:pt x="906" y="260"/>
                    <a:pt x="893" y="260"/>
                    <a:pt x="881" y="260"/>
                  </a:cubicBezTo>
                  <a:cubicBezTo>
                    <a:pt x="873" y="260"/>
                    <a:pt x="872" y="261"/>
                    <a:pt x="872" y="269"/>
                  </a:cubicBezTo>
                  <a:cubicBezTo>
                    <a:pt x="873" y="295"/>
                    <a:pt x="873" y="321"/>
                    <a:pt x="874" y="347"/>
                  </a:cubicBezTo>
                  <a:cubicBezTo>
                    <a:pt x="874" y="355"/>
                    <a:pt x="874" y="363"/>
                    <a:pt x="874" y="371"/>
                  </a:cubicBezTo>
                  <a:cubicBezTo>
                    <a:pt x="874" y="374"/>
                    <a:pt x="875" y="378"/>
                    <a:pt x="876" y="382"/>
                  </a:cubicBezTo>
                  <a:cubicBezTo>
                    <a:pt x="883" y="381"/>
                    <a:pt x="887" y="377"/>
                    <a:pt x="892" y="374"/>
                  </a:cubicBezTo>
                  <a:cubicBezTo>
                    <a:pt x="911" y="359"/>
                    <a:pt x="930" y="345"/>
                    <a:pt x="949" y="330"/>
                  </a:cubicBezTo>
                  <a:cubicBezTo>
                    <a:pt x="955" y="325"/>
                    <a:pt x="961" y="323"/>
                    <a:pt x="970" y="323"/>
                  </a:cubicBezTo>
                  <a:cubicBezTo>
                    <a:pt x="1217" y="323"/>
                    <a:pt x="1464" y="323"/>
                    <a:pt x="1712" y="323"/>
                  </a:cubicBezTo>
                  <a:cubicBezTo>
                    <a:pt x="1715" y="323"/>
                    <a:pt x="1719" y="323"/>
                    <a:pt x="1723" y="323"/>
                  </a:cubicBezTo>
                  <a:cubicBezTo>
                    <a:pt x="1725" y="331"/>
                    <a:pt x="1726" y="430"/>
                    <a:pt x="1723" y="441"/>
                  </a:cubicBezTo>
                  <a:cubicBezTo>
                    <a:pt x="1720" y="442"/>
                    <a:pt x="1717" y="442"/>
                    <a:pt x="1714" y="442"/>
                  </a:cubicBezTo>
                  <a:cubicBezTo>
                    <a:pt x="1681" y="442"/>
                    <a:pt x="1648" y="442"/>
                    <a:pt x="1615" y="443"/>
                  </a:cubicBezTo>
                  <a:cubicBezTo>
                    <a:pt x="1463" y="446"/>
                    <a:pt x="1312" y="442"/>
                    <a:pt x="1161" y="445"/>
                  </a:cubicBezTo>
                  <a:cubicBezTo>
                    <a:pt x="1094" y="446"/>
                    <a:pt x="1026" y="445"/>
                    <a:pt x="959" y="446"/>
                  </a:cubicBezTo>
                  <a:cubicBezTo>
                    <a:pt x="953" y="446"/>
                    <a:pt x="949" y="448"/>
                    <a:pt x="944" y="452"/>
                  </a:cubicBezTo>
                  <a:cubicBezTo>
                    <a:pt x="919" y="472"/>
                    <a:pt x="894" y="491"/>
                    <a:pt x="869" y="511"/>
                  </a:cubicBezTo>
                  <a:cubicBezTo>
                    <a:pt x="861" y="517"/>
                    <a:pt x="861" y="517"/>
                    <a:pt x="853" y="510"/>
                  </a:cubicBezTo>
                  <a:cubicBezTo>
                    <a:pt x="827" y="491"/>
                    <a:pt x="802" y="472"/>
                    <a:pt x="777" y="452"/>
                  </a:cubicBezTo>
                  <a:cubicBezTo>
                    <a:pt x="772" y="448"/>
                    <a:pt x="766" y="446"/>
                    <a:pt x="759" y="446"/>
                  </a:cubicBezTo>
                  <a:cubicBezTo>
                    <a:pt x="703" y="446"/>
                    <a:pt x="648" y="447"/>
                    <a:pt x="592" y="446"/>
                  </a:cubicBezTo>
                  <a:cubicBezTo>
                    <a:pt x="409" y="442"/>
                    <a:pt x="226" y="445"/>
                    <a:pt x="43" y="444"/>
                  </a:cubicBezTo>
                  <a:cubicBezTo>
                    <a:pt x="32" y="444"/>
                    <a:pt x="22" y="443"/>
                    <a:pt x="11" y="443"/>
                  </a:cubicBezTo>
                  <a:cubicBezTo>
                    <a:pt x="7" y="442"/>
                    <a:pt x="4" y="440"/>
                    <a:pt x="4" y="436"/>
                  </a:cubicBezTo>
                  <a:cubicBezTo>
                    <a:pt x="3" y="430"/>
                    <a:pt x="2" y="425"/>
                    <a:pt x="2" y="420"/>
                  </a:cubicBezTo>
                  <a:cubicBezTo>
                    <a:pt x="1" y="390"/>
                    <a:pt x="0" y="361"/>
                    <a:pt x="0" y="331"/>
                  </a:cubicBezTo>
                  <a:cubicBezTo>
                    <a:pt x="0" y="323"/>
                    <a:pt x="0" y="323"/>
                    <a:pt x="9" y="323"/>
                  </a:cubicBezTo>
                  <a:cubicBezTo>
                    <a:pt x="11" y="323"/>
                    <a:pt x="13" y="323"/>
                    <a:pt x="15" y="323"/>
                  </a:cubicBezTo>
                  <a:cubicBezTo>
                    <a:pt x="234" y="323"/>
                    <a:pt x="453" y="323"/>
                    <a:pt x="672" y="323"/>
                  </a:cubicBezTo>
                  <a:cubicBezTo>
                    <a:pt x="701" y="323"/>
                    <a:pt x="730" y="324"/>
                    <a:pt x="759" y="325"/>
                  </a:cubicBezTo>
                  <a:cubicBezTo>
                    <a:pt x="766" y="325"/>
                    <a:pt x="771" y="327"/>
                    <a:pt x="776" y="331"/>
                  </a:cubicBezTo>
                  <a:cubicBezTo>
                    <a:pt x="793" y="344"/>
                    <a:pt x="810" y="357"/>
                    <a:pt x="827" y="370"/>
                  </a:cubicBezTo>
                  <a:cubicBezTo>
                    <a:pt x="829" y="372"/>
                    <a:pt x="832" y="374"/>
                    <a:pt x="835" y="376"/>
                  </a:cubicBezTo>
                  <a:cubicBezTo>
                    <a:pt x="841" y="379"/>
                    <a:pt x="844" y="378"/>
                    <a:pt x="846" y="372"/>
                  </a:cubicBezTo>
                  <a:cubicBezTo>
                    <a:pt x="847" y="364"/>
                    <a:pt x="848" y="357"/>
                    <a:pt x="848" y="350"/>
                  </a:cubicBezTo>
                  <a:cubicBezTo>
                    <a:pt x="848" y="323"/>
                    <a:pt x="848" y="297"/>
                    <a:pt x="848" y="271"/>
                  </a:cubicBezTo>
                  <a:cubicBezTo>
                    <a:pt x="848" y="261"/>
                    <a:pt x="847" y="260"/>
                    <a:pt x="837" y="260"/>
                  </a:cubicBezTo>
                  <a:cubicBezTo>
                    <a:pt x="794" y="260"/>
                    <a:pt x="752" y="260"/>
                    <a:pt x="709" y="260"/>
                  </a:cubicBezTo>
                  <a:cubicBezTo>
                    <a:pt x="702" y="260"/>
                    <a:pt x="695" y="259"/>
                    <a:pt x="687" y="258"/>
                  </a:cubicBezTo>
                  <a:cubicBezTo>
                    <a:pt x="678" y="257"/>
                    <a:pt x="671" y="252"/>
                    <a:pt x="666" y="244"/>
                  </a:cubicBezTo>
                  <a:cubicBezTo>
                    <a:pt x="653" y="219"/>
                    <a:pt x="640" y="195"/>
                    <a:pt x="627" y="171"/>
                  </a:cubicBezTo>
                  <a:cubicBezTo>
                    <a:pt x="624" y="166"/>
                    <a:pt x="622" y="160"/>
                    <a:pt x="619" y="154"/>
                  </a:cubicBezTo>
                  <a:cubicBezTo>
                    <a:pt x="616" y="146"/>
                    <a:pt x="617" y="144"/>
                    <a:pt x="626" y="143"/>
                  </a:cubicBezTo>
                  <a:cubicBezTo>
                    <a:pt x="660" y="138"/>
                    <a:pt x="694" y="133"/>
                    <a:pt x="728" y="127"/>
                  </a:cubicBezTo>
                  <a:cubicBezTo>
                    <a:pt x="734" y="126"/>
                    <a:pt x="737" y="129"/>
                    <a:pt x="740" y="132"/>
                  </a:cubicBezTo>
                  <a:cubicBezTo>
                    <a:pt x="756" y="150"/>
                    <a:pt x="772" y="168"/>
                    <a:pt x="787" y="186"/>
                  </a:cubicBezTo>
                  <a:cubicBezTo>
                    <a:pt x="803" y="204"/>
                    <a:pt x="818" y="222"/>
                    <a:pt x="833" y="240"/>
                  </a:cubicBezTo>
                  <a:cubicBezTo>
                    <a:pt x="836" y="243"/>
                    <a:pt x="839" y="248"/>
                    <a:pt x="844" y="245"/>
                  </a:cubicBezTo>
                  <a:cubicBezTo>
                    <a:pt x="849" y="243"/>
                    <a:pt x="849" y="237"/>
                    <a:pt x="847" y="233"/>
                  </a:cubicBezTo>
                  <a:cubicBezTo>
                    <a:pt x="844" y="223"/>
                    <a:pt x="841" y="213"/>
                    <a:pt x="836" y="204"/>
                  </a:cubicBezTo>
                  <a:cubicBezTo>
                    <a:pt x="824" y="177"/>
                    <a:pt x="811" y="151"/>
                    <a:pt x="798" y="124"/>
                  </a:cubicBezTo>
                  <a:cubicBezTo>
                    <a:pt x="795" y="116"/>
                    <a:pt x="792" y="108"/>
                    <a:pt x="788" y="100"/>
                  </a:cubicBezTo>
                  <a:cubicBezTo>
                    <a:pt x="786" y="96"/>
                    <a:pt x="787" y="92"/>
                    <a:pt x="789" y="88"/>
                  </a:cubicBezTo>
                  <a:cubicBezTo>
                    <a:pt x="811" y="58"/>
                    <a:pt x="833" y="29"/>
                    <a:pt x="857" y="2"/>
                  </a:cubicBezTo>
                  <a:cubicBezTo>
                    <a:pt x="858" y="1"/>
                    <a:pt x="858" y="1"/>
                    <a:pt x="8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9"/>
            <p:cNvSpPr>
              <a:spLocks/>
            </p:cNvSpPr>
            <p:nvPr/>
          </p:nvSpPr>
          <p:spPr bwMode="auto">
            <a:xfrm>
              <a:off x="7474920" y="5565175"/>
              <a:ext cx="463588" cy="523881"/>
            </a:xfrm>
            <a:custGeom>
              <a:avLst/>
              <a:gdLst>
                <a:gd name="T0" fmla="*/ 0 w 202"/>
                <a:gd name="T1" fmla="*/ 130 h 229"/>
                <a:gd name="T2" fmla="*/ 16 w 202"/>
                <a:gd name="T3" fmla="*/ 108 h 229"/>
                <a:gd name="T4" fmla="*/ 21 w 202"/>
                <a:gd name="T5" fmla="*/ 97 h 229"/>
                <a:gd name="T6" fmla="*/ 26 w 202"/>
                <a:gd name="T7" fmla="*/ 91 h 229"/>
                <a:gd name="T8" fmla="*/ 45 w 202"/>
                <a:gd name="T9" fmla="*/ 64 h 229"/>
                <a:gd name="T10" fmla="*/ 60 w 202"/>
                <a:gd name="T11" fmla="*/ 58 h 229"/>
                <a:gd name="T12" fmla="*/ 63 w 202"/>
                <a:gd name="T13" fmla="*/ 73 h 229"/>
                <a:gd name="T14" fmla="*/ 47 w 202"/>
                <a:gd name="T15" fmla="*/ 85 h 229"/>
                <a:gd name="T16" fmla="*/ 35 w 202"/>
                <a:gd name="T17" fmla="*/ 135 h 229"/>
                <a:gd name="T18" fmla="*/ 65 w 202"/>
                <a:gd name="T19" fmla="*/ 163 h 229"/>
                <a:gd name="T20" fmla="*/ 73 w 202"/>
                <a:gd name="T21" fmla="*/ 169 h 229"/>
                <a:gd name="T22" fmla="*/ 82 w 202"/>
                <a:gd name="T23" fmla="*/ 168 h 229"/>
                <a:gd name="T24" fmla="*/ 92 w 202"/>
                <a:gd name="T25" fmla="*/ 150 h 229"/>
                <a:gd name="T26" fmla="*/ 85 w 202"/>
                <a:gd name="T27" fmla="*/ 138 h 229"/>
                <a:gd name="T28" fmla="*/ 77 w 202"/>
                <a:gd name="T29" fmla="*/ 136 h 229"/>
                <a:gd name="T30" fmla="*/ 63 w 202"/>
                <a:gd name="T31" fmla="*/ 131 h 229"/>
                <a:gd name="T32" fmla="*/ 64 w 202"/>
                <a:gd name="T33" fmla="*/ 129 h 229"/>
                <a:gd name="T34" fmla="*/ 70 w 202"/>
                <a:gd name="T35" fmla="*/ 128 h 229"/>
                <a:gd name="T36" fmla="*/ 95 w 202"/>
                <a:gd name="T37" fmla="*/ 127 h 229"/>
                <a:gd name="T38" fmla="*/ 115 w 202"/>
                <a:gd name="T39" fmla="*/ 110 h 229"/>
                <a:gd name="T40" fmla="*/ 109 w 202"/>
                <a:gd name="T41" fmla="*/ 101 h 229"/>
                <a:gd name="T42" fmla="*/ 91 w 202"/>
                <a:gd name="T43" fmla="*/ 95 h 229"/>
                <a:gd name="T44" fmla="*/ 89 w 202"/>
                <a:gd name="T45" fmla="*/ 85 h 229"/>
                <a:gd name="T46" fmla="*/ 97 w 202"/>
                <a:gd name="T47" fmla="*/ 71 h 229"/>
                <a:gd name="T48" fmla="*/ 112 w 202"/>
                <a:gd name="T49" fmla="*/ 57 h 229"/>
                <a:gd name="T50" fmla="*/ 113 w 202"/>
                <a:gd name="T51" fmla="*/ 44 h 229"/>
                <a:gd name="T52" fmla="*/ 109 w 202"/>
                <a:gd name="T53" fmla="*/ 39 h 229"/>
                <a:gd name="T54" fmla="*/ 113 w 202"/>
                <a:gd name="T55" fmla="*/ 27 h 229"/>
                <a:gd name="T56" fmla="*/ 124 w 202"/>
                <a:gd name="T57" fmla="*/ 24 h 229"/>
                <a:gd name="T58" fmla="*/ 157 w 202"/>
                <a:gd name="T59" fmla="*/ 16 h 229"/>
                <a:gd name="T60" fmla="*/ 175 w 202"/>
                <a:gd name="T61" fmla="*/ 3 h 229"/>
                <a:gd name="T62" fmla="*/ 180 w 202"/>
                <a:gd name="T63" fmla="*/ 0 h 229"/>
                <a:gd name="T64" fmla="*/ 185 w 202"/>
                <a:gd name="T65" fmla="*/ 4 h 229"/>
                <a:gd name="T66" fmla="*/ 202 w 202"/>
                <a:gd name="T67" fmla="*/ 41 h 229"/>
                <a:gd name="T68" fmla="*/ 202 w 202"/>
                <a:gd name="T69" fmla="*/ 42 h 229"/>
                <a:gd name="T70" fmla="*/ 191 w 202"/>
                <a:gd name="T71" fmla="*/ 48 h 229"/>
                <a:gd name="T72" fmla="*/ 167 w 202"/>
                <a:gd name="T73" fmla="*/ 48 h 229"/>
                <a:gd name="T74" fmla="*/ 122 w 202"/>
                <a:gd name="T75" fmla="*/ 75 h 229"/>
                <a:gd name="T76" fmla="*/ 122 w 202"/>
                <a:gd name="T77" fmla="*/ 82 h 229"/>
                <a:gd name="T78" fmla="*/ 130 w 202"/>
                <a:gd name="T79" fmla="*/ 82 h 229"/>
                <a:gd name="T80" fmla="*/ 141 w 202"/>
                <a:gd name="T81" fmla="*/ 73 h 229"/>
                <a:gd name="T82" fmla="*/ 147 w 202"/>
                <a:gd name="T83" fmla="*/ 68 h 229"/>
                <a:gd name="T84" fmla="*/ 155 w 202"/>
                <a:gd name="T85" fmla="*/ 72 h 229"/>
                <a:gd name="T86" fmla="*/ 150 w 202"/>
                <a:gd name="T87" fmla="*/ 89 h 229"/>
                <a:gd name="T88" fmla="*/ 135 w 202"/>
                <a:gd name="T89" fmla="*/ 105 h 229"/>
                <a:gd name="T90" fmla="*/ 128 w 202"/>
                <a:gd name="T91" fmla="*/ 113 h 229"/>
                <a:gd name="T92" fmla="*/ 130 w 202"/>
                <a:gd name="T93" fmla="*/ 126 h 229"/>
                <a:gd name="T94" fmla="*/ 136 w 202"/>
                <a:gd name="T95" fmla="*/ 136 h 229"/>
                <a:gd name="T96" fmla="*/ 125 w 202"/>
                <a:gd name="T97" fmla="*/ 142 h 229"/>
                <a:gd name="T98" fmla="*/ 108 w 202"/>
                <a:gd name="T99" fmla="*/ 152 h 229"/>
                <a:gd name="T100" fmla="*/ 95 w 202"/>
                <a:gd name="T101" fmla="*/ 177 h 229"/>
                <a:gd name="T102" fmla="*/ 97 w 202"/>
                <a:gd name="T103" fmla="*/ 186 h 229"/>
                <a:gd name="T104" fmla="*/ 122 w 202"/>
                <a:gd name="T105" fmla="*/ 203 h 229"/>
                <a:gd name="T106" fmla="*/ 134 w 202"/>
                <a:gd name="T107" fmla="*/ 213 h 229"/>
                <a:gd name="T108" fmla="*/ 137 w 202"/>
                <a:gd name="T109" fmla="*/ 224 h 229"/>
                <a:gd name="T110" fmla="*/ 126 w 202"/>
                <a:gd name="T111" fmla="*/ 228 h 229"/>
                <a:gd name="T112" fmla="*/ 97 w 202"/>
                <a:gd name="T113" fmla="*/ 215 h 229"/>
                <a:gd name="T114" fmla="*/ 70 w 202"/>
                <a:gd name="T115" fmla="*/ 187 h 229"/>
                <a:gd name="T116" fmla="*/ 40 w 202"/>
                <a:gd name="T117" fmla="*/ 154 h 229"/>
                <a:gd name="T118" fmla="*/ 6 w 202"/>
                <a:gd name="T119" fmla="*/ 134 h 229"/>
                <a:gd name="T120" fmla="*/ 0 w 202"/>
                <a:gd name="T121" fmla="*/ 13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2" h="229">
                  <a:moveTo>
                    <a:pt x="0" y="130"/>
                  </a:moveTo>
                  <a:cubicBezTo>
                    <a:pt x="15" y="128"/>
                    <a:pt x="15" y="118"/>
                    <a:pt x="16" y="108"/>
                  </a:cubicBezTo>
                  <a:cubicBezTo>
                    <a:pt x="16" y="104"/>
                    <a:pt x="19" y="100"/>
                    <a:pt x="21" y="97"/>
                  </a:cubicBezTo>
                  <a:cubicBezTo>
                    <a:pt x="22" y="94"/>
                    <a:pt x="24" y="93"/>
                    <a:pt x="26" y="91"/>
                  </a:cubicBezTo>
                  <a:cubicBezTo>
                    <a:pt x="35" y="84"/>
                    <a:pt x="42" y="76"/>
                    <a:pt x="45" y="64"/>
                  </a:cubicBezTo>
                  <a:cubicBezTo>
                    <a:pt x="46" y="56"/>
                    <a:pt x="53" y="54"/>
                    <a:pt x="60" y="58"/>
                  </a:cubicBezTo>
                  <a:cubicBezTo>
                    <a:pt x="66" y="62"/>
                    <a:pt x="68" y="68"/>
                    <a:pt x="63" y="73"/>
                  </a:cubicBezTo>
                  <a:cubicBezTo>
                    <a:pt x="59" y="78"/>
                    <a:pt x="53" y="83"/>
                    <a:pt x="47" y="85"/>
                  </a:cubicBezTo>
                  <a:cubicBezTo>
                    <a:pt x="29" y="90"/>
                    <a:pt x="19" y="116"/>
                    <a:pt x="35" y="135"/>
                  </a:cubicBezTo>
                  <a:cubicBezTo>
                    <a:pt x="44" y="145"/>
                    <a:pt x="55" y="154"/>
                    <a:pt x="65" y="163"/>
                  </a:cubicBezTo>
                  <a:cubicBezTo>
                    <a:pt x="68" y="165"/>
                    <a:pt x="70" y="167"/>
                    <a:pt x="73" y="169"/>
                  </a:cubicBezTo>
                  <a:cubicBezTo>
                    <a:pt x="76" y="172"/>
                    <a:pt x="80" y="171"/>
                    <a:pt x="82" y="168"/>
                  </a:cubicBezTo>
                  <a:cubicBezTo>
                    <a:pt x="85" y="162"/>
                    <a:pt x="89" y="156"/>
                    <a:pt x="92" y="150"/>
                  </a:cubicBezTo>
                  <a:cubicBezTo>
                    <a:pt x="95" y="143"/>
                    <a:pt x="92" y="140"/>
                    <a:pt x="85" y="138"/>
                  </a:cubicBezTo>
                  <a:cubicBezTo>
                    <a:pt x="82" y="137"/>
                    <a:pt x="80" y="137"/>
                    <a:pt x="77" y="136"/>
                  </a:cubicBezTo>
                  <a:cubicBezTo>
                    <a:pt x="73" y="135"/>
                    <a:pt x="68" y="133"/>
                    <a:pt x="63" y="131"/>
                  </a:cubicBezTo>
                  <a:cubicBezTo>
                    <a:pt x="64" y="130"/>
                    <a:pt x="64" y="130"/>
                    <a:pt x="64" y="129"/>
                  </a:cubicBezTo>
                  <a:cubicBezTo>
                    <a:pt x="66" y="128"/>
                    <a:pt x="68" y="128"/>
                    <a:pt x="70" y="128"/>
                  </a:cubicBezTo>
                  <a:cubicBezTo>
                    <a:pt x="79" y="127"/>
                    <a:pt x="87" y="127"/>
                    <a:pt x="95" y="127"/>
                  </a:cubicBezTo>
                  <a:cubicBezTo>
                    <a:pt x="105" y="126"/>
                    <a:pt x="111" y="119"/>
                    <a:pt x="115" y="110"/>
                  </a:cubicBezTo>
                  <a:cubicBezTo>
                    <a:pt x="118" y="104"/>
                    <a:pt x="116" y="102"/>
                    <a:pt x="109" y="101"/>
                  </a:cubicBezTo>
                  <a:cubicBezTo>
                    <a:pt x="103" y="101"/>
                    <a:pt x="96" y="99"/>
                    <a:pt x="91" y="95"/>
                  </a:cubicBezTo>
                  <a:cubicBezTo>
                    <a:pt x="88" y="92"/>
                    <a:pt x="86" y="89"/>
                    <a:pt x="89" y="85"/>
                  </a:cubicBezTo>
                  <a:cubicBezTo>
                    <a:pt x="91" y="80"/>
                    <a:pt x="94" y="75"/>
                    <a:pt x="97" y="71"/>
                  </a:cubicBezTo>
                  <a:cubicBezTo>
                    <a:pt x="102" y="66"/>
                    <a:pt x="107" y="62"/>
                    <a:pt x="112" y="57"/>
                  </a:cubicBezTo>
                  <a:cubicBezTo>
                    <a:pt x="118" y="52"/>
                    <a:pt x="118" y="50"/>
                    <a:pt x="113" y="44"/>
                  </a:cubicBezTo>
                  <a:cubicBezTo>
                    <a:pt x="112" y="42"/>
                    <a:pt x="110" y="41"/>
                    <a:pt x="109" y="39"/>
                  </a:cubicBezTo>
                  <a:cubicBezTo>
                    <a:pt x="106" y="34"/>
                    <a:pt x="108" y="29"/>
                    <a:pt x="113" y="27"/>
                  </a:cubicBezTo>
                  <a:cubicBezTo>
                    <a:pt x="116" y="25"/>
                    <a:pt x="120" y="25"/>
                    <a:pt x="124" y="24"/>
                  </a:cubicBezTo>
                  <a:cubicBezTo>
                    <a:pt x="135" y="22"/>
                    <a:pt x="146" y="20"/>
                    <a:pt x="157" y="16"/>
                  </a:cubicBezTo>
                  <a:cubicBezTo>
                    <a:pt x="164" y="14"/>
                    <a:pt x="171" y="11"/>
                    <a:pt x="175" y="3"/>
                  </a:cubicBezTo>
                  <a:cubicBezTo>
                    <a:pt x="176" y="2"/>
                    <a:pt x="179" y="0"/>
                    <a:pt x="180" y="0"/>
                  </a:cubicBezTo>
                  <a:cubicBezTo>
                    <a:pt x="182" y="0"/>
                    <a:pt x="185" y="3"/>
                    <a:pt x="185" y="4"/>
                  </a:cubicBezTo>
                  <a:cubicBezTo>
                    <a:pt x="185" y="19"/>
                    <a:pt x="193" y="30"/>
                    <a:pt x="202" y="41"/>
                  </a:cubicBezTo>
                  <a:cubicBezTo>
                    <a:pt x="202" y="41"/>
                    <a:pt x="202" y="41"/>
                    <a:pt x="202" y="42"/>
                  </a:cubicBezTo>
                  <a:cubicBezTo>
                    <a:pt x="200" y="47"/>
                    <a:pt x="195" y="48"/>
                    <a:pt x="191" y="48"/>
                  </a:cubicBezTo>
                  <a:cubicBezTo>
                    <a:pt x="183" y="48"/>
                    <a:pt x="175" y="48"/>
                    <a:pt x="167" y="48"/>
                  </a:cubicBezTo>
                  <a:cubicBezTo>
                    <a:pt x="147" y="49"/>
                    <a:pt x="134" y="60"/>
                    <a:pt x="122" y="75"/>
                  </a:cubicBezTo>
                  <a:cubicBezTo>
                    <a:pt x="121" y="77"/>
                    <a:pt x="119" y="80"/>
                    <a:pt x="122" y="82"/>
                  </a:cubicBezTo>
                  <a:cubicBezTo>
                    <a:pt x="124" y="83"/>
                    <a:pt x="128" y="83"/>
                    <a:pt x="130" y="82"/>
                  </a:cubicBezTo>
                  <a:cubicBezTo>
                    <a:pt x="134" y="79"/>
                    <a:pt x="137" y="76"/>
                    <a:pt x="141" y="73"/>
                  </a:cubicBezTo>
                  <a:cubicBezTo>
                    <a:pt x="143" y="71"/>
                    <a:pt x="145" y="70"/>
                    <a:pt x="147" y="68"/>
                  </a:cubicBezTo>
                  <a:cubicBezTo>
                    <a:pt x="152" y="65"/>
                    <a:pt x="154" y="67"/>
                    <a:pt x="155" y="72"/>
                  </a:cubicBezTo>
                  <a:cubicBezTo>
                    <a:pt x="155" y="78"/>
                    <a:pt x="154" y="84"/>
                    <a:pt x="150" y="89"/>
                  </a:cubicBezTo>
                  <a:cubicBezTo>
                    <a:pt x="145" y="94"/>
                    <a:pt x="140" y="100"/>
                    <a:pt x="135" y="105"/>
                  </a:cubicBezTo>
                  <a:cubicBezTo>
                    <a:pt x="133" y="108"/>
                    <a:pt x="130" y="110"/>
                    <a:pt x="128" y="113"/>
                  </a:cubicBezTo>
                  <a:cubicBezTo>
                    <a:pt x="124" y="118"/>
                    <a:pt x="125" y="122"/>
                    <a:pt x="130" y="126"/>
                  </a:cubicBezTo>
                  <a:cubicBezTo>
                    <a:pt x="133" y="129"/>
                    <a:pt x="138" y="131"/>
                    <a:pt x="136" y="136"/>
                  </a:cubicBezTo>
                  <a:cubicBezTo>
                    <a:pt x="134" y="140"/>
                    <a:pt x="129" y="142"/>
                    <a:pt x="125" y="142"/>
                  </a:cubicBezTo>
                  <a:cubicBezTo>
                    <a:pt x="116" y="141"/>
                    <a:pt x="111" y="145"/>
                    <a:pt x="108" y="152"/>
                  </a:cubicBezTo>
                  <a:cubicBezTo>
                    <a:pt x="103" y="160"/>
                    <a:pt x="99" y="169"/>
                    <a:pt x="95" y="177"/>
                  </a:cubicBezTo>
                  <a:cubicBezTo>
                    <a:pt x="93" y="181"/>
                    <a:pt x="93" y="184"/>
                    <a:pt x="97" y="186"/>
                  </a:cubicBezTo>
                  <a:cubicBezTo>
                    <a:pt x="106" y="192"/>
                    <a:pt x="114" y="197"/>
                    <a:pt x="122" y="203"/>
                  </a:cubicBezTo>
                  <a:cubicBezTo>
                    <a:pt x="127" y="206"/>
                    <a:pt x="130" y="210"/>
                    <a:pt x="134" y="213"/>
                  </a:cubicBezTo>
                  <a:cubicBezTo>
                    <a:pt x="137" y="216"/>
                    <a:pt x="139" y="220"/>
                    <a:pt x="137" y="224"/>
                  </a:cubicBezTo>
                  <a:cubicBezTo>
                    <a:pt x="134" y="228"/>
                    <a:pt x="130" y="229"/>
                    <a:pt x="126" y="228"/>
                  </a:cubicBezTo>
                  <a:cubicBezTo>
                    <a:pt x="115" y="226"/>
                    <a:pt x="105" y="222"/>
                    <a:pt x="97" y="215"/>
                  </a:cubicBezTo>
                  <a:cubicBezTo>
                    <a:pt x="88" y="206"/>
                    <a:pt x="79" y="196"/>
                    <a:pt x="70" y="187"/>
                  </a:cubicBezTo>
                  <a:cubicBezTo>
                    <a:pt x="60" y="176"/>
                    <a:pt x="51" y="164"/>
                    <a:pt x="40" y="154"/>
                  </a:cubicBezTo>
                  <a:cubicBezTo>
                    <a:pt x="31" y="144"/>
                    <a:pt x="21" y="136"/>
                    <a:pt x="6" y="134"/>
                  </a:cubicBezTo>
                  <a:cubicBezTo>
                    <a:pt x="5" y="134"/>
                    <a:pt x="3" y="132"/>
                    <a:pt x="0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0"/>
            <p:cNvSpPr>
              <a:spLocks/>
            </p:cNvSpPr>
            <p:nvPr/>
          </p:nvSpPr>
          <p:spPr bwMode="auto">
            <a:xfrm>
              <a:off x="6862609" y="5232892"/>
              <a:ext cx="467607" cy="454209"/>
            </a:xfrm>
            <a:custGeom>
              <a:avLst/>
              <a:gdLst>
                <a:gd name="T0" fmla="*/ 0 w 204"/>
                <a:gd name="T1" fmla="*/ 82 h 199"/>
                <a:gd name="T2" fmla="*/ 62 w 204"/>
                <a:gd name="T3" fmla="*/ 70 h 199"/>
                <a:gd name="T4" fmla="*/ 83 w 204"/>
                <a:gd name="T5" fmla="*/ 62 h 199"/>
                <a:gd name="T6" fmla="*/ 85 w 204"/>
                <a:gd name="T7" fmla="*/ 47 h 199"/>
                <a:gd name="T8" fmla="*/ 74 w 204"/>
                <a:gd name="T9" fmla="*/ 31 h 199"/>
                <a:gd name="T10" fmla="*/ 86 w 204"/>
                <a:gd name="T11" fmla="*/ 20 h 199"/>
                <a:gd name="T12" fmla="*/ 122 w 204"/>
                <a:gd name="T13" fmla="*/ 35 h 199"/>
                <a:gd name="T14" fmla="*/ 142 w 204"/>
                <a:gd name="T15" fmla="*/ 33 h 199"/>
                <a:gd name="T16" fmla="*/ 178 w 204"/>
                <a:gd name="T17" fmla="*/ 8 h 199"/>
                <a:gd name="T18" fmla="*/ 187 w 204"/>
                <a:gd name="T19" fmla="*/ 3 h 199"/>
                <a:gd name="T20" fmla="*/ 200 w 204"/>
                <a:gd name="T21" fmla="*/ 6 h 199"/>
                <a:gd name="T22" fmla="*/ 200 w 204"/>
                <a:gd name="T23" fmla="*/ 18 h 199"/>
                <a:gd name="T24" fmla="*/ 185 w 204"/>
                <a:gd name="T25" fmla="*/ 32 h 199"/>
                <a:gd name="T26" fmla="*/ 169 w 204"/>
                <a:gd name="T27" fmla="*/ 43 h 199"/>
                <a:gd name="T28" fmla="*/ 165 w 204"/>
                <a:gd name="T29" fmla="*/ 54 h 199"/>
                <a:gd name="T30" fmla="*/ 174 w 204"/>
                <a:gd name="T31" fmla="*/ 72 h 199"/>
                <a:gd name="T32" fmla="*/ 166 w 204"/>
                <a:gd name="T33" fmla="*/ 82 h 199"/>
                <a:gd name="T34" fmla="*/ 149 w 204"/>
                <a:gd name="T35" fmla="*/ 75 h 199"/>
                <a:gd name="T36" fmla="*/ 133 w 204"/>
                <a:gd name="T37" fmla="*/ 69 h 199"/>
                <a:gd name="T38" fmla="*/ 102 w 204"/>
                <a:gd name="T39" fmla="*/ 78 h 199"/>
                <a:gd name="T40" fmla="*/ 97 w 204"/>
                <a:gd name="T41" fmla="*/ 85 h 199"/>
                <a:gd name="T42" fmla="*/ 90 w 204"/>
                <a:gd name="T43" fmla="*/ 142 h 199"/>
                <a:gd name="T44" fmla="*/ 94 w 204"/>
                <a:gd name="T45" fmla="*/ 175 h 199"/>
                <a:gd name="T46" fmla="*/ 95 w 204"/>
                <a:gd name="T47" fmla="*/ 191 h 199"/>
                <a:gd name="T48" fmla="*/ 86 w 204"/>
                <a:gd name="T49" fmla="*/ 195 h 199"/>
                <a:gd name="T50" fmla="*/ 71 w 204"/>
                <a:gd name="T51" fmla="*/ 168 h 199"/>
                <a:gd name="T52" fmla="*/ 76 w 204"/>
                <a:gd name="T53" fmla="*/ 124 h 199"/>
                <a:gd name="T54" fmla="*/ 81 w 204"/>
                <a:gd name="T55" fmla="*/ 105 h 199"/>
                <a:gd name="T56" fmla="*/ 74 w 204"/>
                <a:gd name="T57" fmla="*/ 94 h 199"/>
                <a:gd name="T58" fmla="*/ 62 w 204"/>
                <a:gd name="T59" fmla="*/ 92 h 199"/>
                <a:gd name="T60" fmla="*/ 19 w 204"/>
                <a:gd name="T61" fmla="*/ 92 h 199"/>
                <a:gd name="T62" fmla="*/ 0 w 204"/>
                <a:gd name="T63" fmla="*/ 8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4" h="199">
                  <a:moveTo>
                    <a:pt x="0" y="82"/>
                  </a:moveTo>
                  <a:cubicBezTo>
                    <a:pt x="22" y="82"/>
                    <a:pt x="42" y="76"/>
                    <a:pt x="62" y="70"/>
                  </a:cubicBezTo>
                  <a:cubicBezTo>
                    <a:pt x="69" y="68"/>
                    <a:pt x="76" y="66"/>
                    <a:pt x="83" y="62"/>
                  </a:cubicBezTo>
                  <a:cubicBezTo>
                    <a:pt x="93" y="58"/>
                    <a:pt x="93" y="53"/>
                    <a:pt x="85" y="47"/>
                  </a:cubicBezTo>
                  <a:cubicBezTo>
                    <a:pt x="80" y="43"/>
                    <a:pt x="75" y="38"/>
                    <a:pt x="74" y="31"/>
                  </a:cubicBezTo>
                  <a:cubicBezTo>
                    <a:pt x="72" y="22"/>
                    <a:pt x="77" y="17"/>
                    <a:pt x="86" y="20"/>
                  </a:cubicBezTo>
                  <a:cubicBezTo>
                    <a:pt x="98" y="25"/>
                    <a:pt x="110" y="30"/>
                    <a:pt x="122" y="35"/>
                  </a:cubicBezTo>
                  <a:cubicBezTo>
                    <a:pt x="129" y="38"/>
                    <a:pt x="135" y="38"/>
                    <a:pt x="142" y="33"/>
                  </a:cubicBezTo>
                  <a:cubicBezTo>
                    <a:pt x="153" y="24"/>
                    <a:pt x="166" y="16"/>
                    <a:pt x="178" y="8"/>
                  </a:cubicBezTo>
                  <a:cubicBezTo>
                    <a:pt x="181" y="6"/>
                    <a:pt x="184" y="5"/>
                    <a:pt x="187" y="3"/>
                  </a:cubicBezTo>
                  <a:cubicBezTo>
                    <a:pt x="193" y="0"/>
                    <a:pt x="196" y="1"/>
                    <a:pt x="200" y="6"/>
                  </a:cubicBezTo>
                  <a:cubicBezTo>
                    <a:pt x="203" y="10"/>
                    <a:pt x="204" y="13"/>
                    <a:pt x="200" y="18"/>
                  </a:cubicBezTo>
                  <a:cubicBezTo>
                    <a:pt x="195" y="23"/>
                    <a:pt x="190" y="28"/>
                    <a:pt x="185" y="32"/>
                  </a:cubicBezTo>
                  <a:cubicBezTo>
                    <a:pt x="180" y="36"/>
                    <a:pt x="174" y="39"/>
                    <a:pt x="169" y="43"/>
                  </a:cubicBezTo>
                  <a:cubicBezTo>
                    <a:pt x="163" y="46"/>
                    <a:pt x="163" y="48"/>
                    <a:pt x="165" y="54"/>
                  </a:cubicBezTo>
                  <a:cubicBezTo>
                    <a:pt x="168" y="60"/>
                    <a:pt x="171" y="66"/>
                    <a:pt x="174" y="72"/>
                  </a:cubicBezTo>
                  <a:cubicBezTo>
                    <a:pt x="178" y="80"/>
                    <a:pt x="175" y="84"/>
                    <a:pt x="166" y="82"/>
                  </a:cubicBezTo>
                  <a:cubicBezTo>
                    <a:pt x="160" y="81"/>
                    <a:pt x="155" y="78"/>
                    <a:pt x="149" y="75"/>
                  </a:cubicBezTo>
                  <a:cubicBezTo>
                    <a:pt x="143" y="73"/>
                    <a:pt x="138" y="70"/>
                    <a:pt x="133" y="69"/>
                  </a:cubicBezTo>
                  <a:cubicBezTo>
                    <a:pt x="122" y="68"/>
                    <a:pt x="111" y="72"/>
                    <a:pt x="102" y="78"/>
                  </a:cubicBezTo>
                  <a:cubicBezTo>
                    <a:pt x="100" y="80"/>
                    <a:pt x="98" y="82"/>
                    <a:pt x="97" y="85"/>
                  </a:cubicBezTo>
                  <a:cubicBezTo>
                    <a:pt x="94" y="104"/>
                    <a:pt x="91" y="123"/>
                    <a:pt x="90" y="142"/>
                  </a:cubicBezTo>
                  <a:cubicBezTo>
                    <a:pt x="89" y="153"/>
                    <a:pt x="93" y="164"/>
                    <a:pt x="94" y="175"/>
                  </a:cubicBezTo>
                  <a:cubicBezTo>
                    <a:pt x="95" y="180"/>
                    <a:pt x="95" y="186"/>
                    <a:pt x="95" y="191"/>
                  </a:cubicBezTo>
                  <a:cubicBezTo>
                    <a:pt x="95" y="198"/>
                    <a:pt x="91" y="199"/>
                    <a:pt x="86" y="195"/>
                  </a:cubicBezTo>
                  <a:cubicBezTo>
                    <a:pt x="76" y="189"/>
                    <a:pt x="73" y="179"/>
                    <a:pt x="71" y="168"/>
                  </a:cubicBezTo>
                  <a:cubicBezTo>
                    <a:pt x="69" y="153"/>
                    <a:pt x="71" y="139"/>
                    <a:pt x="76" y="124"/>
                  </a:cubicBezTo>
                  <a:cubicBezTo>
                    <a:pt x="78" y="118"/>
                    <a:pt x="80" y="111"/>
                    <a:pt x="81" y="105"/>
                  </a:cubicBezTo>
                  <a:cubicBezTo>
                    <a:pt x="83" y="98"/>
                    <a:pt x="81" y="96"/>
                    <a:pt x="74" y="94"/>
                  </a:cubicBezTo>
                  <a:cubicBezTo>
                    <a:pt x="70" y="93"/>
                    <a:pt x="66" y="92"/>
                    <a:pt x="62" y="92"/>
                  </a:cubicBezTo>
                  <a:cubicBezTo>
                    <a:pt x="48" y="92"/>
                    <a:pt x="34" y="92"/>
                    <a:pt x="19" y="92"/>
                  </a:cubicBezTo>
                  <a:cubicBezTo>
                    <a:pt x="12" y="92"/>
                    <a:pt x="5" y="90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"/>
            <p:cNvSpPr>
              <a:spLocks noEditPoints="1"/>
            </p:cNvSpPr>
            <p:nvPr/>
          </p:nvSpPr>
          <p:spPr bwMode="auto">
            <a:xfrm>
              <a:off x="7523155" y="1340632"/>
              <a:ext cx="357740" cy="372478"/>
            </a:xfrm>
            <a:custGeom>
              <a:avLst/>
              <a:gdLst>
                <a:gd name="T0" fmla="*/ 156 w 156"/>
                <a:gd name="T1" fmla="*/ 117 h 163"/>
                <a:gd name="T2" fmla="*/ 141 w 156"/>
                <a:gd name="T3" fmla="*/ 125 h 163"/>
                <a:gd name="T4" fmla="*/ 125 w 156"/>
                <a:gd name="T5" fmla="*/ 123 h 163"/>
                <a:gd name="T6" fmla="*/ 101 w 156"/>
                <a:gd name="T7" fmla="*/ 109 h 163"/>
                <a:gd name="T8" fmla="*/ 82 w 156"/>
                <a:gd name="T9" fmla="*/ 96 h 163"/>
                <a:gd name="T10" fmla="*/ 72 w 156"/>
                <a:gd name="T11" fmla="*/ 92 h 163"/>
                <a:gd name="T12" fmla="*/ 59 w 156"/>
                <a:gd name="T13" fmla="*/ 105 h 163"/>
                <a:gd name="T14" fmla="*/ 68 w 156"/>
                <a:gd name="T15" fmla="*/ 128 h 163"/>
                <a:gd name="T16" fmla="*/ 78 w 156"/>
                <a:gd name="T17" fmla="*/ 153 h 163"/>
                <a:gd name="T18" fmla="*/ 54 w 156"/>
                <a:gd name="T19" fmla="*/ 149 h 163"/>
                <a:gd name="T20" fmla="*/ 18 w 156"/>
                <a:gd name="T21" fmla="*/ 75 h 163"/>
                <a:gd name="T22" fmla="*/ 3 w 156"/>
                <a:gd name="T23" fmla="*/ 43 h 163"/>
                <a:gd name="T24" fmla="*/ 7 w 156"/>
                <a:gd name="T25" fmla="*/ 30 h 163"/>
                <a:gd name="T26" fmla="*/ 58 w 156"/>
                <a:gd name="T27" fmla="*/ 6 h 163"/>
                <a:gd name="T28" fmla="*/ 97 w 156"/>
                <a:gd name="T29" fmla="*/ 21 h 163"/>
                <a:gd name="T30" fmla="*/ 100 w 156"/>
                <a:gd name="T31" fmla="*/ 68 h 163"/>
                <a:gd name="T32" fmla="*/ 104 w 156"/>
                <a:gd name="T33" fmla="*/ 82 h 163"/>
                <a:gd name="T34" fmla="*/ 156 w 156"/>
                <a:gd name="T35" fmla="*/ 117 h 163"/>
                <a:gd name="T36" fmla="*/ 85 w 156"/>
                <a:gd name="T37" fmla="*/ 48 h 163"/>
                <a:gd name="T38" fmla="*/ 65 w 156"/>
                <a:gd name="T39" fmla="*/ 29 h 163"/>
                <a:gd name="T40" fmla="*/ 38 w 156"/>
                <a:gd name="T41" fmla="*/ 40 h 163"/>
                <a:gd name="T42" fmla="*/ 32 w 156"/>
                <a:gd name="T43" fmla="*/ 54 h 163"/>
                <a:gd name="T44" fmla="*/ 41 w 156"/>
                <a:gd name="T45" fmla="*/ 72 h 163"/>
                <a:gd name="T46" fmla="*/ 53 w 156"/>
                <a:gd name="T47" fmla="*/ 76 h 163"/>
                <a:gd name="T48" fmla="*/ 77 w 156"/>
                <a:gd name="T49" fmla="*/ 61 h 163"/>
                <a:gd name="T50" fmla="*/ 85 w 156"/>
                <a:gd name="T51" fmla="*/ 4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163">
                  <a:moveTo>
                    <a:pt x="156" y="117"/>
                  </a:moveTo>
                  <a:cubicBezTo>
                    <a:pt x="149" y="121"/>
                    <a:pt x="145" y="123"/>
                    <a:pt x="141" y="125"/>
                  </a:cubicBezTo>
                  <a:cubicBezTo>
                    <a:pt x="135" y="127"/>
                    <a:pt x="130" y="126"/>
                    <a:pt x="125" y="123"/>
                  </a:cubicBezTo>
                  <a:cubicBezTo>
                    <a:pt x="117" y="119"/>
                    <a:pt x="109" y="114"/>
                    <a:pt x="101" y="109"/>
                  </a:cubicBezTo>
                  <a:cubicBezTo>
                    <a:pt x="95" y="105"/>
                    <a:pt x="88" y="100"/>
                    <a:pt x="82" y="96"/>
                  </a:cubicBezTo>
                  <a:cubicBezTo>
                    <a:pt x="79" y="95"/>
                    <a:pt x="76" y="93"/>
                    <a:pt x="72" y="92"/>
                  </a:cubicBezTo>
                  <a:cubicBezTo>
                    <a:pt x="63" y="90"/>
                    <a:pt x="56" y="96"/>
                    <a:pt x="59" y="105"/>
                  </a:cubicBezTo>
                  <a:cubicBezTo>
                    <a:pt x="61" y="113"/>
                    <a:pt x="65" y="121"/>
                    <a:pt x="68" y="128"/>
                  </a:cubicBezTo>
                  <a:cubicBezTo>
                    <a:pt x="71" y="136"/>
                    <a:pt x="75" y="145"/>
                    <a:pt x="78" y="153"/>
                  </a:cubicBezTo>
                  <a:cubicBezTo>
                    <a:pt x="64" y="163"/>
                    <a:pt x="61" y="163"/>
                    <a:pt x="54" y="149"/>
                  </a:cubicBezTo>
                  <a:cubicBezTo>
                    <a:pt x="41" y="124"/>
                    <a:pt x="30" y="99"/>
                    <a:pt x="18" y="75"/>
                  </a:cubicBezTo>
                  <a:cubicBezTo>
                    <a:pt x="13" y="64"/>
                    <a:pt x="8" y="54"/>
                    <a:pt x="3" y="43"/>
                  </a:cubicBezTo>
                  <a:cubicBezTo>
                    <a:pt x="0" y="36"/>
                    <a:pt x="0" y="33"/>
                    <a:pt x="7" y="30"/>
                  </a:cubicBezTo>
                  <a:cubicBezTo>
                    <a:pt x="24" y="21"/>
                    <a:pt x="40" y="13"/>
                    <a:pt x="58" y="6"/>
                  </a:cubicBezTo>
                  <a:cubicBezTo>
                    <a:pt x="74" y="0"/>
                    <a:pt x="88" y="6"/>
                    <a:pt x="97" y="21"/>
                  </a:cubicBezTo>
                  <a:cubicBezTo>
                    <a:pt x="107" y="36"/>
                    <a:pt x="111" y="52"/>
                    <a:pt x="100" y="68"/>
                  </a:cubicBezTo>
                  <a:cubicBezTo>
                    <a:pt x="95" y="75"/>
                    <a:pt x="96" y="77"/>
                    <a:pt x="104" y="82"/>
                  </a:cubicBezTo>
                  <a:cubicBezTo>
                    <a:pt x="121" y="93"/>
                    <a:pt x="137" y="104"/>
                    <a:pt x="156" y="117"/>
                  </a:cubicBezTo>
                  <a:close/>
                  <a:moveTo>
                    <a:pt x="85" y="48"/>
                  </a:moveTo>
                  <a:cubicBezTo>
                    <a:pt x="85" y="38"/>
                    <a:pt x="73" y="26"/>
                    <a:pt x="65" y="29"/>
                  </a:cubicBezTo>
                  <a:cubicBezTo>
                    <a:pt x="55" y="31"/>
                    <a:pt x="47" y="35"/>
                    <a:pt x="38" y="40"/>
                  </a:cubicBezTo>
                  <a:cubicBezTo>
                    <a:pt x="32" y="43"/>
                    <a:pt x="30" y="48"/>
                    <a:pt x="32" y="54"/>
                  </a:cubicBezTo>
                  <a:cubicBezTo>
                    <a:pt x="35" y="61"/>
                    <a:pt x="38" y="67"/>
                    <a:pt x="41" y="72"/>
                  </a:cubicBezTo>
                  <a:cubicBezTo>
                    <a:pt x="44" y="77"/>
                    <a:pt x="48" y="79"/>
                    <a:pt x="53" y="76"/>
                  </a:cubicBezTo>
                  <a:cubicBezTo>
                    <a:pt x="61" y="71"/>
                    <a:pt x="69" y="67"/>
                    <a:pt x="77" y="61"/>
                  </a:cubicBezTo>
                  <a:cubicBezTo>
                    <a:pt x="82" y="58"/>
                    <a:pt x="85" y="53"/>
                    <a:pt x="85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2"/>
            <p:cNvSpPr>
              <a:spLocks/>
            </p:cNvSpPr>
            <p:nvPr/>
          </p:nvSpPr>
          <p:spPr bwMode="auto">
            <a:xfrm>
              <a:off x="10674479" y="2656363"/>
              <a:ext cx="379177" cy="305485"/>
            </a:xfrm>
            <a:custGeom>
              <a:avLst/>
              <a:gdLst>
                <a:gd name="T0" fmla="*/ 165 w 165"/>
                <a:gd name="T1" fmla="*/ 86 h 134"/>
                <a:gd name="T2" fmla="*/ 31 w 165"/>
                <a:gd name="T3" fmla="*/ 134 h 134"/>
                <a:gd name="T4" fmla="*/ 32 w 165"/>
                <a:gd name="T5" fmla="*/ 104 h 134"/>
                <a:gd name="T6" fmla="*/ 81 w 165"/>
                <a:gd name="T7" fmla="*/ 53 h 134"/>
                <a:gd name="T8" fmla="*/ 88 w 165"/>
                <a:gd name="T9" fmla="*/ 44 h 134"/>
                <a:gd name="T10" fmla="*/ 75 w 165"/>
                <a:gd name="T11" fmla="*/ 42 h 134"/>
                <a:gd name="T12" fmla="*/ 32 w 165"/>
                <a:gd name="T13" fmla="*/ 58 h 134"/>
                <a:gd name="T14" fmla="*/ 12 w 165"/>
                <a:gd name="T15" fmla="*/ 64 h 134"/>
                <a:gd name="T16" fmla="*/ 1 w 165"/>
                <a:gd name="T17" fmla="*/ 57 h 134"/>
                <a:gd name="T18" fmla="*/ 0 w 165"/>
                <a:gd name="T19" fmla="*/ 48 h 134"/>
                <a:gd name="T20" fmla="*/ 11 w 165"/>
                <a:gd name="T21" fmla="*/ 43 h 134"/>
                <a:gd name="T22" fmla="*/ 122 w 165"/>
                <a:gd name="T23" fmla="*/ 5 h 134"/>
                <a:gd name="T24" fmla="*/ 122 w 165"/>
                <a:gd name="T25" fmla="*/ 4 h 134"/>
                <a:gd name="T26" fmla="*/ 136 w 165"/>
                <a:gd name="T27" fmla="*/ 5 h 134"/>
                <a:gd name="T28" fmla="*/ 137 w 165"/>
                <a:gd name="T29" fmla="*/ 22 h 134"/>
                <a:gd name="T30" fmla="*/ 121 w 165"/>
                <a:gd name="T31" fmla="*/ 41 h 134"/>
                <a:gd name="T32" fmla="*/ 84 w 165"/>
                <a:gd name="T33" fmla="*/ 81 h 134"/>
                <a:gd name="T34" fmla="*/ 77 w 165"/>
                <a:gd name="T35" fmla="*/ 93 h 134"/>
                <a:gd name="T36" fmla="*/ 88 w 165"/>
                <a:gd name="T37" fmla="*/ 91 h 134"/>
                <a:gd name="T38" fmla="*/ 134 w 165"/>
                <a:gd name="T39" fmla="*/ 76 h 134"/>
                <a:gd name="T40" fmla="*/ 146 w 165"/>
                <a:gd name="T41" fmla="*/ 73 h 134"/>
                <a:gd name="T42" fmla="*/ 165 w 165"/>
                <a:gd name="T43" fmla="*/ 8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5" h="134">
                  <a:moveTo>
                    <a:pt x="165" y="86"/>
                  </a:moveTo>
                  <a:cubicBezTo>
                    <a:pt x="120" y="103"/>
                    <a:pt x="76" y="119"/>
                    <a:pt x="31" y="134"/>
                  </a:cubicBezTo>
                  <a:cubicBezTo>
                    <a:pt x="23" y="122"/>
                    <a:pt x="23" y="115"/>
                    <a:pt x="32" y="104"/>
                  </a:cubicBezTo>
                  <a:cubicBezTo>
                    <a:pt x="48" y="87"/>
                    <a:pt x="64" y="70"/>
                    <a:pt x="81" y="53"/>
                  </a:cubicBezTo>
                  <a:cubicBezTo>
                    <a:pt x="83" y="50"/>
                    <a:pt x="86" y="47"/>
                    <a:pt x="88" y="44"/>
                  </a:cubicBezTo>
                  <a:cubicBezTo>
                    <a:pt x="83" y="40"/>
                    <a:pt x="79" y="41"/>
                    <a:pt x="75" y="42"/>
                  </a:cubicBezTo>
                  <a:cubicBezTo>
                    <a:pt x="61" y="48"/>
                    <a:pt x="46" y="53"/>
                    <a:pt x="32" y="58"/>
                  </a:cubicBezTo>
                  <a:cubicBezTo>
                    <a:pt x="25" y="60"/>
                    <a:pt x="18" y="63"/>
                    <a:pt x="12" y="64"/>
                  </a:cubicBezTo>
                  <a:cubicBezTo>
                    <a:pt x="4" y="66"/>
                    <a:pt x="3" y="65"/>
                    <a:pt x="1" y="57"/>
                  </a:cubicBezTo>
                  <a:cubicBezTo>
                    <a:pt x="1" y="55"/>
                    <a:pt x="0" y="52"/>
                    <a:pt x="0" y="48"/>
                  </a:cubicBezTo>
                  <a:cubicBezTo>
                    <a:pt x="4" y="46"/>
                    <a:pt x="7" y="44"/>
                    <a:pt x="11" y="43"/>
                  </a:cubicBezTo>
                  <a:cubicBezTo>
                    <a:pt x="48" y="30"/>
                    <a:pt x="85" y="17"/>
                    <a:pt x="122" y="5"/>
                  </a:cubicBezTo>
                  <a:cubicBezTo>
                    <a:pt x="122" y="5"/>
                    <a:pt x="122" y="4"/>
                    <a:pt x="122" y="4"/>
                  </a:cubicBezTo>
                  <a:cubicBezTo>
                    <a:pt x="127" y="4"/>
                    <a:pt x="132" y="0"/>
                    <a:pt x="136" y="5"/>
                  </a:cubicBezTo>
                  <a:cubicBezTo>
                    <a:pt x="140" y="10"/>
                    <a:pt x="140" y="17"/>
                    <a:pt x="137" y="22"/>
                  </a:cubicBezTo>
                  <a:cubicBezTo>
                    <a:pt x="132" y="29"/>
                    <a:pt x="127" y="35"/>
                    <a:pt x="121" y="41"/>
                  </a:cubicBezTo>
                  <a:cubicBezTo>
                    <a:pt x="109" y="55"/>
                    <a:pt x="96" y="68"/>
                    <a:pt x="84" y="81"/>
                  </a:cubicBezTo>
                  <a:cubicBezTo>
                    <a:pt x="81" y="84"/>
                    <a:pt x="80" y="87"/>
                    <a:pt x="77" y="93"/>
                  </a:cubicBezTo>
                  <a:cubicBezTo>
                    <a:pt x="82" y="92"/>
                    <a:pt x="86" y="92"/>
                    <a:pt x="88" y="91"/>
                  </a:cubicBezTo>
                  <a:cubicBezTo>
                    <a:pt x="104" y="86"/>
                    <a:pt x="119" y="81"/>
                    <a:pt x="134" y="76"/>
                  </a:cubicBezTo>
                  <a:cubicBezTo>
                    <a:pt x="138" y="75"/>
                    <a:pt x="142" y="74"/>
                    <a:pt x="146" y="73"/>
                  </a:cubicBezTo>
                  <a:cubicBezTo>
                    <a:pt x="158" y="69"/>
                    <a:pt x="161" y="71"/>
                    <a:pt x="165" y="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3"/>
            <p:cNvSpPr>
              <a:spLocks/>
            </p:cNvSpPr>
            <p:nvPr/>
          </p:nvSpPr>
          <p:spPr bwMode="auto">
            <a:xfrm>
              <a:off x="6227521" y="2914954"/>
              <a:ext cx="371138" cy="276009"/>
            </a:xfrm>
            <a:custGeom>
              <a:avLst/>
              <a:gdLst>
                <a:gd name="T0" fmla="*/ 98 w 162"/>
                <a:gd name="T1" fmla="*/ 41 h 121"/>
                <a:gd name="T2" fmla="*/ 87 w 162"/>
                <a:gd name="T3" fmla="*/ 36 h 121"/>
                <a:gd name="T4" fmla="*/ 33 w 162"/>
                <a:gd name="T5" fmla="*/ 20 h 121"/>
                <a:gd name="T6" fmla="*/ 20 w 162"/>
                <a:gd name="T7" fmla="*/ 16 h 121"/>
                <a:gd name="T8" fmla="*/ 36 w 162"/>
                <a:gd name="T9" fmla="*/ 2 h 121"/>
                <a:gd name="T10" fmla="*/ 132 w 162"/>
                <a:gd name="T11" fmla="*/ 24 h 121"/>
                <a:gd name="T12" fmla="*/ 154 w 162"/>
                <a:gd name="T13" fmla="*/ 29 h 121"/>
                <a:gd name="T14" fmla="*/ 161 w 162"/>
                <a:gd name="T15" fmla="*/ 40 h 121"/>
                <a:gd name="T16" fmla="*/ 147 w 162"/>
                <a:gd name="T17" fmla="*/ 56 h 121"/>
                <a:gd name="T18" fmla="*/ 104 w 162"/>
                <a:gd name="T19" fmla="*/ 66 h 121"/>
                <a:gd name="T20" fmla="*/ 82 w 162"/>
                <a:gd name="T21" fmla="*/ 72 h 121"/>
                <a:gd name="T22" fmla="*/ 73 w 162"/>
                <a:gd name="T23" fmla="*/ 80 h 121"/>
                <a:gd name="T24" fmla="*/ 85 w 162"/>
                <a:gd name="T25" fmla="*/ 87 h 121"/>
                <a:gd name="T26" fmla="*/ 124 w 162"/>
                <a:gd name="T27" fmla="*/ 97 h 121"/>
                <a:gd name="T28" fmla="*/ 138 w 162"/>
                <a:gd name="T29" fmla="*/ 101 h 121"/>
                <a:gd name="T30" fmla="*/ 142 w 162"/>
                <a:gd name="T31" fmla="*/ 113 h 121"/>
                <a:gd name="T32" fmla="*/ 132 w 162"/>
                <a:gd name="T33" fmla="*/ 119 h 121"/>
                <a:gd name="T34" fmla="*/ 23 w 162"/>
                <a:gd name="T35" fmla="*/ 93 h 121"/>
                <a:gd name="T36" fmla="*/ 9 w 162"/>
                <a:gd name="T37" fmla="*/ 88 h 121"/>
                <a:gd name="T38" fmla="*/ 7 w 162"/>
                <a:gd name="T39" fmla="*/ 72 h 121"/>
                <a:gd name="T40" fmla="*/ 23 w 162"/>
                <a:gd name="T41" fmla="*/ 64 h 121"/>
                <a:gd name="T42" fmla="*/ 78 w 162"/>
                <a:gd name="T43" fmla="*/ 51 h 121"/>
                <a:gd name="T44" fmla="*/ 91 w 162"/>
                <a:gd name="T45" fmla="*/ 46 h 121"/>
                <a:gd name="T46" fmla="*/ 98 w 162"/>
                <a:gd name="T47" fmla="*/ 4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" h="121">
                  <a:moveTo>
                    <a:pt x="98" y="41"/>
                  </a:moveTo>
                  <a:cubicBezTo>
                    <a:pt x="94" y="39"/>
                    <a:pt x="91" y="37"/>
                    <a:pt x="87" y="36"/>
                  </a:cubicBezTo>
                  <a:cubicBezTo>
                    <a:pt x="69" y="30"/>
                    <a:pt x="51" y="25"/>
                    <a:pt x="33" y="20"/>
                  </a:cubicBezTo>
                  <a:cubicBezTo>
                    <a:pt x="29" y="19"/>
                    <a:pt x="24" y="18"/>
                    <a:pt x="20" y="16"/>
                  </a:cubicBezTo>
                  <a:cubicBezTo>
                    <a:pt x="21" y="4"/>
                    <a:pt x="25" y="0"/>
                    <a:pt x="36" y="2"/>
                  </a:cubicBezTo>
                  <a:cubicBezTo>
                    <a:pt x="68" y="9"/>
                    <a:pt x="100" y="17"/>
                    <a:pt x="132" y="24"/>
                  </a:cubicBezTo>
                  <a:cubicBezTo>
                    <a:pt x="139" y="26"/>
                    <a:pt x="147" y="27"/>
                    <a:pt x="154" y="29"/>
                  </a:cubicBezTo>
                  <a:cubicBezTo>
                    <a:pt x="161" y="30"/>
                    <a:pt x="162" y="32"/>
                    <a:pt x="161" y="40"/>
                  </a:cubicBezTo>
                  <a:cubicBezTo>
                    <a:pt x="160" y="49"/>
                    <a:pt x="156" y="54"/>
                    <a:pt x="147" y="56"/>
                  </a:cubicBezTo>
                  <a:cubicBezTo>
                    <a:pt x="133" y="59"/>
                    <a:pt x="118" y="63"/>
                    <a:pt x="104" y="66"/>
                  </a:cubicBezTo>
                  <a:cubicBezTo>
                    <a:pt x="97" y="68"/>
                    <a:pt x="89" y="70"/>
                    <a:pt x="82" y="72"/>
                  </a:cubicBezTo>
                  <a:cubicBezTo>
                    <a:pt x="79" y="74"/>
                    <a:pt x="75" y="75"/>
                    <a:pt x="73" y="80"/>
                  </a:cubicBezTo>
                  <a:cubicBezTo>
                    <a:pt x="76" y="85"/>
                    <a:pt x="80" y="86"/>
                    <a:pt x="85" y="87"/>
                  </a:cubicBezTo>
                  <a:cubicBezTo>
                    <a:pt x="98" y="91"/>
                    <a:pt x="111" y="94"/>
                    <a:pt x="124" y="97"/>
                  </a:cubicBezTo>
                  <a:cubicBezTo>
                    <a:pt x="129" y="98"/>
                    <a:pt x="133" y="99"/>
                    <a:pt x="138" y="101"/>
                  </a:cubicBezTo>
                  <a:cubicBezTo>
                    <a:pt x="144" y="103"/>
                    <a:pt x="145" y="106"/>
                    <a:pt x="142" y="113"/>
                  </a:cubicBezTo>
                  <a:cubicBezTo>
                    <a:pt x="140" y="120"/>
                    <a:pt x="139" y="121"/>
                    <a:pt x="132" y="119"/>
                  </a:cubicBezTo>
                  <a:cubicBezTo>
                    <a:pt x="96" y="110"/>
                    <a:pt x="59" y="102"/>
                    <a:pt x="23" y="93"/>
                  </a:cubicBezTo>
                  <a:cubicBezTo>
                    <a:pt x="18" y="92"/>
                    <a:pt x="13" y="90"/>
                    <a:pt x="9" y="88"/>
                  </a:cubicBezTo>
                  <a:cubicBezTo>
                    <a:pt x="2" y="84"/>
                    <a:pt x="0" y="77"/>
                    <a:pt x="7" y="72"/>
                  </a:cubicBezTo>
                  <a:cubicBezTo>
                    <a:pt x="12" y="68"/>
                    <a:pt x="17" y="66"/>
                    <a:pt x="23" y="64"/>
                  </a:cubicBezTo>
                  <a:cubicBezTo>
                    <a:pt x="41" y="59"/>
                    <a:pt x="60" y="55"/>
                    <a:pt x="78" y="51"/>
                  </a:cubicBezTo>
                  <a:cubicBezTo>
                    <a:pt x="82" y="49"/>
                    <a:pt x="87" y="48"/>
                    <a:pt x="91" y="46"/>
                  </a:cubicBezTo>
                  <a:cubicBezTo>
                    <a:pt x="93" y="46"/>
                    <a:pt x="95" y="44"/>
                    <a:pt x="98" y="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4"/>
            <p:cNvSpPr>
              <a:spLocks/>
            </p:cNvSpPr>
            <p:nvPr/>
          </p:nvSpPr>
          <p:spPr bwMode="auto">
            <a:xfrm>
              <a:off x="6649573" y="2014576"/>
              <a:ext cx="381857" cy="353720"/>
            </a:xfrm>
            <a:custGeom>
              <a:avLst/>
              <a:gdLst>
                <a:gd name="T0" fmla="*/ 167 w 167"/>
                <a:gd name="T1" fmla="*/ 85 h 155"/>
                <a:gd name="T2" fmla="*/ 140 w 167"/>
                <a:gd name="T3" fmla="*/ 98 h 155"/>
                <a:gd name="T4" fmla="*/ 76 w 167"/>
                <a:gd name="T5" fmla="*/ 86 h 155"/>
                <a:gd name="T6" fmla="*/ 71 w 167"/>
                <a:gd name="T7" fmla="*/ 84 h 155"/>
                <a:gd name="T8" fmla="*/ 66 w 167"/>
                <a:gd name="T9" fmla="*/ 92 h 155"/>
                <a:gd name="T10" fmla="*/ 76 w 167"/>
                <a:gd name="T11" fmla="*/ 104 h 155"/>
                <a:gd name="T12" fmla="*/ 103 w 167"/>
                <a:gd name="T13" fmla="*/ 125 h 155"/>
                <a:gd name="T14" fmla="*/ 114 w 167"/>
                <a:gd name="T15" fmla="*/ 135 h 155"/>
                <a:gd name="T16" fmla="*/ 117 w 167"/>
                <a:gd name="T17" fmla="*/ 147 h 155"/>
                <a:gd name="T18" fmla="*/ 105 w 167"/>
                <a:gd name="T19" fmla="*/ 151 h 155"/>
                <a:gd name="T20" fmla="*/ 57 w 167"/>
                <a:gd name="T21" fmla="*/ 115 h 155"/>
                <a:gd name="T22" fmla="*/ 8 w 167"/>
                <a:gd name="T23" fmla="*/ 75 h 155"/>
                <a:gd name="T24" fmla="*/ 0 w 167"/>
                <a:gd name="T25" fmla="*/ 67 h 155"/>
                <a:gd name="T26" fmla="*/ 16 w 167"/>
                <a:gd name="T27" fmla="*/ 55 h 155"/>
                <a:gd name="T28" fmla="*/ 39 w 167"/>
                <a:gd name="T29" fmla="*/ 58 h 155"/>
                <a:gd name="T30" fmla="*/ 95 w 167"/>
                <a:gd name="T31" fmla="*/ 69 h 155"/>
                <a:gd name="T32" fmla="*/ 100 w 167"/>
                <a:gd name="T33" fmla="*/ 69 h 155"/>
                <a:gd name="T34" fmla="*/ 105 w 167"/>
                <a:gd name="T35" fmla="*/ 67 h 155"/>
                <a:gd name="T36" fmla="*/ 104 w 167"/>
                <a:gd name="T37" fmla="*/ 63 h 155"/>
                <a:gd name="T38" fmla="*/ 99 w 167"/>
                <a:gd name="T39" fmla="*/ 57 h 155"/>
                <a:gd name="T40" fmla="*/ 58 w 167"/>
                <a:gd name="T41" fmla="*/ 23 h 155"/>
                <a:gd name="T42" fmla="*/ 48 w 167"/>
                <a:gd name="T43" fmla="*/ 14 h 155"/>
                <a:gd name="T44" fmla="*/ 46 w 167"/>
                <a:gd name="T45" fmla="*/ 5 h 155"/>
                <a:gd name="T46" fmla="*/ 56 w 167"/>
                <a:gd name="T47" fmla="*/ 1 h 155"/>
                <a:gd name="T48" fmla="*/ 66 w 167"/>
                <a:gd name="T49" fmla="*/ 6 h 155"/>
                <a:gd name="T50" fmla="*/ 91 w 167"/>
                <a:gd name="T51" fmla="*/ 24 h 155"/>
                <a:gd name="T52" fmla="*/ 159 w 167"/>
                <a:gd name="T53" fmla="*/ 77 h 155"/>
                <a:gd name="T54" fmla="*/ 167 w 167"/>
                <a:gd name="T55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155">
                  <a:moveTo>
                    <a:pt x="167" y="85"/>
                  </a:moveTo>
                  <a:cubicBezTo>
                    <a:pt x="159" y="98"/>
                    <a:pt x="154" y="101"/>
                    <a:pt x="140" y="98"/>
                  </a:cubicBezTo>
                  <a:cubicBezTo>
                    <a:pt x="119" y="94"/>
                    <a:pt x="97" y="90"/>
                    <a:pt x="76" y="86"/>
                  </a:cubicBezTo>
                  <a:cubicBezTo>
                    <a:pt x="74" y="85"/>
                    <a:pt x="73" y="85"/>
                    <a:pt x="71" y="84"/>
                  </a:cubicBezTo>
                  <a:cubicBezTo>
                    <a:pt x="65" y="84"/>
                    <a:pt x="63" y="88"/>
                    <a:pt x="66" y="92"/>
                  </a:cubicBezTo>
                  <a:cubicBezTo>
                    <a:pt x="68" y="97"/>
                    <a:pt x="72" y="101"/>
                    <a:pt x="76" y="104"/>
                  </a:cubicBezTo>
                  <a:cubicBezTo>
                    <a:pt x="85" y="111"/>
                    <a:pt x="94" y="118"/>
                    <a:pt x="103" y="125"/>
                  </a:cubicBezTo>
                  <a:cubicBezTo>
                    <a:pt x="107" y="128"/>
                    <a:pt x="111" y="131"/>
                    <a:pt x="114" y="135"/>
                  </a:cubicBezTo>
                  <a:cubicBezTo>
                    <a:pt x="118" y="138"/>
                    <a:pt x="118" y="142"/>
                    <a:pt x="117" y="147"/>
                  </a:cubicBezTo>
                  <a:cubicBezTo>
                    <a:pt x="115" y="153"/>
                    <a:pt x="111" y="155"/>
                    <a:pt x="105" y="151"/>
                  </a:cubicBezTo>
                  <a:cubicBezTo>
                    <a:pt x="89" y="139"/>
                    <a:pt x="73" y="127"/>
                    <a:pt x="57" y="115"/>
                  </a:cubicBezTo>
                  <a:cubicBezTo>
                    <a:pt x="40" y="102"/>
                    <a:pt x="24" y="89"/>
                    <a:pt x="8" y="75"/>
                  </a:cubicBezTo>
                  <a:cubicBezTo>
                    <a:pt x="5" y="73"/>
                    <a:pt x="2" y="70"/>
                    <a:pt x="0" y="67"/>
                  </a:cubicBezTo>
                  <a:cubicBezTo>
                    <a:pt x="3" y="59"/>
                    <a:pt x="8" y="54"/>
                    <a:pt x="16" y="55"/>
                  </a:cubicBezTo>
                  <a:cubicBezTo>
                    <a:pt x="24" y="55"/>
                    <a:pt x="32" y="56"/>
                    <a:pt x="39" y="58"/>
                  </a:cubicBezTo>
                  <a:cubicBezTo>
                    <a:pt x="58" y="61"/>
                    <a:pt x="77" y="65"/>
                    <a:pt x="95" y="69"/>
                  </a:cubicBezTo>
                  <a:cubicBezTo>
                    <a:pt x="97" y="69"/>
                    <a:pt x="99" y="70"/>
                    <a:pt x="100" y="69"/>
                  </a:cubicBezTo>
                  <a:cubicBezTo>
                    <a:pt x="102" y="69"/>
                    <a:pt x="104" y="69"/>
                    <a:pt x="105" y="67"/>
                  </a:cubicBezTo>
                  <a:cubicBezTo>
                    <a:pt x="106" y="67"/>
                    <a:pt x="105" y="64"/>
                    <a:pt x="104" y="63"/>
                  </a:cubicBezTo>
                  <a:cubicBezTo>
                    <a:pt x="103" y="61"/>
                    <a:pt x="101" y="59"/>
                    <a:pt x="99" y="57"/>
                  </a:cubicBezTo>
                  <a:cubicBezTo>
                    <a:pt x="85" y="46"/>
                    <a:pt x="71" y="35"/>
                    <a:pt x="58" y="23"/>
                  </a:cubicBezTo>
                  <a:cubicBezTo>
                    <a:pt x="55" y="20"/>
                    <a:pt x="51" y="17"/>
                    <a:pt x="48" y="14"/>
                  </a:cubicBezTo>
                  <a:cubicBezTo>
                    <a:pt x="46" y="12"/>
                    <a:pt x="44" y="9"/>
                    <a:pt x="46" y="5"/>
                  </a:cubicBezTo>
                  <a:cubicBezTo>
                    <a:pt x="49" y="2"/>
                    <a:pt x="52" y="0"/>
                    <a:pt x="56" y="1"/>
                  </a:cubicBezTo>
                  <a:cubicBezTo>
                    <a:pt x="60" y="2"/>
                    <a:pt x="63" y="4"/>
                    <a:pt x="66" y="6"/>
                  </a:cubicBezTo>
                  <a:cubicBezTo>
                    <a:pt x="74" y="12"/>
                    <a:pt x="83" y="18"/>
                    <a:pt x="91" y="24"/>
                  </a:cubicBezTo>
                  <a:cubicBezTo>
                    <a:pt x="114" y="42"/>
                    <a:pt x="137" y="59"/>
                    <a:pt x="159" y="77"/>
                  </a:cubicBezTo>
                  <a:cubicBezTo>
                    <a:pt x="162" y="80"/>
                    <a:pt x="165" y="82"/>
                    <a:pt x="167" y="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5"/>
            <p:cNvSpPr>
              <a:spLocks noEditPoints="1"/>
            </p:cNvSpPr>
            <p:nvPr/>
          </p:nvSpPr>
          <p:spPr bwMode="auto">
            <a:xfrm>
              <a:off x="10800425" y="3638472"/>
              <a:ext cx="373818" cy="258591"/>
            </a:xfrm>
            <a:custGeom>
              <a:avLst/>
              <a:gdLst>
                <a:gd name="T0" fmla="*/ 88 w 163"/>
                <a:gd name="T1" fmla="*/ 113 h 113"/>
                <a:gd name="T2" fmla="*/ 35 w 163"/>
                <a:gd name="T3" fmla="*/ 102 h 113"/>
                <a:gd name="T4" fmla="*/ 19 w 163"/>
                <a:gd name="T5" fmla="*/ 24 h 113"/>
                <a:gd name="T6" fmla="*/ 52 w 163"/>
                <a:gd name="T7" fmla="*/ 5 h 113"/>
                <a:gd name="T8" fmla="*/ 115 w 163"/>
                <a:gd name="T9" fmla="*/ 6 h 113"/>
                <a:gd name="T10" fmla="*/ 157 w 163"/>
                <a:gd name="T11" fmla="*/ 49 h 113"/>
                <a:gd name="T12" fmla="*/ 115 w 163"/>
                <a:gd name="T13" fmla="*/ 110 h 113"/>
                <a:gd name="T14" fmla="*/ 88 w 163"/>
                <a:gd name="T15" fmla="*/ 113 h 113"/>
                <a:gd name="T16" fmla="*/ 73 w 163"/>
                <a:gd name="T17" fmla="*/ 24 h 113"/>
                <a:gd name="T18" fmla="*/ 45 w 163"/>
                <a:gd name="T19" fmla="*/ 33 h 113"/>
                <a:gd name="T20" fmla="*/ 34 w 163"/>
                <a:gd name="T21" fmla="*/ 62 h 113"/>
                <a:gd name="T22" fmla="*/ 63 w 163"/>
                <a:gd name="T23" fmla="*/ 88 h 113"/>
                <a:gd name="T24" fmla="*/ 97 w 163"/>
                <a:gd name="T25" fmla="*/ 91 h 113"/>
                <a:gd name="T26" fmla="*/ 133 w 163"/>
                <a:gd name="T27" fmla="*/ 69 h 113"/>
                <a:gd name="T28" fmla="*/ 128 w 163"/>
                <a:gd name="T29" fmla="*/ 40 h 113"/>
                <a:gd name="T30" fmla="*/ 118 w 163"/>
                <a:gd name="T31" fmla="*/ 34 h 113"/>
                <a:gd name="T32" fmla="*/ 73 w 163"/>
                <a:gd name="T33" fmla="*/ 2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" h="113">
                  <a:moveTo>
                    <a:pt x="88" y="113"/>
                  </a:moveTo>
                  <a:cubicBezTo>
                    <a:pt x="70" y="113"/>
                    <a:pt x="52" y="110"/>
                    <a:pt x="35" y="102"/>
                  </a:cubicBezTo>
                  <a:cubicBezTo>
                    <a:pt x="8" y="86"/>
                    <a:pt x="0" y="49"/>
                    <a:pt x="19" y="24"/>
                  </a:cubicBezTo>
                  <a:cubicBezTo>
                    <a:pt x="27" y="13"/>
                    <a:pt x="39" y="7"/>
                    <a:pt x="52" y="5"/>
                  </a:cubicBezTo>
                  <a:cubicBezTo>
                    <a:pt x="73" y="0"/>
                    <a:pt x="94" y="1"/>
                    <a:pt x="115" y="6"/>
                  </a:cubicBezTo>
                  <a:cubicBezTo>
                    <a:pt x="136" y="13"/>
                    <a:pt x="152" y="25"/>
                    <a:pt x="157" y="49"/>
                  </a:cubicBezTo>
                  <a:cubicBezTo>
                    <a:pt x="163" y="78"/>
                    <a:pt x="144" y="106"/>
                    <a:pt x="115" y="110"/>
                  </a:cubicBezTo>
                  <a:cubicBezTo>
                    <a:pt x="106" y="112"/>
                    <a:pt x="97" y="112"/>
                    <a:pt x="88" y="113"/>
                  </a:cubicBezTo>
                  <a:close/>
                  <a:moveTo>
                    <a:pt x="73" y="24"/>
                  </a:moveTo>
                  <a:cubicBezTo>
                    <a:pt x="66" y="24"/>
                    <a:pt x="55" y="26"/>
                    <a:pt x="45" y="33"/>
                  </a:cubicBezTo>
                  <a:cubicBezTo>
                    <a:pt x="35" y="41"/>
                    <a:pt x="32" y="51"/>
                    <a:pt x="34" y="62"/>
                  </a:cubicBezTo>
                  <a:cubicBezTo>
                    <a:pt x="37" y="78"/>
                    <a:pt x="49" y="85"/>
                    <a:pt x="63" y="88"/>
                  </a:cubicBezTo>
                  <a:cubicBezTo>
                    <a:pt x="74" y="91"/>
                    <a:pt x="86" y="91"/>
                    <a:pt x="97" y="91"/>
                  </a:cubicBezTo>
                  <a:cubicBezTo>
                    <a:pt x="114" y="92"/>
                    <a:pt x="125" y="83"/>
                    <a:pt x="133" y="69"/>
                  </a:cubicBezTo>
                  <a:cubicBezTo>
                    <a:pt x="138" y="59"/>
                    <a:pt x="137" y="48"/>
                    <a:pt x="128" y="40"/>
                  </a:cubicBezTo>
                  <a:cubicBezTo>
                    <a:pt x="125" y="38"/>
                    <a:pt x="122" y="35"/>
                    <a:pt x="118" y="34"/>
                  </a:cubicBezTo>
                  <a:cubicBezTo>
                    <a:pt x="105" y="27"/>
                    <a:pt x="92" y="24"/>
                    <a:pt x="73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6"/>
            <p:cNvSpPr>
              <a:spLocks/>
            </p:cNvSpPr>
            <p:nvPr/>
          </p:nvSpPr>
          <p:spPr bwMode="auto">
            <a:xfrm>
              <a:off x="10761569" y="3974774"/>
              <a:ext cx="356400" cy="259931"/>
            </a:xfrm>
            <a:custGeom>
              <a:avLst/>
              <a:gdLst>
                <a:gd name="T0" fmla="*/ 74 w 155"/>
                <a:gd name="T1" fmla="*/ 110 h 114"/>
                <a:gd name="T2" fmla="*/ 25 w 155"/>
                <a:gd name="T3" fmla="*/ 102 h 114"/>
                <a:gd name="T4" fmla="*/ 13 w 155"/>
                <a:gd name="T5" fmla="*/ 92 h 114"/>
                <a:gd name="T6" fmla="*/ 28 w 155"/>
                <a:gd name="T7" fmla="*/ 14 h 114"/>
                <a:gd name="T8" fmla="*/ 52 w 155"/>
                <a:gd name="T9" fmla="*/ 4 h 114"/>
                <a:gd name="T10" fmla="*/ 127 w 155"/>
                <a:gd name="T11" fmla="*/ 18 h 114"/>
                <a:gd name="T12" fmla="*/ 153 w 155"/>
                <a:gd name="T13" fmla="*/ 57 h 114"/>
                <a:gd name="T14" fmla="*/ 136 w 155"/>
                <a:gd name="T15" fmla="*/ 104 h 114"/>
                <a:gd name="T16" fmla="*/ 108 w 155"/>
                <a:gd name="T17" fmla="*/ 113 h 114"/>
                <a:gd name="T18" fmla="*/ 102 w 155"/>
                <a:gd name="T19" fmla="*/ 107 h 114"/>
                <a:gd name="T20" fmla="*/ 111 w 155"/>
                <a:gd name="T21" fmla="*/ 92 h 114"/>
                <a:gd name="T22" fmla="*/ 130 w 155"/>
                <a:gd name="T23" fmla="*/ 61 h 114"/>
                <a:gd name="T24" fmla="*/ 111 w 155"/>
                <a:gd name="T25" fmla="*/ 35 h 114"/>
                <a:gd name="T26" fmla="*/ 51 w 155"/>
                <a:gd name="T27" fmla="*/ 29 h 114"/>
                <a:gd name="T28" fmla="*/ 33 w 155"/>
                <a:gd name="T29" fmla="*/ 76 h 114"/>
                <a:gd name="T30" fmla="*/ 44 w 155"/>
                <a:gd name="T31" fmla="*/ 84 h 114"/>
                <a:gd name="T32" fmla="*/ 56 w 155"/>
                <a:gd name="T33" fmla="*/ 76 h 114"/>
                <a:gd name="T34" fmla="*/ 59 w 155"/>
                <a:gd name="T35" fmla="*/ 69 h 114"/>
                <a:gd name="T36" fmla="*/ 66 w 155"/>
                <a:gd name="T37" fmla="*/ 63 h 114"/>
                <a:gd name="T38" fmla="*/ 81 w 155"/>
                <a:gd name="T39" fmla="*/ 74 h 114"/>
                <a:gd name="T40" fmla="*/ 76 w 155"/>
                <a:gd name="T41" fmla="*/ 99 h 114"/>
                <a:gd name="T42" fmla="*/ 74 w 155"/>
                <a:gd name="T43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5" h="114">
                  <a:moveTo>
                    <a:pt x="74" y="110"/>
                  </a:moveTo>
                  <a:cubicBezTo>
                    <a:pt x="57" y="109"/>
                    <a:pt x="41" y="107"/>
                    <a:pt x="25" y="102"/>
                  </a:cubicBezTo>
                  <a:cubicBezTo>
                    <a:pt x="20" y="100"/>
                    <a:pt x="15" y="97"/>
                    <a:pt x="13" y="92"/>
                  </a:cubicBezTo>
                  <a:cubicBezTo>
                    <a:pt x="0" y="67"/>
                    <a:pt x="3" y="33"/>
                    <a:pt x="28" y="14"/>
                  </a:cubicBezTo>
                  <a:cubicBezTo>
                    <a:pt x="35" y="9"/>
                    <a:pt x="43" y="5"/>
                    <a:pt x="52" y="4"/>
                  </a:cubicBezTo>
                  <a:cubicBezTo>
                    <a:pt x="79" y="0"/>
                    <a:pt x="104" y="4"/>
                    <a:pt x="127" y="18"/>
                  </a:cubicBezTo>
                  <a:cubicBezTo>
                    <a:pt x="142" y="27"/>
                    <a:pt x="152" y="40"/>
                    <a:pt x="153" y="57"/>
                  </a:cubicBezTo>
                  <a:cubicBezTo>
                    <a:pt x="155" y="75"/>
                    <a:pt x="150" y="91"/>
                    <a:pt x="136" y="104"/>
                  </a:cubicBezTo>
                  <a:cubicBezTo>
                    <a:pt x="129" y="111"/>
                    <a:pt x="119" y="114"/>
                    <a:pt x="108" y="113"/>
                  </a:cubicBezTo>
                  <a:cubicBezTo>
                    <a:pt x="104" y="113"/>
                    <a:pt x="102" y="111"/>
                    <a:pt x="102" y="107"/>
                  </a:cubicBezTo>
                  <a:cubicBezTo>
                    <a:pt x="100" y="98"/>
                    <a:pt x="102" y="95"/>
                    <a:pt x="111" y="92"/>
                  </a:cubicBezTo>
                  <a:cubicBezTo>
                    <a:pt x="124" y="88"/>
                    <a:pt x="132" y="74"/>
                    <a:pt x="130" y="61"/>
                  </a:cubicBezTo>
                  <a:cubicBezTo>
                    <a:pt x="128" y="49"/>
                    <a:pt x="122" y="40"/>
                    <a:pt x="111" y="35"/>
                  </a:cubicBezTo>
                  <a:cubicBezTo>
                    <a:pt x="92" y="25"/>
                    <a:pt x="72" y="24"/>
                    <a:pt x="51" y="29"/>
                  </a:cubicBezTo>
                  <a:cubicBezTo>
                    <a:pt x="29" y="34"/>
                    <a:pt x="22" y="55"/>
                    <a:pt x="33" y="76"/>
                  </a:cubicBezTo>
                  <a:cubicBezTo>
                    <a:pt x="35" y="81"/>
                    <a:pt x="39" y="84"/>
                    <a:pt x="44" y="84"/>
                  </a:cubicBezTo>
                  <a:cubicBezTo>
                    <a:pt x="50" y="84"/>
                    <a:pt x="54" y="80"/>
                    <a:pt x="56" y="76"/>
                  </a:cubicBezTo>
                  <a:cubicBezTo>
                    <a:pt x="57" y="74"/>
                    <a:pt x="57" y="71"/>
                    <a:pt x="59" y="69"/>
                  </a:cubicBezTo>
                  <a:cubicBezTo>
                    <a:pt x="61" y="67"/>
                    <a:pt x="63" y="64"/>
                    <a:pt x="66" y="63"/>
                  </a:cubicBezTo>
                  <a:cubicBezTo>
                    <a:pt x="75" y="58"/>
                    <a:pt x="82" y="63"/>
                    <a:pt x="81" y="74"/>
                  </a:cubicBezTo>
                  <a:cubicBezTo>
                    <a:pt x="79" y="82"/>
                    <a:pt x="77" y="91"/>
                    <a:pt x="76" y="99"/>
                  </a:cubicBezTo>
                  <a:cubicBezTo>
                    <a:pt x="75" y="102"/>
                    <a:pt x="74" y="106"/>
                    <a:pt x="7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7"/>
            <p:cNvSpPr>
              <a:spLocks noEditPoints="1"/>
            </p:cNvSpPr>
            <p:nvPr/>
          </p:nvSpPr>
          <p:spPr bwMode="auto">
            <a:xfrm>
              <a:off x="6341408" y="4305717"/>
              <a:ext cx="360419" cy="286728"/>
            </a:xfrm>
            <a:custGeom>
              <a:avLst/>
              <a:gdLst>
                <a:gd name="T0" fmla="*/ 98 w 157"/>
                <a:gd name="T1" fmla="*/ 1 h 126"/>
                <a:gd name="T2" fmla="*/ 137 w 157"/>
                <a:gd name="T3" fmla="*/ 24 h 126"/>
                <a:gd name="T4" fmla="*/ 154 w 157"/>
                <a:gd name="T5" fmla="*/ 64 h 126"/>
                <a:gd name="T6" fmla="*/ 148 w 157"/>
                <a:gd name="T7" fmla="*/ 77 h 126"/>
                <a:gd name="T8" fmla="*/ 37 w 157"/>
                <a:gd name="T9" fmla="*/ 122 h 126"/>
                <a:gd name="T10" fmla="*/ 20 w 157"/>
                <a:gd name="T11" fmla="*/ 115 h 126"/>
                <a:gd name="T12" fmla="*/ 4 w 157"/>
                <a:gd name="T13" fmla="*/ 70 h 126"/>
                <a:gd name="T14" fmla="*/ 16 w 157"/>
                <a:gd name="T15" fmla="*/ 36 h 126"/>
                <a:gd name="T16" fmla="*/ 98 w 157"/>
                <a:gd name="T17" fmla="*/ 1 h 126"/>
                <a:gd name="T18" fmla="*/ 27 w 157"/>
                <a:gd name="T19" fmla="*/ 68 h 126"/>
                <a:gd name="T20" fmla="*/ 34 w 157"/>
                <a:gd name="T21" fmla="*/ 88 h 126"/>
                <a:gd name="T22" fmla="*/ 47 w 157"/>
                <a:gd name="T23" fmla="*/ 94 h 126"/>
                <a:gd name="T24" fmla="*/ 78 w 157"/>
                <a:gd name="T25" fmla="*/ 82 h 126"/>
                <a:gd name="T26" fmla="*/ 122 w 157"/>
                <a:gd name="T27" fmla="*/ 64 h 126"/>
                <a:gd name="T28" fmla="*/ 127 w 157"/>
                <a:gd name="T29" fmla="*/ 53 h 126"/>
                <a:gd name="T30" fmla="*/ 114 w 157"/>
                <a:gd name="T31" fmla="*/ 30 h 126"/>
                <a:gd name="T32" fmla="*/ 101 w 157"/>
                <a:gd name="T33" fmla="*/ 24 h 126"/>
                <a:gd name="T34" fmla="*/ 36 w 157"/>
                <a:gd name="T35" fmla="*/ 47 h 126"/>
                <a:gd name="T36" fmla="*/ 27 w 157"/>
                <a:gd name="T37" fmla="*/ 6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" h="126">
                  <a:moveTo>
                    <a:pt x="98" y="1"/>
                  </a:moveTo>
                  <a:cubicBezTo>
                    <a:pt x="116" y="0"/>
                    <a:pt x="129" y="8"/>
                    <a:pt x="137" y="24"/>
                  </a:cubicBezTo>
                  <a:cubicBezTo>
                    <a:pt x="144" y="37"/>
                    <a:pt x="149" y="50"/>
                    <a:pt x="154" y="64"/>
                  </a:cubicBezTo>
                  <a:cubicBezTo>
                    <a:pt x="157" y="72"/>
                    <a:pt x="156" y="74"/>
                    <a:pt x="148" y="77"/>
                  </a:cubicBezTo>
                  <a:cubicBezTo>
                    <a:pt x="111" y="92"/>
                    <a:pt x="74" y="107"/>
                    <a:pt x="37" y="122"/>
                  </a:cubicBezTo>
                  <a:cubicBezTo>
                    <a:pt x="27" y="126"/>
                    <a:pt x="24" y="125"/>
                    <a:pt x="20" y="115"/>
                  </a:cubicBezTo>
                  <a:cubicBezTo>
                    <a:pt x="14" y="100"/>
                    <a:pt x="8" y="85"/>
                    <a:pt x="4" y="70"/>
                  </a:cubicBezTo>
                  <a:cubicBezTo>
                    <a:pt x="0" y="56"/>
                    <a:pt x="7" y="45"/>
                    <a:pt x="16" y="36"/>
                  </a:cubicBezTo>
                  <a:cubicBezTo>
                    <a:pt x="38" y="12"/>
                    <a:pt x="66" y="3"/>
                    <a:pt x="98" y="1"/>
                  </a:cubicBezTo>
                  <a:close/>
                  <a:moveTo>
                    <a:pt x="27" y="68"/>
                  </a:moveTo>
                  <a:cubicBezTo>
                    <a:pt x="29" y="73"/>
                    <a:pt x="31" y="81"/>
                    <a:pt x="34" y="88"/>
                  </a:cubicBezTo>
                  <a:cubicBezTo>
                    <a:pt x="37" y="96"/>
                    <a:pt x="39" y="96"/>
                    <a:pt x="47" y="94"/>
                  </a:cubicBezTo>
                  <a:cubicBezTo>
                    <a:pt x="57" y="90"/>
                    <a:pt x="68" y="86"/>
                    <a:pt x="78" y="82"/>
                  </a:cubicBezTo>
                  <a:cubicBezTo>
                    <a:pt x="93" y="77"/>
                    <a:pt x="107" y="71"/>
                    <a:pt x="122" y="64"/>
                  </a:cubicBezTo>
                  <a:cubicBezTo>
                    <a:pt x="129" y="61"/>
                    <a:pt x="130" y="59"/>
                    <a:pt x="127" y="53"/>
                  </a:cubicBezTo>
                  <a:cubicBezTo>
                    <a:pt x="123" y="45"/>
                    <a:pt x="119" y="37"/>
                    <a:pt x="114" y="30"/>
                  </a:cubicBezTo>
                  <a:cubicBezTo>
                    <a:pt x="111" y="26"/>
                    <a:pt x="107" y="24"/>
                    <a:pt x="101" y="24"/>
                  </a:cubicBezTo>
                  <a:cubicBezTo>
                    <a:pt x="76" y="23"/>
                    <a:pt x="55" y="33"/>
                    <a:pt x="36" y="47"/>
                  </a:cubicBezTo>
                  <a:cubicBezTo>
                    <a:pt x="30" y="51"/>
                    <a:pt x="27" y="58"/>
                    <a:pt x="2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8"/>
            <p:cNvSpPr>
              <a:spLocks noEditPoints="1"/>
            </p:cNvSpPr>
            <p:nvPr/>
          </p:nvSpPr>
          <p:spPr bwMode="auto">
            <a:xfrm>
              <a:off x="9188587" y="1220046"/>
              <a:ext cx="274669" cy="360419"/>
            </a:xfrm>
            <a:custGeom>
              <a:avLst/>
              <a:gdLst>
                <a:gd name="T0" fmla="*/ 0 w 120"/>
                <a:gd name="T1" fmla="*/ 91 h 158"/>
                <a:gd name="T2" fmla="*/ 20 w 120"/>
                <a:gd name="T3" fmla="*/ 25 h 158"/>
                <a:gd name="T4" fmla="*/ 73 w 120"/>
                <a:gd name="T5" fmla="*/ 3 h 158"/>
                <a:gd name="T6" fmla="*/ 115 w 120"/>
                <a:gd name="T7" fmla="*/ 37 h 158"/>
                <a:gd name="T8" fmla="*/ 116 w 120"/>
                <a:gd name="T9" fmla="*/ 79 h 158"/>
                <a:gd name="T10" fmla="*/ 92 w 120"/>
                <a:gd name="T11" fmla="*/ 130 h 158"/>
                <a:gd name="T12" fmla="*/ 10 w 120"/>
                <a:gd name="T13" fmla="*/ 127 h 158"/>
                <a:gd name="T14" fmla="*/ 0 w 120"/>
                <a:gd name="T15" fmla="*/ 91 h 158"/>
                <a:gd name="T16" fmla="*/ 94 w 120"/>
                <a:gd name="T17" fmla="*/ 62 h 158"/>
                <a:gd name="T18" fmla="*/ 94 w 120"/>
                <a:gd name="T19" fmla="*/ 54 h 158"/>
                <a:gd name="T20" fmla="*/ 60 w 120"/>
                <a:gd name="T21" fmla="*/ 25 h 158"/>
                <a:gd name="T22" fmla="*/ 36 w 120"/>
                <a:gd name="T23" fmla="*/ 41 h 158"/>
                <a:gd name="T24" fmla="*/ 23 w 120"/>
                <a:gd name="T25" fmla="*/ 76 h 158"/>
                <a:gd name="T26" fmla="*/ 39 w 120"/>
                <a:gd name="T27" fmla="*/ 121 h 158"/>
                <a:gd name="T28" fmla="*/ 66 w 120"/>
                <a:gd name="T29" fmla="*/ 121 h 158"/>
                <a:gd name="T30" fmla="*/ 78 w 120"/>
                <a:gd name="T31" fmla="*/ 110 h 158"/>
                <a:gd name="T32" fmla="*/ 94 w 120"/>
                <a:gd name="T33" fmla="*/ 6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58">
                  <a:moveTo>
                    <a:pt x="0" y="91"/>
                  </a:moveTo>
                  <a:cubicBezTo>
                    <a:pt x="1" y="67"/>
                    <a:pt x="6" y="45"/>
                    <a:pt x="20" y="25"/>
                  </a:cubicBezTo>
                  <a:cubicBezTo>
                    <a:pt x="33" y="7"/>
                    <a:pt x="51" y="0"/>
                    <a:pt x="73" y="3"/>
                  </a:cubicBezTo>
                  <a:cubicBezTo>
                    <a:pt x="93" y="6"/>
                    <a:pt x="107" y="18"/>
                    <a:pt x="115" y="37"/>
                  </a:cubicBezTo>
                  <a:cubicBezTo>
                    <a:pt x="120" y="51"/>
                    <a:pt x="119" y="65"/>
                    <a:pt x="116" y="79"/>
                  </a:cubicBezTo>
                  <a:cubicBezTo>
                    <a:pt x="112" y="98"/>
                    <a:pt x="105" y="115"/>
                    <a:pt x="92" y="130"/>
                  </a:cubicBezTo>
                  <a:cubicBezTo>
                    <a:pt x="68" y="158"/>
                    <a:pt x="27" y="150"/>
                    <a:pt x="10" y="127"/>
                  </a:cubicBezTo>
                  <a:cubicBezTo>
                    <a:pt x="2" y="116"/>
                    <a:pt x="0" y="104"/>
                    <a:pt x="0" y="91"/>
                  </a:cubicBezTo>
                  <a:close/>
                  <a:moveTo>
                    <a:pt x="94" y="62"/>
                  </a:moveTo>
                  <a:cubicBezTo>
                    <a:pt x="94" y="59"/>
                    <a:pt x="95" y="56"/>
                    <a:pt x="94" y="54"/>
                  </a:cubicBezTo>
                  <a:cubicBezTo>
                    <a:pt x="93" y="36"/>
                    <a:pt x="77" y="23"/>
                    <a:pt x="60" y="25"/>
                  </a:cubicBezTo>
                  <a:cubicBezTo>
                    <a:pt x="49" y="26"/>
                    <a:pt x="42" y="33"/>
                    <a:pt x="36" y="41"/>
                  </a:cubicBezTo>
                  <a:cubicBezTo>
                    <a:pt x="29" y="51"/>
                    <a:pt x="26" y="63"/>
                    <a:pt x="23" y="76"/>
                  </a:cubicBezTo>
                  <a:cubicBezTo>
                    <a:pt x="19" y="94"/>
                    <a:pt x="23" y="109"/>
                    <a:pt x="39" y="121"/>
                  </a:cubicBezTo>
                  <a:cubicBezTo>
                    <a:pt x="50" y="128"/>
                    <a:pt x="56" y="129"/>
                    <a:pt x="66" y="121"/>
                  </a:cubicBezTo>
                  <a:cubicBezTo>
                    <a:pt x="71" y="118"/>
                    <a:pt x="75" y="114"/>
                    <a:pt x="78" y="110"/>
                  </a:cubicBezTo>
                  <a:cubicBezTo>
                    <a:pt x="89" y="96"/>
                    <a:pt x="95" y="80"/>
                    <a:pt x="94" y="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9"/>
            <p:cNvSpPr>
              <a:spLocks noEditPoints="1"/>
            </p:cNvSpPr>
            <p:nvPr/>
          </p:nvSpPr>
          <p:spPr bwMode="auto">
            <a:xfrm>
              <a:off x="10784346" y="3010083"/>
              <a:ext cx="344341" cy="262610"/>
            </a:xfrm>
            <a:custGeom>
              <a:avLst/>
              <a:gdLst>
                <a:gd name="T0" fmla="*/ 88 w 150"/>
                <a:gd name="T1" fmla="*/ 0 h 115"/>
                <a:gd name="T2" fmla="*/ 106 w 150"/>
                <a:gd name="T3" fmla="*/ 1 h 115"/>
                <a:gd name="T4" fmla="*/ 148 w 150"/>
                <a:gd name="T5" fmla="*/ 44 h 115"/>
                <a:gd name="T6" fmla="*/ 114 w 150"/>
                <a:gd name="T7" fmla="*/ 102 h 115"/>
                <a:gd name="T8" fmla="*/ 42 w 150"/>
                <a:gd name="T9" fmla="*/ 110 h 115"/>
                <a:gd name="T10" fmla="*/ 1 w 150"/>
                <a:gd name="T11" fmla="*/ 64 h 115"/>
                <a:gd name="T12" fmla="*/ 11 w 150"/>
                <a:gd name="T13" fmla="*/ 30 h 115"/>
                <a:gd name="T14" fmla="*/ 63 w 150"/>
                <a:gd name="T15" fmla="*/ 1 h 115"/>
                <a:gd name="T16" fmla="*/ 88 w 150"/>
                <a:gd name="T17" fmla="*/ 0 h 115"/>
                <a:gd name="T18" fmla="*/ 89 w 150"/>
                <a:gd name="T19" fmla="*/ 20 h 115"/>
                <a:gd name="T20" fmla="*/ 39 w 150"/>
                <a:gd name="T21" fmla="*/ 34 h 115"/>
                <a:gd name="T22" fmla="*/ 33 w 150"/>
                <a:gd name="T23" fmla="*/ 80 h 115"/>
                <a:gd name="T24" fmla="*/ 48 w 150"/>
                <a:gd name="T25" fmla="*/ 90 h 115"/>
                <a:gd name="T26" fmla="*/ 104 w 150"/>
                <a:gd name="T27" fmla="*/ 81 h 115"/>
                <a:gd name="T28" fmla="*/ 126 w 150"/>
                <a:gd name="T29" fmla="*/ 56 h 115"/>
                <a:gd name="T30" fmla="*/ 125 w 150"/>
                <a:gd name="T31" fmla="*/ 44 h 115"/>
                <a:gd name="T32" fmla="*/ 89 w 150"/>
                <a:gd name="T33" fmla="*/ 2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0" h="115">
                  <a:moveTo>
                    <a:pt x="88" y="0"/>
                  </a:moveTo>
                  <a:cubicBezTo>
                    <a:pt x="94" y="0"/>
                    <a:pt x="100" y="0"/>
                    <a:pt x="106" y="1"/>
                  </a:cubicBezTo>
                  <a:cubicBezTo>
                    <a:pt x="129" y="4"/>
                    <a:pt x="146" y="22"/>
                    <a:pt x="148" y="44"/>
                  </a:cubicBezTo>
                  <a:cubicBezTo>
                    <a:pt x="150" y="70"/>
                    <a:pt x="137" y="92"/>
                    <a:pt x="114" y="102"/>
                  </a:cubicBezTo>
                  <a:cubicBezTo>
                    <a:pt x="91" y="112"/>
                    <a:pt x="67" y="115"/>
                    <a:pt x="42" y="110"/>
                  </a:cubicBezTo>
                  <a:cubicBezTo>
                    <a:pt x="18" y="106"/>
                    <a:pt x="4" y="89"/>
                    <a:pt x="1" y="64"/>
                  </a:cubicBezTo>
                  <a:cubicBezTo>
                    <a:pt x="0" y="51"/>
                    <a:pt x="3" y="40"/>
                    <a:pt x="11" y="30"/>
                  </a:cubicBezTo>
                  <a:cubicBezTo>
                    <a:pt x="24" y="13"/>
                    <a:pt x="42" y="3"/>
                    <a:pt x="63" y="1"/>
                  </a:cubicBezTo>
                  <a:cubicBezTo>
                    <a:pt x="71" y="0"/>
                    <a:pt x="79" y="0"/>
                    <a:pt x="88" y="0"/>
                  </a:cubicBezTo>
                  <a:close/>
                  <a:moveTo>
                    <a:pt x="89" y="20"/>
                  </a:moveTo>
                  <a:cubicBezTo>
                    <a:pt x="70" y="20"/>
                    <a:pt x="54" y="26"/>
                    <a:pt x="39" y="34"/>
                  </a:cubicBezTo>
                  <a:cubicBezTo>
                    <a:pt x="21" y="44"/>
                    <a:pt x="22" y="68"/>
                    <a:pt x="33" y="80"/>
                  </a:cubicBezTo>
                  <a:cubicBezTo>
                    <a:pt x="37" y="84"/>
                    <a:pt x="41" y="89"/>
                    <a:pt x="48" y="90"/>
                  </a:cubicBezTo>
                  <a:cubicBezTo>
                    <a:pt x="68" y="91"/>
                    <a:pt x="87" y="89"/>
                    <a:pt x="104" y="81"/>
                  </a:cubicBezTo>
                  <a:cubicBezTo>
                    <a:pt x="115" y="76"/>
                    <a:pt x="123" y="68"/>
                    <a:pt x="126" y="56"/>
                  </a:cubicBezTo>
                  <a:cubicBezTo>
                    <a:pt x="127" y="51"/>
                    <a:pt x="127" y="47"/>
                    <a:pt x="125" y="44"/>
                  </a:cubicBezTo>
                  <a:cubicBezTo>
                    <a:pt x="116" y="30"/>
                    <a:pt x="106" y="17"/>
                    <a:pt x="89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0"/>
            <p:cNvSpPr>
              <a:spLocks noEditPoints="1"/>
            </p:cNvSpPr>
            <p:nvPr/>
          </p:nvSpPr>
          <p:spPr bwMode="auto">
            <a:xfrm>
              <a:off x="8988949" y="4075263"/>
              <a:ext cx="210356" cy="351040"/>
            </a:xfrm>
            <a:custGeom>
              <a:avLst/>
              <a:gdLst>
                <a:gd name="T0" fmla="*/ 7 w 92"/>
                <a:gd name="T1" fmla="*/ 122 h 154"/>
                <a:gd name="T2" fmla="*/ 19 w 92"/>
                <a:gd name="T3" fmla="*/ 119 h 154"/>
                <a:gd name="T4" fmla="*/ 33 w 92"/>
                <a:gd name="T5" fmla="*/ 124 h 154"/>
                <a:gd name="T6" fmla="*/ 58 w 92"/>
                <a:gd name="T7" fmla="*/ 127 h 154"/>
                <a:gd name="T8" fmla="*/ 61 w 92"/>
                <a:gd name="T9" fmla="*/ 121 h 154"/>
                <a:gd name="T10" fmla="*/ 63 w 92"/>
                <a:gd name="T11" fmla="*/ 115 h 154"/>
                <a:gd name="T12" fmla="*/ 50 w 92"/>
                <a:gd name="T13" fmla="*/ 100 h 154"/>
                <a:gd name="T14" fmla="*/ 24 w 92"/>
                <a:gd name="T15" fmla="*/ 96 h 154"/>
                <a:gd name="T16" fmla="*/ 6 w 92"/>
                <a:gd name="T17" fmla="*/ 71 h 154"/>
                <a:gd name="T18" fmla="*/ 18 w 92"/>
                <a:gd name="T19" fmla="*/ 15 h 154"/>
                <a:gd name="T20" fmla="*/ 80 w 92"/>
                <a:gd name="T21" fmla="*/ 24 h 154"/>
                <a:gd name="T22" fmla="*/ 87 w 92"/>
                <a:gd name="T23" fmla="*/ 43 h 154"/>
                <a:gd name="T24" fmla="*/ 86 w 92"/>
                <a:gd name="T25" fmla="*/ 120 h 154"/>
                <a:gd name="T26" fmla="*/ 44 w 92"/>
                <a:gd name="T27" fmla="*/ 154 h 154"/>
                <a:gd name="T28" fmla="*/ 34 w 92"/>
                <a:gd name="T29" fmla="*/ 153 h 154"/>
                <a:gd name="T30" fmla="*/ 15 w 92"/>
                <a:gd name="T31" fmla="*/ 142 h 154"/>
                <a:gd name="T32" fmla="*/ 7 w 92"/>
                <a:gd name="T33" fmla="*/ 122 h 154"/>
                <a:gd name="T34" fmla="*/ 64 w 92"/>
                <a:gd name="T35" fmla="*/ 56 h 154"/>
                <a:gd name="T36" fmla="*/ 56 w 92"/>
                <a:gd name="T37" fmla="*/ 33 h 154"/>
                <a:gd name="T38" fmla="*/ 31 w 92"/>
                <a:gd name="T39" fmla="*/ 36 h 154"/>
                <a:gd name="T40" fmla="*/ 30 w 92"/>
                <a:gd name="T41" fmla="*/ 69 h 154"/>
                <a:gd name="T42" fmla="*/ 48 w 92"/>
                <a:gd name="T43" fmla="*/ 80 h 154"/>
                <a:gd name="T44" fmla="*/ 62 w 92"/>
                <a:gd name="T45" fmla="*/ 68 h 154"/>
                <a:gd name="T46" fmla="*/ 64 w 92"/>
                <a:gd name="T47" fmla="*/ 5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" h="154">
                  <a:moveTo>
                    <a:pt x="7" y="122"/>
                  </a:moveTo>
                  <a:cubicBezTo>
                    <a:pt x="11" y="121"/>
                    <a:pt x="15" y="120"/>
                    <a:pt x="19" y="119"/>
                  </a:cubicBezTo>
                  <a:cubicBezTo>
                    <a:pt x="25" y="117"/>
                    <a:pt x="29" y="119"/>
                    <a:pt x="33" y="124"/>
                  </a:cubicBezTo>
                  <a:cubicBezTo>
                    <a:pt x="39" y="136"/>
                    <a:pt x="48" y="134"/>
                    <a:pt x="58" y="127"/>
                  </a:cubicBezTo>
                  <a:cubicBezTo>
                    <a:pt x="59" y="126"/>
                    <a:pt x="60" y="123"/>
                    <a:pt x="61" y="121"/>
                  </a:cubicBezTo>
                  <a:cubicBezTo>
                    <a:pt x="62" y="119"/>
                    <a:pt x="62" y="117"/>
                    <a:pt x="63" y="115"/>
                  </a:cubicBezTo>
                  <a:cubicBezTo>
                    <a:pt x="67" y="100"/>
                    <a:pt x="66" y="98"/>
                    <a:pt x="50" y="100"/>
                  </a:cubicBezTo>
                  <a:cubicBezTo>
                    <a:pt x="40" y="102"/>
                    <a:pt x="32" y="101"/>
                    <a:pt x="24" y="96"/>
                  </a:cubicBezTo>
                  <a:cubicBezTo>
                    <a:pt x="14" y="90"/>
                    <a:pt x="9" y="81"/>
                    <a:pt x="6" y="71"/>
                  </a:cubicBezTo>
                  <a:cubicBezTo>
                    <a:pt x="0" y="51"/>
                    <a:pt x="2" y="32"/>
                    <a:pt x="18" y="15"/>
                  </a:cubicBezTo>
                  <a:cubicBezTo>
                    <a:pt x="31" y="0"/>
                    <a:pt x="70" y="1"/>
                    <a:pt x="80" y="24"/>
                  </a:cubicBezTo>
                  <a:cubicBezTo>
                    <a:pt x="83" y="31"/>
                    <a:pt x="86" y="37"/>
                    <a:pt x="87" y="43"/>
                  </a:cubicBezTo>
                  <a:cubicBezTo>
                    <a:pt x="91" y="69"/>
                    <a:pt x="92" y="94"/>
                    <a:pt x="86" y="120"/>
                  </a:cubicBezTo>
                  <a:cubicBezTo>
                    <a:pt x="81" y="142"/>
                    <a:pt x="66" y="153"/>
                    <a:pt x="44" y="154"/>
                  </a:cubicBezTo>
                  <a:cubicBezTo>
                    <a:pt x="41" y="154"/>
                    <a:pt x="37" y="154"/>
                    <a:pt x="34" y="153"/>
                  </a:cubicBezTo>
                  <a:cubicBezTo>
                    <a:pt x="26" y="153"/>
                    <a:pt x="19" y="150"/>
                    <a:pt x="15" y="142"/>
                  </a:cubicBezTo>
                  <a:cubicBezTo>
                    <a:pt x="12" y="136"/>
                    <a:pt x="8" y="131"/>
                    <a:pt x="7" y="122"/>
                  </a:cubicBezTo>
                  <a:close/>
                  <a:moveTo>
                    <a:pt x="64" y="56"/>
                  </a:moveTo>
                  <a:cubicBezTo>
                    <a:pt x="63" y="47"/>
                    <a:pt x="62" y="39"/>
                    <a:pt x="56" y="33"/>
                  </a:cubicBezTo>
                  <a:cubicBezTo>
                    <a:pt x="49" y="24"/>
                    <a:pt x="35" y="25"/>
                    <a:pt x="31" y="36"/>
                  </a:cubicBezTo>
                  <a:cubicBezTo>
                    <a:pt x="26" y="47"/>
                    <a:pt x="26" y="58"/>
                    <a:pt x="30" y="69"/>
                  </a:cubicBezTo>
                  <a:cubicBezTo>
                    <a:pt x="32" y="76"/>
                    <a:pt x="40" y="81"/>
                    <a:pt x="48" y="80"/>
                  </a:cubicBezTo>
                  <a:cubicBezTo>
                    <a:pt x="54" y="80"/>
                    <a:pt x="60" y="76"/>
                    <a:pt x="62" y="68"/>
                  </a:cubicBezTo>
                  <a:cubicBezTo>
                    <a:pt x="63" y="64"/>
                    <a:pt x="63" y="59"/>
                    <a:pt x="6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1"/>
            <p:cNvSpPr>
              <a:spLocks noEditPoints="1"/>
            </p:cNvSpPr>
            <p:nvPr/>
          </p:nvSpPr>
          <p:spPr bwMode="auto">
            <a:xfrm>
              <a:off x="8348502" y="5758113"/>
              <a:ext cx="277349" cy="422052"/>
            </a:xfrm>
            <a:custGeom>
              <a:avLst/>
              <a:gdLst>
                <a:gd name="T0" fmla="*/ 36 w 121"/>
                <a:gd name="T1" fmla="*/ 46 h 185"/>
                <a:gd name="T2" fmla="*/ 40 w 121"/>
                <a:gd name="T3" fmla="*/ 57 h 185"/>
                <a:gd name="T4" fmla="*/ 41 w 121"/>
                <a:gd name="T5" fmla="*/ 71 h 185"/>
                <a:gd name="T6" fmla="*/ 50 w 121"/>
                <a:gd name="T7" fmla="*/ 79 h 185"/>
                <a:gd name="T8" fmla="*/ 61 w 121"/>
                <a:gd name="T9" fmla="*/ 68 h 185"/>
                <a:gd name="T10" fmla="*/ 58 w 121"/>
                <a:gd name="T11" fmla="*/ 59 h 185"/>
                <a:gd name="T12" fmla="*/ 62 w 121"/>
                <a:gd name="T13" fmla="*/ 43 h 185"/>
                <a:gd name="T14" fmla="*/ 69 w 121"/>
                <a:gd name="T15" fmla="*/ 38 h 185"/>
                <a:gd name="T16" fmla="*/ 72 w 121"/>
                <a:gd name="T17" fmla="*/ 27 h 185"/>
                <a:gd name="T18" fmla="*/ 46 w 121"/>
                <a:gd name="T19" fmla="*/ 27 h 185"/>
                <a:gd name="T20" fmla="*/ 53 w 121"/>
                <a:gd name="T21" fmla="*/ 19 h 185"/>
                <a:gd name="T22" fmla="*/ 93 w 121"/>
                <a:gd name="T23" fmla="*/ 0 h 185"/>
                <a:gd name="T24" fmla="*/ 105 w 121"/>
                <a:gd name="T25" fmla="*/ 1 h 185"/>
                <a:gd name="T26" fmla="*/ 119 w 121"/>
                <a:gd name="T27" fmla="*/ 18 h 185"/>
                <a:gd name="T28" fmla="*/ 108 w 121"/>
                <a:gd name="T29" fmla="*/ 53 h 185"/>
                <a:gd name="T30" fmla="*/ 77 w 121"/>
                <a:gd name="T31" fmla="*/ 84 h 185"/>
                <a:gd name="T32" fmla="*/ 63 w 121"/>
                <a:gd name="T33" fmla="*/ 99 h 185"/>
                <a:gd name="T34" fmla="*/ 70 w 121"/>
                <a:gd name="T35" fmla="*/ 119 h 185"/>
                <a:gd name="T36" fmla="*/ 80 w 121"/>
                <a:gd name="T37" fmla="*/ 125 h 185"/>
                <a:gd name="T38" fmla="*/ 66 w 121"/>
                <a:gd name="T39" fmla="*/ 132 h 185"/>
                <a:gd name="T40" fmla="*/ 56 w 121"/>
                <a:gd name="T41" fmla="*/ 135 h 185"/>
                <a:gd name="T42" fmla="*/ 46 w 121"/>
                <a:gd name="T43" fmla="*/ 143 h 185"/>
                <a:gd name="T44" fmla="*/ 52 w 121"/>
                <a:gd name="T45" fmla="*/ 157 h 185"/>
                <a:gd name="T46" fmla="*/ 70 w 121"/>
                <a:gd name="T47" fmla="*/ 161 h 185"/>
                <a:gd name="T48" fmla="*/ 85 w 121"/>
                <a:gd name="T49" fmla="*/ 165 h 185"/>
                <a:gd name="T50" fmla="*/ 92 w 121"/>
                <a:gd name="T51" fmla="*/ 175 h 185"/>
                <a:gd name="T52" fmla="*/ 79 w 121"/>
                <a:gd name="T53" fmla="*/ 184 h 185"/>
                <a:gd name="T54" fmla="*/ 60 w 121"/>
                <a:gd name="T55" fmla="*/ 180 h 185"/>
                <a:gd name="T56" fmla="*/ 17 w 121"/>
                <a:gd name="T57" fmla="*/ 175 h 185"/>
                <a:gd name="T58" fmla="*/ 3 w 121"/>
                <a:gd name="T59" fmla="*/ 172 h 185"/>
                <a:gd name="T60" fmla="*/ 0 w 121"/>
                <a:gd name="T61" fmla="*/ 165 h 185"/>
                <a:gd name="T62" fmla="*/ 5 w 121"/>
                <a:gd name="T63" fmla="*/ 161 h 185"/>
                <a:gd name="T64" fmla="*/ 21 w 121"/>
                <a:gd name="T65" fmla="*/ 159 h 185"/>
                <a:gd name="T66" fmla="*/ 30 w 121"/>
                <a:gd name="T67" fmla="*/ 140 h 185"/>
                <a:gd name="T68" fmla="*/ 26 w 121"/>
                <a:gd name="T69" fmla="*/ 131 h 185"/>
                <a:gd name="T70" fmla="*/ 39 w 121"/>
                <a:gd name="T71" fmla="*/ 121 h 185"/>
                <a:gd name="T72" fmla="*/ 48 w 121"/>
                <a:gd name="T73" fmla="*/ 110 h 185"/>
                <a:gd name="T74" fmla="*/ 41 w 121"/>
                <a:gd name="T75" fmla="*/ 94 h 185"/>
                <a:gd name="T76" fmla="*/ 32 w 121"/>
                <a:gd name="T77" fmla="*/ 92 h 185"/>
                <a:gd name="T78" fmla="*/ 19 w 121"/>
                <a:gd name="T79" fmla="*/ 76 h 185"/>
                <a:gd name="T80" fmla="*/ 31 w 121"/>
                <a:gd name="T81" fmla="*/ 49 h 185"/>
                <a:gd name="T82" fmla="*/ 36 w 121"/>
                <a:gd name="T83" fmla="*/ 46 h 185"/>
                <a:gd name="T84" fmla="*/ 109 w 121"/>
                <a:gd name="T85" fmla="*/ 29 h 185"/>
                <a:gd name="T86" fmla="*/ 99 w 121"/>
                <a:gd name="T87" fmla="*/ 16 h 185"/>
                <a:gd name="T88" fmla="*/ 86 w 121"/>
                <a:gd name="T89" fmla="*/ 18 h 185"/>
                <a:gd name="T90" fmla="*/ 81 w 121"/>
                <a:gd name="T91" fmla="*/ 26 h 185"/>
                <a:gd name="T92" fmla="*/ 90 w 121"/>
                <a:gd name="T93" fmla="*/ 37 h 185"/>
                <a:gd name="T94" fmla="*/ 108 w 121"/>
                <a:gd name="T95" fmla="*/ 34 h 185"/>
                <a:gd name="T96" fmla="*/ 109 w 121"/>
                <a:gd name="T97" fmla="*/ 2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" h="185">
                  <a:moveTo>
                    <a:pt x="36" y="46"/>
                  </a:moveTo>
                  <a:cubicBezTo>
                    <a:pt x="40" y="49"/>
                    <a:pt x="40" y="53"/>
                    <a:pt x="40" y="57"/>
                  </a:cubicBezTo>
                  <a:cubicBezTo>
                    <a:pt x="40" y="62"/>
                    <a:pt x="40" y="66"/>
                    <a:pt x="41" y="71"/>
                  </a:cubicBezTo>
                  <a:cubicBezTo>
                    <a:pt x="42" y="77"/>
                    <a:pt x="45" y="79"/>
                    <a:pt x="50" y="79"/>
                  </a:cubicBezTo>
                  <a:cubicBezTo>
                    <a:pt x="56" y="78"/>
                    <a:pt x="62" y="73"/>
                    <a:pt x="61" y="68"/>
                  </a:cubicBezTo>
                  <a:cubicBezTo>
                    <a:pt x="61" y="65"/>
                    <a:pt x="59" y="61"/>
                    <a:pt x="58" y="59"/>
                  </a:cubicBezTo>
                  <a:cubicBezTo>
                    <a:pt x="54" y="49"/>
                    <a:pt x="54" y="49"/>
                    <a:pt x="62" y="43"/>
                  </a:cubicBezTo>
                  <a:cubicBezTo>
                    <a:pt x="64" y="41"/>
                    <a:pt x="67" y="40"/>
                    <a:pt x="69" y="38"/>
                  </a:cubicBezTo>
                  <a:cubicBezTo>
                    <a:pt x="71" y="35"/>
                    <a:pt x="74" y="33"/>
                    <a:pt x="72" y="27"/>
                  </a:cubicBezTo>
                  <a:cubicBezTo>
                    <a:pt x="64" y="27"/>
                    <a:pt x="56" y="27"/>
                    <a:pt x="46" y="27"/>
                  </a:cubicBezTo>
                  <a:cubicBezTo>
                    <a:pt x="49" y="23"/>
                    <a:pt x="51" y="20"/>
                    <a:pt x="53" y="19"/>
                  </a:cubicBezTo>
                  <a:cubicBezTo>
                    <a:pt x="64" y="8"/>
                    <a:pt x="77" y="2"/>
                    <a:pt x="93" y="0"/>
                  </a:cubicBezTo>
                  <a:cubicBezTo>
                    <a:pt x="97" y="0"/>
                    <a:pt x="101" y="0"/>
                    <a:pt x="105" y="1"/>
                  </a:cubicBezTo>
                  <a:cubicBezTo>
                    <a:pt x="115" y="4"/>
                    <a:pt x="118" y="8"/>
                    <a:pt x="119" y="18"/>
                  </a:cubicBezTo>
                  <a:cubicBezTo>
                    <a:pt x="121" y="31"/>
                    <a:pt x="118" y="43"/>
                    <a:pt x="108" y="53"/>
                  </a:cubicBezTo>
                  <a:cubicBezTo>
                    <a:pt x="97" y="63"/>
                    <a:pt x="87" y="73"/>
                    <a:pt x="77" y="84"/>
                  </a:cubicBezTo>
                  <a:cubicBezTo>
                    <a:pt x="72" y="89"/>
                    <a:pt x="67" y="94"/>
                    <a:pt x="63" y="99"/>
                  </a:cubicBezTo>
                  <a:cubicBezTo>
                    <a:pt x="57" y="108"/>
                    <a:pt x="59" y="115"/>
                    <a:pt x="70" y="119"/>
                  </a:cubicBezTo>
                  <a:cubicBezTo>
                    <a:pt x="76" y="121"/>
                    <a:pt x="76" y="121"/>
                    <a:pt x="80" y="125"/>
                  </a:cubicBezTo>
                  <a:cubicBezTo>
                    <a:pt x="77" y="132"/>
                    <a:pt x="71" y="131"/>
                    <a:pt x="66" y="132"/>
                  </a:cubicBezTo>
                  <a:cubicBezTo>
                    <a:pt x="62" y="134"/>
                    <a:pt x="58" y="133"/>
                    <a:pt x="56" y="135"/>
                  </a:cubicBezTo>
                  <a:cubicBezTo>
                    <a:pt x="52" y="137"/>
                    <a:pt x="49" y="139"/>
                    <a:pt x="46" y="143"/>
                  </a:cubicBezTo>
                  <a:cubicBezTo>
                    <a:pt x="42" y="149"/>
                    <a:pt x="44" y="154"/>
                    <a:pt x="52" y="157"/>
                  </a:cubicBezTo>
                  <a:cubicBezTo>
                    <a:pt x="58" y="159"/>
                    <a:pt x="64" y="159"/>
                    <a:pt x="70" y="161"/>
                  </a:cubicBezTo>
                  <a:cubicBezTo>
                    <a:pt x="75" y="162"/>
                    <a:pt x="80" y="163"/>
                    <a:pt x="85" y="165"/>
                  </a:cubicBezTo>
                  <a:cubicBezTo>
                    <a:pt x="91" y="168"/>
                    <a:pt x="93" y="171"/>
                    <a:pt x="92" y="175"/>
                  </a:cubicBezTo>
                  <a:cubicBezTo>
                    <a:pt x="90" y="181"/>
                    <a:pt x="85" y="185"/>
                    <a:pt x="79" y="184"/>
                  </a:cubicBezTo>
                  <a:cubicBezTo>
                    <a:pt x="72" y="183"/>
                    <a:pt x="66" y="182"/>
                    <a:pt x="60" y="180"/>
                  </a:cubicBezTo>
                  <a:cubicBezTo>
                    <a:pt x="46" y="177"/>
                    <a:pt x="31" y="174"/>
                    <a:pt x="17" y="175"/>
                  </a:cubicBezTo>
                  <a:cubicBezTo>
                    <a:pt x="12" y="176"/>
                    <a:pt x="7" y="175"/>
                    <a:pt x="3" y="172"/>
                  </a:cubicBezTo>
                  <a:cubicBezTo>
                    <a:pt x="1" y="170"/>
                    <a:pt x="0" y="167"/>
                    <a:pt x="0" y="165"/>
                  </a:cubicBezTo>
                  <a:cubicBezTo>
                    <a:pt x="0" y="164"/>
                    <a:pt x="3" y="161"/>
                    <a:pt x="5" y="161"/>
                  </a:cubicBezTo>
                  <a:cubicBezTo>
                    <a:pt x="10" y="160"/>
                    <a:pt x="16" y="160"/>
                    <a:pt x="21" y="159"/>
                  </a:cubicBezTo>
                  <a:cubicBezTo>
                    <a:pt x="33" y="158"/>
                    <a:pt x="36" y="151"/>
                    <a:pt x="30" y="140"/>
                  </a:cubicBezTo>
                  <a:cubicBezTo>
                    <a:pt x="29" y="137"/>
                    <a:pt x="27" y="134"/>
                    <a:pt x="26" y="131"/>
                  </a:cubicBezTo>
                  <a:cubicBezTo>
                    <a:pt x="31" y="127"/>
                    <a:pt x="36" y="125"/>
                    <a:pt x="39" y="121"/>
                  </a:cubicBezTo>
                  <a:cubicBezTo>
                    <a:pt x="43" y="118"/>
                    <a:pt x="46" y="114"/>
                    <a:pt x="48" y="110"/>
                  </a:cubicBezTo>
                  <a:cubicBezTo>
                    <a:pt x="51" y="102"/>
                    <a:pt x="49" y="97"/>
                    <a:pt x="41" y="94"/>
                  </a:cubicBezTo>
                  <a:cubicBezTo>
                    <a:pt x="38" y="93"/>
                    <a:pt x="35" y="93"/>
                    <a:pt x="32" y="92"/>
                  </a:cubicBezTo>
                  <a:cubicBezTo>
                    <a:pt x="21" y="91"/>
                    <a:pt x="18" y="87"/>
                    <a:pt x="19" y="76"/>
                  </a:cubicBezTo>
                  <a:cubicBezTo>
                    <a:pt x="20" y="66"/>
                    <a:pt x="24" y="57"/>
                    <a:pt x="31" y="49"/>
                  </a:cubicBezTo>
                  <a:cubicBezTo>
                    <a:pt x="32" y="47"/>
                    <a:pt x="34" y="46"/>
                    <a:pt x="36" y="46"/>
                  </a:cubicBezTo>
                  <a:close/>
                  <a:moveTo>
                    <a:pt x="109" y="29"/>
                  </a:moveTo>
                  <a:cubicBezTo>
                    <a:pt x="110" y="19"/>
                    <a:pt x="107" y="16"/>
                    <a:pt x="99" y="16"/>
                  </a:cubicBezTo>
                  <a:cubicBezTo>
                    <a:pt x="94" y="16"/>
                    <a:pt x="90" y="17"/>
                    <a:pt x="86" y="18"/>
                  </a:cubicBezTo>
                  <a:cubicBezTo>
                    <a:pt x="80" y="19"/>
                    <a:pt x="79" y="21"/>
                    <a:pt x="81" y="26"/>
                  </a:cubicBezTo>
                  <a:cubicBezTo>
                    <a:pt x="84" y="30"/>
                    <a:pt x="87" y="34"/>
                    <a:pt x="90" y="37"/>
                  </a:cubicBezTo>
                  <a:cubicBezTo>
                    <a:pt x="98" y="46"/>
                    <a:pt x="103" y="45"/>
                    <a:pt x="108" y="34"/>
                  </a:cubicBezTo>
                  <a:cubicBezTo>
                    <a:pt x="108" y="32"/>
                    <a:pt x="109" y="30"/>
                    <a:pt x="10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2"/>
            <p:cNvSpPr>
              <a:spLocks noEditPoints="1"/>
            </p:cNvSpPr>
            <p:nvPr/>
          </p:nvSpPr>
          <p:spPr bwMode="auto">
            <a:xfrm>
              <a:off x="8408795" y="4081962"/>
              <a:ext cx="199637" cy="344341"/>
            </a:xfrm>
            <a:custGeom>
              <a:avLst/>
              <a:gdLst>
                <a:gd name="T0" fmla="*/ 0 w 87"/>
                <a:gd name="T1" fmla="*/ 48 h 151"/>
                <a:gd name="T2" fmla="*/ 3 w 87"/>
                <a:gd name="T3" fmla="*/ 27 h 151"/>
                <a:gd name="T4" fmla="*/ 34 w 87"/>
                <a:gd name="T5" fmla="*/ 2 h 151"/>
                <a:gd name="T6" fmla="*/ 38 w 87"/>
                <a:gd name="T7" fmla="*/ 2 h 151"/>
                <a:gd name="T8" fmla="*/ 81 w 87"/>
                <a:gd name="T9" fmla="*/ 35 h 151"/>
                <a:gd name="T10" fmla="*/ 80 w 87"/>
                <a:gd name="T11" fmla="*/ 118 h 151"/>
                <a:gd name="T12" fmla="*/ 36 w 87"/>
                <a:gd name="T13" fmla="*/ 151 h 151"/>
                <a:gd name="T14" fmla="*/ 4 w 87"/>
                <a:gd name="T15" fmla="*/ 125 h 151"/>
                <a:gd name="T16" fmla="*/ 8 w 87"/>
                <a:gd name="T17" fmla="*/ 116 h 151"/>
                <a:gd name="T18" fmla="*/ 16 w 87"/>
                <a:gd name="T19" fmla="*/ 115 h 151"/>
                <a:gd name="T20" fmla="*/ 27 w 87"/>
                <a:gd name="T21" fmla="*/ 121 h 151"/>
                <a:gd name="T22" fmla="*/ 51 w 87"/>
                <a:gd name="T23" fmla="*/ 125 h 151"/>
                <a:gd name="T24" fmla="*/ 60 w 87"/>
                <a:gd name="T25" fmla="*/ 107 h 151"/>
                <a:gd name="T26" fmla="*/ 51 w 87"/>
                <a:gd name="T27" fmla="*/ 97 h 151"/>
                <a:gd name="T28" fmla="*/ 40 w 87"/>
                <a:gd name="T29" fmla="*/ 98 h 151"/>
                <a:gd name="T30" fmla="*/ 2 w 87"/>
                <a:gd name="T31" fmla="*/ 71 h 151"/>
                <a:gd name="T32" fmla="*/ 0 w 87"/>
                <a:gd name="T33" fmla="*/ 48 h 151"/>
                <a:gd name="T34" fmla="*/ 21 w 87"/>
                <a:gd name="T35" fmla="*/ 50 h 151"/>
                <a:gd name="T36" fmla="*/ 25 w 87"/>
                <a:gd name="T37" fmla="*/ 65 h 151"/>
                <a:gd name="T38" fmla="*/ 42 w 87"/>
                <a:gd name="T39" fmla="*/ 78 h 151"/>
                <a:gd name="T40" fmla="*/ 58 w 87"/>
                <a:gd name="T41" fmla="*/ 63 h 151"/>
                <a:gd name="T42" fmla="*/ 56 w 87"/>
                <a:gd name="T43" fmla="*/ 35 h 151"/>
                <a:gd name="T44" fmla="*/ 44 w 87"/>
                <a:gd name="T45" fmla="*/ 24 h 151"/>
                <a:gd name="T46" fmla="*/ 27 w 87"/>
                <a:gd name="T47" fmla="*/ 32 h 151"/>
                <a:gd name="T48" fmla="*/ 21 w 87"/>
                <a:gd name="T49" fmla="*/ 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51">
                  <a:moveTo>
                    <a:pt x="0" y="48"/>
                  </a:moveTo>
                  <a:cubicBezTo>
                    <a:pt x="1" y="42"/>
                    <a:pt x="1" y="34"/>
                    <a:pt x="3" y="27"/>
                  </a:cubicBezTo>
                  <a:cubicBezTo>
                    <a:pt x="7" y="12"/>
                    <a:pt x="19" y="3"/>
                    <a:pt x="34" y="2"/>
                  </a:cubicBezTo>
                  <a:cubicBezTo>
                    <a:pt x="35" y="2"/>
                    <a:pt x="37" y="2"/>
                    <a:pt x="38" y="2"/>
                  </a:cubicBezTo>
                  <a:cubicBezTo>
                    <a:pt x="65" y="0"/>
                    <a:pt x="76" y="14"/>
                    <a:pt x="81" y="35"/>
                  </a:cubicBezTo>
                  <a:cubicBezTo>
                    <a:pt x="87" y="63"/>
                    <a:pt x="87" y="91"/>
                    <a:pt x="80" y="118"/>
                  </a:cubicBezTo>
                  <a:cubicBezTo>
                    <a:pt x="74" y="141"/>
                    <a:pt x="59" y="151"/>
                    <a:pt x="36" y="151"/>
                  </a:cubicBezTo>
                  <a:cubicBezTo>
                    <a:pt x="20" y="150"/>
                    <a:pt x="7" y="140"/>
                    <a:pt x="4" y="125"/>
                  </a:cubicBezTo>
                  <a:cubicBezTo>
                    <a:pt x="2" y="119"/>
                    <a:pt x="3" y="117"/>
                    <a:pt x="8" y="116"/>
                  </a:cubicBezTo>
                  <a:cubicBezTo>
                    <a:pt x="11" y="115"/>
                    <a:pt x="13" y="115"/>
                    <a:pt x="16" y="115"/>
                  </a:cubicBezTo>
                  <a:cubicBezTo>
                    <a:pt x="21" y="114"/>
                    <a:pt x="25" y="116"/>
                    <a:pt x="27" y="121"/>
                  </a:cubicBezTo>
                  <a:cubicBezTo>
                    <a:pt x="33" y="132"/>
                    <a:pt x="41" y="133"/>
                    <a:pt x="51" y="125"/>
                  </a:cubicBezTo>
                  <a:cubicBezTo>
                    <a:pt x="56" y="120"/>
                    <a:pt x="59" y="114"/>
                    <a:pt x="60" y="107"/>
                  </a:cubicBezTo>
                  <a:cubicBezTo>
                    <a:pt x="60" y="100"/>
                    <a:pt x="57" y="97"/>
                    <a:pt x="51" y="97"/>
                  </a:cubicBezTo>
                  <a:cubicBezTo>
                    <a:pt x="47" y="97"/>
                    <a:pt x="44" y="97"/>
                    <a:pt x="40" y="98"/>
                  </a:cubicBezTo>
                  <a:cubicBezTo>
                    <a:pt x="22" y="101"/>
                    <a:pt x="5" y="89"/>
                    <a:pt x="2" y="71"/>
                  </a:cubicBezTo>
                  <a:cubicBezTo>
                    <a:pt x="1" y="64"/>
                    <a:pt x="1" y="57"/>
                    <a:pt x="0" y="48"/>
                  </a:cubicBezTo>
                  <a:close/>
                  <a:moveTo>
                    <a:pt x="21" y="50"/>
                  </a:moveTo>
                  <a:cubicBezTo>
                    <a:pt x="22" y="55"/>
                    <a:pt x="23" y="61"/>
                    <a:pt x="25" y="65"/>
                  </a:cubicBezTo>
                  <a:cubicBezTo>
                    <a:pt x="28" y="74"/>
                    <a:pt x="34" y="78"/>
                    <a:pt x="42" y="78"/>
                  </a:cubicBezTo>
                  <a:cubicBezTo>
                    <a:pt x="49" y="77"/>
                    <a:pt x="55" y="72"/>
                    <a:pt x="58" y="63"/>
                  </a:cubicBezTo>
                  <a:cubicBezTo>
                    <a:pt x="60" y="54"/>
                    <a:pt x="59" y="44"/>
                    <a:pt x="56" y="35"/>
                  </a:cubicBezTo>
                  <a:cubicBezTo>
                    <a:pt x="54" y="29"/>
                    <a:pt x="50" y="25"/>
                    <a:pt x="44" y="24"/>
                  </a:cubicBezTo>
                  <a:cubicBezTo>
                    <a:pt x="37" y="23"/>
                    <a:pt x="31" y="26"/>
                    <a:pt x="27" y="32"/>
                  </a:cubicBezTo>
                  <a:cubicBezTo>
                    <a:pt x="23" y="37"/>
                    <a:pt x="22" y="43"/>
                    <a:pt x="21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3"/>
            <p:cNvSpPr>
              <a:spLocks/>
            </p:cNvSpPr>
            <p:nvPr/>
          </p:nvSpPr>
          <p:spPr bwMode="auto">
            <a:xfrm>
              <a:off x="10162657" y="1816278"/>
              <a:ext cx="365779" cy="365779"/>
            </a:xfrm>
            <a:custGeom>
              <a:avLst/>
              <a:gdLst>
                <a:gd name="T0" fmla="*/ 0 w 159"/>
                <a:gd name="T1" fmla="*/ 98 h 160"/>
                <a:gd name="T2" fmla="*/ 101 w 159"/>
                <a:gd name="T3" fmla="*/ 0 h 160"/>
                <a:gd name="T4" fmla="*/ 159 w 159"/>
                <a:gd name="T5" fmla="*/ 61 h 160"/>
                <a:gd name="T6" fmla="*/ 157 w 159"/>
                <a:gd name="T7" fmla="*/ 65 h 160"/>
                <a:gd name="T8" fmla="*/ 136 w 159"/>
                <a:gd name="T9" fmla="*/ 67 h 160"/>
                <a:gd name="T10" fmla="*/ 107 w 159"/>
                <a:gd name="T11" fmla="*/ 37 h 160"/>
                <a:gd name="T12" fmla="*/ 100 w 159"/>
                <a:gd name="T13" fmla="*/ 31 h 160"/>
                <a:gd name="T14" fmla="*/ 77 w 159"/>
                <a:gd name="T15" fmla="*/ 55 h 160"/>
                <a:gd name="T16" fmla="*/ 116 w 159"/>
                <a:gd name="T17" fmla="*/ 96 h 160"/>
                <a:gd name="T18" fmla="*/ 106 w 159"/>
                <a:gd name="T19" fmla="*/ 107 h 160"/>
                <a:gd name="T20" fmla="*/ 96 w 159"/>
                <a:gd name="T21" fmla="*/ 107 h 160"/>
                <a:gd name="T22" fmla="*/ 74 w 159"/>
                <a:gd name="T23" fmla="*/ 84 h 160"/>
                <a:gd name="T24" fmla="*/ 60 w 159"/>
                <a:gd name="T25" fmla="*/ 72 h 160"/>
                <a:gd name="T26" fmla="*/ 35 w 159"/>
                <a:gd name="T27" fmla="*/ 91 h 160"/>
                <a:gd name="T28" fmla="*/ 35 w 159"/>
                <a:gd name="T29" fmla="*/ 103 h 160"/>
                <a:gd name="T30" fmla="*/ 59 w 159"/>
                <a:gd name="T31" fmla="*/ 130 h 160"/>
                <a:gd name="T32" fmla="*/ 69 w 159"/>
                <a:gd name="T33" fmla="*/ 142 h 160"/>
                <a:gd name="T34" fmla="*/ 69 w 159"/>
                <a:gd name="T35" fmla="*/ 153 h 160"/>
                <a:gd name="T36" fmla="*/ 52 w 159"/>
                <a:gd name="T37" fmla="*/ 153 h 160"/>
                <a:gd name="T38" fmla="*/ 3 w 159"/>
                <a:gd name="T39" fmla="*/ 104 h 160"/>
                <a:gd name="T40" fmla="*/ 0 w 159"/>
                <a:gd name="T41" fmla="*/ 9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160">
                  <a:moveTo>
                    <a:pt x="0" y="98"/>
                  </a:moveTo>
                  <a:cubicBezTo>
                    <a:pt x="5" y="89"/>
                    <a:pt x="92" y="5"/>
                    <a:pt x="101" y="0"/>
                  </a:cubicBezTo>
                  <a:cubicBezTo>
                    <a:pt x="110" y="6"/>
                    <a:pt x="151" y="48"/>
                    <a:pt x="159" y="61"/>
                  </a:cubicBezTo>
                  <a:cubicBezTo>
                    <a:pt x="158" y="62"/>
                    <a:pt x="158" y="63"/>
                    <a:pt x="157" y="65"/>
                  </a:cubicBezTo>
                  <a:cubicBezTo>
                    <a:pt x="149" y="75"/>
                    <a:pt x="145" y="75"/>
                    <a:pt x="136" y="67"/>
                  </a:cubicBezTo>
                  <a:cubicBezTo>
                    <a:pt x="126" y="57"/>
                    <a:pt x="117" y="47"/>
                    <a:pt x="107" y="37"/>
                  </a:cubicBezTo>
                  <a:cubicBezTo>
                    <a:pt x="105" y="35"/>
                    <a:pt x="102" y="33"/>
                    <a:pt x="100" y="31"/>
                  </a:cubicBezTo>
                  <a:cubicBezTo>
                    <a:pt x="92" y="39"/>
                    <a:pt x="85" y="47"/>
                    <a:pt x="77" y="55"/>
                  </a:cubicBezTo>
                  <a:cubicBezTo>
                    <a:pt x="89" y="68"/>
                    <a:pt x="102" y="82"/>
                    <a:pt x="116" y="96"/>
                  </a:cubicBezTo>
                  <a:cubicBezTo>
                    <a:pt x="112" y="100"/>
                    <a:pt x="109" y="104"/>
                    <a:pt x="106" y="107"/>
                  </a:cubicBezTo>
                  <a:cubicBezTo>
                    <a:pt x="102" y="111"/>
                    <a:pt x="99" y="110"/>
                    <a:pt x="96" y="107"/>
                  </a:cubicBezTo>
                  <a:cubicBezTo>
                    <a:pt x="89" y="99"/>
                    <a:pt x="81" y="92"/>
                    <a:pt x="74" y="84"/>
                  </a:cubicBezTo>
                  <a:cubicBezTo>
                    <a:pt x="69" y="80"/>
                    <a:pt x="65" y="76"/>
                    <a:pt x="60" y="72"/>
                  </a:cubicBezTo>
                  <a:cubicBezTo>
                    <a:pt x="50" y="77"/>
                    <a:pt x="42" y="83"/>
                    <a:pt x="35" y="91"/>
                  </a:cubicBezTo>
                  <a:cubicBezTo>
                    <a:pt x="31" y="95"/>
                    <a:pt x="32" y="99"/>
                    <a:pt x="35" y="103"/>
                  </a:cubicBezTo>
                  <a:cubicBezTo>
                    <a:pt x="43" y="112"/>
                    <a:pt x="51" y="121"/>
                    <a:pt x="59" y="130"/>
                  </a:cubicBezTo>
                  <a:cubicBezTo>
                    <a:pt x="62" y="134"/>
                    <a:pt x="66" y="138"/>
                    <a:pt x="69" y="142"/>
                  </a:cubicBezTo>
                  <a:cubicBezTo>
                    <a:pt x="73" y="147"/>
                    <a:pt x="73" y="149"/>
                    <a:pt x="69" y="153"/>
                  </a:cubicBezTo>
                  <a:cubicBezTo>
                    <a:pt x="62" y="160"/>
                    <a:pt x="59" y="160"/>
                    <a:pt x="52" y="153"/>
                  </a:cubicBezTo>
                  <a:cubicBezTo>
                    <a:pt x="35" y="137"/>
                    <a:pt x="19" y="120"/>
                    <a:pt x="3" y="104"/>
                  </a:cubicBezTo>
                  <a:cubicBezTo>
                    <a:pt x="1" y="102"/>
                    <a:pt x="1" y="100"/>
                    <a:pt x="0" y="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4"/>
            <p:cNvSpPr>
              <a:spLocks/>
            </p:cNvSpPr>
            <p:nvPr/>
          </p:nvSpPr>
          <p:spPr bwMode="auto">
            <a:xfrm>
              <a:off x="7858117" y="1238804"/>
              <a:ext cx="267970" cy="337642"/>
            </a:xfrm>
            <a:custGeom>
              <a:avLst/>
              <a:gdLst>
                <a:gd name="T0" fmla="*/ 48 w 117"/>
                <a:gd name="T1" fmla="*/ 0 h 148"/>
                <a:gd name="T2" fmla="*/ 76 w 117"/>
                <a:gd name="T3" fmla="*/ 9 h 148"/>
                <a:gd name="T4" fmla="*/ 84 w 117"/>
                <a:gd name="T5" fmla="*/ 22 h 148"/>
                <a:gd name="T6" fmla="*/ 72 w 117"/>
                <a:gd name="T7" fmla="*/ 33 h 148"/>
                <a:gd name="T8" fmla="*/ 58 w 117"/>
                <a:gd name="T9" fmla="*/ 27 h 148"/>
                <a:gd name="T10" fmla="*/ 24 w 117"/>
                <a:gd name="T11" fmla="*/ 34 h 148"/>
                <a:gd name="T12" fmla="*/ 29 w 117"/>
                <a:gd name="T13" fmla="*/ 51 h 148"/>
                <a:gd name="T14" fmla="*/ 49 w 117"/>
                <a:gd name="T15" fmla="*/ 55 h 148"/>
                <a:gd name="T16" fmla="*/ 70 w 117"/>
                <a:gd name="T17" fmla="*/ 56 h 148"/>
                <a:gd name="T18" fmla="*/ 110 w 117"/>
                <a:gd name="T19" fmla="*/ 90 h 148"/>
                <a:gd name="T20" fmla="*/ 89 w 117"/>
                <a:gd name="T21" fmla="*/ 138 h 148"/>
                <a:gd name="T22" fmla="*/ 49 w 117"/>
                <a:gd name="T23" fmla="*/ 144 h 148"/>
                <a:gd name="T24" fmla="*/ 21 w 117"/>
                <a:gd name="T25" fmla="*/ 120 h 148"/>
                <a:gd name="T26" fmla="*/ 24 w 117"/>
                <a:gd name="T27" fmla="*/ 110 h 148"/>
                <a:gd name="T28" fmla="*/ 43 w 117"/>
                <a:gd name="T29" fmla="*/ 112 h 148"/>
                <a:gd name="T30" fmla="*/ 85 w 117"/>
                <a:gd name="T31" fmla="*/ 113 h 148"/>
                <a:gd name="T32" fmla="*/ 79 w 117"/>
                <a:gd name="T33" fmla="*/ 86 h 148"/>
                <a:gd name="T34" fmla="*/ 58 w 117"/>
                <a:gd name="T35" fmla="*/ 82 h 148"/>
                <a:gd name="T36" fmla="*/ 34 w 117"/>
                <a:gd name="T37" fmla="*/ 79 h 148"/>
                <a:gd name="T38" fmla="*/ 2 w 117"/>
                <a:gd name="T39" fmla="*/ 40 h 148"/>
                <a:gd name="T40" fmla="*/ 37 w 117"/>
                <a:gd name="T41" fmla="*/ 1 h 148"/>
                <a:gd name="T42" fmla="*/ 48 w 117"/>
                <a:gd name="T4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7" h="148">
                  <a:moveTo>
                    <a:pt x="48" y="0"/>
                  </a:moveTo>
                  <a:cubicBezTo>
                    <a:pt x="58" y="0"/>
                    <a:pt x="68" y="2"/>
                    <a:pt x="76" y="9"/>
                  </a:cubicBezTo>
                  <a:cubicBezTo>
                    <a:pt x="79" y="12"/>
                    <a:pt x="82" y="17"/>
                    <a:pt x="84" y="22"/>
                  </a:cubicBezTo>
                  <a:cubicBezTo>
                    <a:pt x="86" y="29"/>
                    <a:pt x="79" y="36"/>
                    <a:pt x="72" y="33"/>
                  </a:cubicBezTo>
                  <a:cubicBezTo>
                    <a:pt x="67" y="32"/>
                    <a:pt x="62" y="29"/>
                    <a:pt x="58" y="27"/>
                  </a:cubicBezTo>
                  <a:cubicBezTo>
                    <a:pt x="48" y="20"/>
                    <a:pt x="30" y="24"/>
                    <a:pt x="24" y="34"/>
                  </a:cubicBezTo>
                  <a:cubicBezTo>
                    <a:pt x="20" y="40"/>
                    <a:pt x="22" y="48"/>
                    <a:pt x="29" y="51"/>
                  </a:cubicBezTo>
                  <a:cubicBezTo>
                    <a:pt x="35" y="53"/>
                    <a:pt x="42" y="54"/>
                    <a:pt x="49" y="55"/>
                  </a:cubicBezTo>
                  <a:cubicBezTo>
                    <a:pt x="56" y="56"/>
                    <a:pt x="63" y="56"/>
                    <a:pt x="70" y="56"/>
                  </a:cubicBezTo>
                  <a:cubicBezTo>
                    <a:pt x="92" y="57"/>
                    <a:pt x="104" y="71"/>
                    <a:pt x="110" y="90"/>
                  </a:cubicBezTo>
                  <a:cubicBezTo>
                    <a:pt x="117" y="111"/>
                    <a:pt x="109" y="129"/>
                    <a:pt x="89" y="138"/>
                  </a:cubicBezTo>
                  <a:cubicBezTo>
                    <a:pt x="76" y="144"/>
                    <a:pt x="63" y="148"/>
                    <a:pt x="49" y="144"/>
                  </a:cubicBezTo>
                  <a:cubicBezTo>
                    <a:pt x="37" y="140"/>
                    <a:pt x="28" y="131"/>
                    <a:pt x="21" y="120"/>
                  </a:cubicBezTo>
                  <a:cubicBezTo>
                    <a:pt x="19" y="116"/>
                    <a:pt x="21" y="113"/>
                    <a:pt x="24" y="110"/>
                  </a:cubicBezTo>
                  <a:cubicBezTo>
                    <a:pt x="32" y="105"/>
                    <a:pt x="37" y="105"/>
                    <a:pt x="43" y="112"/>
                  </a:cubicBezTo>
                  <a:cubicBezTo>
                    <a:pt x="56" y="125"/>
                    <a:pt x="72" y="126"/>
                    <a:pt x="85" y="113"/>
                  </a:cubicBezTo>
                  <a:cubicBezTo>
                    <a:pt x="94" y="103"/>
                    <a:pt x="92" y="91"/>
                    <a:pt x="79" y="86"/>
                  </a:cubicBezTo>
                  <a:cubicBezTo>
                    <a:pt x="72" y="84"/>
                    <a:pt x="65" y="83"/>
                    <a:pt x="58" y="82"/>
                  </a:cubicBezTo>
                  <a:cubicBezTo>
                    <a:pt x="50" y="81"/>
                    <a:pt x="42" y="80"/>
                    <a:pt x="34" y="79"/>
                  </a:cubicBezTo>
                  <a:cubicBezTo>
                    <a:pt x="17" y="77"/>
                    <a:pt x="0" y="57"/>
                    <a:pt x="2" y="40"/>
                  </a:cubicBezTo>
                  <a:cubicBezTo>
                    <a:pt x="4" y="19"/>
                    <a:pt x="17" y="4"/>
                    <a:pt x="37" y="1"/>
                  </a:cubicBezTo>
                  <a:cubicBezTo>
                    <a:pt x="41" y="1"/>
                    <a:pt x="44" y="0"/>
                    <a:pt x="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5"/>
            <p:cNvSpPr>
              <a:spLocks/>
            </p:cNvSpPr>
            <p:nvPr/>
          </p:nvSpPr>
          <p:spPr bwMode="auto">
            <a:xfrm>
              <a:off x="7243126" y="1482656"/>
              <a:ext cx="344341" cy="372478"/>
            </a:xfrm>
            <a:custGeom>
              <a:avLst/>
              <a:gdLst>
                <a:gd name="T0" fmla="*/ 28 w 150"/>
                <a:gd name="T1" fmla="*/ 55 h 163"/>
                <a:gd name="T2" fmla="*/ 48 w 150"/>
                <a:gd name="T3" fmla="*/ 81 h 163"/>
                <a:gd name="T4" fmla="*/ 97 w 150"/>
                <a:gd name="T5" fmla="*/ 49 h 163"/>
                <a:gd name="T6" fmla="*/ 109 w 150"/>
                <a:gd name="T7" fmla="*/ 67 h 163"/>
                <a:gd name="T8" fmla="*/ 60 w 150"/>
                <a:gd name="T9" fmla="*/ 101 h 163"/>
                <a:gd name="T10" fmla="*/ 76 w 150"/>
                <a:gd name="T11" fmla="*/ 127 h 163"/>
                <a:gd name="T12" fmla="*/ 89 w 150"/>
                <a:gd name="T13" fmla="*/ 129 h 163"/>
                <a:gd name="T14" fmla="*/ 119 w 150"/>
                <a:gd name="T15" fmla="*/ 111 h 163"/>
                <a:gd name="T16" fmla="*/ 134 w 150"/>
                <a:gd name="T17" fmla="*/ 103 h 163"/>
                <a:gd name="T18" fmla="*/ 143 w 150"/>
                <a:gd name="T19" fmla="*/ 106 h 163"/>
                <a:gd name="T20" fmla="*/ 141 w 150"/>
                <a:gd name="T21" fmla="*/ 123 h 163"/>
                <a:gd name="T22" fmla="*/ 77 w 150"/>
                <a:gd name="T23" fmla="*/ 163 h 163"/>
                <a:gd name="T24" fmla="*/ 0 w 150"/>
                <a:gd name="T25" fmla="*/ 48 h 163"/>
                <a:gd name="T26" fmla="*/ 6 w 150"/>
                <a:gd name="T27" fmla="*/ 42 h 163"/>
                <a:gd name="T28" fmla="*/ 63 w 150"/>
                <a:gd name="T29" fmla="*/ 4 h 163"/>
                <a:gd name="T30" fmla="*/ 75 w 150"/>
                <a:gd name="T31" fmla="*/ 5 h 163"/>
                <a:gd name="T32" fmla="*/ 75 w 150"/>
                <a:gd name="T33" fmla="*/ 21 h 163"/>
                <a:gd name="T34" fmla="*/ 38 w 150"/>
                <a:gd name="T35" fmla="*/ 47 h 163"/>
                <a:gd name="T36" fmla="*/ 28 w 150"/>
                <a:gd name="T37" fmla="*/ 5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0" h="163">
                  <a:moveTo>
                    <a:pt x="28" y="55"/>
                  </a:moveTo>
                  <a:cubicBezTo>
                    <a:pt x="35" y="64"/>
                    <a:pt x="41" y="72"/>
                    <a:pt x="48" y="81"/>
                  </a:cubicBezTo>
                  <a:cubicBezTo>
                    <a:pt x="65" y="70"/>
                    <a:pt x="80" y="60"/>
                    <a:pt x="97" y="49"/>
                  </a:cubicBezTo>
                  <a:cubicBezTo>
                    <a:pt x="101" y="56"/>
                    <a:pt x="105" y="61"/>
                    <a:pt x="109" y="67"/>
                  </a:cubicBezTo>
                  <a:cubicBezTo>
                    <a:pt x="94" y="81"/>
                    <a:pt x="74" y="87"/>
                    <a:pt x="60" y="101"/>
                  </a:cubicBezTo>
                  <a:cubicBezTo>
                    <a:pt x="64" y="111"/>
                    <a:pt x="70" y="119"/>
                    <a:pt x="76" y="127"/>
                  </a:cubicBezTo>
                  <a:cubicBezTo>
                    <a:pt x="81" y="132"/>
                    <a:pt x="83" y="133"/>
                    <a:pt x="89" y="129"/>
                  </a:cubicBezTo>
                  <a:cubicBezTo>
                    <a:pt x="99" y="124"/>
                    <a:pt x="109" y="117"/>
                    <a:pt x="119" y="111"/>
                  </a:cubicBezTo>
                  <a:cubicBezTo>
                    <a:pt x="124" y="109"/>
                    <a:pt x="129" y="106"/>
                    <a:pt x="134" y="103"/>
                  </a:cubicBezTo>
                  <a:cubicBezTo>
                    <a:pt x="137" y="101"/>
                    <a:pt x="141" y="102"/>
                    <a:pt x="143" y="106"/>
                  </a:cubicBezTo>
                  <a:cubicBezTo>
                    <a:pt x="150" y="114"/>
                    <a:pt x="149" y="117"/>
                    <a:pt x="141" y="123"/>
                  </a:cubicBezTo>
                  <a:cubicBezTo>
                    <a:pt x="131" y="132"/>
                    <a:pt x="88" y="159"/>
                    <a:pt x="77" y="163"/>
                  </a:cubicBezTo>
                  <a:cubicBezTo>
                    <a:pt x="49" y="127"/>
                    <a:pt x="24" y="88"/>
                    <a:pt x="0" y="48"/>
                  </a:cubicBezTo>
                  <a:cubicBezTo>
                    <a:pt x="2" y="46"/>
                    <a:pt x="4" y="43"/>
                    <a:pt x="6" y="42"/>
                  </a:cubicBezTo>
                  <a:cubicBezTo>
                    <a:pt x="25" y="29"/>
                    <a:pt x="44" y="16"/>
                    <a:pt x="63" y="4"/>
                  </a:cubicBezTo>
                  <a:cubicBezTo>
                    <a:pt x="69" y="0"/>
                    <a:pt x="71" y="0"/>
                    <a:pt x="75" y="5"/>
                  </a:cubicBezTo>
                  <a:cubicBezTo>
                    <a:pt x="80" y="13"/>
                    <a:pt x="80" y="17"/>
                    <a:pt x="75" y="21"/>
                  </a:cubicBezTo>
                  <a:cubicBezTo>
                    <a:pt x="62" y="30"/>
                    <a:pt x="50" y="38"/>
                    <a:pt x="38" y="47"/>
                  </a:cubicBezTo>
                  <a:cubicBezTo>
                    <a:pt x="35" y="49"/>
                    <a:pt x="32" y="51"/>
                    <a:pt x="28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26"/>
            <p:cNvSpPr>
              <a:spLocks/>
            </p:cNvSpPr>
            <p:nvPr/>
          </p:nvSpPr>
          <p:spPr bwMode="auto">
            <a:xfrm>
              <a:off x="10539154" y="2350878"/>
              <a:ext cx="383197" cy="330943"/>
            </a:xfrm>
            <a:custGeom>
              <a:avLst/>
              <a:gdLst>
                <a:gd name="T0" fmla="*/ 83 w 167"/>
                <a:gd name="T1" fmla="*/ 43 h 145"/>
                <a:gd name="T2" fmla="*/ 101 w 167"/>
                <a:gd name="T3" fmla="*/ 75 h 145"/>
                <a:gd name="T4" fmla="*/ 118 w 167"/>
                <a:gd name="T5" fmla="*/ 80 h 145"/>
                <a:gd name="T6" fmla="*/ 139 w 167"/>
                <a:gd name="T7" fmla="*/ 69 h 145"/>
                <a:gd name="T8" fmla="*/ 155 w 167"/>
                <a:gd name="T9" fmla="*/ 61 h 145"/>
                <a:gd name="T10" fmla="*/ 157 w 167"/>
                <a:gd name="T11" fmla="*/ 62 h 145"/>
                <a:gd name="T12" fmla="*/ 154 w 167"/>
                <a:gd name="T13" fmla="*/ 85 h 145"/>
                <a:gd name="T14" fmla="*/ 64 w 167"/>
                <a:gd name="T15" fmla="*/ 133 h 145"/>
                <a:gd name="T16" fmla="*/ 41 w 167"/>
                <a:gd name="T17" fmla="*/ 145 h 145"/>
                <a:gd name="T18" fmla="*/ 34 w 167"/>
                <a:gd name="T19" fmla="*/ 134 h 145"/>
                <a:gd name="T20" fmla="*/ 38 w 167"/>
                <a:gd name="T21" fmla="*/ 123 h 145"/>
                <a:gd name="T22" fmla="*/ 47 w 167"/>
                <a:gd name="T23" fmla="*/ 117 h 145"/>
                <a:gd name="T24" fmla="*/ 75 w 167"/>
                <a:gd name="T25" fmla="*/ 102 h 145"/>
                <a:gd name="T26" fmla="*/ 81 w 167"/>
                <a:gd name="T27" fmla="*/ 85 h 145"/>
                <a:gd name="T28" fmla="*/ 68 w 167"/>
                <a:gd name="T29" fmla="*/ 64 h 145"/>
                <a:gd name="T30" fmla="*/ 52 w 167"/>
                <a:gd name="T31" fmla="*/ 60 h 145"/>
                <a:gd name="T32" fmla="*/ 29 w 167"/>
                <a:gd name="T33" fmla="*/ 71 h 145"/>
                <a:gd name="T34" fmla="*/ 14 w 167"/>
                <a:gd name="T35" fmla="*/ 78 h 145"/>
                <a:gd name="T36" fmla="*/ 3 w 167"/>
                <a:gd name="T37" fmla="*/ 76 h 145"/>
                <a:gd name="T38" fmla="*/ 4 w 167"/>
                <a:gd name="T39" fmla="*/ 64 h 145"/>
                <a:gd name="T40" fmla="*/ 14 w 167"/>
                <a:gd name="T41" fmla="*/ 56 h 145"/>
                <a:gd name="T42" fmla="*/ 107 w 167"/>
                <a:gd name="T43" fmla="*/ 6 h 145"/>
                <a:gd name="T44" fmla="*/ 118 w 167"/>
                <a:gd name="T45" fmla="*/ 1 h 145"/>
                <a:gd name="T46" fmla="*/ 128 w 167"/>
                <a:gd name="T47" fmla="*/ 4 h 145"/>
                <a:gd name="T48" fmla="*/ 128 w 167"/>
                <a:gd name="T49" fmla="*/ 17 h 145"/>
                <a:gd name="T50" fmla="*/ 118 w 167"/>
                <a:gd name="T51" fmla="*/ 24 h 145"/>
                <a:gd name="T52" fmla="*/ 94 w 167"/>
                <a:gd name="T53" fmla="*/ 37 h 145"/>
                <a:gd name="T54" fmla="*/ 83 w 167"/>
                <a:gd name="T55" fmla="*/ 4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145">
                  <a:moveTo>
                    <a:pt x="83" y="43"/>
                  </a:moveTo>
                  <a:cubicBezTo>
                    <a:pt x="90" y="54"/>
                    <a:pt x="95" y="65"/>
                    <a:pt x="101" y="75"/>
                  </a:cubicBezTo>
                  <a:cubicBezTo>
                    <a:pt x="105" y="82"/>
                    <a:pt x="110" y="83"/>
                    <a:pt x="118" y="80"/>
                  </a:cubicBezTo>
                  <a:cubicBezTo>
                    <a:pt x="125" y="76"/>
                    <a:pt x="132" y="73"/>
                    <a:pt x="139" y="69"/>
                  </a:cubicBezTo>
                  <a:cubicBezTo>
                    <a:pt x="145" y="66"/>
                    <a:pt x="150" y="64"/>
                    <a:pt x="155" y="61"/>
                  </a:cubicBezTo>
                  <a:cubicBezTo>
                    <a:pt x="156" y="62"/>
                    <a:pt x="156" y="62"/>
                    <a:pt x="157" y="62"/>
                  </a:cubicBezTo>
                  <a:cubicBezTo>
                    <a:pt x="167" y="74"/>
                    <a:pt x="167" y="78"/>
                    <a:pt x="154" y="85"/>
                  </a:cubicBezTo>
                  <a:cubicBezTo>
                    <a:pt x="124" y="102"/>
                    <a:pt x="94" y="117"/>
                    <a:pt x="64" y="133"/>
                  </a:cubicBezTo>
                  <a:cubicBezTo>
                    <a:pt x="57" y="137"/>
                    <a:pt x="49" y="140"/>
                    <a:pt x="41" y="145"/>
                  </a:cubicBezTo>
                  <a:cubicBezTo>
                    <a:pt x="38" y="141"/>
                    <a:pt x="36" y="137"/>
                    <a:pt x="34" y="134"/>
                  </a:cubicBezTo>
                  <a:cubicBezTo>
                    <a:pt x="32" y="129"/>
                    <a:pt x="34" y="126"/>
                    <a:pt x="38" y="123"/>
                  </a:cubicBezTo>
                  <a:cubicBezTo>
                    <a:pt x="41" y="121"/>
                    <a:pt x="44" y="119"/>
                    <a:pt x="47" y="117"/>
                  </a:cubicBezTo>
                  <a:cubicBezTo>
                    <a:pt x="57" y="112"/>
                    <a:pt x="66" y="108"/>
                    <a:pt x="75" y="102"/>
                  </a:cubicBezTo>
                  <a:cubicBezTo>
                    <a:pt x="83" y="98"/>
                    <a:pt x="85" y="93"/>
                    <a:pt x="81" y="85"/>
                  </a:cubicBezTo>
                  <a:cubicBezTo>
                    <a:pt x="77" y="77"/>
                    <a:pt x="73" y="71"/>
                    <a:pt x="68" y="64"/>
                  </a:cubicBezTo>
                  <a:cubicBezTo>
                    <a:pt x="63" y="57"/>
                    <a:pt x="60" y="56"/>
                    <a:pt x="52" y="60"/>
                  </a:cubicBezTo>
                  <a:cubicBezTo>
                    <a:pt x="44" y="63"/>
                    <a:pt x="36" y="67"/>
                    <a:pt x="29" y="71"/>
                  </a:cubicBezTo>
                  <a:cubicBezTo>
                    <a:pt x="24" y="73"/>
                    <a:pt x="19" y="75"/>
                    <a:pt x="14" y="78"/>
                  </a:cubicBezTo>
                  <a:cubicBezTo>
                    <a:pt x="10" y="80"/>
                    <a:pt x="6" y="79"/>
                    <a:pt x="3" y="76"/>
                  </a:cubicBezTo>
                  <a:cubicBezTo>
                    <a:pt x="0" y="72"/>
                    <a:pt x="0" y="68"/>
                    <a:pt x="4" y="64"/>
                  </a:cubicBezTo>
                  <a:cubicBezTo>
                    <a:pt x="7" y="61"/>
                    <a:pt x="10" y="58"/>
                    <a:pt x="14" y="56"/>
                  </a:cubicBezTo>
                  <a:cubicBezTo>
                    <a:pt x="45" y="39"/>
                    <a:pt x="76" y="22"/>
                    <a:pt x="107" y="6"/>
                  </a:cubicBezTo>
                  <a:cubicBezTo>
                    <a:pt x="111" y="4"/>
                    <a:pt x="115" y="3"/>
                    <a:pt x="118" y="1"/>
                  </a:cubicBezTo>
                  <a:cubicBezTo>
                    <a:pt x="122" y="0"/>
                    <a:pt x="125" y="0"/>
                    <a:pt x="128" y="4"/>
                  </a:cubicBezTo>
                  <a:cubicBezTo>
                    <a:pt x="131" y="8"/>
                    <a:pt x="131" y="14"/>
                    <a:pt x="128" y="17"/>
                  </a:cubicBezTo>
                  <a:cubicBezTo>
                    <a:pt x="125" y="20"/>
                    <a:pt x="122" y="22"/>
                    <a:pt x="118" y="24"/>
                  </a:cubicBezTo>
                  <a:cubicBezTo>
                    <a:pt x="110" y="28"/>
                    <a:pt x="102" y="32"/>
                    <a:pt x="94" y="37"/>
                  </a:cubicBezTo>
                  <a:cubicBezTo>
                    <a:pt x="91" y="38"/>
                    <a:pt x="88" y="40"/>
                    <a:pt x="83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27"/>
            <p:cNvSpPr>
              <a:spLocks noEditPoints="1"/>
            </p:cNvSpPr>
            <p:nvPr/>
          </p:nvSpPr>
          <p:spPr bwMode="auto">
            <a:xfrm>
              <a:off x="6251638" y="3960036"/>
              <a:ext cx="353720" cy="253231"/>
            </a:xfrm>
            <a:custGeom>
              <a:avLst/>
              <a:gdLst>
                <a:gd name="T0" fmla="*/ 144 w 154"/>
                <a:gd name="T1" fmla="*/ 111 h 111"/>
                <a:gd name="T2" fmla="*/ 110 w 154"/>
                <a:gd name="T3" fmla="*/ 108 h 111"/>
                <a:gd name="T4" fmla="*/ 38 w 154"/>
                <a:gd name="T5" fmla="*/ 102 h 111"/>
                <a:gd name="T6" fmla="*/ 9 w 154"/>
                <a:gd name="T7" fmla="*/ 98 h 111"/>
                <a:gd name="T8" fmla="*/ 1 w 154"/>
                <a:gd name="T9" fmla="*/ 86 h 111"/>
                <a:gd name="T10" fmla="*/ 7 w 154"/>
                <a:gd name="T11" fmla="*/ 72 h 111"/>
                <a:gd name="T12" fmla="*/ 16 w 154"/>
                <a:gd name="T13" fmla="*/ 66 h 111"/>
                <a:gd name="T14" fmla="*/ 112 w 154"/>
                <a:gd name="T15" fmla="*/ 6 h 111"/>
                <a:gd name="T16" fmla="*/ 116 w 154"/>
                <a:gd name="T17" fmla="*/ 4 h 111"/>
                <a:gd name="T18" fmla="*/ 127 w 154"/>
                <a:gd name="T19" fmla="*/ 4 h 111"/>
                <a:gd name="T20" fmla="*/ 129 w 154"/>
                <a:gd name="T21" fmla="*/ 21 h 111"/>
                <a:gd name="T22" fmla="*/ 123 w 154"/>
                <a:gd name="T23" fmla="*/ 26 h 111"/>
                <a:gd name="T24" fmla="*/ 116 w 154"/>
                <a:gd name="T25" fmla="*/ 31 h 111"/>
                <a:gd name="T26" fmla="*/ 106 w 154"/>
                <a:gd name="T27" fmla="*/ 52 h 111"/>
                <a:gd name="T28" fmla="*/ 112 w 154"/>
                <a:gd name="T29" fmla="*/ 81 h 111"/>
                <a:gd name="T30" fmla="*/ 120 w 154"/>
                <a:gd name="T31" fmla="*/ 87 h 111"/>
                <a:gd name="T32" fmla="*/ 137 w 154"/>
                <a:gd name="T33" fmla="*/ 88 h 111"/>
                <a:gd name="T34" fmla="*/ 151 w 154"/>
                <a:gd name="T35" fmla="*/ 100 h 111"/>
                <a:gd name="T36" fmla="*/ 144 w 154"/>
                <a:gd name="T37" fmla="*/ 111 h 111"/>
                <a:gd name="T38" fmla="*/ 42 w 154"/>
                <a:gd name="T39" fmla="*/ 79 h 111"/>
                <a:gd name="T40" fmla="*/ 44 w 154"/>
                <a:gd name="T41" fmla="*/ 81 h 111"/>
                <a:gd name="T42" fmla="*/ 82 w 154"/>
                <a:gd name="T43" fmla="*/ 81 h 111"/>
                <a:gd name="T44" fmla="*/ 88 w 154"/>
                <a:gd name="T45" fmla="*/ 73 h 111"/>
                <a:gd name="T46" fmla="*/ 82 w 154"/>
                <a:gd name="T47" fmla="*/ 53 h 111"/>
                <a:gd name="T48" fmla="*/ 42 w 154"/>
                <a:gd name="T49" fmla="*/ 7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11">
                  <a:moveTo>
                    <a:pt x="144" y="111"/>
                  </a:moveTo>
                  <a:cubicBezTo>
                    <a:pt x="132" y="110"/>
                    <a:pt x="121" y="109"/>
                    <a:pt x="110" y="108"/>
                  </a:cubicBezTo>
                  <a:cubicBezTo>
                    <a:pt x="86" y="106"/>
                    <a:pt x="62" y="104"/>
                    <a:pt x="38" y="102"/>
                  </a:cubicBezTo>
                  <a:cubicBezTo>
                    <a:pt x="29" y="101"/>
                    <a:pt x="19" y="100"/>
                    <a:pt x="9" y="98"/>
                  </a:cubicBezTo>
                  <a:cubicBezTo>
                    <a:pt x="2" y="97"/>
                    <a:pt x="0" y="93"/>
                    <a:pt x="1" y="86"/>
                  </a:cubicBezTo>
                  <a:cubicBezTo>
                    <a:pt x="1" y="80"/>
                    <a:pt x="3" y="76"/>
                    <a:pt x="7" y="72"/>
                  </a:cubicBezTo>
                  <a:cubicBezTo>
                    <a:pt x="10" y="70"/>
                    <a:pt x="13" y="68"/>
                    <a:pt x="16" y="66"/>
                  </a:cubicBezTo>
                  <a:cubicBezTo>
                    <a:pt x="48" y="46"/>
                    <a:pt x="80" y="26"/>
                    <a:pt x="112" y="6"/>
                  </a:cubicBezTo>
                  <a:cubicBezTo>
                    <a:pt x="113" y="5"/>
                    <a:pt x="115" y="5"/>
                    <a:pt x="116" y="4"/>
                  </a:cubicBezTo>
                  <a:cubicBezTo>
                    <a:pt x="120" y="3"/>
                    <a:pt x="124" y="0"/>
                    <a:pt x="127" y="4"/>
                  </a:cubicBezTo>
                  <a:cubicBezTo>
                    <a:pt x="131" y="9"/>
                    <a:pt x="132" y="17"/>
                    <a:pt x="129" y="21"/>
                  </a:cubicBezTo>
                  <a:cubicBezTo>
                    <a:pt x="127" y="23"/>
                    <a:pt x="125" y="25"/>
                    <a:pt x="123" y="26"/>
                  </a:cubicBezTo>
                  <a:cubicBezTo>
                    <a:pt x="121" y="28"/>
                    <a:pt x="118" y="29"/>
                    <a:pt x="116" y="31"/>
                  </a:cubicBezTo>
                  <a:cubicBezTo>
                    <a:pt x="107" y="36"/>
                    <a:pt x="104" y="43"/>
                    <a:pt x="106" y="52"/>
                  </a:cubicBezTo>
                  <a:cubicBezTo>
                    <a:pt x="108" y="62"/>
                    <a:pt x="110" y="71"/>
                    <a:pt x="112" y="81"/>
                  </a:cubicBezTo>
                  <a:cubicBezTo>
                    <a:pt x="113" y="85"/>
                    <a:pt x="116" y="87"/>
                    <a:pt x="120" y="87"/>
                  </a:cubicBezTo>
                  <a:cubicBezTo>
                    <a:pt x="126" y="87"/>
                    <a:pt x="131" y="88"/>
                    <a:pt x="137" y="88"/>
                  </a:cubicBezTo>
                  <a:cubicBezTo>
                    <a:pt x="144" y="89"/>
                    <a:pt x="149" y="93"/>
                    <a:pt x="151" y="100"/>
                  </a:cubicBezTo>
                  <a:cubicBezTo>
                    <a:pt x="154" y="108"/>
                    <a:pt x="151" y="111"/>
                    <a:pt x="144" y="111"/>
                  </a:cubicBezTo>
                  <a:close/>
                  <a:moveTo>
                    <a:pt x="42" y="79"/>
                  </a:moveTo>
                  <a:cubicBezTo>
                    <a:pt x="43" y="79"/>
                    <a:pt x="43" y="80"/>
                    <a:pt x="44" y="81"/>
                  </a:cubicBezTo>
                  <a:cubicBezTo>
                    <a:pt x="57" y="84"/>
                    <a:pt x="69" y="84"/>
                    <a:pt x="82" y="81"/>
                  </a:cubicBezTo>
                  <a:cubicBezTo>
                    <a:pt x="86" y="80"/>
                    <a:pt x="88" y="77"/>
                    <a:pt x="88" y="73"/>
                  </a:cubicBezTo>
                  <a:cubicBezTo>
                    <a:pt x="87" y="66"/>
                    <a:pt x="86" y="59"/>
                    <a:pt x="82" y="53"/>
                  </a:cubicBezTo>
                  <a:cubicBezTo>
                    <a:pt x="64" y="59"/>
                    <a:pt x="46" y="71"/>
                    <a:pt x="42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28"/>
            <p:cNvSpPr>
              <a:spLocks noEditPoints="1"/>
            </p:cNvSpPr>
            <p:nvPr/>
          </p:nvSpPr>
          <p:spPr bwMode="auto">
            <a:xfrm>
              <a:off x="6199384" y="3259295"/>
              <a:ext cx="338982" cy="251892"/>
            </a:xfrm>
            <a:custGeom>
              <a:avLst/>
              <a:gdLst>
                <a:gd name="T0" fmla="*/ 147 w 148"/>
                <a:gd name="T1" fmla="*/ 0 h 110"/>
                <a:gd name="T2" fmla="*/ 132 w 148"/>
                <a:gd name="T3" fmla="*/ 24 h 110"/>
                <a:gd name="T4" fmla="*/ 130 w 148"/>
                <a:gd name="T5" fmla="*/ 25 h 110"/>
                <a:gd name="T6" fmla="*/ 110 w 148"/>
                <a:gd name="T7" fmla="*/ 47 h 110"/>
                <a:gd name="T8" fmla="*/ 108 w 148"/>
                <a:gd name="T9" fmla="*/ 57 h 110"/>
                <a:gd name="T10" fmla="*/ 122 w 148"/>
                <a:gd name="T11" fmla="*/ 84 h 110"/>
                <a:gd name="T12" fmla="*/ 135 w 148"/>
                <a:gd name="T13" fmla="*/ 92 h 110"/>
                <a:gd name="T14" fmla="*/ 138 w 148"/>
                <a:gd name="T15" fmla="*/ 106 h 110"/>
                <a:gd name="T16" fmla="*/ 131 w 148"/>
                <a:gd name="T17" fmla="*/ 109 h 110"/>
                <a:gd name="T18" fmla="*/ 116 w 148"/>
                <a:gd name="T19" fmla="*/ 105 h 110"/>
                <a:gd name="T20" fmla="*/ 43 w 148"/>
                <a:gd name="T21" fmla="*/ 75 h 110"/>
                <a:gd name="T22" fmla="*/ 9 w 148"/>
                <a:gd name="T23" fmla="*/ 61 h 110"/>
                <a:gd name="T24" fmla="*/ 1 w 148"/>
                <a:gd name="T25" fmla="*/ 50 h 110"/>
                <a:gd name="T26" fmla="*/ 18 w 148"/>
                <a:gd name="T27" fmla="*/ 28 h 110"/>
                <a:gd name="T28" fmla="*/ 134 w 148"/>
                <a:gd name="T29" fmla="*/ 2 h 110"/>
                <a:gd name="T30" fmla="*/ 147 w 148"/>
                <a:gd name="T31" fmla="*/ 0 h 110"/>
                <a:gd name="T32" fmla="*/ 88 w 148"/>
                <a:gd name="T33" fmla="*/ 48 h 110"/>
                <a:gd name="T34" fmla="*/ 86 w 148"/>
                <a:gd name="T35" fmla="*/ 40 h 110"/>
                <a:gd name="T36" fmla="*/ 80 w 148"/>
                <a:gd name="T37" fmla="*/ 37 h 110"/>
                <a:gd name="T38" fmla="*/ 51 w 148"/>
                <a:gd name="T39" fmla="*/ 43 h 110"/>
                <a:gd name="T40" fmla="*/ 50 w 148"/>
                <a:gd name="T41" fmla="*/ 54 h 110"/>
                <a:gd name="T42" fmla="*/ 71 w 148"/>
                <a:gd name="T43" fmla="*/ 63 h 110"/>
                <a:gd name="T44" fmla="*/ 87 w 148"/>
                <a:gd name="T45" fmla="*/ 53 h 110"/>
                <a:gd name="T46" fmla="*/ 88 w 148"/>
                <a:gd name="T47" fmla="*/ 4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" h="110">
                  <a:moveTo>
                    <a:pt x="147" y="0"/>
                  </a:moveTo>
                  <a:cubicBezTo>
                    <a:pt x="148" y="16"/>
                    <a:pt x="145" y="21"/>
                    <a:pt x="132" y="24"/>
                  </a:cubicBezTo>
                  <a:cubicBezTo>
                    <a:pt x="131" y="25"/>
                    <a:pt x="131" y="25"/>
                    <a:pt x="130" y="25"/>
                  </a:cubicBezTo>
                  <a:cubicBezTo>
                    <a:pt x="115" y="28"/>
                    <a:pt x="112" y="31"/>
                    <a:pt x="110" y="47"/>
                  </a:cubicBezTo>
                  <a:cubicBezTo>
                    <a:pt x="109" y="50"/>
                    <a:pt x="109" y="54"/>
                    <a:pt x="108" y="57"/>
                  </a:cubicBezTo>
                  <a:cubicBezTo>
                    <a:pt x="107" y="71"/>
                    <a:pt x="110" y="77"/>
                    <a:pt x="122" y="84"/>
                  </a:cubicBezTo>
                  <a:cubicBezTo>
                    <a:pt x="126" y="87"/>
                    <a:pt x="131" y="89"/>
                    <a:pt x="135" y="92"/>
                  </a:cubicBezTo>
                  <a:cubicBezTo>
                    <a:pt x="139" y="95"/>
                    <a:pt x="140" y="101"/>
                    <a:pt x="138" y="106"/>
                  </a:cubicBezTo>
                  <a:cubicBezTo>
                    <a:pt x="137" y="109"/>
                    <a:pt x="134" y="110"/>
                    <a:pt x="131" y="109"/>
                  </a:cubicBezTo>
                  <a:cubicBezTo>
                    <a:pt x="126" y="108"/>
                    <a:pt x="121" y="107"/>
                    <a:pt x="116" y="105"/>
                  </a:cubicBezTo>
                  <a:cubicBezTo>
                    <a:pt x="92" y="95"/>
                    <a:pt x="67" y="85"/>
                    <a:pt x="43" y="75"/>
                  </a:cubicBezTo>
                  <a:cubicBezTo>
                    <a:pt x="31" y="70"/>
                    <a:pt x="20" y="65"/>
                    <a:pt x="9" y="61"/>
                  </a:cubicBezTo>
                  <a:cubicBezTo>
                    <a:pt x="3" y="59"/>
                    <a:pt x="1" y="56"/>
                    <a:pt x="1" y="50"/>
                  </a:cubicBezTo>
                  <a:cubicBezTo>
                    <a:pt x="1" y="32"/>
                    <a:pt x="0" y="32"/>
                    <a:pt x="18" y="28"/>
                  </a:cubicBezTo>
                  <a:cubicBezTo>
                    <a:pt x="57" y="19"/>
                    <a:pt x="96" y="11"/>
                    <a:pt x="134" y="2"/>
                  </a:cubicBezTo>
                  <a:cubicBezTo>
                    <a:pt x="138" y="1"/>
                    <a:pt x="142" y="1"/>
                    <a:pt x="147" y="0"/>
                  </a:cubicBezTo>
                  <a:close/>
                  <a:moveTo>
                    <a:pt x="88" y="48"/>
                  </a:moveTo>
                  <a:cubicBezTo>
                    <a:pt x="87" y="47"/>
                    <a:pt x="87" y="43"/>
                    <a:pt x="86" y="40"/>
                  </a:cubicBezTo>
                  <a:cubicBezTo>
                    <a:pt x="85" y="39"/>
                    <a:pt x="82" y="36"/>
                    <a:pt x="80" y="37"/>
                  </a:cubicBezTo>
                  <a:cubicBezTo>
                    <a:pt x="70" y="38"/>
                    <a:pt x="61" y="40"/>
                    <a:pt x="51" y="43"/>
                  </a:cubicBezTo>
                  <a:cubicBezTo>
                    <a:pt x="45" y="45"/>
                    <a:pt x="44" y="51"/>
                    <a:pt x="50" y="54"/>
                  </a:cubicBezTo>
                  <a:cubicBezTo>
                    <a:pt x="57" y="58"/>
                    <a:pt x="64" y="61"/>
                    <a:pt x="71" y="63"/>
                  </a:cubicBezTo>
                  <a:cubicBezTo>
                    <a:pt x="82" y="67"/>
                    <a:pt x="86" y="64"/>
                    <a:pt x="87" y="53"/>
                  </a:cubicBezTo>
                  <a:cubicBezTo>
                    <a:pt x="87" y="52"/>
                    <a:pt x="87" y="51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29"/>
            <p:cNvSpPr>
              <a:spLocks/>
            </p:cNvSpPr>
            <p:nvPr/>
          </p:nvSpPr>
          <p:spPr bwMode="auto">
            <a:xfrm>
              <a:off x="9617338" y="5535698"/>
              <a:ext cx="403294" cy="459568"/>
            </a:xfrm>
            <a:custGeom>
              <a:avLst/>
              <a:gdLst>
                <a:gd name="T0" fmla="*/ 176 w 176"/>
                <a:gd name="T1" fmla="*/ 122 h 201"/>
                <a:gd name="T2" fmla="*/ 163 w 176"/>
                <a:gd name="T3" fmla="*/ 140 h 201"/>
                <a:gd name="T4" fmla="*/ 128 w 176"/>
                <a:gd name="T5" fmla="*/ 148 h 201"/>
                <a:gd name="T6" fmla="*/ 92 w 176"/>
                <a:gd name="T7" fmla="*/ 132 h 201"/>
                <a:gd name="T8" fmla="*/ 69 w 176"/>
                <a:gd name="T9" fmla="*/ 121 h 201"/>
                <a:gd name="T10" fmla="*/ 60 w 176"/>
                <a:gd name="T11" fmla="*/ 118 h 201"/>
                <a:gd name="T12" fmla="*/ 58 w 176"/>
                <a:gd name="T13" fmla="*/ 130 h 201"/>
                <a:gd name="T14" fmla="*/ 56 w 176"/>
                <a:gd name="T15" fmla="*/ 165 h 201"/>
                <a:gd name="T16" fmla="*/ 40 w 176"/>
                <a:gd name="T17" fmla="*/ 196 h 201"/>
                <a:gd name="T18" fmla="*/ 32 w 176"/>
                <a:gd name="T19" fmla="*/ 201 h 201"/>
                <a:gd name="T20" fmla="*/ 30 w 176"/>
                <a:gd name="T21" fmla="*/ 200 h 201"/>
                <a:gd name="T22" fmla="*/ 32 w 176"/>
                <a:gd name="T23" fmla="*/ 193 h 201"/>
                <a:gd name="T24" fmla="*/ 41 w 176"/>
                <a:gd name="T25" fmla="*/ 126 h 201"/>
                <a:gd name="T26" fmla="*/ 24 w 176"/>
                <a:gd name="T27" fmla="*/ 118 h 201"/>
                <a:gd name="T28" fmla="*/ 15 w 176"/>
                <a:gd name="T29" fmla="*/ 122 h 201"/>
                <a:gd name="T30" fmla="*/ 6 w 176"/>
                <a:gd name="T31" fmla="*/ 113 h 201"/>
                <a:gd name="T32" fmla="*/ 12 w 176"/>
                <a:gd name="T33" fmla="*/ 104 h 201"/>
                <a:gd name="T34" fmla="*/ 24 w 176"/>
                <a:gd name="T35" fmla="*/ 62 h 201"/>
                <a:gd name="T36" fmla="*/ 3 w 176"/>
                <a:gd name="T37" fmla="*/ 16 h 201"/>
                <a:gd name="T38" fmla="*/ 1 w 176"/>
                <a:gd name="T39" fmla="*/ 11 h 201"/>
                <a:gd name="T40" fmla="*/ 1 w 176"/>
                <a:gd name="T41" fmla="*/ 4 h 201"/>
                <a:gd name="T42" fmla="*/ 10 w 176"/>
                <a:gd name="T43" fmla="*/ 2 h 201"/>
                <a:gd name="T44" fmla="*/ 23 w 176"/>
                <a:gd name="T45" fmla="*/ 13 h 201"/>
                <a:gd name="T46" fmla="*/ 34 w 176"/>
                <a:gd name="T47" fmla="*/ 39 h 201"/>
                <a:gd name="T48" fmla="*/ 39 w 176"/>
                <a:gd name="T49" fmla="*/ 51 h 201"/>
                <a:gd name="T50" fmla="*/ 53 w 176"/>
                <a:gd name="T51" fmla="*/ 53 h 201"/>
                <a:gd name="T52" fmla="*/ 62 w 176"/>
                <a:gd name="T53" fmla="*/ 46 h 201"/>
                <a:gd name="T54" fmla="*/ 71 w 176"/>
                <a:gd name="T55" fmla="*/ 47 h 201"/>
                <a:gd name="T56" fmla="*/ 73 w 176"/>
                <a:gd name="T57" fmla="*/ 54 h 201"/>
                <a:gd name="T58" fmla="*/ 67 w 176"/>
                <a:gd name="T59" fmla="*/ 65 h 201"/>
                <a:gd name="T60" fmla="*/ 59 w 176"/>
                <a:gd name="T61" fmla="*/ 73 h 201"/>
                <a:gd name="T62" fmla="*/ 50 w 176"/>
                <a:gd name="T63" fmla="*/ 99 h 201"/>
                <a:gd name="T64" fmla="*/ 62 w 176"/>
                <a:gd name="T65" fmla="*/ 112 h 201"/>
                <a:gd name="T66" fmla="*/ 144 w 176"/>
                <a:gd name="T67" fmla="*/ 122 h 201"/>
                <a:gd name="T68" fmla="*/ 175 w 176"/>
                <a:gd name="T69" fmla="*/ 120 h 201"/>
                <a:gd name="T70" fmla="*/ 176 w 176"/>
                <a:gd name="T71" fmla="*/ 12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6" h="201">
                  <a:moveTo>
                    <a:pt x="176" y="122"/>
                  </a:moveTo>
                  <a:cubicBezTo>
                    <a:pt x="172" y="128"/>
                    <a:pt x="168" y="134"/>
                    <a:pt x="163" y="140"/>
                  </a:cubicBezTo>
                  <a:cubicBezTo>
                    <a:pt x="153" y="151"/>
                    <a:pt x="141" y="153"/>
                    <a:pt x="128" y="148"/>
                  </a:cubicBezTo>
                  <a:cubicBezTo>
                    <a:pt x="115" y="143"/>
                    <a:pt x="103" y="138"/>
                    <a:pt x="92" y="132"/>
                  </a:cubicBezTo>
                  <a:cubicBezTo>
                    <a:pt x="84" y="129"/>
                    <a:pt x="77" y="125"/>
                    <a:pt x="69" y="121"/>
                  </a:cubicBezTo>
                  <a:cubicBezTo>
                    <a:pt x="67" y="120"/>
                    <a:pt x="64" y="119"/>
                    <a:pt x="60" y="118"/>
                  </a:cubicBezTo>
                  <a:cubicBezTo>
                    <a:pt x="59" y="122"/>
                    <a:pt x="58" y="126"/>
                    <a:pt x="58" y="130"/>
                  </a:cubicBezTo>
                  <a:cubicBezTo>
                    <a:pt x="57" y="141"/>
                    <a:pt x="57" y="153"/>
                    <a:pt x="56" y="165"/>
                  </a:cubicBezTo>
                  <a:cubicBezTo>
                    <a:pt x="54" y="177"/>
                    <a:pt x="49" y="188"/>
                    <a:pt x="40" y="196"/>
                  </a:cubicBezTo>
                  <a:cubicBezTo>
                    <a:pt x="38" y="198"/>
                    <a:pt x="35" y="200"/>
                    <a:pt x="32" y="201"/>
                  </a:cubicBezTo>
                  <a:cubicBezTo>
                    <a:pt x="31" y="201"/>
                    <a:pt x="30" y="201"/>
                    <a:pt x="30" y="200"/>
                  </a:cubicBezTo>
                  <a:cubicBezTo>
                    <a:pt x="30" y="198"/>
                    <a:pt x="31" y="195"/>
                    <a:pt x="32" y="193"/>
                  </a:cubicBezTo>
                  <a:cubicBezTo>
                    <a:pt x="40" y="172"/>
                    <a:pt x="42" y="149"/>
                    <a:pt x="41" y="126"/>
                  </a:cubicBezTo>
                  <a:cubicBezTo>
                    <a:pt x="41" y="111"/>
                    <a:pt x="36" y="109"/>
                    <a:pt x="24" y="118"/>
                  </a:cubicBezTo>
                  <a:cubicBezTo>
                    <a:pt x="21" y="119"/>
                    <a:pt x="18" y="121"/>
                    <a:pt x="15" y="122"/>
                  </a:cubicBezTo>
                  <a:cubicBezTo>
                    <a:pt x="8" y="124"/>
                    <a:pt x="4" y="120"/>
                    <a:pt x="6" y="113"/>
                  </a:cubicBezTo>
                  <a:cubicBezTo>
                    <a:pt x="7" y="110"/>
                    <a:pt x="9" y="106"/>
                    <a:pt x="12" y="104"/>
                  </a:cubicBezTo>
                  <a:cubicBezTo>
                    <a:pt x="27" y="93"/>
                    <a:pt x="28" y="78"/>
                    <a:pt x="24" y="62"/>
                  </a:cubicBezTo>
                  <a:cubicBezTo>
                    <a:pt x="19" y="46"/>
                    <a:pt x="13" y="30"/>
                    <a:pt x="3" y="16"/>
                  </a:cubicBezTo>
                  <a:cubicBezTo>
                    <a:pt x="2" y="14"/>
                    <a:pt x="1" y="13"/>
                    <a:pt x="1" y="11"/>
                  </a:cubicBezTo>
                  <a:cubicBezTo>
                    <a:pt x="1" y="9"/>
                    <a:pt x="0" y="4"/>
                    <a:pt x="1" y="4"/>
                  </a:cubicBezTo>
                  <a:cubicBezTo>
                    <a:pt x="3" y="2"/>
                    <a:pt x="8" y="0"/>
                    <a:pt x="10" y="2"/>
                  </a:cubicBezTo>
                  <a:cubicBezTo>
                    <a:pt x="15" y="5"/>
                    <a:pt x="20" y="8"/>
                    <a:pt x="23" y="13"/>
                  </a:cubicBezTo>
                  <a:cubicBezTo>
                    <a:pt x="27" y="21"/>
                    <a:pt x="30" y="30"/>
                    <a:pt x="34" y="39"/>
                  </a:cubicBezTo>
                  <a:cubicBezTo>
                    <a:pt x="36" y="43"/>
                    <a:pt x="37" y="47"/>
                    <a:pt x="39" y="51"/>
                  </a:cubicBezTo>
                  <a:cubicBezTo>
                    <a:pt x="43" y="57"/>
                    <a:pt x="47" y="58"/>
                    <a:pt x="53" y="53"/>
                  </a:cubicBezTo>
                  <a:cubicBezTo>
                    <a:pt x="56" y="51"/>
                    <a:pt x="59" y="48"/>
                    <a:pt x="62" y="46"/>
                  </a:cubicBezTo>
                  <a:cubicBezTo>
                    <a:pt x="65" y="45"/>
                    <a:pt x="69" y="45"/>
                    <a:pt x="71" y="47"/>
                  </a:cubicBezTo>
                  <a:cubicBezTo>
                    <a:pt x="73" y="48"/>
                    <a:pt x="74" y="52"/>
                    <a:pt x="73" y="54"/>
                  </a:cubicBezTo>
                  <a:cubicBezTo>
                    <a:pt x="72" y="58"/>
                    <a:pt x="70" y="62"/>
                    <a:pt x="67" y="65"/>
                  </a:cubicBezTo>
                  <a:cubicBezTo>
                    <a:pt x="65" y="68"/>
                    <a:pt x="62" y="70"/>
                    <a:pt x="59" y="73"/>
                  </a:cubicBezTo>
                  <a:cubicBezTo>
                    <a:pt x="50" y="80"/>
                    <a:pt x="49" y="89"/>
                    <a:pt x="50" y="99"/>
                  </a:cubicBezTo>
                  <a:cubicBezTo>
                    <a:pt x="52" y="105"/>
                    <a:pt x="56" y="110"/>
                    <a:pt x="62" y="112"/>
                  </a:cubicBezTo>
                  <a:cubicBezTo>
                    <a:pt x="89" y="118"/>
                    <a:pt x="116" y="125"/>
                    <a:pt x="144" y="122"/>
                  </a:cubicBezTo>
                  <a:cubicBezTo>
                    <a:pt x="154" y="121"/>
                    <a:pt x="165" y="121"/>
                    <a:pt x="175" y="120"/>
                  </a:cubicBezTo>
                  <a:cubicBezTo>
                    <a:pt x="175" y="121"/>
                    <a:pt x="176" y="121"/>
                    <a:pt x="176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30"/>
            <p:cNvSpPr>
              <a:spLocks noEditPoints="1"/>
            </p:cNvSpPr>
            <p:nvPr/>
          </p:nvSpPr>
          <p:spPr bwMode="auto">
            <a:xfrm>
              <a:off x="8688823" y="4085982"/>
              <a:ext cx="229114" cy="347021"/>
            </a:xfrm>
            <a:custGeom>
              <a:avLst/>
              <a:gdLst>
                <a:gd name="T0" fmla="*/ 84 w 100"/>
                <a:gd name="T1" fmla="*/ 119 h 152"/>
                <a:gd name="T2" fmla="*/ 83 w 100"/>
                <a:gd name="T3" fmla="*/ 129 h 152"/>
                <a:gd name="T4" fmla="*/ 81 w 100"/>
                <a:gd name="T5" fmla="*/ 140 h 152"/>
                <a:gd name="T6" fmla="*/ 62 w 100"/>
                <a:gd name="T7" fmla="*/ 147 h 152"/>
                <a:gd name="T8" fmla="*/ 59 w 100"/>
                <a:gd name="T9" fmla="*/ 139 h 152"/>
                <a:gd name="T10" fmla="*/ 57 w 100"/>
                <a:gd name="T11" fmla="*/ 129 h 152"/>
                <a:gd name="T12" fmla="*/ 57 w 100"/>
                <a:gd name="T13" fmla="*/ 118 h 152"/>
                <a:gd name="T14" fmla="*/ 47 w 100"/>
                <a:gd name="T15" fmla="*/ 118 h 152"/>
                <a:gd name="T16" fmla="*/ 10 w 100"/>
                <a:gd name="T17" fmla="*/ 118 h 152"/>
                <a:gd name="T18" fmla="*/ 2 w 100"/>
                <a:gd name="T19" fmla="*/ 108 h 152"/>
                <a:gd name="T20" fmla="*/ 6 w 100"/>
                <a:gd name="T21" fmla="*/ 96 h 152"/>
                <a:gd name="T22" fmla="*/ 26 w 100"/>
                <a:gd name="T23" fmla="*/ 56 h 152"/>
                <a:gd name="T24" fmla="*/ 54 w 100"/>
                <a:gd name="T25" fmla="*/ 11 h 152"/>
                <a:gd name="T26" fmla="*/ 71 w 100"/>
                <a:gd name="T27" fmla="*/ 0 h 152"/>
                <a:gd name="T28" fmla="*/ 82 w 100"/>
                <a:gd name="T29" fmla="*/ 10 h 152"/>
                <a:gd name="T30" fmla="*/ 83 w 100"/>
                <a:gd name="T31" fmla="*/ 33 h 152"/>
                <a:gd name="T32" fmla="*/ 83 w 100"/>
                <a:gd name="T33" fmla="*/ 75 h 152"/>
                <a:gd name="T34" fmla="*/ 84 w 100"/>
                <a:gd name="T35" fmla="*/ 88 h 152"/>
                <a:gd name="T36" fmla="*/ 91 w 100"/>
                <a:gd name="T37" fmla="*/ 96 h 152"/>
                <a:gd name="T38" fmla="*/ 99 w 100"/>
                <a:gd name="T39" fmla="*/ 109 h 152"/>
                <a:gd name="T40" fmla="*/ 88 w 100"/>
                <a:gd name="T41" fmla="*/ 118 h 152"/>
                <a:gd name="T42" fmla="*/ 84 w 100"/>
                <a:gd name="T43" fmla="*/ 119 h 152"/>
                <a:gd name="T44" fmla="*/ 54 w 100"/>
                <a:gd name="T45" fmla="*/ 51 h 152"/>
                <a:gd name="T46" fmla="*/ 30 w 100"/>
                <a:gd name="T47" fmla="*/ 88 h 152"/>
                <a:gd name="T48" fmla="*/ 33 w 100"/>
                <a:gd name="T49" fmla="*/ 94 h 152"/>
                <a:gd name="T50" fmla="*/ 56 w 100"/>
                <a:gd name="T51" fmla="*/ 83 h 152"/>
                <a:gd name="T52" fmla="*/ 57 w 100"/>
                <a:gd name="T53" fmla="*/ 61 h 152"/>
                <a:gd name="T54" fmla="*/ 54 w 100"/>
                <a:gd name="T55" fmla="*/ 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0" h="152">
                  <a:moveTo>
                    <a:pt x="84" y="119"/>
                  </a:moveTo>
                  <a:cubicBezTo>
                    <a:pt x="84" y="122"/>
                    <a:pt x="83" y="126"/>
                    <a:pt x="83" y="129"/>
                  </a:cubicBezTo>
                  <a:cubicBezTo>
                    <a:pt x="82" y="133"/>
                    <a:pt x="82" y="137"/>
                    <a:pt x="81" y="140"/>
                  </a:cubicBezTo>
                  <a:cubicBezTo>
                    <a:pt x="79" y="148"/>
                    <a:pt x="68" y="152"/>
                    <a:pt x="62" y="147"/>
                  </a:cubicBezTo>
                  <a:cubicBezTo>
                    <a:pt x="60" y="145"/>
                    <a:pt x="59" y="142"/>
                    <a:pt x="59" y="139"/>
                  </a:cubicBezTo>
                  <a:cubicBezTo>
                    <a:pt x="58" y="136"/>
                    <a:pt x="57" y="132"/>
                    <a:pt x="57" y="129"/>
                  </a:cubicBezTo>
                  <a:cubicBezTo>
                    <a:pt x="57" y="126"/>
                    <a:pt x="57" y="123"/>
                    <a:pt x="57" y="118"/>
                  </a:cubicBezTo>
                  <a:cubicBezTo>
                    <a:pt x="53" y="118"/>
                    <a:pt x="50" y="118"/>
                    <a:pt x="47" y="118"/>
                  </a:cubicBezTo>
                  <a:cubicBezTo>
                    <a:pt x="35" y="118"/>
                    <a:pt x="22" y="118"/>
                    <a:pt x="10" y="118"/>
                  </a:cubicBezTo>
                  <a:cubicBezTo>
                    <a:pt x="2" y="118"/>
                    <a:pt x="0" y="116"/>
                    <a:pt x="2" y="108"/>
                  </a:cubicBezTo>
                  <a:cubicBezTo>
                    <a:pt x="2" y="104"/>
                    <a:pt x="4" y="100"/>
                    <a:pt x="6" y="96"/>
                  </a:cubicBezTo>
                  <a:cubicBezTo>
                    <a:pt x="12" y="83"/>
                    <a:pt x="19" y="69"/>
                    <a:pt x="26" y="56"/>
                  </a:cubicBezTo>
                  <a:cubicBezTo>
                    <a:pt x="35" y="41"/>
                    <a:pt x="44" y="26"/>
                    <a:pt x="54" y="11"/>
                  </a:cubicBezTo>
                  <a:cubicBezTo>
                    <a:pt x="57" y="4"/>
                    <a:pt x="63" y="1"/>
                    <a:pt x="71" y="0"/>
                  </a:cubicBezTo>
                  <a:cubicBezTo>
                    <a:pt x="80" y="0"/>
                    <a:pt x="82" y="1"/>
                    <a:pt x="82" y="10"/>
                  </a:cubicBezTo>
                  <a:cubicBezTo>
                    <a:pt x="83" y="18"/>
                    <a:pt x="83" y="25"/>
                    <a:pt x="83" y="33"/>
                  </a:cubicBezTo>
                  <a:cubicBezTo>
                    <a:pt x="83" y="47"/>
                    <a:pt x="83" y="61"/>
                    <a:pt x="83" y="75"/>
                  </a:cubicBezTo>
                  <a:cubicBezTo>
                    <a:pt x="83" y="80"/>
                    <a:pt x="84" y="84"/>
                    <a:pt x="84" y="88"/>
                  </a:cubicBezTo>
                  <a:cubicBezTo>
                    <a:pt x="85" y="92"/>
                    <a:pt x="87" y="95"/>
                    <a:pt x="91" y="96"/>
                  </a:cubicBezTo>
                  <a:cubicBezTo>
                    <a:pt x="97" y="98"/>
                    <a:pt x="100" y="103"/>
                    <a:pt x="99" y="109"/>
                  </a:cubicBezTo>
                  <a:cubicBezTo>
                    <a:pt x="99" y="115"/>
                    <a:pt x="94" y="118"/>
                    <a:pt x="88" y="118"/>
                  </a:cubicBezTo>
                  <a:cubicBezTo>
                    <a:pt x="87" y="118"/>
                    <a:pt x="86" y="119"/>
                    <a:pt x="84" y="119"/>
                  </a:cubicBezTo>
                  <a:close/>
                  <a:moveTo>
                    <a:pt x="54" y="51"/>
                  </a:moveTo>
                  <a:cubicBezTo>
                    <a:pt x="41" y="62"/>
                    <a:pt x="34" y="75"/>
                    <a:pt x="30" y="88"/>
                  </a:cubicBezTo>
                  <a:cubicBezTo>
                    <a:pt x="30" y="90"/>
                    <a:pt x="31" y="93"/>
                    <a:pt x="33" y="94"/>
                  </a:cubicBezTo>
                  <a:cubicBezTo>
                    <a:pt x="42" y="99"/>
                    <a:pt x="55" y="93"/>
                    <a:pt x="56" y="83"/>
                  </a:cubicBezTo>
                  <a:cubicBezTo>
                    <a:pt x="57" y="75"/>
                    <a:pt x="57" y="68"/>
                    <a:pt x="57" y="61"/>
                  </a:cubicBezTo>
                  <a:cubicBezTo>
                    <a:pt x="57" y="58"/>
                    <a:pt x="55" y="56"/>
                    <a:pt x="5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31"/>
            <p:cNvSpPr>
              <a:spLocks/>
            </p:cNvSpPr>
            <p:nvPr/>
          </p:nvSpPr>
          <p:spPr bwMode="auto">
            <a:xfrm>
              <a:off x="6460655" y="2295944"/>
              <a:ext cx="369798" cy="302806"/>
            </a:xfrm>
            <a:custGeom>
              <a:avLst/>
              <a:gdLst>
                <a:gd name="T0" fmla="*/ 112 w 161"/>
                <a:gd name="T1" fmla="*/ 133 h 133"/>
                <a:gd name="T2" fmla="*/ 90 w 161"/>
                <a:gd name="T3" fmla="*/ 127 h 133"/>
                <a:gd name="T4" fmla="*/ 15 w 161"/>
                <a:gd name="T5" fmla="*/ 87 h 133"/>
                <a:gd name="T6" fmla="*/ 3 w 161"/>
                <a:gd name="T7" fmla="*/ 76 h 133"/>
                <a:gd name="T8" fmla="*/ 3 w 161"/>
                <a:gd name="T9" fmla="*/ 67 h 133"/>
                <a:gd name="T10" fmla="*/ 13 w 161"/>
                <a:gd name="T11" fmla="*/ 63 h 133"/>
                <a:gd name="T12" fmla="*/ 43 w 161"/>
                <a:gd name="T13" fmla="*/ 78 h 133"/>
                <a:gd name="T14" fmla="*/ 104 w 161"/>
                <a:gd name="T15" fmla="*/ 109 h 133"/>
                <a:gd name="T16" fmla="*/ 120 w 161"/>
                <a:gd name="T17" fmla="*/ 106 h 133"/>
                <a:gd name="T18" fmla="*/ 129 w 161"/>
                <a:gd name="T19" fmla="*/ 96 h 133"/>
                <a:gd name="T20" fmla="*/ 128 w 161"/>
                <a:gd name="T21" fmla="*/ 75 h 133"/>
                <a:gd name="T22" fmla="*/ 114 w 161"/>
                <a:gd name="T23" fmla="*/ 63 h 133"/>
                <a:gd name="T24" fmla="*/ 67 w 161"/>
                <a:gd name="T25" fmla="*/ 35 h 133"/>
                <a:gd name="T26" fmla="*/ 43 w 161"/>
                <a:gd name="T27" fmla="*/ 20 h 133"/>
                <a:gd name="T28" fmla="*/ 39 w 161"/>
                <a:gd name="T29" fmla="*/ 8 h 133"/>
                <a:gd name="T30" fmla="*/ 52 w 161"/>
                <a:gd name="T31" fmla="*/ 2 h 133"/>
                <a:gd name="T32" fmla="*/ 68 w 161"/>
                <a:gd name="T33" fmla="*/ 10 h 133"/>
                <a:gd name="T34" fmla="*/ 138 w 161"/>
                <a:gd name="T35" fmla="*/ 52 h 133"/>
                <a:gd name="T36" fmla="*/ 151 w 161"/>
                <a:gd name="T37" fmla="*/ 105 h 133"/>
                <a:gd name="T38" fmla="*/ 137 w 161"/>
                <a:gd name="T39" fmla="*/ 123 h 133"/>
                <a:gd name="T40" fmla="*/ 112 w 161"/>
                <a:gd name="T4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33">
                  <a:moveTo>
                    <a:pt x="112" y="133"/>
                  </a:moveTo>
                  <a:cubicBezTo>
                    <a:pt x="105" y="131"/>
                    <a:pt x="97" y="130"/>
                    <a:pt x="90" y="127"/>
                  </a:cubicBezTo>
                  <a:cubicBezTo>
                    <a:pt x="65" y="114"/>
                    <a:pt x="40" y="101"/>
                    <a:pt x="15" y="87"/>
                  </a:cubicBezTo>
                  <a:cubicBezTo>
                    <a:pt x="11" y="85"/>
                    <a:pt x="7" y="80"/>
                    <a:pt x="3" y="76"/>
                  </a:cubicBezTo>
                  <a:cubicBezTo>
                    <a:pt x="0" y="74"/>
                    <a:pt x="1" y="70"/>
                    <a:pt x="3" y="67"/>
                  </a:cubicBezTo>
                  <a:cubicBezTo>
                    <a:pt x="6" y="64"/>
                    <a:pt x="9" y="61"/>
                    <a:pt x="13" y="63"/>
                  </a:cubicBezTo>
                  <a:cubicBezTo>
                    <a:pt x="23" y="68"/>
                    <a:pt x="33" y="73"/>
                    <a:pt x="43" y="78"/>
                  </a:cubicBezTo>
                  <a:cubicBezTo>
                    <a:pt x="63" y="88"/>
                    <a:pt x="83" y="99"/>
                    <a:pt x="104" y="109"/>
                  </a:cubicBezTo>
                  <a:cubicBezTo>
                    <a:pt x="113" y="113"/>
                    <a:pt x="113" y="113"/>
                    <a:pt x="120" y="106"/>
                  </a:cubicBezTo>
                  <a:cubicBezTo>
                    <a:pt x="123" y="103"/>
                    <a:pt x="126" y="99"/>
                    <a:pt x="129" y="96"/>
                  </a:cubicBezTo>
                  <a:cubicBezTo>
                    <a:pt x="134" y="88"/>
                    <a:pt x="134" y="82"/>
                    <a:pt x="128" y="75"/>
                  </a:cubicBezTo>
                  <a:cubicBezTo>
                    <a:pt x="124" y="70"/>
                    <a:pt x="119" y="66"/>
                    <a:pt x="114" y="63"/>
                  </a:cubicBezTo>
                  <a:cubicBezTo>
                    <a:pt x="99" y="54"/>
                    <a:pt x="83" y="44"/>
                    <a:pt x="67" y="35"/>
                  </a:cubicBezTo>
                  <a:cubicBezTo>
                    <a:pt x="59" y="30"/>
                    <a:pt x="51" y="25"/>
                    <a:pt x="43" y="20"/>
                  </a:cubicBezTo>
                  <a:cubicBezTo>
                    <a:pt x="37" y="16"/>
                    <a:pt x="37" y="12"/>
                    <a:pt x="39" y="8"/>
                  </a:cubicBezTo>
                  <a:cubicBezTo>
                    <a:pt x="41" y="2"/>
                    <a:pt x="46" y="0"/>
                    <a:pt x="52" y="2"/>
                  </a:cubicBezTo>
                  <a:cubicBezTo>
                    <a:pt x="57" y="5"/>
                    <a:pt x="63" y="7"/>
                    <a:pt x="68" y="10"/>
                  </a:cubicBezTo>
                  <a:cubicBezTo>
                    <a:pt x="91" y="24"/>
                    <a:pt x="115" y="38"/>
                    <a:pt x="138" y="52"/>
                  </a:cubicBezTo>
                  <a:cubicBezTo>
                    <a:pt x="161" y="66"/>
                    <a:pt x="161" y="88"/>
                    <a:pt x="151" y="105"/>
                  </a:cubicBezTo>
                  <a:cubicBezTo>
                    <a:pt x="147" y="111"/>
                    <a:pt x="142" y="118"/>
                    <a:pt x="137" y="123"/>
                  </a:cubicBezTo>
                  <a:cubicBezTo>
                    <a:pt x="128" y="132"/>
                    <a:pt x="125" y="132"/>
                    <a:pt x="112" y="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32"/>
            <p:cNvSpPr>
              <a:spLocks/>
            </p:cNvSpPr>
            <p:nvPr/>
          </p:nvSpPr>
          <p:spPr bwMode="auto">
            <a:xfrm>
              <a:off x="10387751" y="2088268"/>
              <a:ext cx="328263" cy="298786"/>
            </a:xfrm>
            <a:custGeom>
              <a:avLst/>
              <a:gdLst>
                <a:gd name="T0" fmla="*/ 77 w 143"/>
                <a:gd name="T1" fmla="*/ 123 h 131"/>
                <a:gd name="T2" fmla="*/ 28 w 143"/>
                <a:gd name="T3" fmla="*/ 124 h 131"/>
                <a:gd name="T4" fmla="*/ 4 w 143"/>
                <a:gd name="T5" fmla="*/ 73 h 131"/>
                <a:gd name="T6" fmla="*/ 28 w 143"/>
                <a:gd name="T7" fmla="*/ 34 h 131"/>
                <a:gd name="T8" fmla="*/ 85 w 143"/>
                <a:gd name="T9" fmla="*/ 5 h 131"/>
                <a:gd name="T10" fmla="*/ 140 w 143"/>
                <a:gd name="T11" fmla="*/ 41 h 131"/>
                <a:gd name="T12" fmla="*/ 136 w 143"/>
                <a:gd name="T13" fmla="*/ 75 h 131"/>
                <a:gd name="T14" fmla="*/ 126 w 143"/>
                <a:gd name="T15" fmla="*/ 83 h 131"/>
                <a:gd name="T16" fmla="*/ 115 w 143"/>
                <a:gd name="T17" fmla="*/ 69 h 131"/>
                <a:gd name="T18" fmla="*/ 116 w 143"/>
                <a:gd name="T19" fmla="*/ 61 h 131"/>
                <a:gd name="T20" fmla="*/ 83 w 143"/>
                <a:gd name="T21" fmla="*/ 28 h 131"/>
                <a:gd name="T22" fmla="*/ 36 w 143"/>
                <a:gd name="T23" fmla="*/ 57 h 131"/>
                <a:gd name="T24" fmla="*/ 27 w 143"/>
                <a:gd name="T25" fmla="*/ 74 h 131"/>
                <a:gd name="T26" fmla="*/ 53 w 143"/>
                <a:gd name="T27" fmla="*/ 106 h 131"/>
                <a:gd name="T28" fmla="*/ 57 w 143"/>
                <a:gd name="T29" fmla="*/ 105 h 131"/>
                <a:gd name="T30" fmla="*/ 75 w 143"/>
                <a:gd name="T31" fmla="*/ 118 h 131"/>
                <a:gd name="T32" fmla="*/ 77 w 143"/>
                <a:gd name="T33" fmla="*/ 1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131">
                  <a:moveTo>
                    <a:pt x="77" y="123"/>
                  </a:moveTo>
                  <a:cubicBezTo>
                    <a:pt x="60" y="131"/>
                    <a:pt x="43" y="131"/>
                    <a:pt x="28" y="124"/>
                  </a:cubicBezTo>
                  <a:cubicBezTo>
                    <a:pt x="11" y="116"/>
                    <a:pt x="0" y="93"/>
                    <a:pt x="4" y="73"/>
                  </a:cubicBezTo>
                  <a:cubicBezTo>
                    <a:pt x="7" y="57"/>
                    <a:pt x="17" y="45"/>
                    <a:pt x="28" y="34"/>
                  </a:cubicBezTo>
                  <a:cubicBezTo>
                    <a:pt x="44" y="20"/>
                    <a:pt x="63" y="9"/>
                    <a:pt x="85" y="5"/>
                  </a:cubicBezTo>
                  <a:cubicBezTo>
                    <a:pt x="110" y="0"/>
                    <a:pt x="134" y="16"/>
                    <a:pt x="140" y="41"/>
                  </a:cubicBezTo>
                  <a:cubicBezTo>
                    <a:pt x="143" y="53"/>
                    <a:pt x="140" y="64"/>
                    <a:pt x="136" y="75"/>
                  </a:cubicBezTo>
                  <a:cubicBezTo>
                    <a:pt x="133" y="81"/>
                    <a:pt x="130" y="84"/>
                    <a:pt x="126" y="83"/>
                  </a:cubicBezTo>
                  <a:cubicBezTo>
                    <a:pt x="120" y="81"/>
                    <a:pt x="115" y="75"/>
                    <a:pt x="115" y="69"/>
                  </a:cubicBezTo>
                  <a:cubicBezTo>
                    <a:pt x="115" y="67"/>
                    <a:pt x="116" y="64"/>
                    <a:pt x="116" y="61"/>
                  </a:cubicBezTo>
                  <a:cubicBezTo>
                    <a:pt x="124" y="38"/>
                    <a:pt x="105" y="22"/>
                    <a:pt x="83" y="28"/>
                  </a:cubicBezTo>
                  <a:cubicBezTo>
                    <a:pt x="65" y="33"/>
                    <a:pt x="49" y="43"/>
                    <a:pt x="36" y="57"/>
                  </a:cubicBezTo>
                  <a:cubicBezTo>
                    <a:pt x="32" y="62"/>
                    <a:pt x="29" y="68"/>
                    <a:pt x="27" y="74"/>
                  </a:cubicBezTo>
                  <a:cubicBezTo>
                    <a:pt x="20" y="92"/>
                    <a:pt x="39" y="108"/>
                    <a:pt x="53" y="106"/>
                  </a:cubicBezTo>
                  <a:cubicBezTo>
                    <a:pt x="54" y="106"/>
                    <a:pt x="55" y="106"/>
                    <a:pt x="57" y="105"/>
                  </a:cubicBezTo>
                  <a:cubicBezTo>
                    <a:pt x="71" y="104"/>
                    <a:pt x="72" y="104"/>
                    <a:pt x="75" y="118"/>
                  </a:cubicBezTo>
                  <a:cubicBezTo>
                    <a:pt x="76" y="119"/>
                    <a:pt x="76" y="121"/>
                    <a:pt x="77" y="1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33"/>
            <p:cNvSpPr>
              <a:spLocks/>
            </p:cNvSpPr>
            <p:nvPr/>
          </p:nvSpPr>
          <p:spPr bwMode="auto">
            <a:xfrm>
              <a:off x="6968457" y="1658176"/>
              <a:ext cx="320224" cy="338982"/>
            </a:xfrm>
            <a:custGeom>
              <a:avLst/>
              <a:gdLst>
                <a:gd name="T0" fmla="*/ 0 w 140"/>
                <a:gd name="T1" fmla="*/ 67 h 148"/>
                <a:gd name="T2" fmla="*/ 23 w 140"/>
                <a:gd name="T3" fmla="*/ 59 h 148"/>
                <a:gd name="T4" fmla="*/ 81 w 140"/>
                <a:gd name="T5" fmla="*/ 95 h 148"/>
                <a:gd name="T6" fmla="*/ 100 w 140"/>
                <a:gd name="T7" fmla="*/ 105 h 148"/>
                <a:gd name="T8" fmla="*/ 98 w 140"/>
                <a:gd name="T9" fmla="*/ 91 h 148"/>
                <a:gd name="T10" fmla="*/ 71 w 140"/>
                <a:gd name="T11" fmla="*/ 34 h 148"/>
                <a:gd name="T12" fmla="*/ 66 w 140"/>
                <a:gd name="T13" fmla="*/ 20 h 148"/>
                <a:gd name="T14" fmla="*/ 76 w 140"/>
                <a:gd name="T15" fmla="*/ 0 h 148"/>
                <a:gd name="T16" fmla="*/ 82 w 140"/>
                <a:gd name="T17" fmla="*/ 7 h 148"/>
                <a:gd name="T18" fmla="*/ 108 w 140"/>
                <a:gd name="T19" fmla="*/ 61 h 148"/>
                <a:gd name="T20" fmla="*/ 135 w 140"/>
                <a:gd name="T21" fmla="*/ 121 h 148"/>
                <a:gd name="T22" fmla="*/ 132 w 140"/>
                <a:gd name="T23" fmla="*/ 139 h 148"/>
                <a:gd name="T24" fmla="*/ 123 w 140"/>
                <a:gd name="T25" fmla="*/ 148 h 148"/>
                <a:gd name="T26" fmla="*/ 0 w 140"/>
                <a:gd name="T27" fmla="*/ 6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0" h="148">
                  <a:moveTo>
                    <a:pt x="0" y="67"/>
                  </a:moveTo>
                  <a:cubicBezTo>
                    <a:pt x="8" y="53"/>
                    <a:pt x="12" y="52"/>
                    <a:pt x="23" y="59"/>
                  </a:cubicBezTo>
                  <a:cubicBezTo>
                    <a:pt x="42" y="70"/>
                    <a:pt x="61" y="83"/>
                    <a:pt x="81" y="95"/>
                  </a:cubicBezTo>
                  <a:cubicBezTo>
                    <a:pt x="87" y="99"/>
                    <a:pt x="93" y="103"/>
                    <a:pt x="100" y="105"/>
                  </a:cubicBezTo>
                  <a:cubicBezTo>
                    <a:pt x="103" y="99"/>
                    <a:pt x="100" y="95"/>
                    <a:pt x="98" y="91"/>
                  </a:cubicBezTo>
                  <a:cubicBezTo>
                    <a:pt x="89" y="72"/>
                    <a:pt x="80" y="53"/>
                    <a:pt x="71" y="34"/>
                  </a:cubicBezTo>
                  <a:cubicBezTo>
                    <a:pt x="69" y="29"/>
                    <a:pt x="67" y="25"/>
                    <a:pt x="66" y="20"/>
                  </a:cubicBezTo>
                  <a:cubicBezTo>
                    <a:pt x="62" y="10"/>
                    <a:pt x="64" y="6"/>
                    <a:pt x="76" y="0"/>
                  </a:cubicBezTo>
                  <a:cubicBezTo>
                    <a:pt x="78" y="2"/>
                    <a:pt x="80" y="5"/>
                    <a:pt x="82" y="7"/>
                  </a:cubicBezTo>
                  <a:cubicBezTo>
                    <a:pt x="90" y="25"/>
                    <a:pt x="99" y="43"/>
                    <a:pt x="108" y="61"/>
                  </a:cubicBezTo>
                  <a:cubicBezTo>
                    <a:pt x="117" y="81"/>
                    <a:pt x="126" y="101"/>
                    <a:pt x="135" y="121"/>
                  </a:cubicBezTo>
                  <a:cubicBezTo>
                    <a:pt x="140" y="131"/>
                    <a:pt x="140" y="131"/>
                    <a:pt x="132" y="139"/>
                  </a:cubicBezTo>
                  <a:cubicBezTo>
                    <a:pt x="129" y="142"/>
                    <a:pt x="126" y="145"/>
                    <a:pt x="123" y="148"/>
                  </a:cubicBezTo>
                  <a:cubicBezTo>
                    <a:pt x="81" y="122"/>
                    <a:pt x="39" y="97"/>
                    <a:pt x="0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34"/>
            <p:cNvSpPr>
              <a:spLocks/>
            </p:cNvSpPr>
            <p:nvPr/>
          </p:nvSpPr>
          <p:spPr bwMode="auto">
            <a:xfrm>
              <a:off x="9486033" y="1316515"/>
              <a:ext cx="289407" cy="312185"/>
            </a:xfrm>
            <a:custGeom>
              <a:avLst/>
              <a:gdLst>
                <a:gd name="T0" fmla="*/ 126 w 126"/>
                <a:gd name="T1" fmla="*/ 35 h 137"/>
                <a:gd name="T2" fmla="*/ 123 w 126"/>
                <a:gd name="T3" fmla="*/ 43 h 137"/>
                <a:gd name="T4" fmla="*/ 109 w 126"/>
                <a:gd name="T5" fmla="*/ 48 h 137"/>
                <a:gd name="T6" fmla="*/ 94 w 126"/>
                <a:gd name="T7" fmla="*/ 42 h 137"/>
                <a:gd name="T8" fmla="*/ 67 w 126"/>
                <a:gd name="T9" fmla="*/ 31 h 137"/>
                <a:gd name="T10" fmla="*/ 54 w 126"/>
                <a:gd name="T11" fmla="*/ 55 h 137"/>
                <a:gd name="T12" fmla="*/ 60 w 126"/>
                <a:gd name="T13" fmla="*/ 66 h 137"/>
                <a:gd name="T14" fmla="*/ 77 w 126"/>
                <a:gd name="T15" fmla="*/ 74 h 137"/>
                <a:gd name="T16" fmla="*/ 87 w 126"/>
                <a:gd name="T17" fmla="*/ 79 h 137"/>
                <a:gd name="T18" fmla="*/ 90 w 126"/>
                <a:gd name="T19" fmla="*/ 95 h 137"/>
                <a:gd name="T20" fmla="*/ 79 w 126"/>
                <a:gd name="T21" fmla="*/ 99 h 137"/>
                <a:gd name="T22" fmla="*/ 52 w 126"/>
                <a:gd name="T23" fmla="*/ 89 h 137"/>
                <a:gd name="T24" fmla="*/ 37 w 126"/>
                <a:gd name="T25" fmla="*/ 94 h 137"/>
                <a:gd name="T26" fmla="*/ 21 w 126"/>
                <a:gd name="T27" fmla="*/ 125 h 137"/>
                <a:gd name="T28" fmla="*/ 17 w 126"/>
                <a:gd name="T29" fmla="*/ 132 h 137"/>
                <a:gd name="T30" fmla="*/ 9 w 126"/>
                <a:gd name="T31" fmla="*/ 136 h 137"/>
                <a:gd name="T32" fmla="*/ 1 w 126"/>
                <a:gd name="T33" fmla="*/ 125 h 137"/>
                <a:gd name="T34" fmla="*/ 4 w 126"/>
                <a:gd name="T35" fmla="*/ 114 h 137"/>
                <a:gd name="T36" fmla="*/ 31 w 126"/>
                <a:gd name="T37" fmla="*/ 52 h 137"/>
                <a:gd name="T38" fmla="*/ 52 w 126"/>
                <a:gd name="T39" fmla="*/ 9 h 137"/>
                <a:gd name="T40" fmla="*/ 65 w 126"/>
                <a:gd name="T41" fmla="*/ 4 h 137"/>
                <a:gd name="T42" fmla="*/ 120 w 126"/>
                <a:gd name="T43" fmla="*/ 31 h 137"/>
                <a:gd name="T44" fmla="*/ 126 w 126"/>
                <a:gd name="T45" fmla="*/ 3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6" h="137">
                  <a:moveTo>
                    <a:pt x="126" y="35"/>
                  </a:moveTo>
                  <a:cubicBezTo>
                    <a:pt x="125" y="39"/>
                    <a:pt x="124" y="41"/>
                    <a:pt x="123" y="43"/>
                  </a:cubicBezTo>
                  <a:cubicBezTo>
                    <a:pt x="119" y="49"/>
                    <a:pt x="116" y="50"/>
                    <a:pt x="109" y="48"/>
                  </a:cubicBezTo>
                  <a:cubicBezTo>
                    <a:pt x="104" y="46"/>
                    <a:pt x="99" y="44"/>
                    <a:pt x="94" y="42"/>
                  </a:cubicBezTo>
                  <a:cubicBezTo>
                    <a:pt x="85" y="38"/>
                    <a:pt x="76" y="34"/>
                    <a:pt x="67" y="31"/>
                  </a:cubicBezTo>
                  <a:cubicBezTo>
                    <a:pt x="60" y="38"/>
                    <a:pt x="56" y="46"/>
                    <a:pt x="54" y="55"/>
                  </a:cubicBezTo>
                  <a:cubicBezTo>
                    <a:pt x="53" y="60"/>
                    <a:pt x="56" y="63"/>
                    <a:pt x="60" y="66"/>
                  </a:cubicBezTo>
                  <a:cubicBezTo>
                    <a:pt x="66" y="69"/>
                    <a:pt x="72" y="71"/>
                    <a:pt x="77" y="74"/>
                  </a:cubicBezTo>
                  <a:cubicBezTo>
                    <a:pt x="80" y="76"/>
                    <a:pt x="84" y="77"/>
                    <a:pt x="87" y="79"/>
                  </a:cubicBezTo>
                  <a:cubicBezTo>
                    <a:pt x="95" y="83"/>
                    <a:pt x="95" y="88"/>
                    <a:pt x="90" y="95"/>
                  </a:cubicBezTo>
                  <a:cubicBezTo>
                    <a:pt x="88" y="100"/>
                    <a:pt x="84" y="101"/>
                    <a:pt x="79" y="99"/>
                  </a:cubicBezTo>
                  <a:cubicBezTo>
                    <a:pt x="70" y="95"/>
                    <a:pt x="61" y="92"/>
                    <a:pt x="52" y="89"/>
                  </a:cubicBezTo>
                  <a:cubicBezTo>
                    <a:pt x="43" y="85"/>
                    <a:pt x="42" y="85"/>
                    <a:pt x="37" y="94"/>
                  </a:cubicBezTo>
                  <a:cubicBezTo>
                    <a:pt x="32" y="105"/>
                    <a:pt x="27" y="115"/>
                    <a:pt x="21" y="125"/>
                  </a:cubicBezTo>
                  <a:cubicBezTo>
                    <a:pt x="20" y="127"/>
                    <a:pt x="19" y="129"/>
                    <a:pt x="17" y="132"/>
                  </a:cubicBezTo>
                  <a:cubicBezTo>
                    <a:pt x="15" y="135"/>
                    <a:pt x="13" y="137"/>
                    <a:pt x="9" y="136"/>
                  </a:cubicBezTo>
                  <a:cubicBezTo>
                    <a:pt x="4" y="134"/>
                    <a:pt x="0" y="130"/>
                    <a:pt x="1" y="125"/>
                  </a:cubicBezTo>
                  <a:cubicBezTo>
                    <a:pt x="1" y="121"/>
                    <a:pt x="2" y="117"/>
                    <a:pt x="4" y="114"/>
                  </a:cubicBezTo>
                  <a:cubicBezTo>
                    <a:pt x="13" y="93"/>
                    <a:pt x="22" y="73"/>
                    <a:pt x="31" y="52"/>
                  </a:cubicBezTo>
                  <a:cubicBezTo>
                    <a:pt x="38" y="38"/>
                    <a:pt x="45" y="23"/>
                    <a:pt x="52" y="9"/>
                  </a:cubicBezTo>
                  <a:cubicBezTo>
                    <a:pt x="56" y="1"/>
                    <a:pt x="57" y="0"/>
                    <a:pt x="65" y="4"/>
                  </a:cubicBezTo>
                  <a:cubicBezTo>
                    <a:pt x="84" y="13"/>
                    <a:pt x="102" y="22"/>
                    <a:pt x="120" y="31"/>
                  </a:cubicBezTo>
                  <a:cubicBezTo>
                    <a:pt x="122" y="32"/>
                    <a:pt x="124" y="34"/>
                    <a:pt x="126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35"/>
            <p:cNvSpPr>
              <a:spLocks/>
            </p:cNvSpPr>
            <p:nvPr/>
          </p:nvSpPr>
          <p:spPr bwMode="auto">
            <a:xfrm>
              <a:off x="8951433" y="5843863"/>
              <a:ext cx="324243" cy="254571"/>
            </a:xfrm>
            <a:custGeom>
              <a:avLst/>
              <a:gdLst>
                <a:gd name="T0" fmla="*/ 83 w 141"/>
                <a:gd name="T1" fmla="*/ 56 h 111"/>
                <a:gd name="T2" fmla="*/ 99 w 141"/>
                <a:gd name="T3" fmla="*/ 58 h 111"/>
                <a:gd name="T4" fmla="*/ 121 w 141"/>
                <a:gd name="T5" fmla="*/ 58 h 111"/>
                <a:gd name="T6" fmla="*/ 133 w 141"/>
                <a:gd name="T7" fmla="*/ 59 h 111"/>
                <a:gd name="T8" fmla="*/ 136 w 141"/>
                <a:gd name="T9" fmla="*/ 72 h 111"/>
                <a:gd name="T10" fmla="*/ 115 w 141"/>
                <a:gd name="T11" fmla="*/ 81 h 111"/>
                <a:gd name="T12" fmla="*/ 64 w 141"/>
                <a:gd name="T13" fmla="*/ 91 h 111"/>
                <a:gd name="T14" fmla="*/ 29 w 141"/>
                <a:gd name="T15" fmla="*/ 104 h 111"/>
                <a:gd name="T16" fmla="*/ 20 w 141"/>
                <a:gd name="T17" fmla="*/ 108 h 111"/>
                <a:gd name="T18" fmla="*/ 5 w 141"/>
                <a:gd name="T19" fmla="*/ 105 h 111"/>
                <a:gd name="T20" fmla="*/ 4 w 141"/>
                <a:gd name="T21" fmla="*/ 92 h 111"/>
                <a:gd name="T22" fmla="*/ 19 w 141"/>
                <a:gd name="T23" fmla="*/ 81 h 111"/>
                <a:gd name="T24" fmla="*/ 40 w 141"/>
                <a:gd name="T25" fmla="*/ 71 h 111"/>
                <a:gd name="T26" fmla="*/ 64 w 141"/>
                <a:gd name="T27" fmla="*/ 55 h 111"/>
                <a:gd name="T28" fmla="*/ 74 w 141"/>
                <a:gd name="T29" fmla="*/ 41 h 111"/>
                <a:gd name="T30" fmla="*/ 72 w 141"/>
                <a:gd name="T31" fmla="*/ 33 h 111"/>
                <a:gd name="T32" fmla="*/ 64 w 141"/>
                <a:gd name="T33" fmla="*/ 33 h 111"/>
                <a:gd name="T34" fmla="*/ 57 w 141"/>
                <a:gd name="T35" fmla="*/ 37 h 111"/>
                <a:gd name="T36" fmla="*/ 50 w 141"/>
                <a:gd name="T37" fmla="*/ 41 h 111"/>
                <a:gd name="T38" fmla="*/ 40 w 141"/>
                <a:gd name="T39" fmla="*/ 31 h 111"/>
                <a:gd name="T40" fmla="*/ 82 w 141"/>
                <a:gd name="T41" fmla="*/ 2 h 111"/>
                <a:gd name="T42" fmla="*/ 96 w 141"/>
                <a:gd name="T43" fmla="*/ 28 h 111"/>
                <a:gd name="T44" fmla="*/ 88 w 141"/>
                <a:gd name="T45" fmla="*/ 45 h 111"/>
                <a:gd name="T46" fmla="*/ 83 w 141"/>
                <a:gd name="T47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1" h="111">
                  <a:moveTo>
                    <a:pt x="83" y="56"/>
                  </a:moveTo>
                  <a:cubicBezTo>
                    <a:pt x="90" y="57"/>
                    <a:pt x="94" y="57"/>
                    <a:pt x="99" y="58"/>
                  </a:cubicBezTo>
                  <a:cubicBezTo>
                    <a:pt x="107" y="58"/>
                    <a:pt x="114" y="58"/>
                    <a:pt x="121" y="58"/>
                  </a:cubicBezTo>
                  <a:cubicBezTo>
                    <a:pt x="125" y="58"/>
                    <a:pt x="129" y="58"/>
                    <a:pt x="133" y="59"/>
                  </a:cubicBezTo>
                  <a:cubicBezTo>
                    <a:pt x="139" y="61"/>
                    <a:pt x="141" y="67"/>
                    <a:pt x="136" y="72"/>
                  </a:cubicBezTo>
                  <a:cubicBezTo>
                    <a:pt x="130" y="77"/>
                    <a:pt x="123" y="80"/>
                    <a:pt x="115" y="81"/>
                  </a:cubicBezTo>
                  <a:cubicBezTo>
                    <a:pt x="98" y="84"/>
                    <a:pt x="81" y="87"/>
                    <a:pt x="64" y="91"/>
                  </a:cubicBezTo>
                  <a:cubicBezTo>
                    <a:pt x="51" y="93"/>
                    <a:pt x="40" y="98"/>
                    <a:pt x="29" y="104"/>
                  </a:cubicBezTo>
                  <a:cubicBezTo>
                    <a:pt x="26" y="106"/>
                    <a:pt x="23" y="107"/>
                    <a:pt x="20" y="108"/>
                  </a:cubicBezTo>
                  <a:cubicBezTo>
                    <a:pt x="14" y="111"/>
                    <a:pt x="10" y="110"/>
                    <a:pt x="5" y="105"/>
                  </a:cubicBezTo>
                  <a:cubicBezTo>
                    <a:pt x="1" y="101"/>
                    <a:pt x="0" y="96"/>
                    <a:pt x="4" y="92"/>
                  </a:cubicBezTo>
                  <a:cubicBezTo>
                    <a:pt x="9" y="87"/>
                    <a:pt x="13" y="83"/>
                    <a:pt x="19" y="81"/>
                  </a:cubicBezTo>
                  <a:cubicBezTo>
                    <a:pt x="25" y="77"/>
                    <a:pt x="33" y="75"/>
                    <a:pt x="40" y="71"/>
                  </a:cubicBezTo>
                  <a:cubicBezTo>
                    <a:pt x="48" y="66"/>
                    <a:pt x="57" y="61"/>
                    <a:pt x="64" y="55"/>
                  </a:cubicBezTo>
                  <a:cubicBezTo>
                    <a:pt x="69" y="52"/>
                    <a:pt x="72" y="46"/>
                    <a:pt x="74" y="41"/>
                  </a:cubicBezTo>
                  <a:cubicBezTo>
                    <a:pt x="75" y="39"/>
                    <a:pt x="74" y="35"/>
                    <a:pt x="72" y="33"/>
                  </a:cubicBezTo>
                  <a:cubicBezTo>
                    <a:pt x="71" y="31"/>
                    <a:pt x="67" y="32"/>
                    <a:pt x="64" y="33"/>
                  </a:cubicBezTo>
                  <a:cubicBezTo>
                    <a:pt x="61" y="34"/>
                    <a:pt x="59" y="36"/>
                    <a:pt x="57" y="37"/>
                  </a:cubicBezTo>
                  <a:cubicBezTo>
                    <a:pt x="54" y="39"/>
                    <a:pt x="52" y="40"/>
                    <a:pt x="50" y="41"/>
                  </a:cubicBezTo>
                  <a:cubicBezTo>
                    <a:pt x="42" y="42"/>
                    <a:pt x="39" y="39"/>
                    <a:pt x="40" y="31"/>
                  </a:cubicBezTo>
                  <a:cubicBezTo>
                    <a:pt x="42" y="18"/>
                    <a:pt x="68" y="0"/>
                    <a:pt x="82" y="2"/>
                  </a:cubicBezTo>
                  <a:cubicBezTo>
                    <a:pt x="94" y="5"/>
                    <a:pt x="101" y="16"/>
                    <a:pt x="96" y="28"/>
                  </a:cubicBezTo>
                  <a:cubicBezTo>
                    <a:pt x="94" y="34"/>
                    <a:pt x="91" y="40"/>
                    <a:pt x="88" y="45"/>
                  </a:cubicBezTo>
                  <a:cubicBezTo>
                    <a:pt x="87" y="48"/>
                    <a:pt x="85" y="51"/>
                    <a:pt x="83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36"/>
            <p:cNvSpPr>
              <a:spLocks/>
            </p:cNvSpPr>
            <p:nvPr/>
          </p:nvSpPr>
          <p:spPr bwMode="auto">
            <a:xfrm>
              <a:off x="8600393" y="1128936"/>
              <a:ext cx="239833" cy="340322"/>
            </a:xfrm>
            <a:custGeom>
              <a:avLst/>
              <a:gdLst>
                <a:gd name="T0" fmla="*/ 0 w 104"/>
                <a:gd name="T1" fmla="*/ 7 h 149"/>
                <a:gd name="T2" fmla="*/ 27 w 104"/>
                <a:gd name="T3" fmla="*/ 12 h 149"/>
                <a:gd name="T4" fmla="*/ 46 w 104"/>
                <a:gd name="T5" fmla="*/ 49 h 149"/>
                <a:gd name="T6" fmla="*/ 51 w 104"/>
                <a:gd name="T7" fmla="*/ 60 h 149"/>
                <a:gd name="T8" fmla="*/ 57 w 104"/>
                <a:gd name="T9" fmla="*/ 50 h 149"/>
                <a:gd name="T10" fmla="*/ 77 w 104"/>
                <a:gd name="T11" fmla="*/ 15 h 149"/>
                <a:gd name="T12" fmla="*/ 104 w 104"/>
                <a:gd name="T13" fmla="*/ 7 h 149"/>
                <a:gd name="T14" fmla="*/ 100 w 104"/>
                <a:gd name="T15" fmla="*/ 16 h 149"/>
                <a:gd name="T16" fmla="*/ 74 w 104"/>
                <a:gd name="T17" fmla="*/ 65 h 149"/>
                <a:gd name="T18" fmla="*/ 61 w 104"/>
                <a:gd name="T19" fmla="*/ 112 h 149"/>
                <a:gd name="T20" fmla="*/ 61 w 104"/>
                <a:gd name="T21" fmla="*/ 146 h 149"/>
                <a:gd name="T22" fmla="*/ 40 w 104"/>
                <a:gd name="T23" fmla="*/ 147 h 149"/>
                <a:gd name="T24" fmla="*/ 39 w 104"/>
                <a:gd name="T25" fmla="*/ 139 h 149"/>
                <a:gd name="T26" fmla="*/ 40 w 104"/>
                <a:gd name="T27" fmla="*/ 107 h 149"/>
                <a:gd name="T28" fmla="*/ 31 w 104"/>
                <a:gd name="T29" fmla="*/ 70 h 149"/>
                <a:gd name="T30" fmla="*/ 8 w 104"/>
                <a:gd name="T31" fmla="*/ 24 h 149"/>
                <a:gd name="T32" fmla="*/ 0 w 104"/>
                <a:gd name="T33" fmla="*/ 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49">
                  <a:moveTo>
                    <a:pt x="0" y="7"/>
                  </a:moveTo>
                  <a:cubicBezTo>
                    <a:pt x="12" y="0"/>
                    <a:pt x="22" y="2"/>
                    <a:pt x="27" y="12"/>
                  </a:cubicBezTo>
                  <a:cubicBezTo>
                    <a:pt x="34" y="24"/>
                    <a:pt x="40" y="37"/>
                    <a:pt x="46" y="49"/>
                  </a:cubicBezTo>
                  <a:cubicBezTo>
                    <a:pt x="47" y="52"/>
                    <a:pt x="49" y="55"/>
                    <a:pt x="51" y="60"/>
                  </a:cubicBezTo>
                  <a:cubicBezTo>
                    <a:pt x="54" y="56"/>
                    <a:pt x="56" y="53"/>
                    <a:pt x="57" y="50"/>
                  </a:cubicBezTo>
                  <a:cubicBezTo>
                    <a:pt x="64" y="39"/>
                    <a:pt x="70" y="27"/>
                    <a:pt x="77" y="15"/>
                  </a:cubicBezTo>
                  <a:cubicBezTo>
                    <a:pt x="83" y="5"/>
                    <a:pt x="90" y="3"/>
                    <a:pt x="104" y="7"/>
                  </a:cubicBezTo>
                  <a:cubicBezTo>
                    <a:pt x="103" y="10"/>
                    <a:pt x="102" y="13"/>
                    <a:pt x="100" y="16"/>
                  </a:cubicBezTo>
                  <a:cubicBezTo>
                    <a:pt x="92" y="32"/>
                    <a:pt x="83" y="49"/>
                    <a:pt x="74" y="65"/>
                  </a:cubicBezTo>
                  <a:cubicBezTo>
                    <a:pt x="65" y="80"/>
                    <a:pt x="60" y="95"/>
                    <a:pt x="61" y="112"/>
                  </a:cubicBezTo>
                  <a:cubicBezTo>
                    <a:pt x="61" y="123"/>
                    <a:pt x="61" y="135"/>
                    <a:pt x="61" y="146"/>
                  </a:cubicBezTo>
                  <a:cubicBezTo>
                    <a:pt x="54" y="149"/>
                    <a:pt x="47" y="148"/>
                    <a:pt x="40" y="147"/>
                  </a:cubicBezTo>
                  <a:cubicBezTo>
                    <a:pt x="40" y="144"/>
                    <a:pt x="39" y="141"/>
                    <a:pt x="39" y="139"/>
                  </a:cubicBezTo>
                  <a:cubicBezTo>
                    <a:pt x="39" y="128"/>
                    <a:pt x="39" y="118"/>
                    <a:pt x="40" y="107"/>
                  </a:cubicBezTo>
                  <a:cubicBezTo>
                    <a:pt x="40" y="94"/>
                    <a:pt x="37" y="81"/>
                    <a:pt x="31" y="70"/>
                  </a:cubicBezTo>
                  <a:cubicBezTo>
                    <a:pt x="23" y="54"/>
                    <a:pt x="15" y="39"/>
                    <a:pt x="8" y="24"/>
                  </a:cubicBezTo>
                  <a:cubicBezTo>
                    <a:pt x="5" y="19"/>
                    <a:pt x="3" y="13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37"/>
            <p:cNvSpPr>
              <a:spLocks/>
            </p:cNvSpPr>
            <p:nvPr/>
          </p:nvSpPr>
          <p:spPr bwMode="auto">
            <a:xfrm>
              <a:off x="10711995" y="4348592"/>
              <a:ext cx="348361" cy="219735"/>
            </a:xfrm>
            <a:custGeom>
              <a:avLst/>
              <a:gdLst>
                <a:gd name="T0" fmla="*/ 152 w 152"/>
                <a:gd name="T1" fmla="*/ 0 h 96"/>
                <a:gd name="T2" fmla="*/ 151 w 152"/>
                <a:gd name="T3" fmla="*/ 7 h 96"/>
                <a:gd name="T4" fmla="*/ 137 w 152"/>
                <a:gd name="T5" fmla="*/ 24 h 96"/>
                <a:gd name="T6" fmla="*/ 98 w 152"/>
                <a:gd name="T7" fmla="*/ 32 h 96"/>
                <a:gd name="T8" fmla="*/ 87 w 152"/>
                <a:gd name="T9" fmla="*/ 35 h 96"/>
                <a:gd name="T10" fmla="*/ 93 w 152"/>
                <a:gd name="T11" fmla="*/ 45 h 96"/>
                <a:gd name="T12" fmla="*/ 123 w 152"/>
                <a:gd name="T13" fmla="*/ 72 h 96"/>
                <a:gd name="T14" fmla="*/ 123 w 152"/>
                <a:gd name="T15" fmla="*/ 96 h 96"/>
                <a:gd name="T16" fmla="*/ 114 w 152"/>
                <a:gd name="T17" fmla="*/ 90 h 96"/>
                <a:gd name="T18" fmla="*/ 85 w 152"/>
                <a:gd name="T19" fmla="*/ 64 h 96"/>
                <a:gd name="T20" fmla="*/ 66 w 152"/>
                <a:gd name="T21" fmla="*/ 48 h 96"/>
                <a:gd name="T22" fmla="*/ 31 w 152"/>
                <a:gd name="T23" fmla="*/ 31 h 96"/>
                <a:gd name="T24" fmla="*/ 8 w 152"/>
                <a:gd name="T25" fmla="*/ 24 h 96"/>
                <a:gd name="T26" fmla="*/ 0 w 152"/>
                <a:gd name="T27" fmla="*/ 14 h 96"/>
                <a:gd name="T28" fmla="*/ 11 w 152"/>
                <a:gd name="T29" fmla="*/ 4 h 96"/>
                <a:gd name="T30" fmla="*/ 36 w 152"/>
                <a:gd name="T31" fmla="*/ 10 h 96"/>
                <a:gd name="T32" fmla="*/ 88 w 152"/>
                <a:gd name="T33" fmla="*/ 11 h 96"/>
                <a:gd name="T34" fmla="*/ 138 w 152"/>
                <a:gd name="T35" fmla="*/ 1 h 96"/>
                <a:gd name="T36" fmla="*/ 152 w 152"/>
                <a:gd name="T3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96">
                  <a:moveTo>
                    <a:pt x="152" y="0"/>
                  </a:moveTo>
                  <a:cubicBezTo>
                    <a:pt x="151" y="4"/>
                    <a:pt x="151" y="5"/>
                    <a:pt x="151" y="7"/>
                  </a:cubicBezTo>
                  <a:cubicBezTo>
                    <a:pt x="150" y="17"/>
                    <a:pt x="147" y="21"/>
                    <a:pt x="137" y="24"/>
                  </a:cubicBezTo>
                  <a:cubicBezTo>
                    <a:pt x="124" y="27"/>
                    <a:pt x="111" y="29"/>
                    <a:pt x="98" y="32"/>
                  </a:cubicBezTo>
                  <a:cubicBezTo>
                    <a:pt x="95" y="33"/>
                    <a:pt x="91" y="34"/>
                    <a:pt x="87" y="35"/>
                  </a:cubicBezTo>
                  <a:cubicBezTo>
                    <a:pt x="86" y="40"/>
                    <a:pt x="90" y="42"/>
                    <a:pt x="93" y="45"/>
                  </a:cubicBezTo>
                  <a:cubicBezTo>
                    <a:pt x="103" y="54"/>
                    <a:pt x="113" y="63"/>
                    <a:pt x="123" y="72"/>
                  </a:cubicBezTo>
                  <a:cubicBezTo>
                    <a:pt x="130" y="80"/>
                    <a:pt x="130" y="87"/>
                    <a:pt x="123" y="96"/>
                  </a:cubicBezTo>
                  <a:cubicBezTo>
                    <a:pt x="120" y="94"/>
                    <a:pt x="117" y="92"/>
                    <a:pt x="114" y="90"/>
                  </a:cubicBezTo>
                  <a:cubicBezTo>
                    <a:pt x="104" y="82"/>
                    <a:pt x="94" y="73"/>
                    <a:pt x="85" y="64"/>
                  </a:cubicBezTo>
                  <a:cubicBezTo>
                    <a:pt x="78" y="59"/>
                    <a:pt x="72" y="53"/>
                    <a:pt x="66" y="48"/>
                  </a:cubicBezTo>
                  <a:cubicBezTo>
                    <a:pt x="55" y="40"/>
                    <a:pt x="44" y="33"/>
                    <a:pt x="31" y="31"/>
                  </a:cubicBezTo>
                  <a:cubicBezTo>
                    <a:pt x="23" y="30"/>
                    <a:pt x="16" y="26"/>
                    <a:pt x="8" y="24"/>
                  </a:cubicBezTo>
                  <a:cubicBezTo>
                    <a:pt x="4" y="22"/>
                    <a:pt x="0" y="19"/>
                    <a:pt x="0" y="14"/>
                  </a:cubicBezTo>
                  <a:cubicBezTo>
                    <a:pt x="0" y="6"/>
                    <a:pt x="3" y="3"/>
                    <a:pt x="11" y="4"/>
                  </a:cubicBezTo>
                  <a:cubicBezTo>
                    <a:pt x="19" y="5"/>
                    <a:pt x="28" y="7"/>
                    <a:pt x="36" y="10"/>
                  </a:cubicBezTo>
                  <a:cubicBezTo>
                    <a:pt x="53" y="16"/>
                    <a:pt x="70" y="15"/>
                    <a:pt x="88" y="11"/>
                  </a:cubicBezTo>
                  <a:cubicBezTo>
                    <a:pt x="104" y="8"/>
                    <a:pt x="121" y="4"/>
                    <a:pt x="138" y="1"/>
                  </a:cubicBezTo>
                  <a:cubicBezTo>
                    <a:pt x="142" y="0"/>
                    <a:pt x="146" y="0"/>
                    <a:pt x="15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38"/>
            <p:cNvSpPr>
              <a:spLocks/>
            </p:cNvSpPr>
            <p:nvPr/>
          </p:nvSpPr>
          <p:spPr bwMode="auto">
            <a:xfrm>
              <a:off x="10004555" y="1615301"/>
              <a:ext cx="301466" cy="317544"/>
            </a:xfrm>
            <a:custGeom>
              <a:avLst/>
              <a:gdLst>
                <a:gd name="T0" fmla="*/ 117 w 131"/>
                <a:gd name="T1" fmla="*/ 71 h 139"/>
                <a:gd name="T2" fmla="*/ 110 w 131"/>
                <a:gd name="T3" fmla="*/ 63 h 139"/>
                <a:gd name="T4" fmla="*/ 102 w 131"/>
                <a:gd name="T5" fmla="*/ 56 h 139"/>
                <a:gd name="T6" fmla="*/ 89 w 131"/>
                <a:gd name="T7" fmla="*/ 57 h 139"/>
                <a:gd name="T8" fmla="*/ 71 w 131"/>
                <a:gd name="T9" fmla="*/ 74 h 139"/>
                <a:gd name="T10" fmla="*/ 22 w 131"/>
                <a:gd name="T11" fmla="*/ 130 h 139"/>
                <a:gd name="T12" fmla="*/ 18 w 131"/>
                <a:gd name="T13" fmla="*/ 134 h 139"/>
                <a:gd name="T14" fmla="*/ 6 w 131"/>
                <a:gd name="T15" fmla="*/ 136 h 139"/>
                <a:gd name="T16" fmla="*/ 4 w 131"/>
                <a:gd name="T17" fmla="*/ 122 h 139"/>
                <a:gd name="T18" fmla="*/ 39 w 131"/>
                <a:gd name="T19" fmla="*/ 78 h 139"/>
                <a:gd name="T20" fmla="*/ 73 w 131"/>
                <a:gd name="T21" fmla="*/ 36 h 139"/>
                <a:gd name="T22" fmla="*/ 62 w 131"/>
                <a:gd name="T23" fmla="*/ 25 h 139"/>
                <a:gd name="T24" fmla="*/ 51 w 131"/>
                <a:gd name="T25" fmla="*/ 15 h 139"/>
                <a:gd name="T26" fmla="*/ 50 w 131"/>
                <a:gd name="T27" fmla="*/ 5 h 139"/>
                <a:gd name="T28" fmla="*/ 60 w 131"/>
                <a:gd name="T29" fmla="*/ 1 h 139"/>
                <a:gd name="T30" fmla="*/ 71 w 131"/>
                <a:gd name="T31" fmla="*/ 6 h 139"/>
                <a:gd name="T32" fmla="*/ 101 w 131"/>
                <a:gd name="T33" fmla="*/ 28 h 139"/>
                <a:gd name="T34" fmla="*/ 122 w 131"/>
                <a:gd name="T35" fmla="*/ 45 h 139"/>
                <a:gd name="T36" fmla="*/ 123 w 131"/>
                <a:gd name="T37" fmla="*/ 66 h 139"/>
                <a:gd name="T38" fmla="*/ 120 w 131"/>
                <a:gd name="T39" fmla="*/ 69 h 139"/>
                <a:gd name="T40" fmla="*/ 117 w 131"/>
                <a:gd name="T41" fmla="*/ 7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139">
                  <a:moveTo>
                    <a:pt x="117" y="71"/>
                  </a:moveTo>
                  <a:cubicBezTo>
                    <a:pt x="114" y="68"/>
                    <a:pt x="112" y="65"/>
                    <a:pt x="110" y="63"/>
                  </a:cubicBezTo>
                  <a:cubicBezTo>
                    <a:pt x="107" y="60"/>
                    <a:pt x="104" y="58"/>
                    <a:pt x="102" y="56"/>
                  </a:cubicBezTo>
                  <a:cubicBezTo>
                    <a:pt x="97" y="53"/>
                    <a:pt x="93" y="53"/>
                    <a:pt x="89" y="57"/>
                  </a:cubicBezTo>
                  <a:cubicBezTo>
                    <a:pt x="83" y="62"/>
                    <a:pt x="77" y="68"/>
                    <a:pt x="71" y="74"/>
                  </a:cubicBezTo>
                  <a:cubicBezTo>
                    <a:pt x="55" y="92"/>
                    <a:pt x="38" y="112"/>
                    <a:pt x="22" y="130"/>
                  </a:cubicBezTo>
                  <a:cubicBezTo>
                    <a:pt x="21" y="132"/>
                    <a:pt x="19" y="133"/>
                    <a:pt x="18" y="134"/>
                  </a:cubicBezTo>
                  <a:cubicBezTo>
                    <a:pt x="13" y="139"/>
                    <a:pt x="10" y="139"/>
                    <a:pt x="6" y="136"/>
                  </a:cubicBezTo>
                  <a:cubicBezTo>
                    <a:pt x="1" y="132"/>
                    <a:pt x="0" y="127"/>
                    <a:pt x="4" y="122"/>
                  </a:cubicBezTo>
                  <a:cubicBezTo>
                    <a:pt x="15" y="107"/>
                    <a:pt x="27" y="92"/>
                    <a:pt x="39" y="78"/>
                  </a:cubicBezTo>
                  <a:cubicBezTo>
                    <a:pt x="50" y="64"/>
                    <a:pt x="61" y="50"/>
                    <a:pt x="73" y="36"/>
                  </a:cubicBezTo>
                  <a:cubicBezTo>
                    <a:pt x="69" y="32"/>
                    <a:pt x="65" y="28"/>
                    <a:pt x="62" y="25"/>
                  </a:cubicBezTo>
                  <a:cubicBezTo>
                    <a:pt x="58" y="22"/>
                    <a:pt x="55" y="19"/>
                    <a:pt x="51" y="15"/>
                  </a:cubicBezTo>
                  <a:cubicBezTo>
                    <a:pt x="49" y="12"/>
                    <a:pt x="48" y="9"/>
                    <a:pt x="50" y="5"/>
                  </a:cubicBezTo>
                  <a:cubicBezTo>
                    <a:pt x="53" y="2"/>
                    <a:pt x="56" y="0"/>
                    <a:pt x="60" y="1"/>
                  </a:cubicBezTo>
                  <a:cubicBezTo>
                    <a:pt x="64" y="2"/>
                    <a:pt x="68" y="3"/>
                    <a:pt x="71" y="6"/>
                  </a:cubicBezTo>
                  <a:cubicBezTo>
                    <a:pt x="82" y="13"/>
                    <a:pt x="92" y="20"/>
                    <a:pt x="101" y="28"/>
                  </a:cubicBezTo>
                  <a:cubicBezTo>
                    <a:pt x="108" y="33"/>
                    <a:pt x="115" y="39"/>
                    <a:pt x="122" y="45"/>
                  </a:cubicBezTo>
                  <a:cubicBezTo>
                    <a:pt x="131" y="53"/>
                    <a:pt x="131" y="56"/>
                    <a:pt x="123" y="66"/>
                  </a:cubicBezTo>
                  <a:cubicBezTo>
                    <a:pt x="122" y="67"/>
                    <a:pt x="121" y="68"/>
                    <a:pt x="120" y="69"/>
                  </a:cubicBezTo>
                  <a:cubicBezTo>
                    <a:pt x="119" y="70"/>
                    <a:pt x="119" y="70"/>
                    <a:pt x="117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39"/>
            <p:cNvSpPr>
              <a:spLocks/>
            </p:cNvSpPr>
            <p:nvPr/>
          </p:nvSpPr>
          <p:spPr bwMode="auto">
            <a:xfrm>
              <a:off x="8300267" y="1145014"/>
              <a:ext cx="213036" cy="333622"/>
            </a:xfrm>
            <a:custGeom>
              <a:avLst/>
              <a:gdLst>
                <a:gd name="T0" fmla="*/ 36 w 93"/>
                <a:gd name="T1" fmla="*/ 29 h 146"/>
                <a:gd name="T2" fmla="*/ 16 w 93"/>
                <a:gd name="T3" fmla="*/ 29 h 146"/>
                <a:gd name="T4" fmla="*/ 0 w 93"/>
                <a:gd name="T5" fmla="*/ 11 h 146"/>
                <a:gd name="T6" fmla="*/ 24 w 93"/>
                <a:gd name="T7" fmla="*/ 6 h 146"/>
                <a:gd name="T8" fmla="*/ 81 w 93"/>
                <a:gd name="T9" fmla="*/ 0 h 146"/>
                <a:gd name="T10" fmla="*/ 92 w 93"/>
                <a:gd name="T11" fmla="*/ 9 h 146"/>
                <a:gd name="T12" fmla="*/ 82 w 93"/>
                <a:gd name="T13" fmla="*/ 21 h 146"/>
                <a:gd name="T14" fmla="*/ 79 w 93"/>
                <a:gd name="T15" fmla="*/ 21 h 146"/>
                <a:gd name="T16" fmla="*/ 62 w 93"/>
                <a:gd name="T17" fmla="*/ 40 h 146"/>
                <a:gd name="T18" fmla="*/ 66 w 93"/>
                <a:gd name="T19" fmla="*/ 95 h 146"/>
                <a:gd name="T20" fmla="*/ 71 w 93"/>
                <a:gd name="T21" fmla="*/ 135 h 146"/>
                <a:gd name="T22" fmla="*/ 67 w 93"/>
                <a:gd name="T23" fmla="*/ 144 h 146"/>
                <a:gd name="T24" fmla="*/ 51 w 93"/>
                <a:gd name="T25" fmla="*/ 139 h 146"/>
                <a:gd name="T26" fmla="*/ 48 w 93"/>
                <a:gd name="T27" fmla="*/ 124 h 146"/>
                <a:gd name="T28" fmla="*/ 42 w 93"/>
                <a:gd name="T29" fmla="*/ 70 h 146"/>
                <a:gd name="T30" fmla="*/ 38 w 93"/>
                <a:gd name="T31" fmla="*/ 35 h 146"/>
                <a:gd name="T32" fmla="*/ 36 w 93"/>
                <a:gd name="T3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146">
                  <a:moveTo>
                    <a:pt x="36" y="29"/>
                  </a:moveTo>
                  <a:cubicBezTo>
                    <a:pt x="29" y="29"/>
                    <a:pt x="23" y="29"/>
                    <a:pt x="16" y="29"/>
                  </a:cubicBezTo>
                  <a:cubicBezTo>
                    <a:pt x="3" y="29"/>
                    <a:pt x="0" y="25"/>
                    <a:pt x="0" y="11"/>
                  </a:cubicBezTo>
                  <a:cubicBezTo>
                    <a:pt x="7" y="7"/>
                    <a:pt x="16" y="7"/>
                    <a:pt x="24" y="6"/>
                  </a:cubicBezTo>
                  <a:cubicBezTo>
                    <a:pt x="43" y="4"/>
                    <a:pt x="62" y="2"/>
                    <a:pt x="81" y="0"/>
                  </a:cubicBezTo>
                  <a:cubicBezTo>
                    <a:pt x="89" y="0"/>
                    <a:pt x="92" y="2"/>
                    <a:pt x="92" y="9"/>
                  </a:cubicBezTo>
                  <a:cubicBezTo>
                    <a:pt x="93" y="18"/>
                    <a:pt x="90" y="21"/>
                    <a:pt x="82" y="21"/>
                  </a:cubicBezTo>
                  <a:cubicBezTo>
                    <a:pt x="81" y="21"/>
                    <a:pt x="80" y="21"/>
                    <a:pt x="79" y="21"/>
                  </a:cubicBezTo>
                  <a:cubicBezTo>
                    <a:pt x="68" y="20"/>
                    <a:pt x="61" y="24"/>
                    <a:pt x="62" y="40"/>
                  </a:cubicBezTo>
                  <a:cubicBezTo>
                    <a:pt x="63" y="58"/>
                    <a:pt x="65" y="77"/>
                    <a:pt x="66" y="95"/>
                  </a:cubicBezTo>
                  <a:cubicBezTo>
                    <a:pt x="68" y="108"/>
                    <a:pt x="70" y="122"/>
                    <a:pt x="71" y="135"/>
                  </a:cubicBezTo>
                  <a:cubicBezTo>
                    <a:pt x="71" y="139"/>
                    <a:pt x="72" y="143"/>
                    <a:pt x="67" y="144"/>
                  </a:cubicBezTo>
                  <a:cubicBezTo>
                    <a:pt x="60" y="146"/>
                    <a:pt x="53" y="144"/>
                    <a:pt x="51" y="139"/>
                  </a:cubicBezTo>
                  <a:cubicBezTo>
                    <a:pt x="50" y="134"/>
                    <a:pt x="48" y="129"/>
                    <a:pt x="48" y="124"/>
                  </a:cubicBezTo>
                  <a:cubicBezTo>
                    <a:pt x="46" y="106"/>
                    <a:pt x="44" y="88"/>
                    <a:pt x="42" y="70"/>
                  </a:cubicBezTo>
                  <a:cubicBezTo>
                    <a:pt x="40" y="58"/>
                    <a:pt x="39" y="47"/>
                    <a:pt x="38" y="35"/>
                  </a:cubicBezTo>
                  <a:cubicBezTo>
                    <a:pt x="37" y="33"/>
                    <a:pt x="37" y="32"/>
                    <a:pt x="36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40"/>
            <p:cNvSpPr>
              <a:spLocks/>
            </p:cNvSpPr>
            <p:nvPr/>
          </p:nvSpPr>
          <p:spPr bwMode="auto">
            <a:xfrm>
              <a:off x="10831241" y="3353085"/>
              <a:ext cx="325583" cy="210356"/>
            </a:xfrm>
            <a:custGeom>
              <a:avLst/>
              <a:gdLst>
                <a:gd name="T0" fmla="*/ 24 w 142"/>
                <a:gd name="T1" fmla="*/ 88 h 92"/>
                <a:gd name="T2" fmla="*/ 3 w 142"/>
                <a:gd name="T3" fmla="*/ 75 h 92"/>
                <a:gd name="T4" fmla="*/ 0 w 142"/>
                <a:gd name="T5" fmla="*/ 15 h 92"/>
                <a:gd name="T6" fmla="*/ 1 w 142"/>
                <a:gd name="T7" fmla="*/ 11 h 92"/>
                <a:gd name="T8" fmla="*/ 29 w 142"/>
                <a:gd name="T9" fmla="*/ 8 h 92"/>
                <a:gd name="T10" fmla="*/ 126 w 142"/>
                <a:gd name="T11" fmla="*/ 2 h 92"/>
                <a:gd name="T12" fmla="*/ 127 w 142"/>
                <a:gd name="T13" fmla="*/ 2 h 92"/>
                <a:gd name="T14" fmla="*/ 141 w 142"/>
                <a:gd name="T15" fmla="*/ 17 h 92"/>
                <a:gd name="T16" fmla="*/ 136 w 142"/>
                <a:gd name="T17" fmla="*/ 24 h 92"/>
                <a:gd name="T18" fmla="*/ 123 w 142"/>
                <a:gd name="T19" fmla="*/ 26 h 92"/>
                <a:gd name="T20" fmla="*/ 87 w 142"/>
                <a:gd name="T21" fmla="*/ 26 h 92"/>
                <a:gd name="T22" fmla="*/ 32 w 142"/>
                <a:gd name="T23" fmla="*/ 31 h 92"/>
                <a:gd name="T24" fmla="*/ 23 w 142"/>
                <a:gd name="T25" fmla="*/ 43 h 92"/>
                <a:gd name="T26" fmla="*/ 25 w 142"/>
                <a:gd name="T27" fmla="*/ 87 h 92"/>
                <a:gd name="T28" fmla="*/ 24 w 142"/>
                <a:gd name="T29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" h="92">
                  <a:moveTo>
                    <a:pt x="24" y="88"/>
                  </a:moveTo>
                  <a:cubicBezTo>
                    <a:pt x="8" y="92"/>
                    <a:pt x="5" y="90"/>
                    <a:pt x="3" y="75"/>
                  </a:cubicBezTo>
                  <a:cubicBezTo>
                    <a:pt x="1" y="55"/>
                    <a:pt x="1" y="35"/>
                    <a:pt x="0" y="15"/>
                  </a:cubicBezTo>
                  <a:cubicBezTo>
                    <a:pt x="0" y="14"/>
                    <a:pt x="1" y="13"/>
                    <a:pt x="1" y="11"/>
                  </a:cubicBezTo>
                  <a:cubicBezTo>
                    <a:pt x="10" y="10"/>
                    <a:pt x="20" y="9"/>
                    <a:pt x="29" y="8"/>
                  </a:cubicBezTo>
                  <a:cubicBezTo>
                    <a:pt x="62" y="6"/>
                    <a:pt x="94" y="4"/>
                    <a:pt x="126" y="2"/>
                  </a:cubicBezTo>
                  <a:cubicBezTo>
                    <a:pt x="126" y="2"/>
                    <a:pt x="127" y="2"/>
                    <a:pt x="127" y="2"/>
                  </a:cubicBezTo>
                  <a:cubicBezTo>
                    <a:pt x="142" y="0"/>
                    <a:pt x="142" y="4"/>
                    <a:pt x="141" y="17"/>
                  </a:cubicBezTo>
                  <a:cubicBezTo>
                    <a:pt x="141" y="21"/>
                    <a:pt x="140" y="23"/>
                    <a:pt x="136" y="24"/>
                  </a:cubicBezTo>
                  <a:cubicBezTo>
                    <a:pt x="132" y="25"/>
                    <a:pt x="127" y="26"/>
                    <a:pt x="123" y="26"/>
                  </a:cubicBezTo>
                  <a:cubicBezTo>
                    <a:pt x="111" y="26"/>
                    <a:pt x="99" y="26"/>
                    <a:pt x="87" y="26"/>
                  </a:cubicBezTo>
                  <a:cubicBezTo>
                    <a:pt x="69" y="27"/>
                    <a:pt x="51" y="29"/>
                    <a:pt x="32" y="31"/>
                  </a:cubicBezTo>
                  <a:cubicBezTo>
                    <a:pt x="23" y="32"/>
                    <a:pt x="22" y="34"/>
                    <a:pt x="23" y="43"/>
                  </a:cubicBezTo>
                  <a:cubicBezTo>
                    <a:pt x="23" y="57"/>
                    <a:pt x="24" y="72"/>
                    <a:pt x="25" y="87"/>
                  </a:cubicBezTo>
                  <a:cubicBezTo>
                    <a:pt x="25" y="87"/>
                    <a:pt x="25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41"/>
            <p:cNvSpPr>
              <a:spLocks/>
            </p:cNvSpPr>
            <p:nvPr/>
          </p:nvSpPr>
          <p:spPr bwMode="auto">
            <a:xfrm>
              <a:off x="8128766" y="4083302"/>
              <a:ext cx="132645" cy="340322"/>
            </a:xfrm>
            <a:custGeom>
              <a:avLst/>
              <a:gdLst>
                <a:gd name="T0" fmla="*/ 58 w 58"/>
                <a:gd name="T1" fmla="*/ 2 h 149"/>
                <a:gd name="T2" fmla="*/ 58 w 58"/>
                <a:gd name="T3" fmla="*/ 12 h 149"/>
                <a:gd name="T4" fmla="*/ 58 w 58"/>
                <a:gd name="T5" fmla="*/ 138 h 149"/>
                <a:gd name="T6" fmla="*/ 54 w 58"/>
                <a:gd name="T7" fmla="*/ 147 h 149"/>
                <a:gd name="T8" fmla="*/ 40 w 58"/>
                <a:gd name="T9" fmla="*/ 149 h 149"/>
                <a:gd name="T10" fmla="*/ 36 w 58"/>
                <a:gd name="T11" fmla="*/ 144 h 149"/>
                <a:gd name="T12" fmla="*/ 34 w 58"/>
                <a:gd name="T13" fmla="*/ 130 h 149"/>
                <a:gd name="T14" fmla="*/ 34 w 58"/>
                <a:gd name="T15" fmla="*/ 52 h 149"/>
                <a:gd name="T16" fmla="*/ 34 w 58"/>
                <a:gd name="T17" fmla="*/ 42 h 149"/>
                <a:gd name="T18" fmla="*/ 6 w 58"/>
                <a:gd name="T19" fmla="*/ 57 h 149"/>
                <a:gd name="T20" fmla="*/ 5 w 58"/>
                <a:gd name="T21" fmla="*/ 38 h 149"/>
                <a:gd name="T22" fmla="*/ 12 w 58"/>
                <a:gd name="T23" fmla="*/ 31 h 149"/>
                <a:gd name="T24" fmla="*/ 35 w 58"/>
                <a:gd name="T25" fmla="*/ 9 h 149"/>
                <a:gd name="T26" fmla="*/ 58 w 58"/>
                <a:gd name="T27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149">
                  <a:moveTo>
                    <a:pt x="58" y="2"/>
                  </a:moveTo>
                  <a:cubicBezTo>
                    <a:pt x="58" y="6"/>
                    <a:pt x="58" y="9"/>
                    <a:pt x="58" y="12"/>
                  </a:cubicBezTo>
                  <a:cubicBezTo>
                    <a:pt x="58" y="54"/>
                    <a:pt x="58" y="96"/>
                    <a:pt x="58" y="138"/>
                  </a:cubicBezTo>
                  <a:cubicBezTo>
                    <a:pt x="57" y="141"/>
                    <a:pt x="56" y="146"/>
                    <a:pt x="54" y="147"/>
                  </a:cubicBezTo>
                  <a:cubicBezTo>
                    <a:pt x="50" y="149"/>
                    <a:pt x="45" y="149"/>
                    <a:pt x="40" y="149"/>
                  </a:cubicBezTo>
                  <a:cubicBezTo>
                    <a:pt x="38" y="149"/>
                    <a:pt x="36" y="146"/>
                    <a:pt x="36" y="144"/>
                  </a:cubicBezTo>
                  <a:cubicBezTo>
                    <a:pt x="35" y="139"/>
                    <a:pt x="34" y="134"/>
                    <a:pt x="34" y="130"/>
                  </a:cubicBezTo>
                  <a:cubicBezTo>
                    <a:pt x="34" y="104"/>
                    <a:pt x="34" y="78"/>
                    <a:pt x="34" y="52"/>
                  </a:cubicBezTo>
                  <a:cubicBezTo>
                    <a:pt x="34" y="49"/>
                    <a:pt x="34" y="46"/>
                    <a:pt x="34" y="42"/>
                  </a:cubicBezTo>
                  <a:cubicBezTo>
                    <a:pt x="23" y="45"/>
                    <a:pt x="16" y="55"/>
                    <a:pt x="6" y="57"/>
                  </a:cubicBezTo>
                  <a:cubicBezTo>
                    <a:pt x="1" y="49"/>
                    <a:pt x="0" y="44"/>
                    <a:pt x="5" y="38"/>
                  </a:cubicBezTo>
                  <a:cubicBezTo>
                    <a:pt x="7" y="35"/>
                    <a:pt x="9" y="33"/>
                    <a:pt x="12" y="31"/>
                  </a:cubicBezTo>
                  <a:cubicBezTo>
                    <a:pt x="21" y="25"/>
                    <a:pt x="28" y="17"/>
                    <a:pt x="35" y="9"/>
                  </a:cubicBezTo>
                  <a:cubicBezTo>
                    <a:pt x="41" y="2"/>
                    <a:pt x="48" y="0"/>
                    <a:pt x="5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42"/>
            <p:cNvSpPr>
              <a:spLocks/>
            </p:cNvSpPr>
            <p:nvPr/>
          </p:nvSpPr>
          <p:spPr bwMode="auto">
            <a:xfrm>
              <a:off x="6203404" y="3706805"/>
              <a:ext cx="330943" cy="214376"/>
            </a:xfrm>
            <a:custGeom>
              <a:avLst/>
              <a:gdLst>
                <a:gd name="T0" fmla="*/ 144 w 144"/>
                <a:gd name="T1" fmla="*/ 63 h 94"/>
                <a:gd name="T2" fmla="*/ 127 w 144"/>
                <a:gd name="T3" fmla="*/ 82 h 94"/>
                <a:gd name="T4" fmla="*/ 79 w 144"/>
                <a:gd name="T5" fmla="*/ 86 h 94"/>
                <a:gd name="T6" fmla="*/ 17 w 144"/>
                <a:gd name="T7" fmla="*/ 93 h 94"/>
                <a:gd name="T8" fmla="*/ 11 w 144"/>
                <a:gd name="T9" fmla="*/ 94 h 94"/>
                <a:gd name="T10" fmla="*/ 1 w 144"/>
                <a:gd name="T11" fmla="*/ 87 h 94"/>
                <a:gd name="T12" fmla="*/ 8 w 144"/>
                <a:gd name="T13" fmla="*/ 74 h 94"/>
                <a:gd name="T14" fmla="*/ 29 w 144"/>
                <a:gd name="T15" fmla="*/ 71 h 94"/>
                <a:gd name="T16" fmla="*/ 108 w 144"/>
                <a:gd name="T17" fmla="*/ 63 h 94"/>
                <a:gd name="T18" fmla="*/ 119 w 144"/>
                <a:gd name="T19" fmla="*/ 50 h 94"/>
                <a:gd name="T20" fmla="*/ 117 w 144"/>
                <a:gd name="T21" fmla="*/ 12 h 94"/>
                <a:gd name="T22" fmla="*/ 124 w 144"/>
                <a:gd name="T23" fmla="*/ 1 h 94"/>
                <a:gd name="T24" fmla="*/ 135 w 144"/>
                <a:gd name="T25" fmla="*/ 8 h 94"/>
                <a:gd name="T26" fmla="*/ 144 w 144"/>
                <a:gd name="T27" fmla="*/ 6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94">
                  <a:moveTo>
                    <a:pt x="144" y="63"/>
                  </a:moveTo>
                  <a:cubicBezTo>
                    <a:pt x="143" y="80"/>
                    <a:pt x="143" y="80"/>
                    <a:pt x="127" y="82"/>
                  </a:cubicBezTo>
                  <a:cubicBezTo>
                    <a:pt x="111" y="84"/>
                    <a:pt x="95" y="85"/>
                    <a:pt x="79" y="86"/>
                  </a:cubicBezTo>
                  <a:cubicBezTo>
                    <a:pt x="58" y="88"/>
                    <a:pt x="37" y="91"/>
                    <a:pt x="17" y="93"/>
                  </a:cubicBezTo>
                  <a:cubicBezTo>
                    <a:pt x="15" y="94"/>
                    <a:pt x="13" y="94"/>
                    <a:pt x="11" y="94"/>
                  </a:cubicBezTo>
                  <a:cubicBezTo>
                    <a:pt x="5" y="94"/>
                    <a:pt x="2" y="92"/>
                    <a:pt x="1" y="87"/>
                  </a:cubicBezTo>
                  <a:cubicBezTo>
                    <a:pt x="0" y="79"/>
                    <a:pt x="2" y="75"/>
                    <a:pt x="8" y="74"/>
                  </a:cubicBezTo>
                  <a:cubicBezTo>
                    <a:pt x="15" y="72"/>
                    <a:pt x="22" y="71"/>
                    <a:pt x="29" y="71"/>
                  </a:cubicBezTo>
                  <a:cubicBezTo>
                    <a:pt x="55" y="68"/>
                    <a:pt x="82" y="65"/>
                    <a:pt x="108" y="63"/>
                  </a:cubicBezTo>
                  <a:cubicBezTo>
                    <a:pt x="117" y="62"/>
                    <a:pt x="119" y="59"/>
                    <a:pt x="119" y="50"/>
                  </a:cubicBezTo>
                  <a:cubicBezTo>
                    <a:pt x="118" y="37"/>
                    <a:pt x="117" y="24"/>
                    <a:pt x="117" y="12"/>
                  </a:cubicBezTo>
                  <a:cubicBezTo>
                    <a:pt x="117" y="5"/>
                    <a:pt x="119" y="2"/>
                    <a:pt x="124" y="1"/>
                  </a:cubicBezTo>
                  <a:cubicBezTo>
                    <a:pt x="131" y="0"/>
                    <a:pt x="134" y="1"/>
                    <a:pt x="135" y="8"/>
                  </a:cubicBezTo>
                  <a:cubicBezTo>
                    <a:pt x="138" y="26"/>
                    <a:pt x="141" y="45"/>
                    <a:pt x="144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43"/>
            <p:cNvSpPr>
              <a:spLocks/>
            </p:cNvSpPr>
            <p:nvPr/>
          </p:nvSpPr>
          <p:spPr bwMode="auto">
            <a:xfrm>
              <a:off x="8218536" y="5798308"/>
              <a:ext cx="184899" cy="340322"/>
            </a:xfrm>
            <a:custGeom>
              <a:avLst/>
              <a:gdLst>
                <a:gd name="T0" fmla="*/ 16 w 81"/>
                <a:gd name="T1" fmla="*/ 127 h 149"/>
                <a:gd name="T2" fmla="*/ 57 w 81"/>
                <a:gd name="T3" fmla="*/ 96 h 149"/>
                <a:gd name="T4" fmla="*/ 55 w 81"/>
                <a:gd name="T5" fmla="*/ 101 h 149"/>
                <a:gd name="T6" fmla="*/ 19 w 81"/>
                <a:gd name="T7" fmla="*/ 142 h 149"/>
                <a:gd name="T8" fmla="*/ 11 w 81"/>
                <a:gd name="T9" fmla="*/ 148 h 149"/>
                <a:gd name="T10" fmla="*/ 3 w 81"/>
                <a:gd name="T11" fmla="*/ 148 h 149"/>
                <a:gd name="T12" fmla="*/ 1 w 81"/>
                <a:gd name="T13" fmla="*/ 140 h 149"/>
                <a:gd name="T14" fmla="*/ 8 w 81"/>
                <a:gd name="T15" fmla="*/ 122 h 149"/>
                <a:gd name="T16" fmla="*/ 15 w 81"/>
                <a:gd name="T17" fmla="*/ 106 h 149"/>
                <a:gd name="T18" fmla="*/ 10 w 81"/>
                <a:gd name="T19" fmla="*/ 93 h 149"/>
                <a:gd name="T20" fmla="*/ 1 w 81"/>
                <a:gd name="T21" fmla="*/ 79 h 149"/>
                <a:gd name="T22" fmla="*/ 12 w 81"/>
                <a:gd name="T23" fmla="*/ 60 h 149"/>
                <a:gd name="T24" fmla="*/ 21 w 81"/>
                <a:gd name="T25" fmla="*/ 60 h 149"/>
                <a:gd name="T26" fmla="*/ 39 w 81"/>
                <a:gd name="T27" fmla="*/ 51 h 149"/>
                <a:gd name="T28" fmla="*/ 45 w 81"/>
                <a:gd name="T29" fmla="*/ 39 h 149"/>
                <a:gd name="T30" fmla="*/ 40 w 81"/>
                <a:gd name="T31" fmla="*/ 26 h 149"/>
                <a:gd name="T32" fmla="*/ 28 w 81"/>
                <a:gd name="T33" fmla="*/ 20 h 149"/>
                <a:gd name="T34" fmla="*/ 28 w 81"/>
                <a:gd name="T35" fmla="*/ 10 h 149"/>
                <a:gd name="T36" fmla="*/ 34 w 81"/>
                <a:gd name="T37" fmla="*/ 7 h 149"/>
                <a:gd name="T38" fmla="*/ 68 w 81"/>
                <a:gd name="T39" fmla="*/ 0 h 149"/>
                <a:gd name="T40" fmla="*/ 75 w 81"/>
                <a:gd name="T41" fmla="*/ 1 h 149"/>
                <a:gd name="T42" fmla="*/ 78 w 81"/>
                <a:gd name="T43" fmla="*/ 10 h 149"/>
                <a:gd name="T44" fmla="*/ 75 w 81"/>
                <a:gd name="T45" fmla="*/ 14 h 149"/>
                <a:gd name="T46" fmla="*/ 44 w 81"/>
                <a:gd name="T47" fmla="*/ 68 h 149"/>
                <a:gd name="T48" fmla="*/ 29 w 81"/>
                <a:gd name="T49" fmla="*/ 101 h 149"/>
                <a:gd name="T50" fmla="*/ 17 w 81"/>
                <a:gd name="T51" fmla="*/ 118 h 149"/>
                <a:gd name="T52" fmla="*/ 16 w 81"/>
                <a:gd name="T53" fmla="*/ 12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" h="149">
                  <a:moveTo>
                    <a:pt x="16" y="127"/>
                  </a:moveTo>
                  <a:cubicBezTo>
                    <a:pt x="34" y="120"/>
                    <a:pt x="42" y="105"/>
                    <a:pt x="57" y="96"/>
                  </a:cubicBezTo>
                  <a:cubicBezTo>
                    <a:pt x="56" y="98"/>
                    <a:pt x="56" y="100"/>
                    <a:pt x="55" y="101"/>
                  </a:cubicBezTo>
                  <a:cubicBezTo>
                    <a:pt x="45" y="116"/>
                    <a:pt x="34" y="131"/>
                    <a:pt x="19" y="142"/>
                  </a:cubicBezTo>
                  <a:cubicBezTo>
                    <a:pt x="16" y="144"/>
                    <a:pt x="14" y="146"/>
                    <a:pt x="11" y="148"/>
                  </a:cubicBezTo>
                  <a:cubicBezTo>
                    <a:pt x="8" y="149"/>
                    <a:pt x="5" y="149"/>
                    <a:pt x="3" y="148"/>
                  </a:cubicBezTo>
                  <a:cubicBezTo>
                    <a:pt x="1" y="147"/>
                    <a:pt x="1" y="143"/>
                    <a:pt x="1" y="140"/>
                  </a:cubicBezTo>
                  <a:cubicBezTo>
                    <a:pt x="3" y="134"/>
                    <a:pt x="6" y="128"/>
                    <a:pt x="8" y="122"/>
                  </a:cubicBezTo>
                  <a:cubicBezTo>
                    <a:pt x="10" y="116"/>
                    <a:pt x="13" y="111"/>
                    <a:pt x="15" y="106"/>
                  </a:cubicBezTo>
                  <a:cubicBezTo>
                    <a:pt x="18" y="99"/>
                    <a:pt x="17" y="95"/>
                    <a:pt x="10" y="93"/>
                  </a:cubicBezTo>
                  <a:cubicBezTo>
                    <a:pt x="3" y="90"/>
                    <a:pt x="0" y="86"/>
                    <a:pt x="1" y="79"/>
                  </a:cubicBezTo>
                  <a:cubicBezTo>
                    <a:pt x="2" y="71"/>
                    <a:pt x="4" y="64"/>
                    <a:pt x="12" y="60"/>
                  </a:cubicBezTo>
                  <a:cubicBezTo>
                    <a:pt x="14" y="59"/>
                    <a:pt x="18" y="59"/>
                    <a:pt x="21" y="60"/>
                  </a:cubicBezTo>
                  <a:cubicBezTo>
                    <a:pt x="31" y="61"/>
                    <a:pt x="34" y="60"/>
                    <a:pt x="39" y="51"/>
                  </a:cubicBezTo>
                  <a:cubicBezTo>
                    <a:pt x="42" y="47"/>
                    <a:pt x="44" y="43"/>
                    <a:pt x="45" y="39"/>
                  </a:cubicBezTo>
                  <a:cubicBezTo>
                    <a:pt x="47" y="32"/>
                    <a:pt x="46" y="29"/>
                    <a:pt x="40" y="26"/>
                  </a:cubicBezTo>
                  <a:cubicBezTo>
                    <a:pt x="36" y="24"/>
                    <a:pt x="32" y="23"/>
                    <a:pt x="28" y="20"/>
                  </a:cubicBezTo>
                  <a:cubicBezTo>
                    <a:pt x="23" y="17"/>
                    <a:pt x="23" y="13"/>
                    <a:pt x="28" y="10"/>
                  </a:cubicBezTo>
                  <a:cubicBezTo>
                    <a:pt x="29" y="9"/>
                    <a:pt x="31" y="7"/>
                    <a:pt x="34" y="7"/>
                  </a:cubicBezTo>
                  <a:cubicBezTo>
                    <a:pt x="45" y="4"/>
                    <a:pt x="57" y="2"/>
                    <a:pt x="68" y="0"/>
                  </a:cubicBezTo>
                  <a:cubicBezTo>
                    <a:pt x="70" y="0"/>
                    <a:pt x="73" y="0"/>
                    <a:pt x="75" y="1"/>
                  </a:cubicBezTo>
                  <a:cubicBezTo>
                    <a:pt x="80" y="2"/>
                    <a:pt x="81" y="5"/>
                    <a:pt x="78" y="10"/>
                  </a:cubicBezTo>
                  <a:cubicBezTo>
                    <a:pt x="77" y="11"/>
                    <a:pt x="76" y="13"/>
                    <a:pt x="75" y="14"/>
                  </a:cubicBezTo>
                  <a:cubicBezTo>
                    <a:pt x="57" y="27"/>
                    <a:pt x="49" y="47"/>
                    <a:pt x="44" y="68"/>
                  </a:cubicBezTo>
                  <a:cubicBezTo>
                    <a:pt x="42" y="80"/>
                    <a:pt x="37" y="91"/>
                    <a:pt x="29" y="101"/>
                  </a:cubicBezTo>
                  <a:cubicBezTo>
                    <a:pt x="24" y="106"/>
                    <a:pt x="21" y="112"/>
                    <a:pt x="17" y="118"/>
                  </a:cubicBezTo>
                  <a:cubicBezTo>
                    <a:pt x="16" y="120"/>
                    <a:pt x="17" y="122"/>
                    <a:pt x="16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44"/>
            <p:cNvSpPr>
              <a:spLocks/>
            </p:cNvSpPr>
            <p:nvPr/>
          </p:nvSpPr>
          <p:spPr bwMode="auto">
            <a:xfrm>
              <a:off x="10303341" y="5310604"/>
              <a:ext cx="199637" cy="292087"/>
            </a:xfrm>
            <a:custGeom>
              <a:avLst/>
              <a:gdLst>
                <a:gd name="T0" fmla="*/ 49 w 87"/>
                <a:gd name="T1" fmla="*/ 125 h 128"/>
                <a:gd name="T2" fmla="*/ 54 w 87"/>
                <a:gd name="T3" fmla="*/ 119 h 128"/>
                <a:gd name="T4" fmla="*/ 61 w 87"/>
                <a:gd name="T5" fmla="*/ 92 h 128"/>
                <a:gd name="T6" fmla="*/ 54 w 87"/>
                <a:gd name="T7" fmla="*/ 74 h 128"/>
                <a:gd name="T8" fmla="*/ 42 w 87"/>
                <a:gd name="T9" fmla="*/ 73 h 128"/>
                <a:gd name="T10" fmla="*/ 33 w 87"/>
                <a:gd name="T11" fmla="*/ 83 h 128"/>
                <a:gd name="T12" fmla="*/ 17 w 87"/>
                <a:gd name="T13" fmla="*/ 103 h 128"/>
                <a:gd name="T14" fmla="*/ 0 w 87"/>
                <a:gd name="T15" fmla="*/ 113 h 128"/>
                <a:gd name="T16" fmla="*/ 5 w 87"/>
                <a:gd name="T17" fmla="*/ 103 h 128"/>
                <a:gd name="T18" fmla="*/ 26 w 87"/>
                <a:gd name="T19" fmla="*/ 67 h 128"/>
                <a:gd name="T20" fmla="*/ 29 w 87"/>
                <a:gd name="T21" fmla="*/ 60 h 128"/>
                <a:gd name="T22" fmla="*/ 26 w 87"/>
                <a:gd name="T23" fmla="*/ 50 h 128"/>
                <a:gd name="T24" fmla="*/ 17 w 87"/>
                <a:gd name="T25" fmla="*/ 39 h 128"/>
                <a:gd name="T26" fmla="*/ 6 w 87"/>
                <a:gd name="T27" fmla="*/ 27 h 128"/>
                <a:gd name="T28" fmla="*/ 4 w 87"/>
                <a:gd name="T29" fmla="*/ 26 h 128"/>
                <a:gd name="T30" fmla="*/ 11 w 87"/>
                <a:gd name="T31" fmla="*/ 5 h 128"/>
                <a:gd name="T32" fmla="*/ 24 w 87"/>
                <a:gd name="T33" fmla="*/ 6 h 128"/>
                <a:gd name="T34" fmla="*/ 27 w 87"/>
                <a:gd name="T35" fmla="*/ 16 h 128"/>
                <a:gd name="T36" fmla="*/ 31 w 87"/>
                <a:gd name="T37" fmla="*/ 29 h 128"/>
                <a:gd name="T38" fmla="*/ 47 w 87"/>
                <a:gd name="T39" fmla="*/ 35 h 128"/>
                <a:gd name="T40" fmla="*/ 60 w 87"/>
                <a:gd name="T41" fmla="*/ 27 h 128"/>
                <a:gd name="T42" fmla="*/ 77 w 87"/>
                <a:gd name="T43" fmla="*/ 18 h 128"/>
                <a:gd name="T44" fmla="*/ 86 w 87"/>
                <a:gd name="T45" fmla="*/ 20 h 128"/>
                <a:gd name="T46" fmla="*/ 84 w 87"/>
                <a:gd name="T47" fmla="*/ 29 h 128"/>
                <a:gd name="T48" fmla="*/ 74 w 87"/>
                <a:gd name="T49" fmla="*/ 41 h 128"/>
                <a:gd name="T50" fmla="*/ 66 w 87"/>
                <a:gd name="T51" fmla="*/ 69 h 128"/>
                <a:gd name="T52" fmla="*/ 70 w 87"/>
                <a:gd name="T53" fmla="*/ 104 h 128"/>
                <a:gd name="T54" fmla="*/ 60 w 87"/>
                <a:gd name="T55" fmla="*/ 125 h 128"/>
                <a:gd name="T56" fmla="*/ 49 w 87"/>
                <a:gd name="T57" fmla="*/ 12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128">
                  <a:moveTo>
                    <a:pt x="49" y="125"/>
                  </a:moveTo>
                  <a:cubicBezTo>
                    <a:pt x="51" y="123"/>
                    <a:pt x="52" y="120"/>
                    <a:pt x="54" y="119"/>
                  </a:cubicBezTo>
                  <a:cubicBezTo>
                    <a:pt x="61" y="111"/>
                    <a:pt x="63" y="102"/>
                    <a:pt x="61" y="92"/>
                  </a:cubicBezTo>
                  <a:cubicBezTo>
                    <a:pt x="59" y="86"/>
                    <a:pt x="57" y="80"/>
                    <a:pt x="54" y="74"/>
                  </a:cubicBezTo>
                  <a:cubicBezTo>
                    <a:pt x="50" y="68"/>
                    <a:pt x="47" y="68"/>
                    <a:pt x="42" y="73"/>
                  </a:cubicBezTo>
                  <a:cubicBezTo>
                    <a:pt x="39" y="76"/>
                    <a:pt x="36" y="79"/>
                    <a:pt x="33" y="83"/>
                  </a:cubicBezTo>
                  <a:cubicBezTo>
                    <a:pt x="28" y="89"/>
                    <a:pt x="23" y="96"/>
                    <a:pt x="17" y="103"/>
                  </a:cubicBezTo>
                  <a:cubicBezTo>
                    <a:pt x="13" y="108"/>
                    <a:pt x="9" y="112"/>
                    <a:pt x="0" y="113"/>
                  </a:cubicBezTo>
                  <a:cubicBezTo>
                    <a:pt x="2" y="109"/>
                    <a:pt x="3" y="105"/>
                    <a:pt x="5" y="103"/>
                  </a:cubicBezTo>
                  <a:cubicBezTo>
                    <a:pt x="12" y="91"/>
                    <a:pt x="19" y="79"/>
                    <a:pt x="26" y="67"/>
                  </a:cubicBezTo>
                  <a:cubicBezTo>
                    <a:pt x="27" y="65"/>
                    <a:pt x="28" y="63"/>
                    <a:pt x="29" y="60"/>
                  </a:cubicBezTo>
                  <a:cubicBezTo>
                    <a:pt x="32" y="55"/>
                    <a:pt x="31" y="53"/>
                    <a:pt x="26" y="50"/>
                  </a:cubicBezTo>
                  <a:cubicBezTo>
                    <a:pt x="21" y="48"/>
                    <a:pt x="18" y="45"/>
                    <a:pt x="17" y="39"/>
                  </a:cubicBezTo>
                  <a:cubicBezTo>
                    <a:pt x="16" y="28"/>
                    <a:pt x="16" y="28"/>
                    <a:pt x="6" y="27"/>
                  </a:cubicBezTo>
                  <a:cubicBezTo>
                    <a:pt x="5" y="27"/>
                    <a:pt x="4" y="26"/>
                    <a:pt x="4" y="26"/>
                  </a:cubicBezTo>
                  <a:cubicBezTo>
                    <a:pt x="3" y="18"/>
                    <a:pt x="6" y="11"/>
                    <a:pt x="11" y="5"/>
                  </a:cubicBezTo>
                  <a:cubicBezTo>
                    <a:pt x="15" y="0"/>
                    <a:pt x="20" y="1"/>
                    <a:pt x="24" y="6"/>
                  </a:cubicBezTo>
                  <a:cubicBezTo>
                    <a:pt x="25" y="9"/>
                    <a:pt x="26" y="13"/>
                    <a:pt x="27" y="16"/>
                  </a:cubicBezTo>
                  <a:cubicBezTo>
                    <a:pt x="29" y="20"/>
                    <a:pt x="30" y="25"/>
                    <a:pt x="31" y="29"/>
                  </a:cubicBezTo>
                  <a:cubicBezTo>
                    <a:pt x="34" y="39"/>
                    <a:pt x="37" y="40"/>
                    <a:pt x="47" y="35"/>
                  </a:cubicBezTo>
                  <a:cubicBezTo>
                    <a:pt x="51" y="33"/>
                    <a:pt x="55" y="30"/>
                    <a:pt x="60" y="27"/>
                  </a:cubicBezTo>
                  <a:cubicBezTo>
                    <a:pt x="65" y="24"/>
                    <a:pt x="71" y="21"/>
                    <a:pt x="77" y="18"/>
                  </a:cubicBezTo>
                  <a:cubicBezTo>
                    <a:pt x="80" y="17"/>
                    <a:pt x="84" y="16"/>
                    <a:pt x="86" y="20"/>
                  </a:cubicBezTo>
                  <a:cubicBezTo>
                    <a:pt x="87" y="22"/>
                    <a:pt x="86" y="27"/>
                    <a:pt x="84" y="29"/>
                  </a:cubicBezTo>
                  <a:cubicBezTo>
                    <a:pt x="82" y="33"/>
                    <a:pt x="78" y="37"/>
                    <a:pt x="74" y="41"/>
                  </a:cubicBezTo>
                  <a:cubicBezTo>
                    <a:pt x="64" y="48"/>
                    <a:pt x="62" y="58"/>
                    <a:pt x="66" y="69"/>
                  </a:cubicBezTo>
                  <a:cubicBezTo>
                    <a:pt x="70" y="81"/>
                    <a:pt x="71" y="93"/>
                    <a:pt x="70" y="104"/>
                  </a:cubicBezTo>
                  <a:cubicBezTo>
                    <a:pt x="69" y="112"/>
                    <a:pt x="67" y="119"/>
                    <a:pt x="60" y="125"/>
                  </a:cubicBezTo>
                  <a:cubicBezTo>
                    <a:pt x="57" y="127"/>
                    <a:pt x="54" y="128"/>
                    <a:pt x="49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45"/>
            <p:cNvSpPr>
              <a:spLocks/>
            </p:cNvSpPr>
            <p:nvPr/>
          </p:nvSpPr>
          <p:spPr bwMode="auto">
            <a:xfrm>
              <a:off x="6863949" y="1884611"/>
              <a:ext cx="263950" cy="250552"/>
            </a:xfrm>
            <a:custGeom>
              <a:avLst/>
              <a:gdLst>
                <a:gd name="T0" fmla="*/ 14 w 115"/>
                <a:gd name="T1" fmla="*/ 0 h 110"/>
                <a:gd name="T2" fmla="*/ 42 w 115"/>
                <a:gd name="T3" fmla="*/ 25 h 110"/>
                <a:gd name="T4" fmla="*/ 100 w 115"/>
                <a:gd name="T5" fmla="*/ 80 h 110"/>
                <a:gd name="T6" fmla="*/ 111 w 115"/>
                <a:gd name="T7" fmla="*/ 93 h 110"/>
                <a:gd name="T8" fmla="*/ 109 w 115"/>
                <a:gd name="T9" fmla="*/ 104 h 110"/>
                <a:gd name="T10" fmla="*/ 97 w 115"/>
                <a:gd name="T11" fmla="*/ 105 h 110"/>
                <a:gd name="T12" fmla="*/ 61 w 115"/>
                <a:gd name="T13" fmla="*/ 74 h 110"/>
                <a:gd name="T14" fmla="*/ 13 w 115"/>
                <a:gd name="T15" fmla="*/ 27 h 110"/>
                <a:gd name="T16" fmla="*/ 4 w 115"/>
                <a:gd name="T17" fmla="*/ 17 h 110"/>
                <a:gd name="T18" fmla="*/ 6 w 115"/>
                <a:gd name="T19" fmla="*/ 4 h 110"/>
                <a:gd name="T20" fmla="*/ 14 w 115"/>
                <a:gd name="T2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14" y="0"/>
                  </a:moveTo>
                  <a:cubicBezTo>
                    <a:pt x="24" y="8"/>
                    <a:pt x="33" y="17"/>
                    <a:pt x="42" y="25"/>
                  </a:cubicBezTo>
                  <a:cubicBezTo>
                    <a:pt x="62" y="43"/>
                    <a:pt x="81" y="62"/>
                    <a:pt x="100" y="80"/>
                  </a:cubicBezTo>
                  <a:cubicBezTo>
                    <a:pt x="104" y="84"/>
                    <a:pt x="108" y="88"/>
                    <a:pt x="111" y="93"/>
                  </a:cubicBezTo>
                  <a:cubicBezTo>
                    <a:pt x="115" y="98"/>
                    <a:pt x="114" y="100"/>
                    <a:pt x="109" y="104"/>
                  </a:cubicBezTo>
                  <a:cubicBezTo>
                    <a:pt x="104" y="109"/>
                    <a:pt x="102" y="110"/>
                    <a:pt x="97" y="105"/>
                  </a:cubicBezTo>
                  <a:cubicBezTo>
                    <a:pt x="85" y="95"/>
                    <a:pt x="73" y="84"/>
                    <a:pt x="61" y="74"/>
                  </a:cubicBezTo>
                  <a:cubicBezTo>
                    <a:pt x="45" y="58"/>
                    <a:pt x="29" y="43"/>
                    <a:pt x="13" y="27"/>
                  </a:cubicBezTo>
                  <a:cubicBezTo>
                    <a:pt x="10" y="24"/>
                    <a:pt x="7" y="21"/>
                    <a:pt x="4" y="17"/>
                  </a:cubicBezTo>
                  <a:cubicBezTo>
                    <a:pt x="0" y="11"/>
                    <a:pt x="0" y="8"/>
                    <a:pt x="6" y="4"/>
                  </a:cubicBezTo>
                  <a:cubicBezTo>
                    <a:pt x="8" y="3"/>
                    <a:pt x="11" y="2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46"/>
            <p:cNvSpPr>
              <a:spLocks/>
            </p:cNvSpPr>
            <p:nvPr/>
          </p:nvSpPr>
          <p:spPr bwMode="auto">
            <a:xfrm>
              <a:off x="8155563" y="1185210"/>
              <a:ext cx="108528" cy="322904"/>
            </a:xfrm>
            <a:custGeom>
              <a:avLst/>
              <a:gdLst>
                <a:gd name="T0" fmla="*/ 18 w 47"/>
                <a:gd name="T1" fmla="*/ 0 h 141"/>
                <a:gd name="T2" fmla="*/ 22 w 47"/>
                <a:gd name="T3" fmla="*/ 17 h 141"/>
                <a:gd name="T4" fmla="*/ 45 w 47"/>
                <a:gd name="T5" fmla="*/ 129 h 141"/>
                <a:gd name="T6" fmla="*/ 43 w 47"/>
                <a:gd name="T7" fmla="*/ 138 h 141"/>
                <a:gd name="T8" fmla="*/ 31 w 47"/>
                <a:gd name="T9" fmla="*/ 141 h 141"/>
                <a:gd name="T10" fmla="*/ 26 w 47"/>
                <a:gd name="T11" fmla="*/ 136 h 141"/>
                <a:gd name="T12" fmla="*/ 22 w 47"/>
                <a:gd name="T13" fmla="*/ 117 h 141"/>
                <a:gd name="T14" fmla="*/ 4 w 47"/>
                <a:gd name="T15" fmla="*/ 30 h 141"/>
                <a:gd name="T16" fmla="*/ 1 w 47"/>
                <a:gd name="T17" fmla="*/ 14 h 141"/>
                <a:gd name="T18" fmla="*/ 10 w 47"/>
                <a:gd name="T19" fmla="*/ 1 h 141"/>
                <a:gd name="T20" fmla="*/ 18 w 47"/>
                <a:gd name="T2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41">
                  <a:moveTo>
                    <a:pt x="18" y="0"/>
                  </a:moveTo>
                  <a:cubicBezTo>
                    <a:pt x="19" y="6"/>
                    <a:pt x="21" y="11"/>
                    <a:pt x="22" y="17"/>
                  </a:cubicBezTo>
                  <a:cubicBezTo>
                    <a:pt x="30" y="54"/>
                    <a:pt x="37" y="91"/>
                    <a:pt x="45" y="129"/>
                  </a:cubicBezTo>
                  <a:cubicBezTo>
                    <a:pt x="46" y="132"/>
                    <a:pt x="47" y="136"/>
                    <a:pt x="43" y="138"/>
                  </a:cubicBezTo>
                  <a:cubicBezTo>
                    <a:pt x="40" y="140"/>
                    <a:pt x="35" y="141"/>
                    <a:pt x="31" y="141"/>
                  </a:cubicBezTo>
                  <a:cubicBezTo>
                    <a:pt x="29" y="141"/>
                    <a:pt x="27" y="138"/>
                    <a:pt x="26" y="136"/>
                  </a:cubicBezTo>
                  <a:cubicBezTo>
                    <a:pt x="24" y="129"/>
                    <a:pt x="23" y="123"/>
                    <a:pt x="22" y="117"/>
                  </a:cubicBezTo>
                  <a:cubicBezTo>
                    <a:pt x="16" y="88"/>
                    <a:pt x="10" y="59"/>
                    <a:pt x="4" y="30"/>
                  </a:cubicBezTo>
                  <a:cubicBezTo>
                    <a:pt x="3" y="24"/>
                    <a:pt x="2" y="19"/>
                    <a:pt x="1" y="14"/>
                  </a:cubicBezTo>
                  <a:cubicBezTo>
                    <a:pt x="0" y="5"/>
                    <a:pt x="2" y="3"/>
                    <a:pt x="10" y="1"/>
                  </a:cubicBezTo>
                  <a:cubicBezTo>
                    <a:pt x="12" y="0"/>
                    <a:pt x="14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47"/>
            <p:cNvSpPr>
              <a:spLocks/>
            </p:cNvSpPr>
            <p:nvPr/>
          </p:nvSpPr>
          <p:spPr bwMode="auto">
            <a:xfrm>
              <a:off x="6185986" y="3583539"/>
              <a:ext cx="328263" cy="48235"/>
            </a:xfrm>
            <a:custGeom>
              <a:avLst/>
              <a:gdLst>
                <a:gd name="T0" fmla="*/ 143 w 143"/>
                <a:gd name="T1" fmla="*/ 18 h 21"/>
                <a:gd name="T2" fmla="*/ 134 w 143"/>
                <a:gd name="T3" fmla="*/ 19 h 21"/>
                <a:gd name="T4" fmla="*/ 23 w 143"/>
                <a:gd name="T5" fmla="*/ 21 h 21"/>
                <a:gd name="T6" fmla="*/ 4 w 143"/>
                <a:gd name="T7" fmla="*/ 21 h 21"/>
                <a:gd name="T8" fmla="*/ 2 w 143"/>
                <a:gd name="T9" fmla="*/ 18 h 21"/>
                <a:gd name="T10" fmla="*/ 16 w 143"/>
                <a:gd name="T11" fmla="*/ 1 h 21"/>
                <a:gd name="T12" fmla="*/ 87 w 143"/>
                <a:gd name="T13" fmla="*/ 1 h 21"/>
                <a:gd name="T14" fmla="*/ 132 w 143"/>
                <a:gd name="T15" fmla="*/ 1 h 21"/>
                <a:gd name="T16" fmla="*/ 143 w 143"/>
                <a:gd name="T17" fmla="*/ 1 h 21"/>
                <a:gd name="T18" fmla="*/ 143 w 143"/>
                <a:gd name="T1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21">
                  <a:moveTo>
                    <a:pt x="143" y="18"/>
                  </a:moveTo>
                  <a:cubicBezTo>
                    <a:pt x="140" y="19"/>
                    <a:pt x="137" y="19"/>
                    <a:pt x="134" y="19"/>
                  </a:cubicBezTo>
                  <a:cubicBezTo>
                    <a:pt x="97" y="20"/>
                    <a:pt x="60" y="20"/>
                    <a:pt x="23" y="21"/>
                  </a:cubicBezTo>
                  <a:cubicBezTo>
                    <a:pt x="17" y="21"/>
                    <a:pt x="10" y="21"/>
                    <a:pt x="4" y="21"/>
                  </a:cubicBezTo>
                  <a:cubicBezTo>
                    <a:pt x="3" y="19"/>
                    <a:pt x="2" y="19"/>
                    <a:pt x="2" y="18"/>
                  </a:cubicBezTo>
                  <a:cubicBezTo>
                    <a:pt x="0" y="4"/>
                    <a:pt x="1" y="1"/>
                    <a:pt x="16" y="1"/>
                  </a:cubicBezTo>
                  <a:cubicBezTo>
                    <a:pt x="40" y="0"/>
                    <a:pt x="63" y="1"/>
                    <a:pt x="87" y="1"/>
                  </a:cubicBezTo>
                  <a:cubicBezTo>
                    <a:pt x="102" y="1"/>
                    <a:pt x="117" y="1"/>
                    <a:pt x="132" y="1"/>
                  </a:cubicBezTo>
                  <a:cubicBezTo>
                    <a:pt x="136" y="1"/>
                    <a:pt x="139" y="1"/>
                    <a:pt x="143" y="1"/>
                  </a:cubicBezTo>
                  <a:cubicBezTo>
                    <a:pt x="143" y="7"/>
                    <a:pt x="143" y="12"/>
                    <a:pt x="143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48"/>
            <p:cNvSpPr>
              <a:spLocks/>
            </p:cNvSpPr>
            <p:nvPr/>
          </p:nvSpPr>
          <p:spPr bwMode="auto">
            <a:xfrm>
              <a:off x="10138539" y="5072111"/>
              <a:ext cx="132645" cy="192938"/>
            </a:xfrm>
            <a:custGeom>
              <a:avLst/>
              <a:gdLst>
                <a:gd name="T0" fmla="*/ 28 w 58"/>
                <a:gd name="T1" fmla="*/ 60 h 84"/>
                <a:gd name="T2" fmla="*/ 33 w 58"/>
                <a:gd name="T3" fmla="*/ 44 h 84"/>
                <a:gd name="T4" fmla="*/ 30 w 58"/>
                <a:gd name="T5" fmla="*/ 16 h 84"/>
                <a:gd name="T6" fmla="*/ 35 w 58"/>
                <a:gd name="T7" fmla="*/ 3 h 84"/>
                <a:gd name="T8" fmla="*/ 50 w 58"/>
                <a:gd name="T9" fmla="*/ 4 h 84"/>
                <a:gd name="T10" fmla="*/ 57 w 58"/>
                <a:gd name="T11" fmla="*/ 17 h 84"/>
                <a:gd name="T12" fmla="*/ 55 w 58"/>
                <a:gd name="T13" fmla="*/ 38 h 84"/>
                <a:gd name="T14" fmla="*/ 46 w 58"/>
                <a:gd name="T15" fmla="*/ 73 h 84"/>
                <a:gd name="T16" fmla="*/ 40 w 58"/>
                <a:gd name="T17" fmla="*/ 80 h 84"/>
                <a:gd name="T18" fmla="*/ 21 w 58"/>
                <a:gd name="T19" fmla="*/ 83 h 84"/>
                <a:gd name="T20" fmla="*/ 3 w 58"/>
                <a:gd name="T21" fmla="*/ 60 h 84"/>
                <a:gd name="T22" fmla="*/ 22 w 58"/>
                <a:gd name="T23" fmla="*/ 54 h 84"/>
                <a:gd name="T24" fmla="*/ 28 w 58"/>
                <a:gd name="T25" fmla="*/ 6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84">
                  <a:moveTo>
                    <a:pt x="28" y="60"/>
                  </a:moveTo>
                  <a:cubicBezTo>
                    <a:pt x="34" y="55"/>
                    <a:pt x="34" y="49"/>
                    <a:pt x="33" y="44"/>
                  </a:cubicBezTo>
                  <a:cubicBezTo>
                    <a:pt x="32" y="35"/>
                    <a:pt x="31" y="25"/>
                    <a:pt x="30" y="16"/>
                  </a:cubicBezTo>
                  <a:cubicBezTo>
                    <a:pt x="30" y="11"/>
                    <a:pt x="29" y="6"/>
                    <a:pt x="35" y="3"/>
                  </a:cubicBezTo>
                  <a:cubicBezTo>
                    <a:pt x="40" y="0"/>
                    <a:pt x="45" y="0"/>
                    <a:pt x="50" y="4"/>
                  </a:cubicBezTo>
                  <a:cubicBezTo>
                    <a:pt x="54" y="7"/>
                    <a:pt x="58" y="11"/>
                    <a:pt x="57" y="17"/>
                  </a:cubicBezTo>
                  <a:cubicBezTo>
                    <a:pt x="57" y="24"/>
                    <a:pt x="56" y="31"/>
                    <a:pt x="55" y="38"/>
                  </a:cubicBezTo>
                  <a:cubicBezTo>
                    <a:pt x="52" y="50"/>
                    <a:pt x="49" y="61"/>
                    <a:pt x="46" y="73"/>
                  </a:cubicBezTo>
                  <a:cubicBezTo>
                    <a:pt x="45" y="76"/>
                    <a:pt x="44" y="79"/>
                    <a:pt x="40" y="80"/>
                  </a:cubicBezTo>
                  <a:cubicBezTo>
                    <a:pt x="34" y="81"/>
                    <a:pt x="27" y="83"/>
                    <a:pt x="21" y="83"/>
                  </a:cubicBezTo>
                  <a:cubicBezTo>
                    <a:pt x="11" y="84"/>
                    <a:pt x="0" y="70"/>
                    <a:pt x="3" y="60"/>
                  </a:cubicBezTo>
                  <a:cubicBezTo>
                    <a:pt x="5" y="53"/>
                    <a:pt x="17" y="50"/>
                    <a:pt x="22" y="54"/>
                  </a:cubicBezTo>
                  <a:cubicBezTo>
                    <a:pt x="24" y="56"/>
                    <a:pt x="26" y="58"/>
                    <a:pt x="28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49"/>
            <p:cNvSpPr>
              <a:spLocks/>
            </p:cNvSpPr>
            <p:nvPr/>
          </p:nvSpPr>
          <p:spPr bwMode="auto">
            <a:xfrm>
              <a:off x="10210891" y="5181978"/>
              <a:ext cx="195618" cy="233134"/>
            </a:xfrm>
            <a:custGeom>
              <a:avLst/>
              <a:gdLst>
                <a:gd name="T0" fmla="*/ 0 w 85"/>
                <a:gd name="T1" fmla="*/ 102 h 102"/>
                <a:gd name="T2" fmla="*/ 0 w 85"/>
                <a:gd name="T3" fmla="*/ 96 h 102"/>
                <a:gd name="T4" fmla="*/ 50 w 85"/>
                <a:gd name="T5" fmla="*/ 11 h 102"/>
                <a:gd name="T6" fmla="*/ 57 w 85"/>
                <a:gd name="T7" fmla="*/ 5 h 102"/>
                <a:gd name="T8" fmla="*/ 83 w 85"/>
                <a:gd name="T9" fmla="*/ 10 h 102"/>
                <a:gd name="T10" fmla="*/ 85 w 85"/>
                <a:gd name="T11" fmla="*/ 21 h 102"/>
                <a:gd name="T12" fmla="*/ 73 w 85"/>
                <a:gd name="T13" fmla="*/ 39 h 102"/>
                <a:gd name="T14" fmla="*/ 73 w 85"/>
                <a:gd name="T15" fmla="*/ 25 h 102"/>
                <a:gd name="T16" fmla="*/ 62 w 85"/>
                <a:gd name="T17" fmla="*/ 17 h 102"/>
                <a:gd name="T18" fmla="*/ 43 w 85"/>
                <a:gd name="T19" fmla="*/ 30 h 102"/>
                <a:gd name="T20" fmla="*/ 16 w 85"/>
                <a:gd name="T21" fmla="*/ 76 h 102"/>
                <a:gd name="T22" fmla="*/ 0 w 85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102">
                  <a:moveTo>
                    <a:pt x="0" y="102"/>
                  </a:moveTo>
                  <a:cubicBezTo>
                    <a:pt x="0" y="99"/>
                    <a:pt x="0" y="98"/>
                    <a:pt x="0" y="96"/>
                  </a:cubicBezTo>
                  <a:cubicBezTo>
                    <a:pt x="9" y="64"/>
                    <a:pt x="24" y="34"/>
                    <a:pt x="50" y="11"/>
                  </a:cubicBezTo>
                  <a:cubicBezTo>
                    <a:pt x="52" y="8"/>
                    <a:pt x="55" y="6"/>
                    <a:pt x="57" y="5"/>
                  </a:cubicBezTo>
                  <a:cubicBezTo>
                    <a:pt x="65" y="0"/>
                    <a:pt x="78" y="2"/>
                    <a:pt x="83" y="10"/>
                  </a:cubicBezTo>
                  <a:cubicBezTo>
                    <a:pt x="85" y="13"/>
                    <a:pt x="85" y="18"/>
                    <a:pt x="85" y="21"/>
                  </a:cubicBezTo>
                  <a:cubicBezTo>
                    <a:pt x="83" y="28"/>
                    <a:pt x="79" y="34"/>
                    <a:pt x="73" y="39"/>
                  </a:cubicBezTo>
                  <a:cubicBezTo>
                    <a:pt x="73" y="34"/>
                    <a:pt x="73" y="29"/>
                    <a:pt x="73" y="25"/>
                  </a:cubicBezTo>
                  <a:cubicBezTo>
                    <a:pt x="73" y="18"/>
                    <a:pt x="69" y="15"/>
                    <a:pt x="62" y="17"/>
                  </a:cubicBezTo>
                  <a:cubicBezTo>
                    <a:pt x="54" y="19"/>
                    <a:pt x="48" y="24"/>
                    <a:pt x="43" y="30"/>
                  </a:cubicBezTo>
                  <a:cubicBezTo>
                    <a:pt x="31" y="44"/>
                    <a:pt x="24" y="60"/>
                    <a:pt x="16" y="76"/>
                  </a:cubicBezTo>
                  <a:cubicBezTo>
                    <a:pt x="11" y="85"/>
                    <a:pt x="8" y="94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50"/>
            <p:cNvSpPr>
              <a:spLocks/>
            </p:cNvSpPr>
            <p:nvPr/>
          </p:nvSpPr>
          <p:spPr bwMode="auto">
            <a:xfrm>
              <a:off x="10098344" y="5257010"/>
              <a:ext cx="83071" cy="105848"/>
            </a:xfrm>
            <a:custGeom>
              <a:avLst/>
              <a:gdLst>
                <a:gd name="T0" fmla="*/ 0 w 36"/>
                <a:gd name="T1" fmla="*/ 6 h 46"/>
                <a:gd name="T2" fmla="*/ 4 w 36"/>
                <a:gd name="T3" fmla="*/ 0 h 46"/>
                <a:gd name="T4" fmla="*/ 12 w 36"/>
                <a:gd name="T5" fmla="*/ 2 h 46"/>
                <a:gd name="T6" fmla="*/ 19 w 36"/>
                <a:gd name="T7" fmla="*/ 10 h 46"/>
                <a:gd name="T8" fmla="*/ 32 w 36"/>
                <a:gd name="T9" fmla="*/ 27 h 46"/>
                <a:gd name="T10" fmla="*/ 36 w 36"/>
                <a:gd name="T11" fmla="*/ 36 h 46"/>
                <a:gd name="T12" fmla="*/ 24 w 36"/>
                <a:gd name="T13" fmla="*/ 44 h 46"/>
                <a:gd name="T14" fmla="*/ 20 w 36"/>
                <a:gd name="T15" fmla="*/ 42 h 46"/>
                <a:gd name="T16" fmla="*/ 0 w 36"/>
                <a:gd name="T17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46">
                  <a:moveTo>
                    <a:pt x="0" y="6"/>
                  </a:moveTo>
                  <a:cubicBezTo>
                    <a:pt x="1" y="5"/>
                    <a:pt x="2" y="1"/>
                    <a:pt x="4" y="0"/>
                  </a:cubicBezTo>
                  <a:cubicBezTo>
                    <a:pt x="6" y="0"/>
                    <a:pt x="10" y="1"/>
                    <a:pt x="12" y="2"/>
                  </a:cubicBezTo>
                  <a:cubicBezTo>
                    <a:pt x="15" y="4"/>
                    <a:pt x="17" y="8"/>
                    <a:pt x="19" y="10"/>
                  </a:cubicBezTo>
                  <a:cubicBezTo>
                    <a:pt x="24" y="16"/>
                    <a:pt x="28" y="21"/>
                    <a:pt x="32" y="27"/>
                  </a:cubicBezTo>
                  <a:cubicBezTo>
                    <a:pt x="34" y="29"/>
                    <a:pt x="36" y="33"/>
                    <a:pt x="36" y="36"/>
                  </a:cubicBezTo>
                  <a:cubicBezTo>
                    <a:pt x="35" y="43"/>
                    <a:pt x="30" y="46"/>
                    <a:pt x="24" y="44"/>
                  </a:cubicBezTo>
                  <a:cubicBezTo>
                    <a:pt x="22" y="43"/>
                    <a:pt x="21" y="43"/>
                    <a:pt x="20" y="42"/>
                  </a:cubicBezTo>
                  <a:cubicBezTo>
                    <a:pt x="8" y="34"/>
                    <a:pt x="3" y="21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51"/>
            <p:cNvSpPr>
              <a:spLocks/>
            </p:cNvSpPr>
            <p:nvPr/>
          </p:nvSpPr>
          <p:spPr bwMode="auto">
            <a:xfrm>
              <a:off x="10174715" y="5441909"/>
              <a:ext cx="68332" cy="96469"/>
            </a:xfrm>
            <a:custGeom>
              <a:avLst/>
              <a:gdLst>
                <a:gd name="T0" fmla="*/ 7 w 30"/>
                <a:gd name="T1" fmla="*/ 0 h 42"/>
                <a:gd name="T2" fmla="*/ 29 w 30"/>
                <a:gd name="T3" fmla="*/ 34 h 42"/>
                <a:gd name="T4" fmla="*/ 23 w 30"/>
                <a:gd name="T5" fmla="*/ 42 h 42"/>
                <a:gd name="T6" fmla="*/ 13 w 30"/>
                <a:gd name="T7" fmla="*/ 39 h 42"/>
                <a:gd name="T8" fmla="*/ 7 w 3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7" y="0"/>
                  </a:moveTo>
                  <a:cubicBezTo>
                    <a:pt x="17" y="10"/>
                    <a:pt x="24" y="22"/>
                    <a:pt x="29" y="34"/>
                  </a:cubicBezTo>
                  <a:cubicBezTo>
                    <a:pt x="30" y="39"/>
                    <a:pt x="27" y="42"/>
                    <a:pt x="23" y="42"/>
                  </a:cubicBezTo>
                  <a:cubicBezTo>
                    <a:pt x="20" y="42"/>
                    <a:pt x="16" y="41"/>
                    <a:pt x="13" y="39"/>
                  </a:cubicBezTo>
                  <a:cubicBezTo>
                    <a:pt x="3" y="32"/>
                    <a:pt x="0" y="1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4" name="矩形 223"/>
          <p:cNvSpPr/>
          <p:nvPr/>
        </p:nvSpPr>
        <p:spPr>
          <a:xfrm>
            <a:off x="998479" y="3787343"/>
            <a:ext cx="7147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b="1" dirty="0" smtClean="0">
                <a:solidFill>
                  <a:srgbClr val="157E9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基于排序学习的生物医学文献检索</a:t>
            </a:r>
            <a:endParaRPr kumimoji="1" lang="zh-CN" altLang="en-US" sz="3600" b="1" dirty="0">
              <a:solidFill>
                <a:srgbClr val="157E9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2144131" y="5525298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157E9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指导老师：杨志豪</a:t>
            </a:r>
            <a:endParaRPr kumimoji="1" lang="zh-CN" altLang="en-US" sz="2000" b="1" dirty="0">
              <a:solidFill>
                <a:srgbClr val="157E9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4914900" y="552529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157E9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学生：刘智强</a:t>
            </a:r>
            <a:endParaRPr kumimoji="1" lang="zh-CN" altLang="en-US" sz="2000" b="1" dirty="0">
              <a:solidFill>
                <a:srgbClr val="157E9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0" name="矩形 279"/>
          <p:cNvSpPr/>
          <p:nvPr/>
        </p:nvSpPr>
        <p:spPr>
          <a:xfrm>
            <a:off x="998479" y="4636230"/>
            <a:ext cx="7017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57E9F"/>
                </a:solidFill>
              </a:rPr>
              <a:t>Learning to Rank Based Biomedical Information Retrieval System</a:t>
            </a:r>
            <a:endParaRPr kumimoji="1"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82" name="组合 281"/>
          <p:cNvGrpSpPr/>
          <p:nvPr/>
        </p:nvGrpSpPr>
        <p:grpSpPr>
          <a:xfrm>
            <a:off x="3469446" y="1225296"/>
            <a:ext cx="2205108" cy="2180731"/>
            <a:chOff x="5767953" y="792634"/>
            <a:chExt cx="5817623" cy="5753310"/>
          </a:xfrm>
          <a:solidFill>
            <a:srgbClr val="1BA0C9"/>
          </a:solidFill>
        </p:grpSpPr>
        <p:sp>
          <p:nvSpPr>
            <p:cNvPr id="283" name="Freeform 5"/>
            <p:cNvSpPr>
              <a:spLocks noEditPoints="1"/>
            </p:cNvSpPr>
            <p:nvPr/>
          </p:nvSpPr>
          <p:spPr bwMode="auto">
            <a:xfrm>
              <a:off x="5767953" y="792634"/>
              <a:ext cx="5817623" cy="5753310"/>
            </a:xfrm>
            <a:custGeom>
              <a:avLst/>
              <a:gdLst>
                <a:gd name="T0" fmla="*/ 2534 w 2536"/>
                <a:gd name="T1" fmla="*/ 1310 h 2519"/>
                <a:gd name="T2" fmla="*/ 2445 w 2536"/>
                <a:gd name="T3" fmla="*/ 1729 h 2519"/>
                <a:gd name="T4" fmla="*/ 2199 w 2536"/>
                <a:gd name="T5" fmla="*/ 2114 h 2519"/>
                <a:gd name="T6" fmla="*/ 1851 w 2536"/>
                <a:gd name="T7" fmla="*/ 2376 h 2519"/>
                <a:gd name="T8" fmla="*/ 1546 w 2536"/>
                <a:gd name="T9" fmla="*/ 2487 h 2519"/>
                <a:gd name="T10" fmla="*/ 1360 w 2536"/>
                <a:gd name="T11" fmla="*/ 2514 h 2519"/>
                <a:gd name="T12" fmla="*/ 1145 w 2536"/>
                <a:gd name="T13" fmla="*/ 2512 h 2519"/>
                <a:gd name="T14" fmla="*/ 719 w 2536"/>
                <a:gd name="T15" fmla="*/ 2393 h 2519"/>
                <a:gd name="T16" fmla="*/ 426 w 2536"/>
                <a:gd name="T17" fmla="*/ 2199 h 2519"/>
                <a:gd name="T18" fmla="*/ 116 w 2536"/>
                <a:gd name="T19" fmla="*/ 1785 h 2519"/>
                <a:gd name="T20" fmla="*/ 11 w 2536"/>
                <a:gd name="T21" fmla="*/ 1424 h 2519"/>
                <a:gd name="T22" fmla="*/ 1 w 2536"/>
                <a:gd name="T23" fmla="*/ 1226 h 2519"/>
                <a:gd name="T24" fmla="*/ 28 w 2536"/>
                <a:gd name="T25" fmla="*/ 999 h 2519"/>
                <a:gd name="T26" fmla="*/ 124 w 2536"/>
                <a:gd name="T27" fmla="*/ 718 h 2519"/>
                <a:gd name="T28" fmla="*/ 334 w 2536"/>
                <a:gd name="T29" fmla="*/ 408 h 2519"/>
                <a:gd name="T30" fmla="*/ 696 w 2536"/>
                <a:gd name="T31" fmla="*/ 135 h 2519"/>
                <a:gd name="T32" fmla="*/ 1165 w 2536"/>
                <a:gd name="T33" fmla="*/ 4 h 2519"/>
                <a:gd name="T34" fmla="*/ 1565 w 2536"/>
                <a:gd name="T35" fmla="*/ 34 h 2519"/>
                <a:gd name="T36" fmla="*/ 2075 w 2536"/>
                <a:gd name="T37" fmla="*/ 287 h 2519"/>
                <a:gd name="T38" fmla="*/ 2327 w 2536"/>
                <a:gd name="T39" fmla="*/ 566 h 2519"/>
                <a:gd name="T40" fmla="*/ 2497 w 2536"/>
                <a:gd name="T41" fmla="*/ 943 h 2519"/>
                <a:gd name="T42" fmla="*/ 2533 w 2536"/>
                <a:gd name="T43" fmla="*/ 1172 h 2519"/>
                <a:gd name="T44" fmla="*/ 2534 w 2536"/>
                <a:gd name="T45" fmla="*/ 1249 h 2519"/>
                <a:gd name="T46" fmla="*/ 1270 w 2536"/>
                <a:gd name="T47" fmla="*/ 65 h 2519"/>
                <a:gd name="T48" fmla="*/ 1098 w 2536"/>
                <a:gd name="T49" fmla="*/ 74 h 2519"/>
                <a:gd name="T50" fmla="*/ 803 w 2536"/>
                <a:gd name="T51" fmla="*/ 154 h 2519"/>
                <a:gd name="T52" fmla="*/ 385 w 2536"/>
                <a:gd name="T53" fmla="*/ 446 h 2519"/>
                <a:gd name="T54" fmla="*/ 180 w 2536"/>
                <a:gd name="T55" fmla="*/ 743 h 2519"/>
                <a:gd name="T56" fmla="*/ 74 w 2536"/>
                <a:gd name="T57" fmla="*/ 1096 h 2519"/>
                <a:gd name="T58" fmla="*/ 64 w 2536"/>
                <a:gd name="T59" fmla="*/ 1282 h 2519"/>
                <a:gd name="T60" fmla="*/ 67 w 2536"/>
                <a:gd name="T61" fmla="*/ 1355 h 2519"/>
                <a:gd name="T62" fmla="*/ 129 w 2536"/>
                <a:gd name="T63" fmla="*/ 1649 h 2519"/>
                <a:gd name="T64" fmla="*/ 405 w 2536"/>
                <a:gd name="T65" fmla="*/ 2093 h 2519"/>
                <a:gd name="T66" fmla="*/ 710 w 2536"/>
                <a:gd name="T67" fmla="*/ 2319 h 2519"/>
                <a:gd name="T68" fmla="*/ 1134 w 2536"/>
                <a:gd name="T69" fmla="*/ 2448 h 2519"/>
                <a:gd name="T70" fmla="*/ 1353 w 2536"/>
                <a:gd name="T71" fmla="*/ 2450 h 2519"/>
                <a:gd name="T72" fmla="*/ 1615 w 2536"/>
                <a:gd name="T73" fmla="*/ 2405 h 2519"/>
                <a:gd name="T74" fmla="*/ 2106 w 2536"/>
                <a:gd name="T75" fmla="*/ 2120 h 2519"/>
                <a:gd name="T76" fmla="*/ 2373 w 2536"/>
                <a:gd name="T77" fmla="*/ 1741 h 2519"/>
                <a:gd name="T78" fmla="*/ 2469 w 2536"/>
                <a:gd name="T79" fmla="*/ 1367 h 2519"/>
                <a:gd name="T80" fmla="*/ 2472 w 2536"/>
                <a:gd name="T81" fmla="*/ 1204 h 2519"/>
                <a:gd name="T82" fmla="*/ 2453 w 2536"/>
                <a:gd name="T83" fmla="*/ 1036 h 2519"/>
                <a:gd name="T84" fmla="*/ 2263 w 2536"/>
                <a:gd name="T85" fmla="*/ 581 h 2519"/>
                <a:gd name="T86" fmla="*/ 2041 w 2536"/>
                <a:gd name="T87" fmla="*/ 339 h 2519"/>
                <a:gd name="T88" fmla="*/ 1732 w 2536"/>
                <a:gd name="T89" fmla="*/ 154 h 2519"/>
                <a:gd name="T90" fmla="*/ 1506 w 2536"/>
                <a:gd name="T91" fmla="*/ 85 h 2519"/>
                <a:gd name="T92" fmla="*/ 1367 w 2536"/>
                <a:gd name="T93" fmla="*/ 66 h 2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36" h="2519">
                  <a:moveTo>
                    <a:pt x="2534" y="1249"/>
                  </a:moveTo>
                  <a:cubicBezTo>
                    <a:pt x="2534" y="1269"/>
                    <a:pt x="2535" y="1290"/>
                    <a:pt x="2534" y="1310"/>
                  </a:cubicBezTo>
                  <a:cubicBezTo>
                    <a:pt x="2532" y="1344"/>
                    <a:pt x="2531" y="1378"/>
                    <a:pt x="2527" y="1412"/>
                  </a:cubicBezTo>
                  <a:cubicBezTo>
                    <a:pt x="2515" y="1522"/>
                    <a:pt x="2486" y="1627"/>
                    <a:pt x="2445" y="1729"/>
                  </a:cubicBezTo>
                  <a:cubicBezTo>
                    <a:pt x="2407" y="1823"/>
                    <a:pt x="2359" y="1910"/>
                    <a:pt x="2300" y="1991"/>
                  </a:cubicBezTo>
                  <a:cubicBezTo>
                    <a:pt x="2269" y="2035"/>
                    <a:pt x="2235" y="2075"/>
                    <a:pt x="2199" y="2114"/>
                  </a:cubicBezTo>
                  <a:cubicBezTo>
                    <a:pt x="2138" y="2179"/>
                    <a:pt x="2071" y="2238"/>
                    <a:pt x="1998" y="2289"/>
                  </a:cubicBezTo>
                  <a:cubicBezTo>
                    <a:pt x="1951" y="2322"/>
                    <a:pt x="1902" y="2350"/>
                    <a:pt x="1851" y="2376"/>
                  </a:cubicBezTo>
                  <a:cubicBezTo>
                    <a:pt x="1787" y="2410"/>
                    <a:pt x="1721" y="2437"/>
                    <a:pt x="1652" y="2460"/>
                  </a:cubicBezTo>
                  <a:cubicBezTo>
                    <a:pt x="1617" y="2471"/>
                    <a:pt x="1582" y="2479"/>
                    <a:pt x="1546" y="2487"/>
                  </a:cubicBezTo>
                  <a:cubicBezTo>
                    <a:pt x="1513" y="2495"/>
                    <a:pt x="1480" y="2501"/>
                    <a:pt x="1446" y="2505"/>
                  </a:cubicBezTo>
                  <a:cubicBezTo>
                    <a:pt x="1418" y="2508"/>
                    <a:pt x="1389" y="2511"/>
                    <a:pt x="1360" y="2514"/>
                  </a:cubicBezTo>
                  <a:cubicBezTo>
                    <a:pt x="1316" y="2519"/>
                    <a:pt x="1271" y="2519"/>
                    <a:pt x="1227" y="2518"/>
                  </a:cubicBezTo>
                  <a:cubicBezTo>
                    <a:pt x="1200" y="2517"/>
                    <a:pt x="1172" y="2515"/>
                    <a:pt x="1145" y="2512"/>
                  </a:cubicBezTo>
                  <a:cubicBezTo>
                    <a:pt x="1055" y="2503"/>
                    <a:pt x="967" y="2485"/>
                    <a:pt x="881" y="2457"/>
                  </a:cubicBezTo>
                  <a:cubicBezTo>
                    <a:pt x="826" y="2439"/>
                    <a:pt x="771" y="2418"/>
                    <a:pt x="719" y="2393"/>
                  </a:cubicBezTo>
                  <a:cubicBezTo>
                    <a:pt x="662" y="2366"/>
                    <a:pt x="607" y="2334"/>
                    <a:pt x="555" y="2299"/>
                  </a:cubicBezTo>
                  <a:cubicBezTo>
                    <a:pt x="509" y="2269"/>
                    <a:pt x="467" y="2235"/>
                    <a:pt x="426" y="2199"/>
                  </a:cubicBezTo>
                  <a:cubicBezTo>
                    <a:pt x="375" y="2154"/>
                    <a:pt x="329" y="2105"/>
                    <a:pt x="286" y="2053"/>
                  </a:cubicBezTo>
                  <a:cubicBezTo>
                    <a:pt x="217" y="1972"/>
                    <a:pt x="161" y="1881"/>
                    <a:pt x="116" y="1785"/>
                  </a:cubicBezTo>
                  <a:cubicBezTo>
                    <a:pt x="78" y="1703"/>
                    <a:pt x="49" y="1618"/>
                    <a:pt x="30" y="1529"/>
                  </a:cubicBezTo>
                  <a:cubicBezTo>
                    <a:pt x="23" y="1494"/>
                    <a:pt x="17" y="1459"/>
                    <a:pt x="11" y="1424"/>
                  </a:cubicBezTo>
                  <a:cubicBezTo>
                    <a:pt x="8" y="1403"/>
                    <a:pt x="7" y="1381"/>
                    <a:pt x="5" y="1360"/>
                  </a:cubicBezTo>
                  <a:cubicBezTo>
                    <a:pt x="0" y="1315"/>
                    <a:pt x="1" y="1270"/>
                    <a:pt x="1" y="1226"/>
                  </a:cubicBezTo>
                  <a:cubicBezTo>
                    <a:pt x="1" y="1190"/>
                    <a:pt x="5" y="1154"/>
                    <a:pt x="8" y="1119"/>
                  </a:cubicBezTo>
                  <a:cubicBezTo>
                    <a:pt x="13" y="1078"/>
                    <a:pt x="19" y="1038"/>
                    <a:pt x="28" y="999"/>
                  </a:cubicBezTo>
                  <a:cubicBezTo>
                    <a:pt x="36" y="960"/>
                    <a:pt x="46" y="923"/>
                    <a:pt x="57" y="886"/>
                  </a:cubicBezTo>
                  <a:cubicBezTo>
                    <a:pt x="75" y="828"/>
                    <a:pt x="98" y="772"/>
                    <a:pt x="124" y="718"/>
                  </a:cubicBezTo>
                  <a:cubicBezTo>
                    <a:pt x="156" y="650"/>
                    <a:pt x="195" y="585"/>
                    <a:pt x="239" y="524"/>
                  </a:cubicBezTo>
                  <a:cubicBezTo>
                    <a:pt x="268" y="483"/>
                    <a:pt x="300" y="445"/>
                    <a:pt x="334" y="408"/>
                  </a:cubicBezTo>
                  <a:cubicBezTo>
                    <a:pt x="388" y="349"/>
                    <a:pt x="448" y="296"/>
                    <a:pt x="512" y="248"/>
                  </a:cubicBezTo>
                  <a:cubicBezTo>
                    <a:pt x="570" y="205"/>
                    <a:pt x="631" y="167"/>
                    <a:pt x="696" y="135"/>
                  </a:cubicBezTo>
                  <a:cubicBezTo>
                    <a:pt x="792" y="86"/>
                    <a:pt x="894" y="51"/>
                    <a:pt x="1000" y="28"/>
                  </a:cubicBezTo>
                  <a:cubicBezTo>
                    <a:pt x="1054" y="16"/>
                    <a:pt x="1109" y="9"/>
                    <a:pt x="1165" y="4"/>
                  </a:cubicBezTo>
                  <a:cubicBezTo>
                    <a:pt x="1217" y="0"/>
                    <a:pt x="1269" y="0"/>
                    <a:pt x="1321" y="2"/>
                  </a:cubicBezTo>
                  <a:cubicBezTo>
                    <a:pt x="1403" y="3"/>
                    <a:pt x="1485" y="15"/>
                    <a:pt x="1565" y="34"/>
                  </a:cubicBezTo>
                  <a:cubicBezTo>
                    <a:pt x="1653" y="55"/>
                    <a:pt x="1738" y="85"/>
                    <a:pt x="1820" y="124"/>
                  </a:cubicBezTo>
                  <a:cubicBezTo>
                    <a:pt x="1912" y="168"/>
                    <a:pt x="1996" y="223"/>
                    <a:pt x="2075" y="287"/>
                  </a:cubicBezTo>
                  <a:cubicBezTo>
                    <a:pt x="2116" y="321"/>
                    <a:pt x="2155" y="357"/>
                    <a:pt x="2191" y="395"/>
                  </a:cubicBezTo>
                  <a:cubicBezTo>
                    <a:pt x="2242" y="448"/>
                    <a:pt x="2287" y="506"/>
                    <a:pt x="2327" y="566"/>
                  </a:cubicBezTo>
                  <a:cubicBezTo>
                    <a:pt x="2364" y="621"/>
                    <a:pt x="2395" y="678"/>
                    <a:pt x="2423" y="737"/>
                  </a:cubicBezTo>
                  <a:cubicBezTo>
                    <a:pt x="2455" y="803"/>
                    <a:pt x="2479" y="872"/>
                    <a:pt x="2497" y="943"/>
                  </a:cubicBezTo>
                  <a:cubicBezTo>
                    <a:pt x="2509" y="991"/>
                    <a:pt x="2519" y="1040"/>
                    <a:pt x="2525" y="1089"/>
                  </a:cubicBezTo>
                  <a:cubicBezTo>
                    <a:pt x="2529" y="1117"/>
                    <a:pt x="2532" y="1144"/>
                    <a:pt x="2533" y="1172"/>
                  </a:cubicBezTo>
                  <a:cubicBezTo>
                    <a:pt x="2534" y="1197"/>
                    <a:pt x="2535" y="1223"/>
                    <a:pt x="2536" y="1249"/>
                  </a:cubicBezTo>
                  <a:cubicBezTo>
                    <a:pt x="2535" y="1249"/>
                    <a:pt x="2535" y="1249"/>
                    <a:pt x="2534" y="1249"/>
                  </a:cubicBezTo>
                  <a:close/>
                  <a:moveTo>
                    <a:pt x="1270" y="66"/>
                  </a:moveTo>
                  <a:cubicBezTo>
                    <a:pt x="1270" y="66"/>
                    <a:pt x="1270" y="65"/>
                    <a:pt x="1270" y="65"/>
                  </a:cubicBezTo>
                  <a:cubicBezTo>
                    <a:pt x="1230" y="66"/>
                    <a:pt x="1191" y="67"/>
                    <a:pt x="1151" y="68"/>
                  </a:cubicBezTo>
                  <a:cubicBezTo>
                    <a:pt x="1133" y="69"/>
                    <a:pt x="1116" y="71"/>
                    <a:pt x="1098" y="74"/>
                  </a:cubicBezTo>
                  <a:cubicBezTo>
                    <a:pt x="1062" y="78"/>
                    <a:pt x="1026" y="86"/>
                    <a:pt x="990" y="94"/>
                  </a:cubicBezTo>
                  <a:cubicBezTo>
                    <a:pt x="926" y="109"/>
                    <a:pt x="864" y="129"/>
                    <a:pt x="803" y="154"/>
                  </a:cubicBezTo>
                  <a:cubicBezTo>
                    <a:pt x="714" y="191"/>
                    <a:pt x="631" y="238"/>
                    <a:pt x="553" y="295"/>
                  </a:cubicBezTo>
                  <a:cubicBezTo>
                    <a:pt x="493" y="340"/>
                    <a:pt x="437" y="391"/>
                    <a:pt x="385" y="446"/>
                  </a:cubicBezTo>
                  <a:cubicBezTo>
                    <a:pt x="357" y="475"/>
                    <a:pt x="331" y="505"/>
                    <a:pt x="307" y="537"/>
                  </a:cubicBezTo>
                  <a:cubicBezTo>
                    <a:pt x="257" y="601"/>
                    <a:pt x="215" y="670"/>
                    <a:pt x="180" y="743"/>
                  </a:cubicBezTo>
                  <a:cubicBezTo>
                    <a:pt x="147" y="813"/>
                    <a:pt x="120" y="886"/>
                    <a:pt x="101" y="961"/>
                  </a:cubicBezTo>
                  <a:cubicBezTo>
                    <a:pt x="90" y="1006"/>
                    <a:pt x="79" y="1050"/>
                    <a:pt x="74" y="1096"/>
                  </a:cubicBezTo>
                  <a:cubicBezTo>
                    <a:pt x="70" y="1130"/>
                    <a:pt x="68" y="1164"/>
                    <a:pt x="66" y="1198"/>
                  </a:cubicBezTo>
                  <a:cubicBezTo>
                    <a:pt x="64" y="1226"/>
                    <a:pt x="64" y="1254"/>
                    <a:pt x="64" y="1282"/>
                  </a:cubicBezTo>
                  <a:cubicBezTo>
                    <a:pt x="64" y="1291"/>
                    <a:pt x="65" y="1300"/>
                    <a:pt x="65" y="1309"/>
                  </a:cubicBezTo>
                  <a:cubicBezTo>
                    <a:pt x="66" y="1325"/>
                    <a:pt x="66" y="1340"/>
                    <a:pt x="67" y="1355"/>
                  </a:cubicBezTo>
                  <a:cubicBezTo>
                    <a:pt x="71" y="1389"/>
                    <a:pt x="74" y="1423"/>
                    <a:pt x="79" y="1457"/>
                  </a:cubicBezTo>
                  <a:cubicBezTo>
                    <a:pt x="90" y="1522"/>
                    <a:pt x="107" y="1586"/>
                    <a:pt x="129" y="1649"/>
                  </a:cubicBezTo>
                  <a:cubicBezTo>
                    <a:pt x="153" y="1716"/>
                    <a:pt x="182" y="1781"/>
                    <a:pt x="217" y="1843"/>
                  </a:cubicBezTo>
                  <a:cubicBezTo>
                    <a:pt x="268" y="1935"/>
                    <a:pt x="332" y="2018"/>
                    <a:pt x="405" y="2093"/>
                  </a:cubicBezTo>
                  <a:cubicBezTo>
                    <a:pt x="432" y="2120"/>
                    <a:pt x="460" y="2145"/>
                    <a:pt x="488" y="2170"/>
                  </a:cubicBezTo>
                  <a:cubicBezTo>
                    <a:pt x="557" y="2228"/>
                    <a:pt x="631" y="2277"/>
                    <a:pt x="710" y="2319"/>
                  </a:cubicBezTo>
                  <a:cubicBezTo>
                    <a:pt x="799" y="2365"/>
                    <a:pt x="892" y="2400"/>
                    <a:pt x="989" y="2423"/>
                  </a:cubicBezTo>
                  <a:cubicBezTo>
                    <a:pt x="1037" y="2435"/>
                    <a:pt x="1085" y="2442"/>
                    <a:pt x="1134" y="2448"/>
                  </a:cubicBezTo>
                  <a:cubicBezTo>
                    <a:pt x="1160" y="2452"/>
                    <a:pt x="1186" y="2453"/>
                    <a:pt x="1212" y="2452"/>
                  </a:cubicBezTo>
                  <a:cubicBezTo>
                    <a:pt x="1259" y="2451"/>
                    <a:pt x="1306" y="2451"/>
                    <a:pt x="1353" y="2450"/>
                  </a:cubicBezTo>
                  <a:cubicBezTo>
                    <a:pt x="1382" y="2449"/>
                    <a:pt x="1411" y="2448"/>
                    <a:pt x="1439" y="2444"/>
                  </a:cubicBezTo>
                  <a:cubicBezTo>
                    <a:pt x="1499" y="2435"/>
                    <a:pt x="1558" y="2422"/>
                    <a:pt x="1615" y="2405"/>
                  </a:cubicBezTo>
                  <a:cubicBezTo>
                    <a:pt x="1696" y="2381"/>
                    <a:pt x="1774" y="2348"/>
                    <a:pt x="1848" y="2307"/>
                  </a:cubicBezTo>
                  <a:cubicBezTo>
                    <a:pt x="1942" y="2256"/>
                    <a:pt x="2028" y="2194"/>
                    <a:pt x="2106" y="2120"/>
                  </a:cubicBezTo>
                  <a:cubicBezTo>
                    <a:pt x="2144" y="2082"/>
                    <a:pt x="2181" y="2043"/>
                    <a:pt x="2214" y="2001"/>
                  </a:cubicBezTo>
                  <a:cubicBezTo>
                    <a:pt x="2278" y="1921"/>
                    <a:pt x="2331" y="1835"/>
                    <a:pt x="2373" y="1741"/>
                  </a:cubicBezTo>
                  <a:cubicBezTo>
                    <a:pt x="2413" y="1651"/>
                    <a:pt x="2441" y="1557"/>
                    <a:pt x="2457" y="1460"/>
                  </a:cubicBezTo>
                  <a:cubicBezTo>
                    <a:pt x="2462" y="1429"/>
                    <a:pt x="2465" y="1398"/>
                    <a:pt x="2469" y="1367"/>
                  </a:cubicBezTo>
                  <a:cubicBezTo>
                    <a:pt x="2471" y="1342"/>
                    <a:pt x="2473" y="1317"/>
                    <a:pt x="2474" y="1292"/>
                  </a:cubicBezTo>
                  <a:cubicBezTo>
                    <a:pt x="2474" y="1262"/>
                    <a:pt x="2473" y="1233"/>
                    <a:pt x="2472" y="1204"/>
                  </a:cubicBezTo>
                  <a:cubicBezTo>
                    <a:pt x="2472" y="1184"/>
                    <a:pt x="2470" y="1165"/>
                    <a:pt x="2469" y="1146"/>
                  </a:cubicBezTo>
                  <a:cubicBezTo>
                    <a:pt x="2466" y="1109"/>
                    <a:pt x="2460" y="1073"/>
                    <a:pt x="2453" y="1036"/>
                  </a:cubicBezTo>
                  <a:cubicBezTo>
                    <a:pt x="2436" y="941"/>
                    <a:pt x="2406" y="849"/>
                    <a:pt x="2365" y="760"/>
                  </a:cubicBezTo>
                  <a:cubicBezTo>
                    <a:pt x="2336" y="697"/>
                    <a:pt x="2302" y="638"/>
                    <a:pt x="2263" y="581"/>
                  </a:cubicBezTo>
                  <a:cubicBezTo>
                    <a:pt x="2224" y="525"/>
                    <a:pt x="2181" y="473"/>
                    <a:pt x="2133" y="424"/>
                  </a:cubicBezTo>
                  <a:cubicBezTo>
                    <a:pt x="2103" y="395"/>
                    <a:pt x="2074" y="365"/>
                    <a:pt x="2041" y="339"/>
                  </a:cubicBezTo>
                  <a:cubicBezTo>
                    <a:pt x="1992" y="300"/>
                    <a:pt x="1940" y="263"/>
                    <a:pt x="1886" y="231"/>
                  </a:cubicBezTo>
                  <a:cubicBezTo>
                    <a:pt x="1837" y="201"/>
                    <a:pt x="1785" y="175"/>
                    <a:pt x="1732" y="154"/>
                  </a:cubicBezTo>
                  <a:cubicBezTo>
                    <a:pt x="1700" y="141"/>
                    <a:pt x="1668" y="129"/>
                    <a:pt x="1636" y="118"/>
                  </a:cubicBezTo>
                  <a:cubicBezTo>
                    <a:pt x="1593" y="104"/>
                    <a:pt x="1550" y="94"/>
                    <a:pt x="1506" y="85"/>
                  </a:cubicBezTo>
                  <a:cubicBezTo>
                    <a:pt x="1481" y="80"/>
                    <a:pt x="1457" y="76"/>
                    <a:pt x="1432" y="72"/>
                  </a:cubicBezTo>
                  <a:cubicBezTo>
                    <a:pt x="1410" y="69"/>
                    <a:pt x="1389" y="67"/>
                    <a:pt x="1367" y="66"/>
                  </a:cubicBezTo>
                  <a:cubicBezTo>
                    <a:pt x="1335" y="66"/>
                    <a:pt x="1302" y="66"/>
                    <a:pt x="1270" y="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6"/>
            <p:cNvSpPr>
              <a:spLocks/>
            </p:cNvSpPr>
            <p:nvPr/>
          </p:nvSpPr>
          <p:spPr bwMode="auto">
            <a:xfrm>
              <a:off x="6689769" y="1537590"/>
              <a:ext cx="3949874" cy="1895886"/>
            </a:xfrm>
            <a:custGeom>
              <a:avLst/>
              <a:gdLst>
                <a:gd name="T0" fmla="*/ 3 w 1722"/>
                <a:gd name="T1" fmla="*/ 803 h 830"/>
                <a:gd name="T2" fmla="*/ 209 w 1722"/>
                <a:gd name="T3" fmla="*/ 364 h 830"/>
                <a:gd name="T4" fmla="*/ 568 w 1722"/>
                <a:gd name="T5" fmla="*/ 117 h 830"/>
                <a:gd name="T6" fmla="*/ 761 w 1722"/>
                <a:gd name="T7" fmla="*/ 71 h 830"/>
                <a:gd name="T8" fmla="*/ 773 w 1722"/>
                <a:gd name="T9" fmla="*/ 7 h 830"/>
                <a:gd name="T10" fmla="*/ 785 w 1722"/>
                <a:gd name="T11" fmla="*/ 0 h 830"/>
                <a:gd name="T12" fmla="*/ 950 w 1722"/>
                <a:gd name="T13" fmla="*/ 12 h 830"/>
                <a:gd name="T14" fmla="*/ 950 w 1722"/>
                <a:gd name="T15" fmla="*/ 71 h 830"/>
                <a:gd name="T16" fmla="*/ 1124 w 1722"/>
                <a:gd name="T17" fmla="*/ 104 h 830"/>
                <a:gd name="T18" fmla="*/ 1347 w 1722"/>
                <a:gd name="T19" fmla="*/ 209 h 830"/>
                <a:gd name="T20" fmla="*/ 1556 w 1722"/>
                <a:gd name="T21" fmla="*/ 410 h 830"/>
                <a:gd name="T22" fmla="*/ 1699 w 1722"/>
                <a:gd name="T23" fmla="*/ 704 h 830"/>
                <a:gd name="T24" fmla="*/ 1721 w 1722"/>
                <a:gd name="T25" fmla="*/ 827 h 830"/>
                <a:gd name="T26" fmla="*/ 1560 w 1722"/>
                <a:gd name="T27" fmla="*/ 813 h 830"/>
                <a:gd name="T28" fmla="*/ 1425 w 1722"/>
                <a:gd name="T29" fmla="*/ 493 h 830"/>
                <a:gd name="T30" fmla="*/ 1046 w 1722"/>
                <a:gd name="T31" fmla="*/ 249 h 830"/>
                <a:gd name="T32" fmla="*/ 955 w 1722"/>
                <a:gd name="T33" fmla="*/ 230 h 830"/>
                <a:gd name="T34" fmla="*/ 959 w 1722"/>
                <a:gd name="T35" fmla="*/ 284 h 830"/>
                <a:gd name="T36" fmla="*/ 1078 w 1722"/>
                <a:gd name="T37" fmla="*/ 378 h 830"/>
                <a:gd name="T38" fmla="*/ 1388 w 1722"/>
                <a:gd name="T39" fmla="*/ 656 h 830"/>
                <a:gd name="T40" fmla="*/ 1447 w 1722"/>
                <a:gd name="T41" fmla="*/ 826 h 830"/>
                <a:gd name="T42" fmla="*/ 1345 w 1722"/>
                <a:gd name="T43" fmla="*/ 829 h 830"/>
                <a:gd name="T44" fmla="*/ 1294 w 1722"/>
                <a:gd name="T45" fmla="*/ 820 h 830"/>
                <a:gd name="T46" fmla="*/ 1241 w 1722"/>
                <a:gd name="T47" fmla="*/ 703 h 830"/>
                <a:gd name="T48" fmla="*/ 1088 w 1722"/>
                <a:gd name="T49" fmla="*/ 550 h 830"/>
                <a:gd name="T50" fmla="*/ 892 w 1722"/>
                <a:gd name="T51" fmla="*/ 481 h 830"/>
                <a:gd name="T52" fmla="*/ 841 w 1722"/>
                <a:gd name="T53" fmla="*/ 479 h 830"/>
                <a:gd name="T54" fmla="*/ 741 w 1722"/>
                <a:gd name="T55" fmla="*/ 495 h 830"/>
                <a:gd name="T56" fmla="*/ 441 w 1722"/>
                <a:gd name="T57" fmla="*/ 780 h 830"/>
                <a:gd name="T58" fmla="*/ 415 w 1722"/>
                <a:gd name="T59" fmla="*/ 829 h 830"/>
                <a:gd name="T60" fmla="*/ 281 w 1722"/>
                <a:gd name="T61" fmla="*/ 827 h 830"/>
                <a:gd name="T62" fmla="*/ 285 w 1722"/>
                <a:gd name="T63" fmla="*/ 772 h 830"/>
                <a:gd name="T64" fmla="*/ 416 w 1722"/>
                <a:gd name="T65" fmla="*/ 534 h 830"/>
                <a:gd name="T66" fmla="*/ 661 w 1722"/>
                <a:gd name="T67" fmla="*/ 371 h 830"/>
                <a:gd name="T68" fmla="*/ 727 w 1722"/>
                <a:gd name="T69" fmla="*/ 338 h 830"/>
                <a:gd name="T70" fmla="*/ 768 w 1722"/>
                <a:gd name="T71" fmla="*/ 240 h 830"/>
                <a:gd name="T72" fmla="*/ 721 w 1722"/>
                <a:gd name="T73" fmla="*/ 236 h 830"/>
                <a:gd name="T74" fmla="*/ 486 w 1722"/>
                <a:gd name="T75" fmla="*/ 327 h 830"/>
                <a:gd name="T76" fmla="*/ 235 w 1722"/>
                <a:gd name="T77" fmla="*/ 592 h 830"/>
                <a:gd name="T78" fmla="*/ 141 w 1722"/>
                <a:gd name="T79" fmla="*/ 827 h 830"/>
                <a:gd name="T80" fmla="*/ 11 w 1722"/>
                <a:gd name="T81" fmla="*/ 829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22" h="830">
                  <a:moveTo>
                    <a:pt x="0" y="828"/>
                  </a:moveTo>
                  <a:cubicBezTo>
                    <a:pt x="1" y="819"/>
                    <a:pt x="2" y="811"/>
                    <a:pt x="3" y="803"/>
                  </a:cubicBezTo>
                  <a:cubicBezTo>
                    <a:pt x="17" y="721"/>
                    <a:pt x="40" y="642"/>
                    <a:pt x="76" y="567"/>
                  </a:cubicBezTo>
                  <a:cubicBezTo>
                    <a:pt x="111" y="493"/>
                    <a:pt x="155" y="425"/>
                    <a:pt x="209" y="364"/>
                  </a:cubicBezTo>
                  <a:cubicBezTo>
                    <a:pt x="262" y="303"/>
                    <a:pt x="322" y="251"/>
                    <a:pt x="390" y="207"/>
                  </a:cubicBezTo>
                  <a:cubicBezTo>
                    <a:pt x="446" y="170"/>
                    <a:pt x="505" y="140"/>
                    <a:pt x="568" y="117"/>
                  </a:cubicBezTo>
                  <a:cubicBezTo>
                    <a:pt x="616" y="99"/>
                    <a:pt x="665" y="88"/>
                    <a:pt x="715" y="79"/>
                  </a:cubicBezTo>
                  <a:cubicBezTo>
                    <a:pt x="730" y="77"/>
                    <a:pt x="745" y="74"/>
                    <a:pt x="761" y="71"/>
                  </a:cubicBezTo>
                  <a:cubicBezTo>
                    <a:pt x="770" y="70"/>
                    <a:pt x="770" y="69"/>
                    <a:pt x="771" y="60"/>
                  </a:cubicBezTo>
                  <a:cubicBezTo>
                    <a:pt x="771" y="42"/>
                    <a:pt x="772" y="25"/>
                    <a:pt x="773" y="7"/>
                  </a:cubicBezTo>
                  <a:cubicBezTo>
                    <a:pt x="773" y="2"/>
                    <a:pt x="775" y="0"/>
                    <a:pt x="779" y="0"/>
                  </a:cubicBezTo>
                  <a:cubicBezTo>
                    <a:pt x="781" y="0"/>
                    <a:pt x="783" y="0"/>
                    <a:pt x="785" y="0"/>
                  </a:cubicBezTo>
                  <a:cubicBezTo>
                    <a:pt x="836" y="0"/>
                    <a:pt x="886" y="0"/>
                    <a:pt x="937" y="0"/>
                  </a:cubicBezTo>
                  <a:cubicBezTo>
                    <a:pt x="950" y="0"/>
                    <a:pt x="950" y="0"/>
                    <a:pt x="950" y="12"/>
                  </a:cubicBezTo>
                  <a:cubicBezTo>
                    <a:pt x="950" y="28"/>
                    <a:pt x="950" y="44"/>
                    <a:pt x="950" y="60"/>
                  </a:cubicBezTo>
                  <a:cubicBezTo>
                    <a:pt x="950" y="63"/>
                    <a:pt x="950" y="66"/>
                    <a:pt x="950" y="71"/>
                  </a:cubicBezTo>
                  <a:cubicBezTo>
                    <a:pt x="955" y="72"/>
                    <a:pt x="960" y="73"/>
                    <a:pt x="965" y="74"/>
                  </a:cubicBezTo>
                  <a:cubicBezTo>
                    <a:pt x="1019" y="79"/>
                    <a:pt x="1072" y="90"/>
                    <a:pt x="1124" y="104"/>
                  </a:cubicBezTo>
                  <a:cubicBezTo>
                    <a:pt x="1163" y="115"/>
                    <a:pt x="1200" y="130"/>
                    <a:pt x="1236" y="148"/>
                  </a:cubicBezTo>
                  <a:cubicBezTo>
                    <a:pt x="1274" y="166"/>
                    <a:pt x="1312" y="185"/>
                    <a:pt x="1347" y="209"/>
                  </a:cubicBezTo>
                  <a:cubicBezTo>
                    <a:pt x="1385" y="234"/>
                    <a:pt x="1419" y="262"/>
                    <a:pt x="1452" y="293"/>
                  </a:cubicBezTo>
                  <a:cubicBezTo>
                    <a:pt x="1489" y="329"/>
                    <a:pt x="1524" y="368"/>
                    <a:pt x="1556" y="410"/>
                  </a:cubicBezTo>
                  <a:cubicBezTo>
                    <a:pt x="1589" y="454"/>
                    <a:pt x="1617" y="501"/>
                    <a:pt x="1641" y="551"/>
                  </a:cubicBezTo>
                  <a:cubicBezTo>
                    <a:pt x="1665" y="600"/>
                    <a:pt x="1684" y="651"/>
                    <a:pt x="1699" y="704"/>
                  </a:cubicBezTo>
                  <a:cubicBezTo>
                    <a:pt x="1708" y="737"/>
                    <a:pt x="1715" y="771"/>
                    <a:pt x="1720" y="805"/>
                  </a:cubicBezTo>
                  <a:cubicBezTo>
                    <a:pt x="1721" y="812"/>
                    <a:pt x="1722" y="820"/>
                    <a:pt x="1721" y="827"/>
                  </a:cubicBezTo>
                  <a:cubicBezTo>
                    <a:pt x="1712" y="830"/>
                    <a:pt x="1571" y="829"/>
                    <a:pt x="1562" y="827"/>
                  </a:cubicBezTo>
                  <a:cubicBezTo>
                    <a:pt x="1562" y="823"/>
                    <a:pt x="1561" y="818"/>
                    <a:pt x="1560" y="813"/>
                  </a:cubicBezTo>
                  <a:cubicBezTo>
                    <a:pt x="1557" y="780"/>
                    <a:pt x="1547" y="748"/>
                    <a:pt x="1538" y="716"/>
                  </a:cubicBezTo>
                  <a:cubicBezTo>
                    <a:pt x="1514" y="635"/>
                    <a:pt x="1476" y="561"/>
                    <a:pt x="1425" y="493"/>
                  </a:cubicBezTo>
                  <a:cubicBezTo>
                    <a:pt x="1398" y="457"/>
                    <a:pt x="1366" y="426"/>
                    <a:pt x="1331" y="397"/>
                  </a:cubicBezTo>
                  <a:cubicBezTo>
                    <a:pt x="1247" y="326"/>
                    <a:pt x="1151" y="278"/>
                    <a:pt x="1046" y="249"/>
                  </a:cubicBezTo>
                  <a:cubicBezTo>
                    <a:pt x="1021" y="242"/>
                    <a:pt x="996" y="237"/>
                    <a:pt x="971" y="231"/>
                  </a:cubicBezTo>
                  <a:cubicBezTo>
                    <a:pt x="966" y="230"/>
                    <a:pt x="960" y="230"/>
                    <a:pt x="955" y="230"/>
                  </a:cubicBezTo>
                  <a:cubicBezTo>
                    <a:pt x="948" y="230"/>
                    <a:pt x="946" y="232"/>
                    <a:pt x="947" y="238"/>
                  </a:cubicBezTo>
                  <a:cubicBezTo>
                    <a:pt x="949" y="254"/>
                    <a:pt x="953" y="269"/>
                    <a:pt x="959" y="284"/>
                  </a:cubicBezTo>
                  <a:cubicBezTo>
                    <a:pt x="970" y="317"/>
                    <a:pt x="993" y="341"/>
                    <a:pt x="1025" y="356"/>
                  </a:cubicBezTo>
                  <a:cubicBezTo>
                    <a:pt x="1042" y="364"/>
                    <a:pt x="1060" y="371"/>
                    <a:pt x="1078" y="378"/>
                  </a:cubicBezTo>
                  <a:cubicBezTo>
                    <a:pt x="1146" y="405"/>
                    <a:pt x="1206" y="443"/>
                    <a:pt x="1260" y="493"/>
                  </a:cubicBezTo>
                  <a:cubicBezTo>
                    <a:pt x="1311" y="541"/>
                    <a:pt x="1354" y="595"/>
                    <a:pt x="1388" y="656"/>
                  </a:cubicBezTo>
                  <a:cubicBezTo>
                    <a:pt x="1416" y="706"/>
                    <a:pt x="1435" y="760"/>
                    <a:pt x="1446" y="816"/>
                  </a:cubicBezTo>
                  <a:cubicBezTo>
                    <a:pt x="1446" y="819"/>
                    <a:pt x="1447" y="822"/>
                    <a:pt x="1447" y="826"/>
                  </a:cubicBezTo>
                  <a:cubicBezTo>
                    <a:pt x="1439" y="827"/>
                    <a:pt x="1432" y="828"/>
                    <a:pt x="1426" y="829"/>
                  </a:cubicBezTo>
                  <a:cubicBezTo>
                    <a:pt x="1399" y="829"/>
                    <a:pt x="1372" y="829"/>
                    <a:pt x="1345" y="829"/>
                  </a:cubicBezTo>
                  <a:cubicBezTo>
                    <a:pt x="1331" y="828"/>
                    <a:pt x="1318" y="827"/>
                    <a:pt x="1304" y="827"/>
                  </a:cubicBezTo>
                  <a:cubicBezTo>
                    <a:pt x="1299" y="826"/>
                    <a:pt x="1296" y="824"/>
                    <a:pt x="1294" y="820"/>
                  </a:cubicBezTo>
                  <a:cubicBezTo>
                    <a:pt x="1291" y="813"/>
                    <a:pt x="1288" y="806"/>
                    <a:pt x="1286" y="799"/>
                  </a:cubicBezTo>
                  <a:cubicBezTo>
                    <a:pt x="1276" y="764"/>
                    <a:pt x="1260" y="733"/>
                    <a:pt x="1241" y="703"/>
                  </a:cubicBezTo>
                  <a:cubicBezTo>
                    <a:pt x="1218" y="667"/>
                    <a:pt x="1190" y="636"/>
                    <a:pt x="1159" y="607"/>
                  </a:cubicBezTo>
                  <a:cubicBezTo>
                    <a:pt x="1137" y="587"/>
                    <a:pt x="1114" y="566"/>
                    <a:pt x="1088" y="550"/>
                  </a:cubicBezTo>
                  <a:cubicBezTo>
                    <a:pt x="1043" y="522"/>
                    <a:pt x="996" y="500"/>
                    <a:pt x="945" y="489"/>
                  </a:cubicBezTo>
                  <a:cubicBezTo>
                    <a:pt x="927" y="485"/>
                    <a:pt x="909" y="484"/>
                    <a:pt x="892" y="481"/>
                  </a:cubicBezTo>
                  <a:cubicBezTo>
                    <a:pt x="887" y="480"/>
                    <a:pt x="882" y="480"/>
                    <a:pt x="877" y="479"/>
                  </a:cubicBezTo>
                  <a:cubicBezTo>
                    <a:pt x="865" y="477"/>
                    <a:pt x="853" y="477"/>
                    <a:pt x="841" y="479"/>
                  </a:cubicBezTo>
                  <a:cubicBezTo>
                    <a:pt x="838" y="479"/>
                    <a:pt x="835" y="479"/>
                    <a:pt x="833" y="479"/>
                  </a:cubicBezTo>
                  <a:cubicBezTo>
                    <a:pt x="801" y="479"/>
                    <a:pt x="771" y="486"/>
                    <a:pt x="741" y="495"/>
                  </a:cubicBezTo>
                  <a:cubicBezTo>
                    <a:pt x="676" y="515"/>
                    <a:pt x="620" y="550"/>
                    <a:pt x="570" y="595"/>
                  </a:cubicBezTo>
                  <a:cubicBezTo>
                    <a:pt x="512" y="646"/>
                    <a:pt x="468" y="707"/>
                    <a:pt x="441" y="780"/>
                  </a:cubicBezTo>
                  <a:cubicBezTo>
                    <a:pt x="436" y="793"/>
                    <a:pt x="432" y="807"/>
                    <a:pt x="427" y="820"/>
                  </a:cubicBezTo>
                  <a:cubicBezTo>
                    <a:pt x="425" y="829"/>
                    <a:pt x="425" y="829"/>
                    <a:pt x="415" y="829"/>
                  </a:cubicBezTo>
                  <a:cubicBezTo>
                    <a:pt x="375" y="829"/>
                    <a:pt x="334" y="829"/>
                    <a:pt x="293" y="829"/>
                  </a:cubicBezTo>
                  <a:cubicBezTo>
                    <a:pt x="289" y="829"/>
                    <a:pt x="285" y="828"/>
                    <a:pt x="281" y="827"/>
                  </a:cubicBezTo>
                  <a:cubicBezTo>
                    <a:pt x="273" y="826"/>
                    <a:pt x="273" y="825"/>
                    <a:pt x="274" y="817"/>
                  </a:cubicBezTo>
                  <a:cubicBezTo>
                    <a:pt x="278" y="802"/>
                    <a:pt x="281" y="787"/>
                    <a:pt x="285" y="772"/>
                  </a:cubicBezTo>
                  <a:cubicBezTo>
                    <a:pt x="300" y="722"/>
                    <a:pt x="319" y="674"/>
                    <a:pt x="346" y="629"/>
                  </a:cubicBezTo>
                  <a:cubicBezTo>
                    <a:pt x="367" y="595"/>
                    <a:pt x="390" y="563"/>
                    <a:pt x="416" y="534"/>
                  </a:cubicBezTo>
                  <a:cubicBezTo>
                    <a:pt x="455" y="491"/>
                    <a:pt x="498" y="453"/>
                    <a:pt x="549" y="423"/>
                  </a:cubicBezTo>
                  <a:cubicBezTo>
                    <a:pt x="584" y="402"/>
                    <a:pt x="622" y="385"/>
                    <a:pt x="661" y="371"/>
                  </a:cubicBezTo>
                  <a:cubicBezTo>
                    <a:pt x="663" y="370"/>
                    <a:pt x="665" y="369"/>
                    <a:pt x="667" y="369"/>
                  </a:cubicBezTo>
                  <a:cubicBezTo>
                    <a:pt x="691" y="366"/>
                    <a:pt x="709" y="352"/>
                    <a:pt x="727" y="338"/>
                  </a:cubicBezTo>
                  <a:cubicBezTo>
                    <a:pt x="752" y="319"/>
                    <a:pt x="762" y="292"/>
                    <a:pt x="767" y="262"/>
                  </a:cubicBezTo>
                  <a:cubicBezTo>
                    <a:pt x="768" y="255"/>
                    <a:pt x="769" y="247"/>
                    <a:pt x="768" y="240"/>
                  </a:cubicBezTo>
                  <a:cubicBezTo>
                    <a:pt x="768" y="231"/>
                    <a:pt x="766" y="229"/>
                    <a:pt x="757" y="230"/>
                  </a:cubicBezTo>
                  <a:cubicBezTo>
                    <a:pt x="745" y="231"/>
                    <a:pt x="733" y="233"/>
                    <a:pt x="721" y="236"/>
                  </a:cubicBezTo>
                  <a:cubicBezTo>
                    <a:pt x="673" y="245"/>
                    <a:pt x="626" y="259"/>
                    <a:pt x="581" y="278"/>
                  </a:cubicBezTo>
                  <a:cubicBezTo>
                    <a:pt x="548" y="291"/>
                    <a:pt x="517" y="308"/>
                    <a:pt x="486" y="327"/>
                  </a:cubicBezTo>
                  <a:cubicBezTo>
                    <a:pt x="433" y="360"/>
                    <a:pt x="385" y="399"/>
                    <a:pt x="342" y="444"/>
                  </a:cubicBezTo>
                  <a:cubicBezTo>
                    <a:pt x="300" y="489"/>
                    <a:pt x="264" y="538"/>
                    <a:pt x="235" y="592"/>
                  </a:cubicBezTo>
                  <a:cubicBezTo>
                    <a:pt x="196" y="661"/>
                    <a:pt x="171" y="735"/>
                    <a:pt x="156" y="813"/>
                  </a:cubicBezTo>
                  <a:cubicBezTo>
                    <a:pt x="153" y="826"/>
                    <a:pt x="153" y="826"/>
                    <a:pt x="141" y="827"/>
                  </a:cubicBezTo>
                  <a:cubicBezTo>
                    <a:pt x="128" y="828"/>
                    <a:pt x="115" y="829"/>
                    <a:pt x="102" y="829"/>
                  </a:cubicBezTo>
                  <a:cubicBezTo>
                    <a:pt x="71" y="829"/>
                    <a:pt x="41" y="829"/>
                    <a:pt x="11" y="829"/>
                  </a:cubicBezTo>
                  <a:cubicBezTo>
                    <a:pt x="8" y="829"/>
                    <a:pt x="5" y="828"/>
                    <a:pt x="0" y="8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7"/>
            <p:cNvSpPr>
              <a:spLocks/>
            </p:cNvSpPr>
            <p:nvPr/>
          </p:nvSpPr>
          <p:spPr bwMode="auto">
            <a:xfrm>
              <a:off x="6711206" y="4004251"/>
              <a:ext cx="3892260" cy="1570303"/>
            </a:xfrm>
            <a:custGeom>
              <a:avLst/>
              <a:gdLst>
                <a:gd name="T0" fmla="*/ 760 w 1697"/>
                <a:gd name="T1" fmla="*/ 521 h 688"/>
                <a:gd name="T2" fmla="*/ 750 w 1697"/>
                <a:gd name="T3" fmla="*/ 413 h 688"/>
                <a:gd name="T4" fmla="*/ 443 w 1697"/>
                <a:gd name="T5" fmla="*/ 265 h 688"/>
                <a:gd name="T6" fmla="*/ 280 w 1697"/>
                <a:gd name="T7" fmla="*/ 17 h 688"/>
                <a:gd name="T8" fmla="*/ 325 w 1697"/>
                <a:gd name="T9" fmla="*/ 4 h 688"/>
                <a:gd name="T10" fmla="*/ 429 w 1697"/>
                <a:gd name="T11" fmla="*/ 5 h 688"/>
                <a:gd name="T12" fmla="*/ 468 w 1697"/>
                <a:gd name="T13" fmla="*/ 68 h 688"/>
                <a:gd name="T14" fmla="*/ 637 w 1697"/>
                <a:gd name="T15" fmla="*/ 228 h 688"/>
                <a:gd name="T16" fmla="*/ 872 w 1697"/>
                <a:gd name="T17" fmla="*/ 284 h 688"/>
                <a:gd name="T18" fmla="*/ 1147 w 1697"/>
                <a:gd name="T19" fmla="*/ 160 h 688"/>
                <a:gd name="T20" fmla="*/ 1255 w 1697"/>
                <a:gd name="T21" fmla="*/ 12 h 688"/>
                <a:gd name="T22" fmla="*/ 1386 w 1697"/>
                <a:gd name="T23" fmla="*/ 4 h 688"/>
                <a:gd name="T24" fmla="*/ 1415 w 1697"/>
                <a:gd name="T25" fmla="*/ 18 h 688"/>
                <a:gd name="T26" fmla="*/ 1308 w 1697"/>
                <a:gd name="T27" fmla="*/ 204 h 688"/>
                <a:gd name="T28" fmla="*/ 978 w 1697"/>
                <a:gd name="T29" fmla="*/ 404 h 688"/>
                <a:gd name="T30" fmla="*/ 943 w 1697"/>
                <a:gd name="T31" fmla="*/ 422 h 688"/>
                <a:gd name="T32" fmla="*/ 941 w 1697"/>
                <a:gd name="T33" fmla="*/ 528 h 688"/>
                <a:gd name="T34" fmla="*/ 1091 w 1697"/>
                <a:gd name="T35" fmla="*/ 492 h 688"/>
                <a:gd name="T36" fmla="*/ 1478 w 1697"/>
                <a:gd name="T37" fmla="*/ 163 h 688"/>
                <a:gd name="T38" fmla="*/ 1556 w 1697"/>
                <a:gd name="T39" fmla="*/ 4 h 688"/>
                <a:gd name="T40" fmla="*/ 1686 w 1697"/>
                <a:gd name="T41" fmla="*/ 6 h 688"/>
                <a:gd name="T42" fmla="*/ 1688 w 1697"/>
                <a:gd name="T43" fmla="*/ 49 h 688"/>
                <a:gd name="T44" fmla="*/ 1508 w 1697"/>
                <a:gd name="T45" fmla="*/ 396 h 688"/>
                <a:gd name="T46" fmla="*/ 1190 w 1697"/>
                <a:gd name="T47" fmla="*/ 625 h 688"/>
                <a:gd name="T48" fmla="*/ 960 w 1697"/>
                <a:gd name="T49" fmla="*/ 683 h 688"/>
                <a:gd name="T50" fmla="*/ 825 w 1697"/>
                <a:gd name="T51" fmla="*/ 687 h 688"/>
                <a:gd name="T52" fmla="*/ 677 w 1697"/>
                <a:gd name="T53" fmla="*/ 671 h 688"/>
                <a:gd name="T54" fmla="*/ 258 w 1697"/>
                <a:gd name="T55" fmla="*/ 461 h 688"/>
                <a:gd name="T56" fmla="*/ 42 w 1697"/>
                <a:gd name="T57" fmla="*/ 148 h 688"/>
                <a:gd name="T58" fmla="*/ 11 w 1697"/>
                <a:gd name="T59" fmla="*/ 6 h 688"/>
                <a:gd name="T60" fmla="*/ 147 w 1697"/>
                <a:gd name="T61" fmla="*/ 5 h 688"/>
                <a:gd name="T62" fmla="*/ 175 w 1697"/>
                <a:gd name="T63" fmla="*/ 67 h 688"/>
                <a:gd name="T64" fmla="*/ 504 w 1697"/>
                <a:gd name="T65" fmla="*/ 450 h 688"/>
                <a:gd name="T66" fmla="*/ 748 w 1697"/>
                <a:gd name="T67" fmla="*/ 5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97" h="688">
                  <a:moveTo>
                    <a:pt x="759" y="532"/>
                  </a:moveTo>
                  <a:cubicBezTo>
                    <a:pt x="759" y="528"/>
                    <a:pt x="760" y="525"/>
                    <a:pt x="760" y="521"/>
                  </a:cubicBezTo>
                  <a:cubicBezTo>
                    <a:pt x="760" y="489"/>
                    <a:pt x="760" y="457"/>
                    <a:pt x="760" y="424"/>
                  </a:cubicBezTo>
                  <a:cubicBezTo>
                    <a:pt x="760" y="415"/>
                    <a:pt x="760" y="415"/>
                    <a:pt x="750" y="413"/>
                  </a:cubicBezTo>
                  <a:cubicBezTo>
                    <a:pt x="718" y="406"/>
                    <a:pt x="685" y="399"/>
                    <a:pt x="653" y="388"/>
                  </a:cubicBezTo>
                  <a:cubicBezTo>
                    <a:pt x="575" y="361"/>
                    <a:pt x="504" y="320"/>
                    <a:pt x="443" y="265"/>
                  </a:cubicBezTo>
                  <a:cubicBezTo>
                    <a:pt x="387" y="215"/>
                    <a:pt x="342" y="157"/>
                    <a:pt x="310" y="89"/>
                  </a:cubicBezTo>
                  <a:cubicBezTo>
                    <a:pt x="299" y="65"/>
                    <a:pt x="290" y="41"/>
                    <a:pt x="280" y="17"/>
                  </a:cubicBezTo>
                  <a:cubicBezTo>
                    <a:pt x="276" y="7"/>
                    <a:pt x="277" y="5"/>
                    <a:pt x="288" y="5"/>
                  </a:cubicBezTo>
                  <a:cubicBezTo>
                    <a:pt x="300" y="4"/>
                    <a:pt x="313" y="4"/>
                    <a:pt x="325" y="4"/>
                  </a:cubicBezTo>
                  <a:cubicBezTo>
                    <a:pt x="350" y="3"/>
                    <a:pt x="376" y="4"/>
                    <a:pt x="401" y="4"/>
                  </a:cubicBezTo>
                  <a:cubicBezTo>
                    <a:pt x="410" y="4"/>
                    <a:pt x="419" y="4"/>
                    <a:pt x="429" y="5"/>
                  </a:cubicBezTo>
                  <a:cubicBezTo>
                    <a:pt x="434" y="5"/>
                    <a:pt x="437" y="7"/>
                    <a:pt x="439" y="12"/>
                  </a:cubicBezTo>
                  <a:cubicBezTo>
                    <a:pt x="447" y="31"/>
                    <a:pt x="457" y="49"/>
                    <a:pt x="468" y="68"/>
                  </a:cubicBezTo>
                  <a:cubicBezTo>
                    <a:pt x="481" y="89"/>
                    <a:pt x="496" y="108"/>
                    <a:pt x="512" y="127"/>
                  </a:cubicBezTo>
                  <a:cubicBezTo>
                    <a:pt x="548" y="167"/>
                    <a:pt x="590" y="201"/>
                    <a:pt x="637" y="228"/>
                  </a:cubicBezTo>
                  <a:cubicBezTo>
                    <a:pt x="680" y="253"/>
                    <a:pt x="726" y="270"/>
                    <a:pt x="775" y="279"/>
                  </a:cubicBezTo>
                  <a:cubicBezTo>
                    <a:pt x="807" y="284"/>
                    <a:pt x="840" y="286"/>
                    <a:pt x="872" y="284"/>
                  </a:cubicBezTo>
                  <a:cubicBezTo>
                    <a:pt x="925" y="282"/>
                    <a:pt x="974" y="266"/>
                    <a:pt x="1021" y="245"/>
                  </a:cubicBezTo>
                  <a:cubicBezTo>
                    <a:pt x="1068" y="225"/>
                    <a:pt x="1110" y="195"/>
                    <a:pt x="1147" y="160"/>
                  </a:cubicBezTo>
                  <a:cubicBezTo>
                    <a:pt x="1177" y="133"/>
                    <a:pt x="1204" y="102"/>
                    <a:pt x="1225" y="67"/>
                  </a:cubicBezTo>
                  <a:cubicBezTo>
                    <a:pt x="1236" y="50"/>
                    <a:pt x="1246" y="31"/>
                    <a:pt x="1255" y="12"/>
                  </a:cubicBezTo>
                  <a:cubicBezTo>
                    <a:pt x="1258" y="6"/>
                    <a:pt x="1262" y="3"/>
                    <a:pt x="1269" y="3"/>
                  </a:cubicBezTo>
                  <a:cubicBezTo>
                    <a:pt x="1308" y="4"/>
                    <a:pt x="1347" y="4"/>
                    <a:pt x="1386" y="4"/>
                  </a:cubicBezTo>
                  <a:cubicBezTo>
                    <a:pt x="1393" y="4"/>
                    <a:pt x="1400" y="5"/>
                    <a:pt x="1407" y="6"/>
                  </a:cubicBezTo>
                  <a:cubicBezTo>
                    <a:pt x="1415" y="7"/>
                    <a:pt x="1417" y="10"/>
                    <a:pt x="1415" y="18"/>
                  </a:cubicBezTo>
                  <a:cubicBezTo>
                    <a:pt x="1415" y="20"/>
                    <a:pt x="1414" y="23"/>
                    <a:pt x="1413" y="25"/>
                  </a:cubicBezTo>
                  <a:cubicBezTo>
                    <a:pt x="1390" y="91"/>
                    <a:pt x="1355" y="151"/>
                    <a:pt x="1308" y="204"/>
                  </a:cubicBezTo>
                  <a:cubicBezTo>
                    <a:pt x="1259" y="260"/>
                    <a:pt x="1202" y="307"/>
                    <a:pt x="1136" y="343"/>
                  </a:cubicBezTo>
                  <a:cubicBezTo>
                    <a:pt x="1086" y="370"/>
                    <a:pt x="1033" y="390"/>
                    <a:pt x="978" y="404"/>
                  </a:cubicBezTo>
                  <a:cubicBezTo>
                    <a:pt x="969" y="406"/>
                    <a:pt x="961" y="408"/>
                    <a:pt x="952" y="410"/>
                  </a:cubicBezTo>
                  <a:cubicBezTo>
                    <a:pt x="943" y="412"/>
                    <a:pt x="943" y="413"/>
                    <a:pt x="943" y="422"/>
                  </a:cubicBezTo>
                  <a:cubicBezTo>
                    <a:pt x="942" y="453"/>
                    <a:pt x="941" y="485"/>
                    <a:pt x="941" y="517"/>
                  </a:cubicBezTo>
                  <a:cubicBezTo>
                    <a:pt x="941" y="520"/>
                    <a:pt x="941" y="523"/>
                    <a:pt x="941" y="528"/>
                  </a:cubicBezTo>
                  <a:cubicBezTo>
                    <a:pt x="949" y="528"/>
                    <a:pt x="956" y="528"/>
                    <a:pt x="963" y="527"/>
                  </a:cubicBezTo>
                  <a:cubicBezTo>
                    <a:pt x="1007" y="521"/>
                    <a:pt x="1049" y="508"/>
                    <a:pt x="1091" y="492"/>
                  </a:cubicBezTo>
                  <a:cubicBezTo>
                    <a:pt x="1172" y="462"/>
                    <a:pt x="1247" y="419"/>
                    <a:pt x="1313" y="363"/>
                  </a:cubicBezTo>
                  <a:cubicBezTo>
                    <a:pt x="1381" y="306"/>
                    <a:pt x="1435" y="240"/>
                    <a:pt x="1478" y="163"/>
                  </a:cubicBezTo>
                  <a:cubicBezTo>
                    <a:pt x="1503" y="117"/>
                    <a:pt x="1523" y="69"/>
                    <a:pt x="1537" y="18"/>
                  </a:cubicBezTo>
                  <a:cubicBezTo>
                    <a:pt x="1542" y="0"/>
                    <a:pt x="1541" y="4"/>
                    <a:pt x="1556" y="4"/>
                  </a:cubicBezTo>
                  <a:cubicBezTo>
                    <a:pt x="1586" y="3"/>
                    <a:pt x="1617" y="3"/>
                    <a:pt x="1647" y="4"/>
                  </a:cubicBezTo>
                  <a:cubicBezTo>
                    <a:pt x="1660" y="4"/>
                    <a:pt x="1673" y="5"/>
                    <a:pt x="1686" y="6"/>
                  </a:cubicBezTo>
                  <a:cubicBezTo>
                    <a:pt x="1695" y="6"/>
                    <a:pt x="1697" y="8"/>
                    <a:pt x="1695" y="17"/>
                  </a:cubicBezTo>
                  <a:cubicBezTo>
                    <a:pt x="1693" y="28"/>
                    <a:pt x="1691" y="38"/>
                    <a:pt x="1688" y="49"/>
                  </a:cubicBezTo>
                  <a:cubicBezTo>
                    <a:pt x="1670" y="117"/>
                    <a:pt x="1645" y="183"/>
                    <a:pt x="1611" y="246"/>
                  </a:cubicBezTo>
                  <a:cubicBezTo>
                    <a:pt x="1582" y="299"/>
                    <a:pt x="1548" y="350"/>
                    <a:pt x="1508" y="396"/>
                  </a:cubicBezTo>
                  <a:cubicBezTo>
                    <a:pt x="1472" y="437"/>
                    <a:pt x="1434" y="475"/>
                    <a:pt x="1391" y="508"/>
                  </a:cubicBezTo>
                  <a:cubicBezTo>
                    <a:pt x="1329" y="556"/>
                    <a:pt x="1263" y="596"/>
                    <a:pt x="1190" y="625"/>
                  </a:cubicBezTo>
                  <a:cubicBezTo>
                    <a:pt x="1137" y="646"/>
                    <a:pt x="1083" y="662"/>
                    <a:pt x="1028" y="672"/>
                  </a:cubicBezTo>
                  <a:cubicBezTo>
                    <a:pt x="1005" y="677"/>
                    <a:pt x="983" y="680"/>
                    <a:pt x="960" y="683"/>
                  </a:cubicBezTo>
                  <a:cubicBezTo>
                    <a:pt x="946" y="685"/>
                    <a:pt x="932" y="685"/>
                    <a:pt x="919" y="686"/>
                  </a:cubicBezTo>
                  <a:cubicBezTo>
                    <a:pt x="887" y="686"/>
                    <a:pt x="856" y="687"/>
                    <a:pt x="825" y="687"/>
                  </a:cubicBezTo>
                  <a:cubicBezTo>
                    <a:pt x="799" y="688"/>
                    <a:pt x="773" y="686"/>
                    <a:pt x="748" y="682"/>
                  </a:cubicBezTo>
                  <a:cubicBezTo>
                    <a:pt x="724" y="678"/>
                    <a:pt x="700" y="675"/>
                    <a:pt x="677" y="671"/>
                  </a:cubicBezTo>
                  <a:cubicBezTo>
                    <a:pt x="609" y="658"/>
                    <a:pt x="543" y="636"/>
                    <a:pt x="480" y="608"/>
                  </a:cubicBezTo>
                  <a:cubicBezTo>
                    <a:pt x="398" y="571"/>
                    <a:pt x="324" y="522"/>
                    <a:pt x="258" y="461"/>
                  </a:cubicBezTo>
                  <a:cubicBezTo>
                    <a:pt x="209" y="418"/>
                    <a:pt x="167" y="368"/>
                    <a:pt x="130" y="315"/>
                  </a:cubicBezTo>
                  <a:cubicBezTo>
                    <a:pt x="93" y="263"/>
                    <a:pt x="65" y="207"/>
                    <a:pt x="42" y="148"/>
                  </a:cubicBezTo>
                  <a:cubicBezTo>
                    <a:pt x="24" y="106"/>
                    <a:pt x="13" y="62"/>
                    <a:pt x="2" y="17"/>
                  </a:cubicBezTo>
                  <a:cubicBezTo>
                    <a:pt x="0" y="8"/>
                    <a:pt x="1" y="6"/>
                    <a:pt x="11" y="6"/>
                  </a:cubicBezTo>
                  <a:cubicBezTo>
                    <a:pt x="51" y="5"/>
                    <a:pt x="91" y="4"/>
                    <a:pt x="131" y="4"/>
                  </a:cubicBezTo>
                  <a:cubicBezTo>
                    <a:pt x="136" y="4"/>
                    <a:pt x="142" y="4"/>
                    <a:pt x="147" y="5"/>
                  </a:cubicBezTo>
                  <a:cubicBezTo>
                    <a:pt x="156" y="5"/>
                    <a:pt x="156" y="6"/>
                    <a:pt x="159" y="14"/>
                  </a:cubicBezTo>
                  <a:cubicBezTo>
                    <a:pt x="164" y="32"/>
                    <a:pt x="169" y="50"/>
                    <a:pt x="175" y="67"/>
                  </a:cubicBezTo>
                  <a:cubicBezTo>
                    <a:pt x="199" y="135"/>
                    <a:pt x="232" y="197"/>
                    <a:pt x="275" y="254"/>
                  </a:cubicBezTo>
                  <a:cubicBezTo>
                    <a:pt x="337" y="336"/>
                    <a:pt x="414" y="401"/>
                    <a:pt x="504" y="450"/>
                  </a:cubicBezTo>
                  <a:cubicBezTo>
                    <a:pt x="572" y="488"/>
                    <a:pt x="645" y="512"/>
                    <a:pt x="722" y="526"/>
                  </a:cubicBezTo>
                  <a:cubicBezTo>
                    <a:pt x="730" y="528"/>
                    <a:pt x="739" y="529"/>
                    <a:pt x="748" y="531"/>
                  </a:cubicBezTo>
                  <a:cubicBezTo>
                    <a:pt x="751" y="531"/>
                    <a:pt x="755" y="531"/>
                    <a:pt x="759" y="5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8"/>
            <p:cNvSpPr>
              <a:spLocks/>
            </p:cNvSpPr>
            <p:nvPr/>
          </p:nvSpPr>
          <p:spPr bwMode="auto">
            <a:xfrm>
              <a:off x="6692449" y="2827864"/>
              <a:ext cx="3959253" cy="1180407"/>
            </a:xfrm>
            <a:custGeom>
              <a:avLst/>
              <a:gdLst>
                <a:gd name="T0" fmla="*/ 877 w 1726"/>
                <a:gd name="T1" fmla="*/ 19 h 517"/>
                <a:gd name="T2" fmla="*/ 923 w 1726"/>
                <a:gd name="T3" fmla="*/ 85 h 517"/>
                <a:gd name="T4" fmla="*/ 901 w 1726"/>
                <a:gd name="T5" fmla="*/ 160 h 517"/>
                <a:gd name="T6" fmla="*/ 873 w 1726"/>
                <a:gd name="T7" fmla="*/ 231 h 517"/>
                <a:gd name="T8" fmla="*/ 878 w 1726"/>
                <a:gd name="T9" fmla="*/ 246 h 517"/>
                <a:gd name="T10" fmla="*/ 902 w 1726"/>
                <a:gd name="T11" fmla="*/ 221 h 517"/>
                <a:gd name="T12" fmla="*/ 986 w 1726"/>
                <a:gd name="T13" fmla="*/ 128 h 517"/>
                <a:gd name="T14" fmla="*/ 1091 w 1726"/>
                <a:gd name="T15" fmla="*/ 145 h 517"/>
                <a:gd name="T16" fmla="*/ 1062 w 1726"/>
                <a:gd name="T17" fmla="*/ 222 h 517"/>
                <a:gd name="T18" fmla="*/ 1036 w 1726"/>
                <a:gd name="T19" fmla="*/ 258 h 517"/>
                <a:gd name="T20" fmla="*/ 881 w 1726"/>
                <a:gd name="T21" fmla="*/ 260 h 517"/>
                <a:gd name="T22" fmla="*/ 874 w 1726"/>
                <a:gd name="T23" fmla="*/ 347 h 517"/>
                <a:gd name="T24" fmla="*/ 876 w 1726"/>
                <a:gd name="T25" fmla="*/ 382 h 517"/>
                <a:gd name="T26" fmla="*/ 949 w 1726"/>
                <a:gd name="T27" fmla="*/ 330 h 517"/>
                <a:gd name="T28" fmla="*/ 1712 w 1726"/>
                <a:gd name="T29" fmla="*/ 323 h 517"/>
                <a:gd name="T30" fmla="*/ 1723 w 1726"/>
                <a:gd name="T31" fmla="*/ 441 h 517"/>
                <a:gd name="T32" fmla="*/ 1615 w 1726"/>
                <a:gd name="T33" fmla="*/ 443 h 517"/>
                <a:gd name="T34" fmla="*/ 959 w 1726"/>
                <a:gd name="T35" fmla="*/ 446 h 517"/>
                <a:gd name="T36" fmla="*/ 869 w 1726"/>
                <a:gd name="T37" fmla="*/ 511 h 517"/>
                <a:gd name="T38" fmla="*/ 777 w 1726"/>
                <a:gd name="T39" fmla="*/ 452 h 517"/>
                <a:gd name="T40" fmla="*/ 592 w 1726"/>
                <a:gd name="T41" fmla="*/ 446 h 517"/>
                <a:gd name="T42" fmla="*/ 11 w 1726"/>
                <a:gd name="T43" fmla="*/ 443 h 517"/>
                <a:gd name="T44" fmla="*/ 2 w 1726"/>
                <a:gd name="T45" fmla="*/ 420 h 517"/>
                <a:gd name="T46" fmla="*/ 9 w 1726"/>
                <a:gd name="T47" fmla="*/ 323 h 517"/>
                <a:gd name="T48" fmla="*/ 672 w 1726"/>
                <a:gd name="T49" fmla="*/ 323 h 517"/>
                <a:gd name="T50" fmla="*/ 776 w 1726"/>
                <a:gd name="T51" fmla="*/ 331 h 517"/>
                <a:gd name="T52" fmla="*/ 835 w 1726"/>
                <a:gd name="T53" fmla="*/ 376 h 517"/>
                <a:gd name="T54" fmla="*/ 848 w 1726"/>
                <a:gd name="T55" fmla="*/ 350 h 517"/>
                <a:gd name="T56" fmla="*/ 837 w 1726"/>
                <a:gd name="T57" fmla="*/ 260 h 517"/>
                <a:gd name="T58" fmla="*/ 687 w 1726"/>
                <a:gd name="T59" fmla="*/ 258 h 517"/>
                <a:gd name="T60" fmla="*/ 627 w 1726"/>
                <a:gd name="T61" fmla="*/ 171 h 517"/>
                <a:gd name="T62" fmla="*/ 626 w 1726"/>
                <a:gd name="T63" fmla="*/ 143 h 517"/>
                <a:gd name="T64" fmla="*/ 740 w 1726"/>
                <a:gd name="T65" fmla="*/ 132 h 517"/>
                <a:gd name="T66" fmla="*/ 833 w 1726"/>
                <a:gd name="T67" fmla="*/ 240 h 517"/>
                <a:gd name="T68" fmla="*/ 847 w 1726"/>
                <a:gd name="T69" fmla="*/ 233 h 517"/>
                <a:gd name="T70" fmla="*/ 798 w 1726"/>
                <a:gd name="T71" fmla="*/ 124 h 517"/>
                <a:gd name="T72" fmla="*/ 789 w 1726"/>
                <a:gd name="T73" fmla="*/ 88 h 517"/>
                <a:gd name="T74" fmla="*/ 861 w 1726"/>
                <a:gd name="T7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26" h="517">
                  <a:moveTo>
                    <a:pt x="861" y="0"/>
                  </a:moveTo>
                  <a:cubicBezTo>
                    <a:pt x="866" y="6"/>
                    <a:pt x="872" y="13"/>
                    <a:pt x="877" y="19"/>
                  </a:cubicBezTo>
                  <a:cubicBezTo>
                    <a:pt x="891" y="40"/>
                    <a:pt x="906" y="61"/>
                    <a:pt x="921" y="82"/>
                  </a:cubicBezTo>
                  <a:cubicBezTo>
                    <a:pt x="921" y="83"/>
                    <a:pt x="922" y="84"/>
                    <a:pt x="923" y="85"/>
                  </a:cubicBezTo>
                  <a:cubicBezTo>
                    <a:pt x="929" y="93"/>
                    <a:pt x="929" y="101"/>
                    <a:pt x="925" y="109"/>
                  </a:cubicBezTo>
                  <a:cubicBezTo>
                    <a:pt x="916" y="126"/>
                    <a:pt x="909" y="143"/>
                    <a:pt x="901" y="160"/>
                  </a:cubicBezTo>
                  <a:cubicBezTo>
                    <a:pt x="893" y="179"/>
                    <a:pt x="885" y="197"/>
                    <a:pt x="877" y="216"/>
                  </a:cubicBezTo>
                  <a:cubicBezTo>
                    <a:pt x="875" y="221"/>
                    <a:pt x="874" y="226"/>
                    <a:pt x="873" y="231"/>
                  </a:cubicBezTo>
                  <a:cubicBezTo>
                    <a:pt x="872" y="234"/>
                    <a:pt x="872" y="237"/>
                    <a:pt x="873" y="240"/>
                  </a:cubicBezTo>
                  <a:cubicBezTo>
                    <a:pt x="874" y="242"/>
                    <a:pt x="876" y="245"/>
                    <a:pt x="878" y="246"/>
                  </a:cubicBezTo>
                  <a:cubicBezTo>
                    <a:pt x="880" y="246"/>
                    <a:pt x="883" y="244"/>
                    <a:pt x="885" y="242"/>
                  </a:cubicBezTo>
                  <a:cubicBezTo>
                    <a:pt x="891" y="235"/>
                    <a:pt x="897" y="228"/>
                    <a:pt x="902" y="221"/>
                  </a:cubicBezTo>
                  <a:cubicBezTo>
                    <a:pt x="926" y="192"/>
                    <a:pt x="949" y="163"/>
                    <a:pt x="972" y="134"/>
                  </a:cubicBezTo>
                  <a:cubicBezTo>
                    <a:pt x="976" y="130"/>
                    <a:pt x="980" y="127"/>
                    <a:pt x="986" y="128"/>
                  </a:cubicBezTo>
                  <a:cubicBezTo>
                    <a:pt x="1020" y="134"/>
                    <a:pt x="1053" y="139"/>
                    <a:pt x="1087" y="144"/>
                  </a:cubicBezTo>
                  <a:cubicBezTo>
                    <a:pt x="1088" y="144"/>
                    <a:pt x="1090" y="145"/>
                    <a:pt x="1091" y="145"/>
                  </a:cubicBezTo>
                  <a:cubicBezTo>
                    <a:pt x="1099" y="148"/>
                    <a:pt x="1100" y="149"/>
                    <a:pt x="1096" y="156"/>
                  </a:cubicBezTo>
                  <a:cubicBezTo>
                    <a:pt x="1085" y="178"/>
                    <a:pt x="1074" y="200"/>
                    <a:pt x="1062" y="222"/>
                  </a:cubicBezTo>
                  <a:cubicBezTo>
                    <a:pt x="1057" y="232"/>
                    <a:pt x="1052" y="242"/>
                    <a:pt x="1047" y="251"/>
                  </a:cubicBezTo>
                  <a:cubicBezTo>
                    <a:pt x="1045" y="256"/>
                    <a:pt x="1041" y="258"/>
                    <a:pt x="1036" y="258"/>
                  </a:cubicBezTo>
                  <a:cubicBezTo>
                    <a:pt x="996" y="259"/>
                    <a:pt x="957" y="259"/>
                    <a:pt x="918" y="260"/>
                  </a:cubicBezTo>
                  <a:cubicBezTo>
                    <a:pt x="906" y="260"/>
                    <a:pt x="893" y="260"/>
                    <a:pt x="881" y="260"/>
                  </a:cubicBezTo>
                  <a:cubicBezTo>
                    <a:pt x="873" y="260"/>
                    <a:pt x="872" y="261"/>
                    <a:pt x="872" y="269"/>
                  </a:cubicBezTo>
                  <a:cubicBezTo>
                    <a:pt x="873" y="295"/>
                    <a:pt x="873" y="321"/>
                    <a:pt x="874" y="347"/>
                  </a:cubicBezTo>
                  <a:cubicBezTo>
                    <a:pt x="874" y="355"/>
                    <a:pt x="874" y="363"/>
                    <a:pt x="874" y="371"/>
                  </a:cubicBezTo>
                  <a:cubicBezTo>
                    <a:pt x="874" y="374"/>
                    <a:pt x="875" y="378"/>
                    <a:pt x="876" y="382"/>
                  </a:cubicBezTo>
                  <a:cubicBezTo>
                    <a:pt x="883" y="381"/>
                    <a:pt x="887" y="377"/>
                    <a:pt x="892" y="374"/>
                  </a:cubicBezTo>
                  <a:cubicBezTo>
                    <a:pt x="911" y="359"/>
                    <a:pt x="930" y="345"/>
                    <a:pt x="949" y="330"/>
                  </a:cubicBezTo>
                  <a:cubicBezTo>
                    <a:pt x="955" y="325"/>
                    <a:pt x="961" y="323"/>
                    <a:pt x="970" y="323"/>
                  </a:cubicBezTo>
                  <a:cubicBezTo>
                    <a:pt x="1217" y="323"/>
                    <a:pt x="1464" y="323"/>
                    <a:pt x="1712" y="323"/>
                  </a:cubicBezTo>
                  <a:cubicBezTo>
                    <a:pt x="1715" y="323"/>
                    <a:pt x="1719" y="323"/>
                    <a:pt x="1723" y="323"/>
                  </a:cubicBezTo>
                  <a:cubicBezTo>
                    <a:pt x="1725" y="331"/>
                    <a:pt x="1726" y="430"/>
                    <a:pt x="1723" y="441"/>
                  </a:cubicBezTo>
                  <a:cubicBezTo>
                    <a:pt x="1720" y="442"/>
                    <a:pt x="1717" y="442"/>
                    <a:pt x="1714" y="442"/>
                  </a:cubicBezTo>
                  <a:cubicBezTo>
                    <a:pt x="1681" y="442"/>
                    <a:pt x="1648" y="442"/>
                    <a:pt x="1615" y="443"/>
                  </a:cubicBezTo>
                  <a:cubicBezTo>
                    <a:pt x="1463" y="446"/>
                    <a:pt x="1312" y="442"/>
                    <a:pt x="1161" y="445"/>
                  </a:cubicBezTo>
                  <a:cubicBezTo>
                    <a:pt x="1094" y="446"/>
                    <a:pt x="1026" y="445"/>
                    <a:pt x="959" y="446"/>
                  </a:cubicBezTo>
                  <a:cubicBezTo>
                    <a:pt x="953" y="446"/>
                    <a:pt x="949" y="448"/>
                    <a:pt x="944" y="452"/>
                  </a:cubicBezTo>
                  <a:cubicBezTo>
                    <a:pt x="919" y="472"/>
                    <a:pt x="894" y="491"/>
                    <a:pt x="869" y="511"/>
                  </a:cubicBezTo>
                  <a:cubicBezTo>
                    <a:pt x="861" y="517"/>
                    <a:pt x="861" y="517"/>
                    <a:pt x="853" y="510"/>
                  </a:cubicBezTo>
                  <a:cubicBezTo>
                    <a:pt x="827" y="491"/>
                    <a:pt x="802" y="472"/>
                    <a:pt x="777" y="452"/>
                  </a:cubicBezTo>
                  <a:cubicBezTo>
                    <a:pt x="772" y="448"/>
                    <a:pt x="766" y="446"/>
                    <a:pt x="759" y="446"/>
                  </a:cubicBezTo>
                  <a:cubicBezTo>
                    <a:pt x="703" y="446"/>
                    <a:pt x="648" y="447"/>
                    <a:pt x="592" y="446"/>
                  </a:cubicBezTo>
                  <a:cubicBezTo>
                    <a:pt x="409" y="442"/>
                    <a:pt x="226" y="445"/>
                    <a:pt x="43" y="444"/>
                  </a:cubicBezTo>
                  <a:cubicBezTo>
                    <a:pt x="32" y="444"/>
                    <a:pt x="22" y="443"/>
                    <a:pt x="11" y="443"/>
                  </a:cubicBezTo>
                  <a:cubicBezTo>
                    <a:pt x="7" y="442"/>
                    <a:pt x="4" y="440"/>
                    <a:pt x="4" y="436"/>
                  </a:cubicBezTo>
                  <a:cubicBezTo>
                    <a:pt x="3" y="430"/>
                    <a:pt x="2" y="425"/>
                    <a:pt x="2" y="420"/>
                  </a:cubicBezTo>
                  <a:cubicBezTo>
                    <a:pt x="1" y="390"/>
                    <a:pt x="0" y="361"/>
                    <a:pt x="0" y="331"/>
                  </a:cubicBezTo>
                  <a:cubicBezTo>
                    <a:pt x="0" y="323"/>
                    <a:pt x="0" y="323"/>
                    <a:pt x="9" y="323"/>
                  </a:cubicBezTo>
                  <a:cubicBezTo>
                    <a:pt x="11" y="323"/>
                    <a:pt x="13" y="323"/>
                    <a:pt x="15" y="323"/>
                  </a:cubicBezTo>
                  <a:cubicBezTo>
                    <a:pt x="234" y="323"/>
                    <a:pt x="453" y="323"/>
                    <a:pt x="672" y="323"/>
                  </a:cubicBezTo>
                  <a:cubicBezTo>
                    <a:pt x="701" y="323"/>
                    <a:pt x="730" y="324"/>
                    <a:pt x="759" y="325"/>
                  </a:cubicBezTo>
                  <a:cubicBezTo>
                    <a:pt x="766" y="325"/>
                    <a:pt x="771" y="327"/>
                    <a:pt x="776" y="331"/>
                  </a:cubicBezTo>
                  <a:cubicBezTo>
                    <a:pt x="793" y="344"/>
                    <a:pt x="810" y="357"/>
                    <a:pt x="827" y="370"/>
                  </a:cubicBezTo>
                  <a:cubicBezTo>
                    <a:pt x="829" y="372"/>
                    <a:pt x="832" y="374"/>
                    <a:pt x="835" y="376"/>
                  </a:cubicBezTo>
                  <a:cubicBezTo>
                    <a:pt x="841" y="379"/>
                    <a:pt x="844" y="378"/>
                    <a:pt x="846" y="372"/>
                  </a:cubicBezTo>
                  <a:cubicBezTo>
                    <a:pt x="847" y="364"/>
                    <a:pt x="848" y="357"/>
                    <a:pt x="848" y="350"/>
                  </a:cubicBezTo>
                  <a:cubicBezTo>
                    <a:pt x="848" y="323"/>
                    <a:pt x="848" y="297"/>
                    <a:pt x="848" y="271"/>
                  </a:cubicBezTo>
                  <a:cubicBezTo>
                    <a:pt x="848" y="261"/>
                    <a:pt x="847" y="260"/>
                    <a:pt x="837" y="260"/>
                  </a:cubicBezTo>
                  <a:cubicBezTo>
                    <a:pt x="794" y="260"/>
                    <a:pt x="752" y="260"/>
                    <a:pt x="709" y="260"/>
                  </a:cubicBezTo>
                  <a:cubicBezTo>
                    <a:pt x="702" y="260"/>
                    <a:pt x="695" y="259"/>
                    <a:pt x="687" y="258"/>
                  </a:cubicBezTo>
                  <a:cubicBezTo>
                    <a:pt x="678" y="257"/>
                    <a:pt x="671" y="252"/>
                    <a:pt x="666" y="244"/>
                  </a:cubicBezTo>
                  <a:cubicBezTo>
                    <a:pt x="653" y="219"/>
                    <a:pt x="640" y="195"/>
                    <a:pt x="627" y="171"/>
                  </a:cubicBezTo>
                  <a:cubicBezTo>
                    <a:pt x="624" y="166"/>
                    <a:pt x="622" y="160"/>
                    <a:pt x="619" y="154"/>
                  </a:cubicBezTo>
                  <a:cubicBezTo>
                    <a:pt x="616" y="146"/>
                    <a:pt x="617" y="144"/>
                    <a:pt x="626" y="143"/>
                  </a:cubicBezTo>
                  <a:cubicBezTo>
                    <a:pt x="660" y="138"/>
                    <a:pt x="694" y="133"/>
                    <a:pt x="728" y="127"/>
                  </a:cubicBezTo>
                  <a:cubicBezTo>
                    <a:pt x="734" y="126"/>
                    <a:pt x="737" y="129"/>
                    <a:pt x="740" y="132"/>
                  </a:cubicBezTo>
                  <a:cubicBezTo>
                    <a:pt x="756" y="150"/>
                    <a:pt x="772" y="168"/>
                    <a:pt x="787" y="186"/>
                  </a:cubicBezTo>
                  <a:cubicBezTo>
                    <a:pt x="803" y="204"/>
                    <a:pt x="818" y="222"/>
                    <a:pt x="833" y="240"/>
                  </a:cubicBezTo>
                  <a:cubicBezTo>
                    <a:pt x="836" y="243"/>
                    <a:pt x="839" y="248"/>
                    <a:pt x="844" y="245"/>
                  </a:cubicBezTo>
                  <a:cubicBezTo>
                    <a:pt x="849" y="243"/>
                    <a:pt x="849" y="237"/>
                    <a:pt x="847" y="233"/>
                  </a:cubicBezTo>
                  <a:cubicBezTo>
                    <a:pt x="844" y="223"/>
                    <a:pt x="841" y="213"/>
                    <a:pt x="836" y="204"/>
                  </a:cubicBezTo>
                  <a:cubicBezTo>
                    <a:pt x="824" y="177"/>
                    <a:pt x="811" y="151"/>
                    <a:pt x="798" y="124"/>
                  </a:cubicBezTo>
                  <a:cubicBezTo>
                    <a:pt x="795" y="116"/>
                    <a:pt x="792" y="108"/>
                    <a:pt x="788" y="100"/>
                  </a:cubicBezTo>
                  <a:cubicBezTo>
                    <a:pt x="786" y="96"/>
                    <a:pt x="787" y="92"/>
                    <a:pt x="789" y="88"/>
                  </a:cubicBezTo>
                  <a:cubicBezTo>
                    <a:pt x="811" y="58"/>
                    <a:pt x="833" y="29"/>
                    <a:pt x="857" y="2"/>
                  </a:cubicBezTo>
                  <a:cubicBezTo>
                    <a:pt x="858" y="1"/>
                    <a:pt x="858" y="1"/>
                    <a:pt x="8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9"/>
            <p:cNvSpPr>
              <a:spLocks/>
            </p:cNvSpPr>
            <p:nvPr/>
          </p:nvSpPr>
          <p:spPr bwMode="auto">
            <a:xfrm>
              <a:off x="7474920" y="5565175"/>
              <a:ext cx="463588" cy="523881"/>
            </a:xfrm>
            <a:custGeom>
              <a:avLst/>
              <a:gdLst>
                <a:gd name="T0" fmla="*/ 0 w 202"/>
                <a:gd name="T1" fmla="*/ 130 h 229"/>
                <a:gd name="T2" fmla="*/ 16 w 202"/>
                <a:gd name="T3" fmla="*/ 108 h 229"/>
                <a:gd name="T4" fmla="*/ 21 w 202"/>
                <a:gd name="T5" fmla="*/ 97 h 229"/>
                <a:gd name="T6" fmla="*/ 26 w 202"/>
                <a:gd name="T7" fmla="*/ 91 h 229"/>
                <a:gd name="T8" fmla="*/ 45 w 202"/>
                <a:gd name="T9" fmla="*/ 64 h 229"/>
                <a:gd name="T10" fmla="*/ 60 w 202"/>
                <a:gd name="T11" fmla="*/ 58 h 229"/>
                <a:gd name="T12" fmla="*/ 63 w 202"/>
                <a:gd name="T13" fmla="*/ 73 h 229"/>
                <a:gd name="T14" fmla="*/ 47 w 202"/>
                <a:gd name="T15" fmla="*/ 85 h 229"/>
                <a:gd name="T16" fmla="*/ 35 w 202"/>
                <a:gd name="T17" fmla="*/ 135 h 229"/>
                <a:gd name="T18" fmla="*/ 65 w 202"/>
                <a:gd name="T19" fmla="*/ 163 h 229"/>
                <a:gd name="T20" fmla="*/ 73 w 202"/>
                <a:gd name="T21" fmla="*/ 169 h 229"/>
                <a:gd name="T22" fmla="*/ 82 w 202"/>
                <a:gd name="T23" fmla="*/ 168 h 229"/>
                <a:gd name="T24" fmla="*/ 92 w 202"/>
                <a:gd name="T25" fmla="*/ 150 h 229"/>
                <a:gd name="T26" fmla="*/ 85 w 202"/>
                <a:gd name="T27" fmla="*/ 138 h 229"/>
                <a:gd name="T28" fmla="*/ 77 w 202"/>
                <a:gd name="T29" fmla="*/ 136 h 229"/>
                <a:gd name="T30" fmla="*/ 63 w 202"/>
                <a:gd name="T31" fmla="*/ 131 h 229"/>
                <a:gd name="T32" fmla="*/ 64 w 202"/>
                <a:gd name="T33" fmla="*/ 129 h 229"/>
                <a:gd name="T34" fmla="*/ 70 w 202"/>
                <a:gd name="T35" fmla="*/ 128 h 229"/>
                <a:gd name="T36" fmla="*/ 95 w 202"/>
                <a:gd name="T37" fmla="*/ 127 h 229"/>
                <a:gd name="T38" fmla="*/ 115 w 202"/>
                <a:gd name="T39" fmla="*/ 110 h 229"/>
                <a:gd name="T40" fmla="*/ 109 w 202"/>
                <a:gd name="T41" fmla="*/ 101 h 229"/>
                <a:gd name="T42" fmla="*/ 91 w 202"/>
                <a:gd name="T43" fmla="*/ 95 h 229"/>
                <a:gd name="T44" fmla="*/ 89 w 202"/>
                <a:gd name="T45" fmla="*/ 85 h 229"/>
                <a:gd name="T46" fmla="*/ 97 w 202"/>
                <a:gd name="T47" fmla="*/ 71 h 229"/>
                <a:gd name="T48" fmla="*/ 112 w 202"/>
                <a:gd name="T49" fmla="*/ 57 h 229"/>
                <a:gd name="T50" fmla="*/ 113 w 202"/>
                <a:gd name="T51" fmla="*/ 44 h 229"/>
                <a:gd name="T52" fmla="*/ 109 w 202"/>
                <a:gd name="T53" fmla="*/ 39 h 229"/>
                <a:gd name="T54" fmla="*/ 113 w 202"/>
                <a:gd name="T55" fmla="*/ 27 h 229"/>
                <a:gd name="T56" fmla="*/ 124 w 202"/>
                <a:gd name="T57" fmla="*/ 24 h 229"/>
                <a:gd name="T58" fmla="*/ 157 w 202"/>
                <a:gd name="T59" fmla="*/ 16 h 229"/>
                <a:gd name="T60" fmla="*/ 175 w 202"/>
                <a:gd name="T61" fmla="*/ 3 h 229"/>
                <a:gd name="T62" fmla="*/ 180 w 202"/>
                <a:gd name="T63" fmla="*/ 0 h 229"/>
                <a:gd name="T64" fmla="*/ 185 w 202"/>
                <a:gd name="T65" fmla="*/ 4 h 229"/>
                <a:gd name="T66" fmla="*/ 202 w 202"/>
                <a:gd name="T67" fmla="*/ 41 h 229"/>
                <a:gd name="T68" fmla="*/ 202 w 202"/>
                <a:gd name="T69" fmla="*/ 42 h 229"/>
                <a:gd name="T70" fmla="*/ 191 w 202"/>
                <a:gd name="T71" fmla="*/ 48 h 229"/>
                <a:gd name="T72" fmla="*/ 167 w 202"/>
                <a:gd name="T73" fmla="*/ 48 h 229"/>
                <a:gd name="T74" fmla="*/ 122 w 202"/>
                <a:gd name="T75" fmla="*/ 75 h 229"/>
                <a:gd name="T76" fmla="*/ 122 w 202"/>
                <a:gd name="T77" fmla="*/ 82 h 229"/>
                <a:gd name="T78" fmla="*/ 130 w 202"/>
                <a:gd name="T79" fmla="*/ 82 h 229"/>
                <a:gd name="T80" fmla="*/ 141 w 202"/>
                <a:gd name="T81" fmla="*/ 73 h 229"/>
                <a:gd name="T82" fmla="*/ 147 w 202"/>
                <a:gd name="T83" fmla="*/ 68 h 229"/>
                <a:gd name="T84" fmla="*/ 155 w 202"/>
                <a:gd name="T85" fmla="*/ 72 h 229"/>
                <a:gd name="T86" fmla="*/ 150 w 202"/>
                <a:gd name="T87" fmla="*/ 89 h 229"/>
                <a:gd name="T88" fmla="*/ 135 w 202"/>
                <a:gd name="T89" fmla="*/ 105 h 229"/>
                <a:gd name="T90" fmla="*/ 128 w 202"/>
                <a:gd name="T91" fmla="*/ 113 h 229"/>
                <a:gd name="T92" fmla="*/ 130 w 202"/>
                <a:gd name="T93" fmla="*/ 126 h 229"/>
                <a:gd name="T94" fmla="*/ 136 w 202"/>
                <a:gd name="T95" fmla="*/ 136 h 229"/>
                <a:gd name="T96" fmla="*/ 125 w 202"/>
                <a:gd name="T97" fmla="*/ 142 h 229"/>
                <a:gd name="T98" fmla="*/ 108 w 202"/>
                <a:gd name="T99" fmla="*/ 152 h 229"/>
                <a:gd name="T100" fmla="*/ 95 w 202"/>
                <a:gd name="T101" fmla="*/ 177 h 229"/>
                <a:gd name="T102" fmla="*/ 97 w 202"/>
                <a:gd name="T103" fmla="*/ 186 h 229"/>
                <a:gd name="T104" fmla="*/ 122 w 202"/>
                <a:gd name="T105" fmla="*/ 203 h 229"/>
                <a:gd name="T106" fmla="*/ 134 w 202"/>
                <a:gd name="T107" fmla="*/ 213 h 229"/>
                <a:gd name="T108" fmla="*/ 137 w 202"/>
                <a:gd name="T109" fmla="*/ 224 h 229"/>
                <a:gd name="T110" fmla="*/ 126 w 202"/>
                <a:gd name="T111" fmla="*/ 228 h 229"/>
                <a:gd name="T112" fmla="*/ 97 w 202"/>
                <a:gd name="T113" fmla="*/ 215 h 229"/>
                <a:gd name="T114" fmla="*/ 70 w 202"/>
                <a:gd name="T115" fmla="*/ 187 h 229"/>
                <a:gd name="T116" fmla="*/ 40 w 202"/>
                <a:gd name="T117" fmla="*/ 154 h 229"/>
                <a:gd name="T118" fmla="*/ 6 w 202"/>
                <a:gd name="T119" fmla="*/ 134 h 229"/>
                <a:gd name="T120" fmla="*/ 0 w 202"/>
                <a:gd name="T121" fmla="*/ 13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2" h="229">
                  <a:moveTo>
                    <a:pt x="0" y="130"/>
                  </a:moveTo>
                  <a:cubicBezTo>
                    <a:pt x="15" y="128"/>
                    <a:pt x="15" y="118"/>
                    <a:pt x="16" y="108"/>
                  </a:cubicBezTo>
                  <a:cubicBezTo>
                    <a:pt x="16" y="104"/>
                    <a:pt x="19" y="100"/>
                    <a:pt x="21" y="97"/>
                  </a:cubicBezTo>
                  <a:cubicBezTo>
                    <a:pt x="22" y="94"/>
                    <a:pt x="24" y="93"/>
                    <a:pt x="26" y="91"/>
                  </a:cubicBezTo>
                  <a:cubicBezTo>
                    <a:pt x="35" y="84"/>
                    <a:pt x="42" y="76"/>
                    <a:pt x="45" y="64"/>
                  </a:cubicBezTo>
                  <a:cubicBezTo>
                    <a:pt x="46" y="56"/>
                    <a:pt x="53" y="54"/>
                    <a:pt x="60" y="58"/>
                  </a:cubicBezTo>
                  <a:cubicBezTo>
                    <a:pt x="66" y="62"/>
                    <a:pt x="68" y="68"/>
                    <a:pt x="63" y="73"/>
                  </a:cubicBezTo>
                  <a:cubicBezTo>
                    <a:pt x="59" y="78"/>
                    <a:pt x="53" y="83"/>
                    <a:pt x="47" y="85"/>
                  </a:cubicBezTo>
                  <a:cubicBezTo>
                    <a:pt x="29" y="90"/>
                    <a:pt x="19" y="116"/>
                    <a:pt x="35" y="135"/>
                  </a:cubicBezTo>
                  <a:cubicBezTo>
                    <a:pt x="44" y="145"/>
                    <a:pt x="55" y="154"/>
                    <a:pt x="65" y="163"/>
                  </a:cubicBezTo>
                  <a:cubicBezTo>
                    <a:pt x="68" y="165"/>
                    <a:pt x="70" y="167"/>
                    <a:pt x="73" y="169"/>
                  </a:cubicBezTo>
                  <a:cubicBezTo>
                    <a:pt x="76" y="172"/>
                    <a:pt x="80" y="171"/>
                    <a:pt x="82" y="168"/>
                  </a:cubicBezTo>
                  <a:cubicBezTo>
                    <a:pt x="85" y="162"/>
                    <a:pt x="89" y="156"/>
                    <a:pt x="92" y="150"/>
                  </a:cubicBezTo>
                  <a:cubicBezTo>
                    <a:pt x="95" y="143"/>
                    <a:pt x="92" y="140"/>
                    <a:pt x="85" y="138"/>
                  </a:cubicBezTo>
                  <a:cubicBezTo>
                    <a:pt x="82" y="137"/>
                    <a:pt x="80" y="137"/>
                    <a:pt x="77" y="136"/>
                  </a:cubicBezTo>
                  <a:cubicBezTo>
                    <a:pt x="73" y="135"/>
                    <a:pt x="68" y="133"/>
                    <a:pt x="63" y="131"/>
                  </a:cubicBezTo>
                  <a:cubicBezTo>
                    <a:pt x="64" y="130"/>
                    <a:pt x="64" y="130"/>
                    <a:pt x="64" y="129"/>
                  </a:cubicBezTo>
                  <a:cubicBezTo>
                    <a:pt x="66" y="128"/>
                    <a:pt x="68" y="128"/>
                    <a:pt x="70" y="128"/>
                  </a:cubicBezTo>
                  <a:cubicBezTo>
                    <a:pt x="79" y="127"/>
                    <a:pt x="87" y="127"/>
                    <a:pt x="95" y="127"/>
                  </a:cubicBezTo>
                  <a:cubicBezTo>
                    <a:pt x="105" y="126"/>
                    <a:pt x="111" y="119"/>
                    <a:pt x="115" y="110"/>
                  </a:cubicBezTo>
                  <a:cubicBezTo>
                    <a:pt x="118" y="104"/>
                    <a:pt x="116" y="102"/>
                    <a:pt x="109" y="101"/>
                  </a:cubicBezTo>
                  <a:cubicBezTo>
                    <a:pt x="103" y="101"/>
                    <a:pt x="96" y="99"/>
                    <a:pt x="91" y="95"/>
                  </a:cubicBezTo>
                  <a:cubicBezTo>
                    <a:pt x="88" y="92"/>
                    <a:pt x="86" y="89"/>
                    <a:pt x="89" y="85"/>
                  </a:cubicBezTo>
                  <a:cubicBezTo>
                    <a:pt x="91" y="80"/>
                    <a:pt x="94" y="75"/>
                    <a:pt x="97" y="71"/>
                  </a:cubicBezTo>
                  <a:cubicBezTo>
                    <a:pt x="102" y="66"/>
                    <a:pt x="107" y="62"/>
                    <a:pt x="112" y="57"/>
                  </a:cubicBezTo>
                  <a:cubicBezTo>
                    <a:pt x="118" y="52"/>
                    <a:pt x="118" y="50"/>
                    <a:pt x="113" y="44"/>
                  </a:cubicBezTo>
                  <a:cubicBezTo>
                    <a:pt x="112" y="42"/>
                    <a:pt x="110" y="41"/>
                    <a:pt x="109" y="39"/>
                  </a:cubicBezTo>
                  <a:cubicBezTo>
                    <a:pt x="106" y="34"/>
                    <a:pt x="108" y="29"/>
                    <a:pt x="113" y="27"/>
                  </a:cubicBezTo>
                  <a:cubicBezTo>
                    <a:pt x="116" y="25"/>
                    <a:pt x="120" y="25"/>
                    <a:pt x="124" y="24"/>
                  </a:cubicBezTo>
                  <a:cubicBezTo>
                    <a:pt x="135" y="22"/>
                    <a:pt x="146" y="20"/>
                    <a:pt x="157" y="16"/>
                  </a:cubicBezTo>
                  <a:cubicBezTo>
                    <a:pt x="164" y="14"/>
                    <a:pt x="171" y="11"/>
                    <a:pt x="175" y="3"/>
                  </a:cubicBezTo>
                  <a:cubicBezTo>
                    <a:pt x="176" y="2"/>
                    <a:pt x="179" y="0"/>
                    <a:pt x="180" y="0"/>
                  </a:cubicBezTo>
                  <a:cubicBezTo>
                    <a:pt x="182" y="0"/>
                    <a:pt x="185" y="3"/>
                    <a:pt x="185" y="4"/>
                  </a:cubicBezTo>
                  <a:cubicBezTo>
                    <a:pt x="185" y="19"/>
                    <a:pt x="193" y="30"/>
                    <a:pt x="202" y="41"/>
                  </a:cubicBezTo>
                  <a:cubicBezTo>
                    <a:pt x="202" y="41"/>
                    <a:pt x="202" y="41"/>
                    <a:pt x="202" y="42"/>
                  </a:cubicBezTo>
                  <a:cubicBezTo>
                    <a:pt x="200" y="47"/>
                    <a:pt x="195" y="48"/>
                    <a:pt x="191" y="48"/>
                  </a:cubicBezTo>
                  <a:cubicBezTo>
                    <a:pt x="183" y="48"/>
                    <a:pt x="175" y="48"/>
                    <a:pt x="167" y="48"/>
                  </a:cubicBezTo>
                  <a:cubicBezTo>
                    <a:pt x="147" y="49"/>
                    <a:pt x="134" y="60"/>
                    <a:pt x="122" y="75"/>
                  </a:cubicBezTo>
                  <a:cubicBezTo>
                    <a:pt x="121" y="77"/>
                    <a:pt x="119" y="80"/>
                    <a:pt x="122" y="82"/>
                  </a:cubicBezTo>
                  <a:cubicBezTo>
                    <a:pt x="124" y="83"/>
                    <a:pt x="128" y="83"/>
                    <a:pt x="130" y="82"/>
                  </a:cubicBezTo>
                  <a:cubicBezTo>
                    <a:pt x="134" y="79"/>
                    <a:pt x="137" y="76"/>
                    <a:pt x="141" y="73"/>
                  </a:cubicBezTo>
                  <a:cubicBezTo>
                    <a:pt x="143" y="71"/>
                    <a:pt x="145" y="70"/>
                    <a:pt x="147" y="68"/>
                  </a:cubicBezTo>
                  <a:cubicBezTo>
                    <a:pt x="152" y="65"/>
                    <a:pt x="154" y="67"/>
                    <a:pt x="155" y="72"/>
                  </a:cubicBezTo>
                  <a:cubicBezTo>
                    <a:pt x="155" y="78"/>
                    <a:pt x="154" y="84"/>
                    <a:pt x="150" y="89"/>
                  </a:cubicBezTo>
                  <a:cubicBezTo>
                    <a:pt x="145" y="94"/>
                    <a:pt x="140" y="100"/>
                    <a:pt x="135" y="105"/>
                  </a:cubicBezTo>
                  <a:cubicBezTo>
                    <a:pt x="133" y="108"/>
                    <a:pt x="130" y="110"/>
                    <a:pt x="128" y="113"/>
                  </a:cubicBezTo>
                  <a:cubicBezTo>
                    <a:pt x="124" y="118"/>
                    <a:pt x="125" y="122"/>
                    <a:pt x="130" y="126"/>
                  </a:cubicBezTo>
                  <a:cubicBezTo>
                    <a:pt x="133" y="129"/>
                    <a:pt x="138" y="131"/>
                    <a:pt x="136" y="136"/>
                  </a:cubicBezTo>
                  <a:cubicBezTo>
                    <a:pt x="134" y="140"/>
                    <a:pt x="129" y="142"/>
                    <a:pt x="125" y="142"/>
                  </a:cubicBezTo>
                  <a:cubicBezTo>
                    <a:pt x="116" y="141"/>
                    <a:pt x="111" y="145"/>
                    <a:pt x="108" y="152"/>
                  </a:cubicBezTo>
                  <a:cubicBezTo>
                    <a:pt x="103" y="160"/>
                    <a:pt x="99" y="169"/>
                    <a:pt x="95" y="177"/>
                  </a:cubicBezTo>
                  <a:cubicBezTo>
                    <a:pt x="93" y="181"/>
                    <a:pt x="93" y="184"/>
                    <a:pt x="97" y="186"/>
                  </a:cubicBezTo>
                  <a:cubicBezTo>
                    <a:pt x="106" y="192"/>
                    <a:pt x="114" y="197"/>
                    <a:pt x="122" y="203"/>
                  </a:cubicBezTo>
                  <a:cubicBezTo>
                    <a:pt x="127" y="206"/>
                    <a:pt x="130" y="210"/>
                    <a:pt x="134" y="213"/>
                  </a:cubicBezTo>
                  <a:cubicBezTo>
                    <a:pt x="137" y="216"/>
                    <a:pt x="139" y="220"/>
                    <a:pt x="137" y="224"/>
                  </a:cubicBezTo>
                  <a:cubicBezTo>
                    <a:pt x="134" y="228"/>
                    <a:pt x="130" y="229"/>
                    <a:pt x="126" y="228"/>
                  </a:cubicBezTo>
                  <a:cubicBezTo>
                    <a:pt x="115" y="226"/>
                    <a:pt x="105" y="222"/>
                    <a:pt x="97" y="215"/>
                  </a:cubicBezTo>
                  <a:cubicBezTo>
                    <a:pt x="88" y="206"/>
                    <a:pt x="79" y="196"/>
                    <a:pt x="70" y="187"/>
                  </a:cubicBezTo>
                  <a:cubicBezTo>
                    <a:pt x="60" y="176"/>
                    <a:pt x="51" y="164"/>
                    <a:pt x="40" y="154"/>
                  </a:cubicBezTo>
                  <a:cubicBezTo>
                    <a:pt x="31" y="144"/>
                    <a:pt x="21" y="136"/>
                    <a:pt x="6" y="134"/>
                  </a:cubicBezTo>
                  <a:cubicBezTo>
                    <a:pt x="5" y="134"/>
                    <a:pt x="3" y="132"/>
                    <a:pt x="0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10"/>
            <p:cNvSpPr>
              <a:spLocks/>
            </p:cNvSpPr>
            <p:nvPr/>
          </p:nvSpPr>
          <p:spPr bwMode="auto">
            <a:xfrm>
              <a:off x="6862609" y="5232892"/>
              <a:ext cx="467607" cy="454209"/>
            </a:xfrm>
            <a:custGeom>
              <a:avLst/>
              <a:gdLst>
                <a:gd name="T0" fmla="*/ 0 w 204"/>
                <a:gd name="T1" fmla="*/ 82 h 199"/>
                <a:gd name="T2" fmla="*/ 62 w 204"/>
                <a:gd name="T3" fmla="*/ 70 h 199"/>
                <a:gd name="T4" fmla="*/ 83 w 204"/>
                <a:gd name="T5" fmla="*/ 62 h 199"/>
                <a:gd name="T6" fmla="*/ 85 w 204"/>
                <a:gd name="T7" fmla="*/ 47 h 199"/>
                <a:gd name="T8" fmla="*/ 74 w 204"/>
                <a:gd name="T9" fmla="*/ 31 h 199"/>
                <a:gd name="T10" fmla="*/ 86 w 204"/>
                <a:gd name="T11" fmla="*/ 20 h 199"/>
                <a:gd name="T12" fmla="*/ 122 w 204"/>
                <a:gd name="T13" fmla="*/ 35 h 199"/>
                <a:gd name="T14" fmla="*/ 142 w 204"/>
                <a:gd name="T15" fmla="*/ 33 h 199"/>
                <a:gd name="T16" fmla="*/ 178 w 204"/>
                <a:gd name="T17" fmla="*/ 8 h 199"/>
                <a:gd name="T18" fmla="*/ 187 w 204"/>
                <a:gd name="T19" fmla="*/ 3 h 199"/>
                <a:gd name="T20" fmla="*/ 200 w 204"/>
                <a:gd name="T21" fmla="*/ 6 h 199"/>
                <a:gd name="T22" fmla="*/ 200 w 204"/>
                <a:gd name="T23" fmla="*/ 18 h 199"/>
                <a:gd name="T24" fmla="*/ 185 w 204"/>
                <a:gd name="T25" fmla="*/ 32 h 199"/>
                <a:gd name="T26" fmla="*/ 169 w 204"/>
                <a:gd name="T27" fmla="*/ 43 h 199"/>
                <a:gd name="T28" fmla="*/ 165 w 204"/>
                <a:gd name="T29" fmla="*/ 54 h 199"/>
                <a:gd name="T30" fmla="*/ 174 w 204"/>
                <a:gd name="T31" fmla="*/ 72 h 199"/>
                <a:gd name="T32" fmla="*/ 166 w 204"/>
                <a:gd name="T33" fmla="*/ 82 h 199"/>
                <a:gd name="T34" fmla="*/ 149 w 204"/>
                <a:gd name="T35" fmla="*/ 75 h 199"/>
                <a:gd name="T36" fmla="*/ 133 w 204"/>
                <a:gd name="T37" fmla="*/ 69 h 199"/>
                <a:gd name="T38" fmla="*/ 102 w 204"/>
                <a:gd name="T39" fmla="*/ 78 h 199"/>
                <a:gd name="T40" fmla="*/ 97 w 204"/>
                <a:gd name="T41" fmla="*/ 85 h 199"/>
                <a:gd name="T42" fmla="*/ 90 w 204"/>
                <a:gd name="T43" fmla="*/ 142 h 199"/>
                <a:gd name="T44" fmla="*/ 94 w 204"/>
                <a:gd name="T45" fmla="*/ 175 h 199"/>
                <a:gd name="T46" fmla="*/ 95 w 204"/>
                <a:gd name="T47" fmla="*/ 191 h 199"/>
                <a:gd name="T48" fmla="*/ 86 w 204"/>
                <a:gd name="T49" fmla="*/ 195 h 199"/>
                <a:gd name="T50" fmla="*/ 71 w 204"/>
                <a:gd name="T51" fmla="*/ 168 h 199"/>
                <a:gd name="T52" fmla="*/ 76 w 204"/>
                <a:gd name="T53" fmla="*/ 124 h 199"/>
                <a:gd name="T54" fmla="*/ 81 w 204"/>
                <a:gd name="T55" fmla="*/ 105 h 199"/>
                <a:gd name="T56" fmla="*/ 74 w 204"/>
                <a:gd name="T57" fmla="*/ 94 h 199"/>
                <a:gd name="T58" fmla="*/ 62 w 204"/>
                <a:gd name="T59" fmla="*/ 92 h 199"/>
                <a:gd name="T60" fmla="*/ 19 w 204"/>
                <a:gd name="T61" fmla="*/ 92 h 199"/>
                <a:gd name="T62" fmla="*/ 0 w 204"/>
                <a:gd name="T63" fmla="*/ 8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4" h="199">
                  <a:moveTo>
                    <a:pt x="0" y="82"/>
                  </a:moveTo>
                  <a:cubicBezTo>
                    <a:pt x="22" y="82"/>
                    <a:pt x="42" y="76"/>
                    <a:pt x="62" y="70"/>
                  </a:cubicBezTo>
                  <a:cubicBezTo>
                    <a:pt x="69" y="68"/>
                    <a:pt x="76" y="66"/>
                    <a:pt x="83" y="62"/>
                  </a:cubicBezTo>
                  <a:cubicBezTo>
                    <a:pt x="93" y="58"/>
                    <a:pt x="93" y="53"/>
                    <a:pt x="85" y="47"/>
                  </a:cubicBezTo>
                  <a:cubicBezTo>
                    <a:pt x="80" y="43"/>
                    <a:pt x="75" y="38"/>
                    <a:pt x="74" y="31"/>
                  </a:cubicBezTo>
                  <a:cubicBezTo>
                    <a:pt x="72" y="22"/>
                    <a:pt x="77" y="17"/>
                    <a:pt x="86" y="20"/>
                  </a:cubicBezTo>
                  <a:cubicBezTo>
                    <a:pt x="98" y="25"/>
                    <a:pt x="110" y="30"/>
                    <a:pt x="122" y="35"/>
                  </a:cubicBezTo>
                  <a:cubicBezTo>
                    <a:pt x="129" y="38"/>
                    <a:pt x="135" y="38"/>
                    <a:pt x="142" y="33"/>
                  </a:cubicBezTo>
                  <a:cubicBezTo>
                    <a:pt x="153" y="24"/>
                    <a:pt x="166" y="16"/>
                    <a:pt x="178" y="8"/>
                  </a:cubicBezTo>
                  <a:cubicBezTo>
                    <a:pt x="181" y="6"/>
                    <a:pt x="184" y="5"/>
                    <a:pt x="187" y="3"/>
                  </a:cubicBezTo>
                  <a:cubicBezTo>
                    <a:pt x="193" y="0"/>
                    <a:pt x="196" y="1"/>
                    <a:pt x="200" y="6"/>
                  </a:cubicBezTo>
                  <a:cubicBezTo>
                    <a:pt x="203" y="10"/>
                    <a:pt x="204" y="13"/>
                    <a:pt x="200" y="18"/>
                  </a:cubicBezTo>
                  <a:cubicBezTo>
                    <a:pt x="195" y="23"/>
                    <a:pt x="190" y="28"/>
                    <a:pt x="185" y="32"/>
                  </a:cubicBezTo>
                  <a:cubicBezTo>
                    <a:pt x="180" y="36"/>
                    <a:pt x="174" y="39"/>
                    <a:pt x="169" y="43"/>
                  </a:cubicBezTo>
                  <a:cubicBezTo>
                    <a:pt x="163" y="46"/>
                    <a:pt x="163" y="48"/>
                    <a:pt x="165" y="54"/>
                  </a:cubicBezTo>
                  <a:cubicBezTo>
                    <a:pt x="168" y="60"/>
                    <a:pt x="171" y="66"/>
                    <a:pt x="174" y="72"/>
                  </a:cubicBezTo>
                  <a:cubicBezTo>
                    <a:pt x="178" y="80"/>
                    <a:pt x="175" y="84"/>
                    <a:pt x="166" y="82"/>
                  </a:cubicBezTo>
                  <a:cubicBezTo>
                    <a:pt x="160" y="81"/>
                    <a:pt x="155" y="78"/>
                    <a:pt x="149" y="75"/>
                  </a:cubicBezTo>
                  <a:cubicBezTo>
                    <a:pt x="143" y="73"/>
                    <a:pt x="138" y="70"/>
                    <a:pt x="133" y="69"/>
                  </a:cubicBezTo>
                  <a:cubicBezTo>
                    <a:pt x="122" y="68"/>
                    <a:pt x="111" y="72"/>
                    <a:pt x="102" y="78"/>
                  </a:cubicBezTo>
                  <a:cubicBezTo>
                    <a:pt x="100" y="80"/>
                    <a:pt x="98" y="82"/>
                    <a:pt x="97" y="85"/>
                  </a:cubicBezTo>
                  <a:cubicBezTo>
                    <a:pt x="94" y="104"/>
                    <a:pt x="91" y="123"/>
                    <a:pt x="90" y="142"/>
                  </a:cubicBezTo>
                  <a:cubicBezTo>
                    <a:pt x="89" y="153"/>
                    <a:pt x="93" y="164"/>
                    <a:pt x="94" y="175"/>
                  </a:cubicBezTo>
                  <a:cubicBezTo>
                    <a:pt x="95" y="180"/>
                    <a:pt x="95" y="186"/>
                    <a:pt x="95" y="191"/>
                  </a:cubicBezTo>
                  <a:cubicBezTo>
                    <a:pt x="95" y="198"/>
                    <a:pt x="91" y="199"/>
                    <a:pt x="86" y="195"/>
                  </a:cubicBezTo>
                  <a:cubicBezTo>
                    <a:pt x="76" y="189"/>
                    <a:pt x="73" y="179"/>
                    <a:pt x="71" y="168"/>
                  </a:cubicBezTo>
                  <a:cubicBezTo>
                    <a:pt x="69" y="153"/>
                    <a:pt x="71" y="139"/>
                    <a:pt x="76" y="124"/>
                  </a:cubicBezTo>
                  <a:cubicBezTo>
                    <a:pt x="78" y="118"/>
                    <a:pt x="80" y="111"/>
                    <a:pt x="81" y="105"/>
                  </a:cubicBezTo>
                  <a:cubicBezTo>
                    <a:pt x="83" y="98"/>
                    <a:pt x="81" y="96"/>
                    <a:pt x="74" y="94"/>
                  </a:cubicBezTo>
                  <a:cubicBezTo>
                    <a:pt x="70" y="93"/>
                    <a:pt x="66" y="92"/>
                    <a:pt x="62" y="92"/>
                  </a:cubicBezTo>
                  <a:cubicBezTo>
                    <a:pt x="48" y="92"/>
                    <a:pt x="34" y="92"/>
                    <a:pt x="19" y="92"/>
                  </a:cubicBezTo>
                  <a:cubicBezTo>
                    <a:pt x="12" y="92"/>
                    <a:pt x="5" y="90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11"/>
            <p:cNvSpPr>
              <a:spLocks noEditPoints="1"/>
            </p:cNvSpPr>
            <p:nvPr/>
          </p:nvSpPr>
          <p:spPr bwMode="auto">
            <a:xfrm>
              <a:off x="7523155" y="1340632"/>
              <a:ext cx="357740" cy="372478"/>
            </a:xfrm>
            <a:custGeom>
              <a:avLst/>
              <a:gdLst>
                <a:gd name="T0" fmla="*/ 156 w 156"/>
                <a:gd name="T1" fmla="*/ 117 h 163"/>
                <a:gd name="T2" fmla="*/ 141 w 156"/>
                <a:gd name="T3" fmla="*/ 125 h 163"/>
                <a:gd name="T4" fmla="*/ 125 w 156"/>
                <a:gd name="T5" fmla="*/ 123 h 163"/>
                <a:gd name="T6" fmla="*/ 101 w 156"/>
                <a:gd name="T7" fmla="*/ 109 h 163"/>
                <a:gd name="T8" fmla="*/ 82 w 156"/>
                <a:gd name="T9" fmla="*/ 96 h 163"/>
                <a:gd name="T10" fmla="*/ 72 w 156"/>
                <a:gd name="T11" fmla="*/ 92 h 163"/>
                <a:gd name="T12" fmla="*/ 59 w 156"/>
                <a:gd name="T13" fmla="*/ 105 h 163"/>
                <a:gd name="T14" fmla="*/ 68 w 156"/>
                <a:gd name="T15" fmla="*/ 128 h 163"/>
                <a:gd name="T16" fmla="*/ 78 w 156"/>
                <a:gd name="T17" fmla="*/ 153 h 163"/>
                <a:gd name="T18" fmla="*/ 54 w 156"/>
                <a:gd name="T19" fmla="*/ 149 h 163"/>
                <a:gd name="T20" fmla="*/ 18 w 156"/>
                <a:gd name="T21" fmla="*/ 75 h 163"/>
                <a:gd name="T22" fmla="*/ 3 w 156"/>
                <a:gd name="T23" fmla="*/ 43 h 163"/>
                <a:gd name="T24" fmla="*/ 7 w 156"/>
                <a:gd name="T25" fmla="*/ 30 h 163"/>
                <a:gd name="T26" fmla="*/ 58 w 156"/>
                <a:gd name="T27" fmla="*/ 6 h 163"/>
                <a:gd name="T28" fmla="*/ 97 w 156"/>
                <a:gd name="T29" fmla="*/ 21 h 163"/>
                <a:gd name="T30" fmla="*/ 100 w 156"/>
                <a:gd name="T31" fmla="*/ 68 h 163"/>
                <a:gd name="T32" fmla="*/ 104 w 156"/>
                <a:gd name="T33" fmla="*/ 82 h 163"/>
                <a:gd name="T34" fmla="*/ 156 w 156"/>
                <a:gd name="T35" fmla="*/ 117 h 163"/>
                <a:gd name="T36" fmla="*/ 85 w 156"/>
                <a:gd name="T37" fmla="*/ 48 h 163"/>
                <a:gd name="T38" fmla="*/ 65 w 156"/>
                <a:gd name="T39" fmla="*/ 29 h 163"/>
                <a:gd name="T40" fmla="*/ 38 w 156"/>
                <a:gd name="T41" fmla="*/ 40 h 163"/>
                <a:gd name="T42" fmla="*/ 32 w 156"/>
                <a:gd name="T43" fmla="*/ 54 h 163"/>
                <a:gd name="T44" fmla="*/ 41 w 156"/>
                <a:gd name="T45" fmla="*/ 72 h 163"/>
                <a:gd name="T46" fmla="*/ 53 w 156"/>
                <a:gd name="T47" fmla="*/ 76 h 163"/>
                <a:gd name="T48" fmla="*/ 77 w 156"/>
                <a:gd name="T49" fmla="*/ 61 h 163"/>
                <a:gd name="T50" fmla="*/ 85 w 156"/>
                <a:gd name="T51" fmla="*/ 4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163">
                  <a:moveTo>
                    <a:pt x="156" y="117"/>
                  </a:moveTo>
                  <a:cubicBezTo>
                    <a:pt x="149" y="121"/>
                    <a:pt x="145" y="123"/>
                    <a:pt x="141" y="125"/>
                  </a:cubicBezTo>
                  <a:cubicBezTo>
                    <a:pt x="135" y="127"/>
                    <a:pt x="130" y="126"/>
                    <a:pt x="125" y="123"/>
                  </a:cubicBezTo>
                  <a:cubicBezTo>
                    <a:pt x="117" y="119"/>
                    <a:pt x="109" y="114"/>
                    <a:pt x="101" y="109"/>
                  </a:cubicBezTo>
                  <a:cubicBezTo>
                    <a:pt x="95" y="105"/>
                    <a:pt x="88" y="100"/>
                    <a:pt x="82" y="96"/>
                  </a:cubicBezTo>
                  <a:cubicBezTo>
                    <a:pt x="79" y="95"/>
                    <a:pt x="76" y="93"/>
                    <a:pt x="72" y="92"/>
                  </a:cubicBezTo>
                  <a:cubicBezTo>
                    <a:pt x="63" y="90"/>
                    <a:pt x="56" y="96"/>
                    <a:pt x="59" y="105"/>
                  </a:cubicBezTo>
                  <a:cubicBezTo>
                    <a:pt x="61" y="113"/>
                    <a:pt x="65" y="121"/>
                    <a:pt x="68" y="128"/>
                  </a:cubicBezTo>
                  <a:cubicBezTo>
                    <a:pt x="71" y="136"/>
                    <a:pt x="75" y="145"/>
                    <a:pt x="78" y="153"/>
                  </a:cubicBezTo>
                  <a:cubicBezTo>
                    <a:pt x="64" y="163"/>
                    <a:pt x="61" y="163"/>
                    <a:pt x="54" y="149"/>
                  </a:cubicBezTo>
                  <a:cubicBezTo>
                    <a:pt x="41" y="124"/>
                    <a:pt x="30" y="99"/>
                    <a:pt x="18" y="75"/>
                  </a:cubicBezTo>
                  <a:cubicBezTo>
                    <a:pt x="13" y="64"/>
                    <a:pt x="8" y="54"/>
                    <a:pt x="3" y="43"/>
                  </a:cubicBezTo>
                  <a:cubicBezTo>
                    <a:pt x="0" y="36"/>
                    <a:pt x="0" y="33"/>
                    <a:pt x="7" y="30"/>
                  </a:cubicBezTo>
                  <a:cubicBezTo>
                    <a:pt x="24" y="21"/>
                    <a:pt x="40" y="13"/>
                    <a:pt x="58" y="6"/>
                  </a:cubicBezTo>
                  <a:cubicBezTo>
                    <a:pt x="74" y="0"/>
                    <a:pt x="88" y="6"/>
                    <a:pt x="97" y="21"/>
                  </a:cubicBezTo>
                  <a:cubicBezTo>
                    <a:pt x="107" y="36"/>
                    <a:pt x="111" y="52"/>
                    <a:pt x="100" y="68"/>
                  </a:cubicBezTo>
                  <a:cubicBezTo>
                    <a:pt x="95" y="75"/>
                    <a:pt x="96" y="77"/>
                    <a:pt x="104" y="82"/>
                  </a:cubicBezTo>
                  <a:cubicBezTo>
                    <a:pt x="121" y="93"/>
                    <a:pt x="137" y="104"/>
                    <a:pt x="156" y="117"/>
                  </a:cubicBezTo>
                  <a:close/>
                  <a:moveTo>
                    <a:pt x="85" y="48"/>
                  </a:moveTo>
                  <a:cubicBezTo>
                    <a:pt x="85" y="38"/>
                    <a:pt x="73" y="26"/>
                    <a:pt x="65" y="29"/>
                  </a:cubicBezTo>
                  <a:cubicBezTo>
                    <a:pt x="55" y="31"/>
                    <a:pt x="47" y="35"/>
                    <a:pt x="38" y="40"/>
                  </a:cubicBezTo>
                  <a:cubicBezTo>
                    <a:pt x="32" y="43"/>
                    <a:pt x="30" y="48"/>
                    <a:pt x="32" y="54"/>
                  </a:cubicBezTo>
                  <a:cubicBezTo>
                    <a:pt x="35" y="61"/>
                    <a:pt x="38" y="67"/>
                    <a:pt x="41" y="72"/>
                  </a:cubicBezTo>
                  <a:cubicBezTo>
                    <a:pt x="44" y="77"/>
                    <a:pt x="48" y="79"/>
                    <a:pt x="53" y="76"/>
                  </a:cubicBezTo>
                  <a:cubicBezTo>
                    <a:pt x="61" y="71"/>
                    <a:pt x="69" y="67"/>
                    <a:pt x="77" y="61"/>
                  </a:cubicBezTo>
                  <a:cubicBezTo>
                    <a:pt x="82" y="58"/>
                    <a:pt x="85" y="53"/>
                    <a:pt x="85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12"/>
            <p:cNvSpPr>
              <a:spLocks/>
            </p:cNvSpPr>
            <p:nvPr/>
          </p:nvSpPr>
          <p:spPr bwMode="auto">
            <a:xfrm>
              <a:off x="10674479" y="2656363"/>
              <a:ext cx="379177" cy="305485"/>
            </a:xfrm>
            <a:custGeom>
              <a:avLst/>
              <a:gdLst>
                <a:gd name="T0" fmla="*/ 165 w 165"/>
                <a:gd name="T1" fmla="*/ 86 h 134"/>
                <a:gd name="T2" fmla="*/ 31 w 165"/>
                <a:gd name="T3" fmla="*/ 134 h 134"/>
                <a:gd name="T4" fmla="*/ 32 w 165"/>
                <a:gd name="T5" fmla="*/ 104 h 134"/>
                <a:gd name="T6" fmla="*/ 81 w 165"/>
                <a:gd name="T7" fmla="*/ 53 h 134"/>
                <a:gd name="T8" fmla="*/ 88 w 165"/>
                <a:gd name="T9" fmla="*/ 44 h 134"/>
                <a:gd name="T10" fmla="*/ 75 w 165"/>
                <a:gd name="T11" fmla="*/ 42 h 134"/>
                <a:gd name="T12" fmla="*/ 32 w 165"/>
                <a:gd name="T13" fmla="*/ 58 h 134"/>
                <a:gd name="T14" fmla="*/ 12 w 165"/>
                <a:gd name="T15" fmla="*/ 64 h 134"/>
                <a:gd name="T16" fmla="*/ 1 w 165"/>
                <a:gd name="T17" fmla="*/ 57 h 134"/>
                <a:gd name="T18" fmla="*/ 0 w 165"/>
                <a:gd name="T19" fmla="*/ 48 h 134"/>
                <a:gd name="T20" fmla="*/ 11 w 165"/>
                <a:gd name="T21" fmla="*/ 43 h 134"/>
                <a:gd name="T22" fmla="*/ 122 w 165"/>
                <a:gd name="T23" fmla="*/ 5 h 134"/>
                <a:gd name="T24" fmla="*/ 122 w 165"/>
                <a:gd name="T25" fmla="*/ 4 h 134"/>
                <a:gd name="T26" fmla="*/ 136 w 165"/>
                <a:gd name="T27" fmla="*/ 5 h 134"/>
                <a:gd name="T28" fmla="*/ 137 w 165"/>
                <a:gd name="T29" fmla="*/ 22 h 134"/>
                <a:gd name="T30" fmla="*/ 121 w 165"/>
                <a:gd name="T31" fmla="*/ 41 h 134"/>
                <a:gd name="T32" fmla="*/ 84 w 165"/>
                <a:gd name="T33" fmla="*/ 81 h 134"/>
                <a:gd name="T34" fmla="*/ 77 w 165"/>
                <a:gd name="T35" fmla="*/ 93 h 134"/>
                <a:gd name="T36" fmla="*/ 88 w 165"/>
                <a:gd name="T37" fmla="*/ 91 h 134"/>
                <a:gd name="T38" fmla="*/ 134 w 165"/>
                <a:gd name="T39" fmla="*/ 76 h 134"/>
                <a:gd name="T40" fmla="*/ 146 w 165"/>
                <a:gd name="T41" fmla="*/ 73 h 134"/>
                <a:gd name="T42" fmla="*/ 165 w 165"/>
                <a:gd name="T43" fmla="*/ 8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5" h="134">
                  <a:moveTo>
                    <a:pt x="165" y="86"/>
                  </a:moveTo>
                  <a:cubicBezTo>
                    <a:pt x="120" y="103"/>
                    <a:pt x="76" y="119"/>
                    <a:pt x="31" y="134"/>
                  </a:cubicBezTo>
                  <a:cubicBezTo>
                    <a:pt x="23" y="122"/>
                    <a:pt x="23" y="115"/>
                    <a:pt x="32" y="104"/>
                  </a:cubicBezTo>
                  <a:cubicBezTo>
                    <a:pt x="48" y="87"/>
                    <a:pt x="64" y="70"/>
                    <a:pt x="81" y="53"/>
                  </a:cubicBezTo>
                  <a:cubicBezTo>
                    <a:pt x="83" y="50"/>
                    <a:pt x="86" y="47"/>
                    <a:pt x="88" y="44"/>
                  </a:cubicBezTo>
                  <a:cubicBezTo>
                    <a:pt x="83" y="40"/>
                    <a:pt x="79" y="41"/>
                    <a:pt x="75" y="42"/>
                  </a:cubicBezTo>
                  <a:cubicBezTo>
                    <a:pt x="61" y="48"/>
                    <a:pt x="46" y="53"/>
                    <a:pt x="32" y="58"/>
                  </a:cubicBezTo>
                  <a:cubicBezTo>
                    <a:pt x="25" y="60"/>
                    <a:pt x="18" y="63"/>
                    <a:pt x="12" y="64"/>
                  </a:cubicBezTo>
                  <a:cubicBezTo>
                    <a:pt x="4" y="66"/>
                    <a:pt x="3" y="65"/>
                    <a:pt x="1" y="57"/>
                  </a:cubicBezTo>
                  <a:cubicBezTo>
                    <a:pt x="1" y="55"/>
                    <a:pt x="0" y="52"/>
                    <a:pt x="0" y="48"/>
                  </a:cubicBezTo>
                  <a:cubicBezTo>
                    <a:pt x="4" y="46"/>
                    <a:pt x="7" y="44"/>
                    <a:pt x="11" y="43"/>
                  </a:cubicBezTo>
                  <a:cubicBezTo>
                    <a:pt x="48" y="30"/>
                    <a:pt x="85" y="17"/>
                    <a:pt x="122" y="5"/>
                  </a:cubicBezTo>
                  <a:cubicBezTo>
                    <a:pt x="122" y="5"/>
                    <a:pt x="122" y="4"/>
                    <a:pt x="122" y="4"/>
                  </a:cubicBezTo>
                  <a:cubicBezTo>
                    <a:pt x="127" y="4"/>
                    <a:pt x="132" y="0"/>
                    <a:pt x="136" y="5"/>
                  </a:cubicBezTo>
                  <a:cubicBezTo>
                    <a:pt x="140" y="10"/>
                    <a:pt x="140" y="17"/>
                    <a:pt x="137" y="22"/>
                  </a:cubicBezTo>
                  <a:cubicBezTo>
                    <a:pt x="132" y="29"/>
                    <a:pt x="127" y="35"/>
                    <a:pt x="121" y="41"/>
                  </a:cubicBezTo>
                  <a:cubicBezTo>
                    <a:pt x="109" y="55"/>
                    <a:pt x="96" y="68"/>
                    <a:pt x="84" y="81"/>
                  </a:cubicBezTo>
                  <a:cubicBezTo>
                    <a:pt x="81" y="84"/>
                    <a:pt x="80" y="87"/>
                    <a:pt x="77" y="93"/>
                  </a:cubicBezTo>
                  <a:cubicBezTo>
                    <a:pt x="82" y="92"/>
                    <a:pt x="86" y="92"/>
                    <a:pt x="88" y="91"/>
                  </a:cubicBezTo>
                  <a:cubicBezTo>
                    <a:pt x="104" y="86"/>
                    <a:pt x="119" y="81"/>
                    <a:pt x="134" y="76"/>
                  </a:cubicBezTo>
                  <a:cubicBezTo>
                    <a:pt x="138" y="75"/>
                    <a:pt x="142" y="74"/>
                    <a:pt x="146" y="73"/>
                  </a:cubicBezTo>
                  <a:cubicBezTo>
                    <a:pt x="158" y="69"/>
                    <a:pt x="161" y="71"/>
                    <a:pt x="165" y="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13"/>
            <p:cNvSpPr>
              <a:spLocks/>
            </p:cNvSpPr>
            <p:nvPr/>
          </p:nvSpPr>
          <p:spPr bwMode="auto">
            <a:xfrm>
              <a:off x="6227521" y="2914954"/>
              <a:ext cx="371138" cy="276009"/>
            </a:xfrm>
            <a:custGeom>
              <a:avLst/>
              <a:gdLst>
                <a:gd name="T0" fmla="*/ 98 w 162"/>
                <a:gd name="T1" fmla="*/ 41 h 121"/>
                <a:gd name="T2" fmla="*/ 87 w 162"/>
                <a:gd name="T3" fmla="*/ 36 h 121"/>
                <a:gd name="T4" fmla="*/ 33 w 162"/>
                <a:gd name="T5" fmla="*/ 20 h 121"/>
                <a:gd name="T6" fmla="*/ 20 w 162"/>
                <a:gd name="T7" fmla="*/ 16 h 121"/>
                <a:gd name="T8" fmla="*/ 36 w 162"/>
                <a:gd name="T9" fmla="*/ 2 h 121"/>
                <a:gd name="T10" fmla="*/ 132 w 162"/>
                <a:gd name="T11" fmla="*/ 24 h 121"/>
                <a:gd name="T12" fmla="*/ 154 w 162"/>
                <a:gd name="T13" fmla="*/ 29 h 121"/>
                <a:gd name="T14" fmla="*/ 161 w 162"/>
                <a:gd name="T15" fmla="*/ 40 h 121"/>
                <a:gd name="T16" fmla="*/ 147 w 162"/>
                <a:gd name="T17" fmla="*/ 56 h 121"/>
                <a:gd name="T18" fmla="*/ 104 w 162"/>
                <a:gd name="T19" fmla="*/ 66 h 121"/>
                <a:gd name="T20" fmla="*/ 82 w 162"/>
                <a:gd name="T21" fmla="*/ 72 h 121"/>
                <a:gd name="T22" fmla="*/ 73 w 162"/>
                <a:gd name="T23" fmla="*/ 80 h 121"/>
                <a:gd name="T24" fmla="*/ 85 w 162"/>
                <a:gd name="T25" fmla="*/ 87 h 121"/>
                <a:gd name="T26" fmla="*/ 124 w 162"/>
                <a:gd name="T27" fmla="*/ 97 h 121"/>
                <a:gd name="T28" fmla="*/ 138 w 162"/>
                <a:gd name="T29" fmla="*/ 101 h 121"/>
                <a:gd name="T30" fmla="*/ 142 w 162"/>
                <a:gd name="T31" fmla="*/ 113 h 121"/>
                <a:gd name="T32" fmla="*/ 132 w 162"/>
                <a:gd name="T33" fmla="*/ 119 h 121"/>
                <a:gd name="T34" fmla="*/ 23 w 162"/>
                <a:gd name="T35" fmla="*/ 93 h 121"/>
                <a:gd name="T36" fmla="*/ 9 w 162"/>
                <a:gd name="T37" fmla="*/ 88 h 121"/>
                <a:gd name="T38" fmla="*/ 7 w 162"/>
                <a:gd name="T39" fmla="*/ 72 h 121"/>
                <a:gd name="T40" fmla="*/ 23 w 162"/>
                <a:gd name="T41" fmla="*/ 64 h 121"/>
                <a:gd name="T42" fmla="*/ 78 w 162"/>
                <a:gd name="T43" fmla="*/ 51 h 121"/>
                <a:gd name="T44" fmla="*/ 91 w 162"/>
                <a:gd name="T45" fmla="*/ 46 h 121"/>
                <a:gd name="T46" fmla="*/ 98 w 162"/>
                <a:gd name="T47" fmla="*/ 4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" h="121">
                  <a:moveTo>
                    <a:pt x="98" y="41"/>
                  </a:moveTo>
                  <a:cubicBezTo>
                    <a:pt x="94" y="39"/>
                    <a:pt x="91" y="37"/>
                    <a:pt x="87" y="36"/>
                  </a:cubicBezTo>
                  <a:cubicBezTo>
                    <a:pt x="69" y="30"/>
                    <a:pt x="51" y="25"/>
                    <a:pt x="33" y="20"/>
                  </a:cubicBezTo>
                  <a:cubicBezTo>
                    <a:pt x="29" y="19"/>
                    <a:pt x="24" y="18"/>
                    <a:pt x="20" y="16"/>
                  </a:cubicBezTo>
                  <a:cubicBezTo>
                    <a:pt x="21" y="4"/>
                    <a:pt x="25" y="0"/>
                    <a:pt x="36" y="2"/>
                  </a:cubicBezTo>
                  <a:cubicBezTo>
                    <a:pt x="68" y="9"/>
                    <a:pt x="100" y="17"/>
                    <a:pt x="132" y="24"/>
                  </a:cubicBezTo>
                  <a:cubicBezTo>
                    <a:pt x="139" y="26"/>
                    <a:pt x="147" y="27"/>
                    <a:pt x="154" y="29"/>
                  </a:cubicBezTo>
                  <a:cubicBezTo>
                    <a:pt x="161" y="30"/>
                    <a:pt x="162" y="32"/>
                    <a:pt x="161" y="40"/>
                  </a:cubicBezTo>
                  <a:cubicBezTo>
                    <a:pt x="160" y="49"/>
                    <a:pt x="156" y="54"/>
                    <a:pt x="147" y="56"/>
                  </a:cubicBezTo>
                  <a:cubicBezTo>
                    <a:pt x="133" y="59"/>
                    <a:pt x="118" y="63"/>
                    <a:pt x="104" y="66"/>
                  </a:cubicBezTo>
                  <a:cubicBezTo>
                    <a:pt x="97" y="68"/>
                    <a:pt x="89" y="70"/>
                    <a:pt x="82" y="72"/>
                  </a:cubicBezTo>
                  <a:cubicBezTo>
                    <a:pt x="79" y="74"/>
                    <a:pt x="75" y="75"/>
                    <a:pt x="73" y="80"/>
                  </a:cubicBezTo>
                  <a:cubicBezTo>
                    <a:pt x="76" y="85"/>
                    <a:pt x="80" y="86"/>
                    <a:pt x="85" y="87"/>
                  </a:cubicBezTo>
                  <a:cubicBezTo>
                    <a:pt x="98" y="91"/>
                    <a:pt x="111" y="94"/>
                    <a:pt x="124" y="97"/>
                  </a:cubicBezTo>
                  <a:cubicBezTo>
                    <a:pt x="129" y="98"/>
                    <a:pt x="133" y="99"/>
                    <a:pt x="138" y="101"/>
                  </a:cubicBezTo>
                  <a:cubicBezTo>
                    <a:pt x="144" y="103"/>
                    <a:pt x="145" y="106"/>
                    <a:pt x="142" y="113"/>
                  </a:cubicBezTo>
                  <a:cubicBezTo>
                    <a:pt x="140" y="120"/>
                    <a:pt x="139" y="121"/>
                    <a:pt x="132" y="119"/>
                  </a:cubicBezTo>
                  <a:cubicBezTo>
                    <a:pt x="96" y="110"/>
                    <a:pt x="59" y="102"/>
                    <a:pt x="23" y="93"/>
                  </a:cubicBezTo>
                  <a:cubicBezTo>
                    <a:pt x="18" y="92"/>
                    <a:pt x="13" y="90"/>
                    <a:pt x="9" y="88"/>
                  </a:cubicBezTo>
                  <a:cubicBezTo>
                    <a:pt x="2" y="84"/>
                    <a:pt x="0" y="77"/>
                    <a:pt x="7" y="72"/>
                  </a:cubicBezTo>
                  <a:cubicBezTo>
                    <a:pt x="12" y="68"/>
                    <a:pt x="17" y="66"/>
                    <a:pt x="23" y="64"/>
                  </a:cubicBezTo>
                  <a:cubicBezTo>
                    <a:pt x="41" y="59"/>
                    <a:pt x="60" y="55"/>
                    <a:pt x="78" y="51"/>
                  </a:cubicBezTo>
                  <a:cubicBezTo>
                    <a:pt x="82" y="49"/>
                    <a:pt x="87" y="48"/>
                    <a:pt x="91" y="46"/>
                  </a:cubicBezTo>
                  <a:cubicBezTo>
                    <a:pt x="93" y="46"/>
                    <a:pt x="95" y="44"/>
                    <a:pt x="98" y="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14"/>
            <p:cNvSpPr>
              <a:spLocks/>
            </p:cNvSpPr>
            <p:nvPr/>
          </p:nvSpPr>
          <p:spPr bwMode="auto">
            <a:xfrm>
              <a:off x="6649573" y="2014576"/>
              <a:ext cx="381857" cy="353720"/>
            </a:xfrm>
            <a:custGeom>
              <a:avLst/>
              <a:gdLst>
                <a:gd name="T0" fmla="*/ 167 w 167"/>
                <a:gd name="T1" fmla="*/ 85 h 155"/>
                <a:gd name="T2" fmla="*/ 140 w 167"/>
                <a:gd name="T3" fmla="*/ 98 h 155"/>
                <a:gd name="T4" fmla="*/ 76 w 167"/>
                <a:gd name="T5" fmla="*/ 86 h 155"/>
                <a:gd name="T6" fmla="*/ 71 w 167"/>
                <a:gd name="T7" fmla="*/ 84 h 155"/>
                <a:gd name="T8" fmla="*/ 66 w 167"/>
                <a:gd name="T9" fmla="*/ 92 h 155"/>
                <a:gd name="T10" fmla="*/ 76 w 167"/>
                <a:gd name="T11" fmla="*/ 104 h 155"/>
                <a:gd name="T12" fmla="*/ 103 w 167"/>
                <a:gd name="T13" fmla="*/ 125 h 155"/>
                <a:gd name="T14" fmla="*/ 114 w 167"/>
                <a:gd name="T15" fmla="*/ 135 h 155"/>
                <a:gd name="T16" fmla="*/ 117 w 167"/>
                <a:gd name="T17" fmla="*/ 147 h 155"/>
                <a:gd name="T18" fmla="*/ 105 w 167"/>
                <a:gd name="T19" fmla="*/ 151 h 155"/>
                <a:gd name="T20" fmla="*/ 57 w 167"/>
                <a:gd name="T21" fmla="*/ 115 h 155"/>
                <a:gd name="T22" fmla="*/ 8 w 167"/>
                <a:gd name="T23" fmla="*/ 75 h 155"/>
                <a:gd name="T24" fmla="*/ 0 w 167"/>
                <a:gd name="T25" fmla="*/ 67 h 155"/>
                <a:gd name="T26" fmla="*/ 16 w 167"/>
                <a:gd name="T27" fmla="*/ 55 h 155"/>
                <a:gd name="T28" fmla="*/ 39 w 167"/>
                <a:gd name="T29" fmla="*/ 58 h 155"/>
                <a:gd name="T30" fmla="*/ 95 w 167"/>
                <a:gd name="T31" fmla="*/ 69 h 155"/>
                <a:gd name="T32" fmla="*/ 100 w 167"/>
                <a:gd name="T33" fmla="*/ 69 h 155"/>
                <a:gd name="T34" fmla="*/ 105 w 167"/>
                <a:gd name="T35" fmla="*/ 67 h 155"/>
                <a:gd name="T36" fmla="*/ 104 w 167"/>
                <a:gd name="T37" fmla="*/ 63 h 155"/>
                <a:gd name="T38" fmla="*/ 99 w 167"/>
                <a:gd name="T39" fmla="*/ 57 h 155"/>
                <a:gd name="T40" fmla="*/ 58 w 167"/>
                <a:gd name="T41" fmla="*/ 23 h 155"/>
                <a:gd name="T42" fmla="*/ 48 w 167"/>
                <a:gd name="T43" fmla="*/ 14 h 155"/>
                <a:gd name="T44" fmla="*/ 46 w 167"/>
                <a:gd name="T45" fmla="*/ 5 h 155"/>
                <a:gd name="T46" fmla="*/ 56 w 167"/>
                <a:gd name="T47" fmla="*/ 1 h 155"/>
                <a:gd name="T48" fmla="*/ 66 w 167"/>
                <a:gd name="T49" fmla="*/ 6 h 155"/>
                <a:gd name="T50" fmla="*/ 91 w 167"/>
                <a:gd name="T51" fmla="*/ 24 h 155"/>
                <a:gd name="T52" fmla="*/ 159 w 167"/>
                <a:gd name="T53" fmla="*/ 77 h 155"/>
                <a:gd name="T54" fmla="*/ 167 w 167"/>
                <a:gd name="T55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155">
                  <a:moveTo>
                    <a:pt x="167" y="85"/>
                  </a:moveTo>
                  <a:cubicBezTo>
                    <a:pt x="159" y="98"/>
                    <a:pt x="154" y="101"/>
                    <a:pt x="140" y="98"/>
                  </a:cubicBezTo>
                  <a:cubicBezTo>
                    <a:pt x="119" y="94"/>
                    <a:pt x="97" y="90"/>
                    <a:pt x="76" y="86"/>
                  </a:cubicBezTo>
                  <a:cubicBezTo>
                    <a:pt x="74" y="85"/>
                    <a:pt x="73" y="85"/>
                    <a:pt x="71" y="84"/>
                  </a:cubicBezTo>
                  <a:cubicBezTo>
                    <a:pt x="65" y="84"/>
                    <a:pt x="63" y="88"/>
                    <a:pt x="66" y="92"/>
                  </a:cubicBezTo>
                  <a:cubicBezTo>
                    <a:pt x="68" y="97"/>
                    <a:pt x="72" y="101"/>
                    <a:pt x="76" y="104"/>
                  </a:cubicBezTo>
                  <a:cubicBezTo>
                    <a:pt x="85" y="111"/>
                    <a:pt x="94" y="118"/>
                    <a:pt x="103" y="125"/>
                  </a:cubicBezTo>
                  <a:cubicBezTo>
                    <a:pt x="107" y="128"/>
                    <a:pt x="111" y="131"/>
                    <a:pt x="114" y="135"/>
                  </a:cubicBezTo>
                  <a:cubicBezTo>
                    <a:pt x="118" y="138"/>
                    <a:pt x="118" y="142"/>
                    <a:pt x="117" y="147"/>
                  </a:cubicBezTo>
                  <a:cubicBezTo>
                    <a:pt x="115" y="153"/>
                    <a:pt x="111" y="155"/>
                    <a:pt x="105" y="151"/>
                  </a:cubicBezTo>
                  <a:cubicBezTo>
                    <a:pt x="89" y="139"/>
                    <a:pt x="73" y="127"/>
                    <a:pt x="57" y="115"/>
                  </a:cubicBezTo>
                  <a:cubicBezTo>
                    <a:pt x="40" y="102"/>
                    <a:pt x="24" y="89"/>
                    <a:pt x="8" y="75"/>
                  </a:cubicBezTo>
                  <a:cubicBezTo>
                    <a:pt x="5" y="73"/>
                    <a:pt x="2" y="70"/>
                    <a:pt x="0" y="67"/>
                  </a:cubicBezTo>
                  <a:cubicBezTo>
                    <a:pt x="3" y="59"/>
                    <a:pt x="8" y="54"/>
                    <a:pt x="16" y="55"/>
                  </a:cubicBezTo>
                  <a:cubicBezTo>
                    <a:pt x="24" y="55"/>
                    <a:pt x="32" y="56"/>
                    <a:pt x="39" y="58"/>
                  </a:cubicBezTo>
                  <a:cubicBezTo>
                    <a:pt x="58" y="61"/>
                    <a:pt x="77" y="65"/>
                    <a:pt x="95" y="69"/>
                  </a:cubicBezTo>
                  <a:cubicBezTo>
                    <a:pt x="97" y="69"/>
                    <a:pt x="99" y="70"/>
                    <a:pt x="100" y="69"/>
                  </a:cubicBezTo>
                  <a:cubicBezTo>
                    <a:pt x="102" y="69"/>
                    <a:pt x="104" y="69"/>
                    <a:pt x="105" y="67"/>
                  </a:cubicBezTo>
                  <a:cubicBezTo>
                    <a:pt x="106" y="67"/>
                    <a:pt x="105" y="64"/>
                    <a:pt x="104" y="63"/>
                  </a:cubicBezTo>
                  <a:cubicBezTo>
                    <a:pt x="103" y="61"/>
                    <a:pt x="101" y="59"/>
                    <a:pt x="99" y="57"/>
                  </a:cubicBezTo>
                  <a:cubicBezTo>
                    <a:pt x="85" y="46"/>
                    <a:pt x="71" y="35"/>
                    <a:pt x="58" y="23"/>
                  </a:cubicBezTo>
                  <a:cubicBezTo>
                    <a:pt x="55" y="20"/>
                    <a:pt x="51" y="17"/>
                    <a:pt x="48" y="14"/>
                  </a:cubicBezTo>
                  <a:cubicBezTo>
                    <a:pt x="46" y="12"/>
                    <a:pt x="44" y="9"/>
                    <a:pt x="46" y="5"/>
                  </a:cubicBezTo>
                  <a:cubicBezTo>
                    <a:pt x="49" y="2"/>
                    <a:pt x="52" y="0"/>
                    <a:pt x="56" y="1"/>
                  </a:cubicBezTo>
                  <a:cubicBezTo>
                    <a:pt x="60" y="2"/>
                    <a:pt x="63" y="4"/>
                    <a:pt x="66" y="6"/>
                  </a:cubicBezTo>
                  <a:cubicBezTo>
                    <a:pt x="74" y="12"/>
                    <a:pt x="83" y="18"/>
                    <a:pt x="91" y="24"/>
                  </a:cubicBezTo>
                  <a:cubicBezTo>
                    <a:pt x="114" y="42"/>
                    <a:pt x="137" y="59"/>
                    <a:pt x="159" y="77"/>
                  </a:cubicBezTo>
                  <a:cubicBezTo>
                    <a:pt x="162" y="80"/>
                    <a:pt x="165" y="82"/>
                    <a:pt x="167" y="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15"/>
            <p:cNvSpPr>
              <a:spLocks noEditPoints="1"/>
            </p:cNvSpPr>
            <p:nvPr/>
          </p:nvSpPr>
          <p:spPr bwMode="auto">
            <a:xfrm>
              <a:off x="10800425" y="3638472"/>
              <a:ext cx="373818" cy="258591"/>
            </a:xfrm>
            <a:custGeom>
              <a:avLst/>
              <a:gdLst>
                <a:gd name="T0" fmla="*/ 88 w 163"/>
                <a:gd name="T1" fmla="*/ 113 h 113"/>
                <a:gd name="T2" fmla="*/ 35 w 163"/>
                <a:gd name="T3" fmla="*/ 102 h 113"/>
                <a:gd name="T4" fmla="*/ 19 w 163"/>
                <a:gd name="T5" fmla="*/ 24 h 113"/>
                <a:gd name="T6" fmla="*/ 52 w 163"/>
                <a:gd name="T7" fmla="*/ 5 h 113"/>
                <a:gd name="T8" fmla="*/ 115 w 163"/>
                <a:gd name="T9" fmla="*/ 6 h 113"/>
                <a:gd name="T10" fmla="*/ 157 w 163"/>
                <a:gd name="T11" fmla="*/ 49 h 113"/>
                <a:gd name="T12" fmla="*/ 115 w 163"/>
                <a:gd name="T13" fmla="*/ 110 h 113"/>
                <a:gd name="T14" fmla="*/ 88 w 163"/>
                <a:gd name="T15" fmla="*/ 113 h 113"/>
                <a:gd name="T16" fmla="*/ 73 w 163"/>
                <a:gd name="T17" fmla="*/ 24 h 113"/>
                <a:gd name="T18" fmla="*/ 45 w 163"/>
                <a:gd name="T19" fmla="*/ 33 h 113"/>
                <a:gd name="T20" fmla="*/ 34 w 163"/>
                <a:gd name="T21" fmla="*/ 62 h 113"/>
                <a:gd name="T22" fmla="*/ 63 w 163"/>
                <a:gd name="T23" fmla="*/ 88 h 113"/>
                <a:gd name="T24" fmla="*/ 97 w 163"/>
                <a:gd name="T25" fmla="*/ 91 h 113"/>
                <a:gd name="T26" fmla="*/ 133 w 163"/>
                <a:gd name="T27" fmla="*/ 69 h 113"/>
                <a:gd name="T28" fmla="*/ 128 w 163"/>
                <a:gd name="T29" fmla="*/ 40 h 113"/>
                <a:gd name="T30" fmla="*/ 118 w 163"/>
                <a:gd name="T31" fmla="*/ 34 h 113"/>
                <a:gd name="T32" fmla="*/ 73 w 163"/>
                <a:gd name="T33" fmla="*/ 2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" h="113">
                  <a:moveTo>
                    <a:pt x="88" y="113"/>
                  </a:moveTo>
                  <a:cubicBezTo>
                    <a:pt x="70" y="113"/>
                    <a:pt x="52" y="110"/>
                    <a:pt x="35" y="102"/>
                  </a:cubicBezTo>
                  <a:cubicBezTo>
                    <a:pt x="8" y="86"/>
                    <a:pt x="0" y="49"/>
                    <a:pt x="19" y="24"/>
                  </a:cubicBezTo>
                  <a:cubicBezTo>
                    <a:pt x="27" y="13"/>
                    <a:pt x="39" y="7"/>
                    <a:pt x="52" y="5"/>
                  </a:cubicBezTo>
                  <a:cubicBezTo>
                    <a:pt x="73" y="0"/>
                    <a:pt x="94" y="1"/>
                    <a:pt x="115" y="6"/>
                  </a:cubicBezTo>
                  <a:cubicBezTo>
                    <a:pt x="136" y="13"/>
                    <a:pt x="152" y="25"/>
                    <a:pt x="157" y="49"/>
                  </a:cubicBezTo>
                  <a:cubicBezTo>
                    <a:pt x="163" y="78"/>
                    <a:pt x="144" y="106"/>
                    <a:pt x="115" y="110"/>
                  </a:cubicBezTo>
                  <a:cubicBezTo>
                    <a:pt x="106" y="112"/>
                    <a:pt x="97" y="112"/>
                    <a:pt x="88" y="113"/>
                  </a:cubicBezTo>
                  <a:close/>
                  <a:moveTo>
                    <a:pt x="73" y="24"/>
                  </a:moveTo>
                  <a:cubicBezTo>
                    <a:pt x="66" y="24"/>
                    <a:pt x="55" y="26"/>
                    <a:pt x="45" y="33"/>
                  </a:cubicBezTo>
                  <a:cubicBezTo>
                    <a:pt x="35" y="41"/>
                    <a:pt x="32" y="51"/>
                    <a:pt x="34" y="62"/>
                  </a:cubicBezTo>
                  <a:cubicBezTo>
                    <a:pt x="37" y="78"/>
                    <a:pt x="49" y="85"/>
                    <a:pt x="63" y="88"/>
                  </a:cubicBezTo>
                  <a:cubicBezTo>
                    <a:pt x="74" y="91"/>
                    <a:pt x="86" y="91"/>
                    <a:pt x="97" y="91"/>
                  </a:cubicBezTo>
                  <a:cubicBezTo>
                    <a:pt x="114" y="92"/>
                    <a:pt x="125" y="83"/>
                    <a:pt x="133" y="69"/>
                  </a:cubicBezTo>
                  <a:cubicBezTo>
                    <a:pt x="138" y="59"/>
                    <a:pt x="137" y="48"/>
                    <a:pt x="128" y="40"/>
                  </a:cubicBezTo>
                  <a:cubicBezTo>
                    <a:pt x="125" y="38"/>
                    <a:pt x="122" y="35"/>
                    <a:pt x="118" y="34"/>
                  </a:cubicBezTo>
                  <a:cubicBezTo>
                    <a:pt x="105" y="27"/>
                    <a:pt x="92" y="24"/>
                    <a:pt x="73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16"/>
            <p:cNvSpPr>
              <a:spLocks/>
            </p:cNvSpPr>
            <p:nvPr/>
          </p:nvSpPr>
          <p:spPr bwMode="auto">
            <a:xfrm>
              <a:off x="10761569" y="3974774"/>
              <a:ext cx="356400" cy="259931"/>
            </a:xfrm>
            <a:custGeom>
              <a:avLst/>
              <a:gdLst>
                <a:gd name="T0" fmla="*/ 74 w 155"/>
                <a:gd name="T1" fmla="*/ 110 h 114"/>
                <a:gd name="T2" fmla="*/ 25 w 155"/>
                <a:gd name="T3" fmla="*/ 102 h 114"/>
                <a:gd name="T4" fmla="*/ 13 w 155"/>
                <a:gd name="T5" fmla="*/ 92 h 114"/>
                <a:gd name="T6" fmla="*/ 28 w 155"/>
                <a:gd name="T7" fmla="*/ 14 h 114"/>
                <a:gd name="T8" fmla="*/ 52 w 155"/>
                <a:gd name="T9" fmla="*/ 4 h 114"/>
                <a:gd name="T10" fmla="*/ 127 w 155"/>
                <a:gd name="T11" fmla="*/ 18 h 114"/>
                <a:gd name="T12" fmla="*/ 153 w 155"/>
                <a:gd name="T13" fmla="*/ 57 h 114"/>
                <a:gd name="T14" fmla="*/ 136 w 155"/>
                <a:gd name="T15" fmla="*/ 104 h 114"/>
                <a:gd name="T16" fmla="*/ 108 w 155"/>
                <a:gd name="T17" fmla="*/ 113 h 114"/>
                <a:gd name="T18" fmla="*/ 102 w 155"/>
                <a:gd name="T19" fmla="*/ 107 h 114"/>
                <a:gd name="T20" fmla="*/ 111 w 155"/>
                <a:gd name="T21" fmla="*/ 92 h 114"/>
                <a:gd name="T22" fmla="*/ 130 w 155"/>
                <a:gd name="T23" fmla="*/ 61 h 114"/>
                <a:gd name="T24" fmla="*/ 111 w 155"/>
                <a:gd name="T25" fmla="*/ 35 h 114"/>
                <a:gd name="T26" fmla="*/ 51 w 155"/>
                <a:gd name="T27" fmla="*/ 29 h 114"/>
                <a:gd name="T28" fmla="*/ 33 w 155"/>
                <a:gd name="T29" fmla="*/ 76 h 114"/>
                <a:gd name="T30" fmla="*/ 44 w 155"/>
                <a:gd name="T31" fmla="*/ 84 h 114"/>
                <a:gd name="T32" fmla="*/ 56 w 155"/>
                <a:gd name="T33" fmla="*/ 76 h 114"/>
                <a:gd name="T34" fmla="*/ 59 w 155"/>
                <a:gd name="T35" fmla="*/ 69 h 114"/>
                <a:gd name="T36" fmla="*/ 66 w 155"/>
                <a:gd name="T37" fmla="*/ 63 h 114"/>
                <a:gd name="T38" fmla="*/ 81 w 155"/>
                <a:gd name="T39" fmla="*/ 74 h 114"/>
                <a:gd name="T40" fmla="*/ 76 w 155"/>
                <a:gd name="T41" fmla="*/ 99 h 114"/>
                <a:gd name="T42" fmla="*/ 74 w 155"/>
                <a:gd name="T43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5" h="114">
                  <a:moveTo>
                    <a:pt x="74" y="110"/>
                  </a:moveTo>
                  <a:cubicBezTo>
                    <a:pt x="57" y="109"/>
                    <a:pt x="41" y="107"/>
                    <a:pt x="25" y="102"/>
                  </a:cubicBezTo>
                  <a:cubicBezTo>
                    <a:pt x="20" y="100"/>
                    <a:pt x="15" y="97"/>
                    <a:pt x="13" y="92"/>
                  </a:cubicBezTo>
                  <a:cubicBezTo>
                    <a:pt x="0" y="67"/>
                    <a:pt x="3" y="33"/>
                    <a:pt x="28" y="14"/>
                  </a:cubicBezTo>
                  <a:cubicBezTo>
                    <a:pt x="35" y="9"/>
                    <a:pt x="43" y="5"/>
                    <a:pt x="52" y="4"/>
                  </a:cubicBezTo>
                  <a:cubicBezTo>
                    <a:pt x="79" y="0"/>
                    <a:pt x="104" y="4"/>
                    <a:pt x="127" y="18"/>
                  </a:cubicBezTo>
                  <a:cubicBezTo>
                    <a:pt x="142" y="27"/>
                    <a:pt x="152" y="40"/>
                    <a:pt x="153" y="57"/>
                  </a:cubicBezTo>
                  <a:cubicBezTo>
                    <a:pt x="155" y="75"/>
                    <a:pt x="150" y="91"/>
                    <a:pt x="136" y="104"/>
                  </a:cubicBezTo>
                  <a:cubicBezTo>
                    <a:pt x="129" y="111"/>
                    <a:pt x="119" y="114"/>
                    <a:pt x="108" y="113"/>
                  </a:cubicBezTo>
                  <a:cubicBezTo>
                    <a:pt x="104" y="113"/>
                    <a:pt x="102" y="111"/>
                    <a:pt x="102" y="107"/>
                  </a:cubicBezTo>
                  <a:cubicBezTo>
                    <a:pt x="100" y="98"/>
                    <a:pt x="102" y="95"/>
                    <a:pt x="111" y="92"/>
                  </a:cubicBezTo>
                  <a:cubicBezTo>
                    <a:pt x="124" y="88"/>
                    <a:pt x="132" y="74"/>
                    <a:pt x="130" y="61"/>
                  </a:cubicBezTo>
                  <a:cubicBezTo>
                    <a:pt x="128" y="49"/>
                    <a:pt x="122" y="40"/>
                    <a:pt x="111" y="35"/>
                  </a:cubicBezTo>
                  <a:cubicBezTo>
                    <a:pt x="92" y="25"/>
                    <a:pt x="72" y="24"/>
                    <a:pt x="51" y="29"/>
                  </a:cubicBezTo>
                  <a:cubicBezTo>
                    <a:pt x="29" y="34"/>
                    <a:pt x="22" y="55"/>
                    <a:pt x="33" y="76"/>
                  </a:cubicBezTo>
                  <a:cubicBezTo>
                    <a:pt x="35" y="81"/>
                    <a:pt x="39" y="84"/>
                    <a:pt x="44" y="84"/>
                  </a:cubicBezTo>
                  <a:cubicBezTo>
                    <a:pt x="50" y="84"/>
                    <a:pt x="54" y="80"/>
                    <a:pt x="56" y="76"/>
                  </a:cubicBezTo>
                  <a:cubicBezTo>
                    <a:pt x="57" y="74"/>
                    <a:pt x="57" y="71"/>
                    <a:pt x="59" y="69"/>
                  </a:cubicBezTo>
                  <a:cubicBezTo>
                    <a:pt x="61" y="67"/>
                    <a:pt x="63" y="64"/>
                    <a:pt x="66" y="63"/>
                  </a:cubicBezTo>
                  <a:cubicBezTo>
                    <a:pt x="75" y="58"/>
                    <a:pt x="82" y="63"/>
                    <a:pt x="81" y="74"/>
                  </a:cubicBezTo>
                  <a:cubicBezTo>
                    <a:pt x="79" y="82"/>
                    <a:pt x="77" y="91"/>
                    <a:pt x="76" y="99"/>
                  </a:cubicBezTo>
                  <a:cubicBezTo>
                    <a:pt x="75" y="102"/>
                    <a:pt x="74" y="106"/>
                    <a:pt x="7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17"/>
            <p:cNvSpPr>
              <a:spLocks noEditPoints="1"/>
            </p:cNvSpPr>
            <p:nvPr/>
          </p:nvSpPr>
          <p:spPr bwMode="auto">
            <a:xfrm>
              <a:off x="6341408" y="4305717"/>
              <a:ext cx="360419" cy="286728"/>
            </a:xfrm>
            <a:custGeom>
              <a:avLst/>
              <a:gdLst>
                <a:gd name="T0" fmla="*/ 98 w 157"/>
                <a:gd name="T1" fmla="*/ 1 h 126"/>
                <a:gd name="T2" fmla="*/ 137 w 157"/>
                <a:gd name="T3" fmla="*/ 24 h 126"/>
                <a:gd name="T4" fmla="*/ 154 w 157"/>
                <a:gd name="T5" fmla="*/ 64 h 126"/>
                <a:gd name="T6" fmla="*/ 148 w 157"/>
                <a:gd name="T7" fmla="*/ 77 h 126"/>
                <a:gd name="T8" fmla="*/ 37 w 157"/>
                <a:gd name="T9" fmla="*/ 122 h 126"/>
                <a:gd name="T10" fmla="*/ 20 w 157"/>
                <a:gd name="T11" fmla="*/ 115 h 126"/>
                <a:gd name="T12" fmla="*/ 4 w 157"/>
                <a:gd name="T13" fmla="*/ 70 h 126"/>
                <a:gd name="T14" fmla="*/ 16 w 157"/>
                <a:gd name="T15" fmla="*/ 36 h 126"/>
                <a:gd name="T16" fmla="*/ 98 w 157"/>
                <a:gd name="T17" fmla="*/ 1 h 126"/>
                <a:gd name="T18" fmla="*/ 27 w 157"/>
                <a:gd name="T19" fmla="*/ 68 h 126"/>
                <a:gd name="T20" fmla="*/ 34 w 157"/>
                <a:gd name="T21" fmla="*/ 88 h 126"/>
                <a:gd name="T22" fmla="*/ 47 w 157"/>
                <a:gd name="T23" fmla="*/ 94 h 126"/>
                <a:gd name="T24" fmla="*/ 78 w 157"/>
                <a:gd name="T25" fmla="*/ 82 h 126"/>
                <a:gd name="T26" fmla="*/ 122 w 157"/>
                <a:gd name="T27" fmla="*/ 64 h 126"/>
                <a:gd name="T28" fmla="*/ 127 w 157"/>
                <a:gd name="T29" fmla="*/ 53 h 126"/>
                <a:gd name="T30" fmla="*/ 114 w 157"/>
                <a:gd name="T31" fmla="*/ 30 h 126"/>
                <a:gd name="T32" fmla="*/ 101 w 157"/>
                <a:gd name="T33" fmla="*/ 24 h 126"/>
                <a:gd name="T34" fmla="*/ 36 w 157"/>
                <a:gd name="T35" fmla="*/ 47 h 126"/>
                <a:gd name="T36" fmla="*/ 27 w 157"/>
                <a:gd name="T37" fmla="*/ 6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" h="126">
                  <a:moveTo>
                    <a:pt x="98" y="1"/>
                  </a:moveTo>
                  <a:cubicBezTo>
                    <a:pt x="116" y="0"/>
                    <a:pt x="129" y="8"/>
                    <a:pt x="137" y="24"/>
                  </a:cubicBezTo>
                  <a:cubicBezTo>
                    <a:pt x="144" y="37"/>
                    <a:pt x="149" y="50"/>
                    <a:pt x="154" y="64"/>
                  </a:cubicBezTo>
                  <a:cubicBezTo>
                    <a:pt x="157" y="72"/>
                    <a:pt x="156" y="74"/>
                    <a:pt x="148" y="77"/>
                  </a:cubicBezTo>
                  <a:cubicBezTo>
                    <a:pt x="111" y="92"/>
                    <a:pt x="74" y="107"/>
                    <a:pt x="37" y="122"/>
                  </a:cubicBezTo>
                  <a:cubicBezTo>
                    <a:pt x="27" y="126"/>
                    <a:pt x="24" y="125"/>
                    <a:pt x="20" y="115"/>
                  </a:cubicBezTo>
                  <a:cubicBezTo>
                    <a:pt x="14" y="100"/>
                    <a:pt x="8" y="85"/>
                    <a:pt x="4" y="70"/>
                  </a:cubicBezTo>
                  <a:cubicBezTo>
                    <a:pt x="0" y="56"/>
                    <a:pt x="7" y="45"/>
                    <a:pt x="16" y="36"/>
                  </a:cubicBezTo>
                  <a:cubicBezTo>
                    <a:pt x="38" y="12"/>
                    <a:pt x="66" y="3"/>
                    <a:pt x="98" y="1"/>
                  </a:cubicBezTo>
                  <a:close/>
                  <a:moveTo>
                    <a:pt x="27" y="68"/>
                  </a:moveTo>
                  <a:cubicBezTo>
                    <a:pt x="29" y="73"/>
                    <a:pt x="31" y="81"/>
                    <a:pt x="34" y="88"/>
                  </a:cubicBezTo>
                  <a:cubicBezTo>
                    <a:pt x="37" y="96"/>
                    <a:pt x="39" y="96"/>
                    <a:pt x="47" y="94"/>
                  </a:cubicBezTo>
                  <a:cubicBezTo>
                    <a:pt x="57" y="90"/>
                    <a:pt x="68" y="86"/>
                    <a:pt x="78" y="82"/>
                  </a:cubicBezTo>
                  <a:cubicBezTo>
                    <a:pt x="93" y="77"/>
                    <a:pt x="107" y="71"/>
                    <a:pt x="122" y="64"/>
                  </a:cubicBezTo>
                  <a:cubicBezTo>
                    <a:pt x="129" y="61"/>
                    <a:pt x="130" y="59"/>
                    <a:pt x="127" y="53"/>
                  </a:cubicBezTo>
                  <a:cubicBezTo>
                    <a:pt x="123" y="45"/>
                    <a:pt x="119" y="37"/>
                    <a:pt x="114" y="30"/>
                  </a:cubicBezTo>
                  <a:cubicBezTo>
                    <a:pt x="111" y="26"/>
                    <a:pt x="107" y="24"/>
                    <a:pt x="101" y="24"/>
                  </a:cubicBezTo>
                  <a:cubicBezTo>
                    <a:pt x="76" y="23"/>
                    <a:pt x="55" y="33"/>
                    <a:pt x="36" y="47"/>
                  </a:cubicBezTo>
                  <a:cubicBezTo>
                    <a:pt x="30" y="51"/>
                    <a:pt x="27" y="58"/>
                    <a:pt x="2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18"/>
            <p:cNvSpPr>
              <a:spLocks noEditPoints="1"/>
            </p:cNvSpPr>
            <p:nvPr/>
          </p:nvSpPr>
          <p:spPr bwMode="auto">
            <a:xfrm>
              <a:off x="9188587" y="1220046"/>
              <a:ext cx="274669" cy="360419"/>
            </a:xfrm>
            <a:custGeom>
              <a:avLst/>
              <a:gdLst>
                <a:gd name="T0" fmla="*/ 0 w 120"/>
                <a:gd name="T1" fmla="*/ 91 h 158"/>
                <a:gd name="T2" fmla="*/ 20 w 120"/>
                <a:gd name="T3" fmla="*/ 25 h 158"/>
                <a:gd name="T4" fmla="*/ 73 w 120"/>
                <a:gd name="T5" fmla="*/ 3 h 158"/>
                <a:gd name="T6" fmla="*/ 115 w 120"/>
                <a:gd name="T7" fmla="*/ 37 h 158"/>
                <a:gd name="T8" fmla="*/ 116 w 120"/>
                <a:gd name="T9" fmla="*/ 79 h 158"/>
                <a:gd name="T10" fmla="*/ 92 w 120"/>
                <a:gd name="T11" fmla="*/ 130 h 158"/>
                <a:gd name="T12" fmla="*/ 10 w 120"/>
                <a:gd name="T13" fmla="*/ 127 h 158"/>
                <a:gd name="T14" fmla="*/ 0 w 120"/>
                <a:gd name="T15" fmla="*/ 91 h 158"/>
                <a:gd name="T16" fmla="*/ 94 w 120"/>
                <a:gd name="T17" fmla="*/ 62 h 158"/>
                <a:gd name="T18" fmla="*/ 94 w 120"/>
                <a:gd name="T19" fmla="*/ 54 h 158"/>
                <a:gd name="T20" fmla="*/ 60 w 120"/>
                <a:gd name="T21" fmla="*/ 25 h 158"/>
                <a:gd name="T22" fmla="*/ 36 w 120"/>
                <a:gd name="T23" fmla="*/ 41 h 158"/>
                <a:gd name="T24" fmla="*/ 23 w 120"/>
                <a:gd name="T25" fmla="*/ 76 h 158"/>
                <a:gd name="T26" fmla="*/ 39 w 120"/>
                <a:gd name="T27" fmla="*/ 121 h 158"/>
                <a:gd name="T28" fmla="*/ 66 w 120"/>
                <a:gd name="T29" fmla="*/ 121 h 158"/>
                <a:gd name="T30" fmla="*/ 78 w 120"/>
                <a:gd name="T31" fmla="*/ 110 h 158"/>
                <a:gd name="T32" fmla="*/ 94 w 120"/>
                <a:gd name="T33" fmla="*/ 6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58">
                  <a:moveTo>
                    <a:pt x="0" y="91"/>
                  </a:moveTo>
                  <a:cubicBezTo>
                    <a:pt x="1" y="67"/>
                    <a:pt x="6" y="45"/>
                    <a:pt x="20" y="25"/>
                  </a:cubicBezTo>
                  <a:cubicBezTo>
                    <a:pt x="33" y="7"/>
                    <a:pt x="51" y="0"/>
                    <a:pt x="73" y="3"/>
                  </a:cubicBezTo>
                  <a:cubicBezTo>
                    <a:pt x="93" y="6"/>
                    <a:pt x="107" y="18"/>
                    <a:pt x="115" y="37"/>
                  </a:cubicBezTo>
                  <a:cubicBezTo>
                    <a:pt x="120" y="51"/>
                    <a:pt x="119" y="65"/>
                    <a:pt x="116" y="79"/>
                  </a:cubicBezTo>
                  <a:cubicBezTo>
                    <a:pt x="112" y="98"/>
                    <a:pt x="105" y="115"/>
                    <a:pt x="92" y="130"/>
                  </a:cubicBezTo>
                  <a:cubicBezTo>
                    <a:pt x="68" y="158"/>
                    <a:pt x="27" y="150"/>
                    <a:pt x="10" y="127"/>
                  </a:cubicBezTo>
                  <a:cubicBezTo>
                    <a:pt x="2" y="116"/>
                    <a:pt x="0" y="104"/>
                    <a:pt x="0" y="91"/>
                  </a:cubicBezTo>
                  <a:close/>
                  <a:moveTo>
                    <a:pt x="94" y="62"/>
                  </a:moveTo>
                  <a:cubicBezTo>
                    <a:pt x="94" y="59"/>
                    <a:pt x="95" y="56"/>
                    <a:pt x="94" y="54"/>
                  </a:cubicBezTo>
                  <a:cubicBezTo>
                    <a:pt x="93" y="36"/>
                    <a:pt x="77" y="23"/>
                    <a:pt x="60" y="25"/>
                  </a:cubicBezTo>
                  <a:cubicBezTo>
                    <a:pt x="49" y="26"/>
                    <a:pt x="42" y="33"/>
                    <a:pt x="36" y="41"/>
                  </a:cubicBezTo>
                  <a:cubicBezTo>
                    <a:pt x="29" y="51"/>
                    <a:pt x="26" y="63"/>
                    <a:pt x="23" y="76"/>
                  </a:cubicBezTo>
                  <a:cubicBezTo>
                    <a:pt x="19" y="94"/>
                    <a:pt x="23" y="109"/>
                    <a:pt x="39" y="121"/>
                  </a:cubicBezTo>
                  <a:cubicBezTo>
                    <a:pt x="50" y="128"/>
                    <a:pt x="56" y="129"/>
                    <a:pt x="66" y="121"/>
                  </a:cubicBezTo>
                  <a:cubicBezTo>
                    <a:pt x="71" y="118"/>
                    <a:pt x="75" y="114"/>
                    <a:pt x="78" y="110"/>
                  </a:cubicBezTo>
                  <a:cubicBezTo>
                    <a:pt x="89" y="96"/>
                    <a:pt x="95" y="80"/>
                    <a:pt x="94" y="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19"/>
            <p:cNvSpPr>
              <a:spLocks noEditPoints="1"/>
            </p:cNvSpPr>
            <p:nvPr/>
          </p:nvSpPr>
          <p:spPr bwMode="auto">
            <a:xfrm>
              <a:off x="10784346" y="3010083"/>
              <a:ext cx="344341" cy="262610"/>
            </a:xfrm>
            <a:custGeom>
              <a:avLst/>
              <a:gdLst>
                <a:gd name="T0" fmla="*/ 88 w 150"/>
                <a:gd name="T1" fmla="*/ 0 h 115"/>
                <a:gd name="T2" fmla="*/ 106 w 150"/>
                <a:gd name="T3" fmla="*/ 1 h 115"/>
                <a:gd name="T4" fmla="*/ 148 w 150"/>
                <a:gd name="T5" fmla="*/ 44 h 115"/>
                <a:gd name="T6" fmla="*/ 114 w 150"/>
                <a:gd name="T7" fmla="*/ 102 h 115"/>
                <a:gd name="T8" fmla="*/ 42 w 150"/>
                <a:gd name="T9" fmla="*/ 110 h 115"/>
                <a:gd name="T10" fmla="*/ 1 w 150"/>
                <a:gd name="T11" fmla="*/ 64 h 115"/>
                <a:gd name="T12" fmla="*/ 11 w 150"/>
                <a:gd name="T13" fmla="*/ 30 h 115"/>
                <a:gd name="T14" fmla="*/ 63 w 150"/>
                <a:gd name="T15" fmla="*/ 1 h 115"/>
                <a:gd name="T16" fmla="*/ 88 w 150"/>
                <a:gd name="T17" fmla="*/ 0 h 115"/>
                <a:gd name="T18" fmla="*/ 89 w 150"/>
                <a:gd name="T19" fmla="*/ 20 h 115"/>
                <a:gd name="T20" fmla="*/ 39 w 150"/>
                <a:gd name="T21" fmla="*/ 34 h 115"/>
                <a:gd name="T22" fmla="*/ 33 w 150"/>
                <a:gd name="T23" fmla="*/ 80 h 115"/>
                <a:gd name="T24" fmla="*/ 48 w 150"/>
                <a:gd name="T25" fmla="*/ 90 h 115"/>
                <a:gd name="T26" fmla="*/ 104 w 150"/>
                <a:gd name="T27" fmla="*/ 81 h 115"/>
                <a:gd name="T28" fmla="*/ 126 w 150"/>
                <a:gd name="T29" fmla="*/ 56 h 115"/>
                <a:gd name="T30" fmla="*/ 125 w 150"/>
                <a:gd name="T31" fmla="*/ 44 h 115"/>
                <a:gd name="T32" fmla="*/ 89 w 150"/>
                <a:gd name="T33" fmla="*/ 2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0" h="115">
                  <a:moveTo>
                    <a:pt x="88" y="0"/>
                  </a:moveTo>
                  <a:cubicBezTo>
                    <a:pt x="94" y="0"/>
                    <a:pt x="100" y="0"/>
                    <a:pt x="106" y="1"/>
                  </a:cubicBezTo>
                  <a:cubicBezTo>
                    <a:pt x="129" y="4"/>
                    <a:pt x="146" y="22"/>
                    <a:pt x="148" y="44"/>
                  </a:cubicBezTo>
                  <a:cubicBezTo>
                    <a:pt x="150" y="70"/>
                    <a:pt x="137" y="92"/>
                    <a:pt x="114" y="102"/>
                  </a:cubicBezTo>
                  <a:cubicBezTo>
                    <a:pt x="91" y="112"/>
                    <a:pt x="67" y="115"/>
                    <a:pt x="42" y="110"/>
                  </a:cubicBezTo>
                  <a:cubicBezTo>
                    <a:pt x="18" y="106"/>
                    <a:pt x="4" y="89"/>
                    <a:pt x="1" y="64"/>
                  </a:cubicBezTo>
                  <a:cubicBezTo>
                    <a:pt x="0" y="51"/>
                    <a:pt x="3" y="40"/>
                    <a:pt x="11" y="30"/>
                  </a:cubicBezTo>
                  <a:cubicBezTo>
                    <a:pt x="24" y="13"/>
                    <a:pt x="42" y="3"/>
                    <a:pt x="63" y="1"/>
                  </a:cubicBezTo>
                  <a:cubicBezTo>
                    <a:pt x="71" y="0"/>
                    <a:pt x="79" y="0"/>
                    <a:pt x="88" y="0"/>
                  </a:cubicBezTo>
                  <a:close/>
                  <a:moveTo>
                    <a:pt x="89" y="20"/>
                  </a:moveTo>
                  <a:cubicBezTo>
                    <a:pt x="70" y="20"/>
                    <a:pt x="54" y="26"/>
                    <a:pt x="39" y="34"/>
                  </a:cubicBezTo>
                  <a:cubicBezTo>
                    <a:pt x="21" y="44"/>
                    <a:pt x="22" y="68"/>
                    <a:pt x="33" y="80"/>
                  </a:cubicBezTo>
                  <a:cubicBezTo>
                    <a:pt x="37" y="84"/>
                    <a:pt x="41" y="89"/>
                    <a:pt x="48" y="90"/>
                  </a:cubicBezTo>
                  <a:cubicBezTo>
                    <a:pt x="68" y="91"/>
                    <a:pt x="87" y="89"/>
                    <a:pt x="104" y="81"/>
                  </a:cubicBezTo>
                  <a:cubicBezTo>
                    <a:pt x="115" y="76"/>
                    <a:pt x="123" y="68"/>
                    <a:pt x="126" y="56"/>
                  </a:cubicBezTo>
                  <a:cubicBezTo>
                    <a:pt x="127" y="51"/>
                    <a:pt x="127" y="47"/>
                    <a:pt x="125" y="44"/>
                  </a:cubicBezTo>
                  <a:cubicBezTo>
                    <a:pt x="116" y="30"/>
                    <a:pt x="106" y="17"/>
                    <a:pt x="89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20"/>
            <p:cNvSpPr>
              <a:spLocks noEditPoints="1"/>
            </p:cNvSpPr>
            <p:nvPr/>
          </p:nvSpPr>
          <p:spPr bwMode="auto">
            <a:xfrm>
              <a:off x="8988949" y="4075263"/>
              <a:ext cx="210356" cy="351040"/>
            </a:xfrm>
            <a:custGeom>
              <a:avLst/>
              <a:gdLst>
                <a:gd name="T0" fmla="*/ 7 w 92"/>
                <a:gd name="T1" fmla="*/ 122 h 154"/>
                <a:gd name="T2" fmla="*/ 19 w 92"/>
                <a:gd name="T3" fmla="*/ 119 h 154"/>
                <a:gd name="T4" fmla="*/ 33 w 92"/>
                <a:gd name="T5" fmla="*/ 124 h 154"/>
                <a:gd name="T6" fmla="*/ 58 w 92"/>
                <a:gd name="T7" fmla="*/ 127 h 154"/>
                <a:gd name="T8" fmla="*/ 61 w 92"/>
                <a:gd name="T9" fmla="*/ 121 h 154"/>
                <a:gd name="T10" fmla="*/ 63 w 92"/>
                <a:gd name="T11" fmla="*/ 115 h 154"/>
                <a:gd name="T12" fmla="*/ 50 w 92"/>
                <a:gd name="T13" fmla="*/ 100 h 154"/>
                <a:gd name="T14" fmla="*/ 24 w 92"/>
                <a:gd name="T15" fmla="*/ 96 h 154"/>
                <a:gd name="T16" fmla="*/ 6 w 92"/>
                <a:gd name="T17" fmla="*/ 71 h 154"/>
                <a:gd name="T18" fmla="*/ 18 w 92"/>
                <a:gd name="T19" fmla="*/ 15 h 154"/>
                <a:gd name="T20" fmla="*/ 80 w 92"/>
                <a:gd name="T21" fmla="*/ 24 h 154"/>
                <a:gd name="T22" fmla="*/ 87 w 92"/>
                <a:gd name="T23" fmla="*/ 43 h 154"/>
                <a:gd name="T24" fmla="*/ 86 w 92"/>
                <a:gd name="T25" fmla="*/ 120 h 154"/>
                <a:gd name="T26" fmla="*/ 44 w 92"/>
                <a:gd name="T27" fmla="*/ 154 h 154"/>
                <a:gd name="T28" fmla="*/ 34 w 92"/>
                <a:gd name="T29" fmla="*/ 153 h 154"/>
                <a:gd name="T30" fmla="*/ 15 w 92"/>
                <a:gd name="T31" fmla="*/ 142 h 154"/>
                <a:gd name="T32" fmla="*/ 7 w 92"/>
                <a:gd name="T33" fmla="*/ 122 h 154"/>
                <a:gd name="T34" fmla="*/ 64 w 92"/>
                <a:gd name="T35" fmla="*/ 56 h 154"/>
                <a:gd name="T36" fmla="*/ 56 w 92"/>
                <a:gd name="T37" fmla="*/ 33 h 154"/>
                <a:gd name="T38" fmla="*/ 31 w 92"/>
                <a:gd name="T39" fmla="*/ 36 h 154"/>
                <a:gd name="T40" fmla="*/ 30 w 92"/>
                <a:gd name="T41" fmla="*/ 69 h 154"/>
                <a:gd name="T42" fmla="*/ 48 w 92"/>
                <a:gd name="T43" fmla="*/ 80 h 154"/>
                <a:gd name="T44" fmla="*/ 62 w 92"/>
                <a:gd name="T45" fmla="*/ 68 h 154"/>
                <a:gd name="T46" fmla="*/ 64 w 92"/>
                <a:gd name="T47" fmla="*/ 5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" h="154">
                  <a:moveTo>
                    <a:pt x="7" y="122"/>
                  </a:moveTo>
                  <a:cubicBezTo>
                    <a:pt x="11" y="121"/>
                    <a:pt x="15" y="120"/>
                    <a:pt x="19" y="119"/>
                  </a:cubicBezTo>
                  <a:cubicBezTo>
                    <a:pt x="25" y="117"/>
                    <a:pt x="29" y="119"/>
                    <a:pt x="33" y="124"/>
                  </a:cubicBezTo>
                  <a:cubicBezTo>
                    <a:pt x="39" y="136"/>
                    <a:pt x="48" y="134"/>
                    <a:pt x="58" y="127"/>
                  </a:cubicBezTo>
                  <a:cubicBezTo>
                    <a:pt x="59" y="126"/>
                    <a:pt x="60" y="123"/>
                    <a:pt x="61" y="121"/>
                  </a:cubicBezTo>
                  <a:cubicBezTo>
                    <a:pt x="62" y="119"/>
                    <a:pt x="62" y="117"/>
                    <a:pt x="63" y="115"/>
                  </a:cubicBezTo>
                  <a:cubicBezTo>
                    <a:pt x="67" y="100"/>
                    <a:pt x="66" y="98"/>
                    <a:pt x="50" y="100"/>
                  </a:cubicBezTo>
                  <a:cubicBezTo>
                    <a:pt x="40" y="102"/>
                    <a:pt x="32" y="101"/>
                    <a:pt x="24" y="96"/>
                  </a:cubicBezTo>
                  <a:cubicBezTo>
                    <a:pt x="14" y="90"/>
                    <a:pt x="9" y="81"/>
                    <a:pt x="6" y="71"/>
                  </a:cubicBezTo>
                  <a:cubicBezTo>
                    <a:pt x="0" y="51"/>
                    <a:pt x="2" y="32"/>
                    <a:pt x="18" y="15"/>
                  </a:cubicBezTo>
                  <a:cubicBezTo>
                    <a:pt x="31" y="0"/>
                    <a:pt x="70" y="1"/>
                    <a:pt x="80" y="24"/>
                  </a:cubicBezTo>
                  <a:cubicBezTo>
                    <a:pt x="83" y="31"/>
                    <a:pt x="86" y="37"/>
                    <a:pt x="87" y="43"/>
                  </a:cubicBezTo>
                  <a:cubicBezTo>
                    <a:pt x="91" y="69"/>
                    <a:pt x="92" y="94"/>
                    <a:pt x="86" y="120"/>
                  </a:cubicBezTo>
                  <a:cubicBezTo>
                    <a:pt x="81" y="142"/>
                    <a:pt x="66" y="153"/>
                    <a:pt x="44" y="154"/>
                  </a:cubicBezTo>
                  <a:cubicBezTo>
                    <a:pt x="41" y="154"/>
                    <a:pt x="37" y="154"/>
                    <a:pt x="34" y="153"/>
                  </a:cubicBezTo>
                  <a:cubicBezTo>
                    <a:pt x="26" y="153"/>
                    <a:pt x="19" y="150"/>
                    <a:pt x="15" y="142"/>
                  </a:cubicBezTo>
                  <a:cubicBezTo>
                    <a:pt x="12" y="136"/>
                    <a:pt x="8" y="131"/>
                    <a:pt x="7" y="122"/>
                  </a:cubicBezTo>
                  <a:close/>
                  <a:moveTo>
                    <a:pt x="64" y="56"/>
                  </a:moveTo>
                  <a:cubicBezTo>
                    <a:pt x="63" y="47"/>
                    <a:pt x="62" y="39"/>
                    <a:pt x="56" y="33"/>
                  </a:cubicBezTo>
                  <a:cubicBezTo>
                    <a:pt x="49" y="24"/>
                    <a:pt x="35" y="25"/>
                    <a:pt x="31" y="36"/>
                  </a:cubicBezTo>
                  <a:cubicBezTo>
                    <a:pt x="26" y="47"/>
                    <a:pt x="26" y="58"/>
                    <a:pt x="30" y="69"/>
                  </a:cubicBezTo>
                  <a:cubicBezTo>
                    <a:pt x="32" y="76"/>
                    <a:pt x="40" y="81"/>
                    <a:pt x="48" y="80"/>
                  </a:cubicBezTo>
                  <a:cubicBezTo>
                    <a:pt x="54" y="80"/>
                    <a:pt x="60" y="76"/>
                    <a:pt x="62" y="68"/>
                  </a:cubicBezTo>
                  <a:cubicBezTo>
                    <a:pt x="63" y="64"/>
                    <a:pt x="63" y="59"/>
                    <a:pt x="6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21"/>
            <p:cNvSpPr>
              <a:spLocks noEditPoints="1"/>
            </p:cNvSpPr>
            <p:nvPr/>
          </p:nvSpPr>
          <p:spPr bwMode="auto">
            <a:xfrm>
              <a:off x="8348502" y="5758113"/>
              <a:ext cx="277349" cy="422052"/>
            </a:xfrm>
            <a:custGeom>
              <a:avLst/>
              <a:gdLst>
                <a:gd name="T0" fmla="*/ 36 w 121"/>
                <a:gd name="T1" fmla="*/ 46 h 185"/>
                <a:gd name="T2" fmla="*/ 40 w 121"/>
                <a:gd name="T3" fmla="*/ 57 h 185"/>
                <a:gd name="T4" fmla="*/ 41 w 121"/>
                <a:gd name="T5" fmla="*/ 71 h 185"/>
                <a:gd name="T6" fmla="*/ 50 w 121"/>
                <a:gd name="T7" fmla="*/ 79 h 185"/>
                <a:gd name="T8" fmla="*/ 61 w 121"/>
                <a:gd name="T9" fmla="*/ 68 h 185"/>
                <a:gd name="T10" fmla="*/ 58 w 121"/>
                <a:gd name="T11" fmla="*/ 59 h 185"/>
                <a:gd name="T12" fmla="*/ 62 w 121"/>
                <a:gd name="T13" fmla="*/ 43 h 185"/>
                <a:gd name="T14" fmla="*/ 69 w 121"/>
                <a:gd name="T15" fmla="*/ 38 h 185"/>
                <a:gd name="T16" fmla="*/ 72 w 121"/>
                <a:gd name="T17" fmla="*/ 27 h 185"/>
                <a:gd name="T18" fmla="*/ 46 w 121"/>
                <a:gd name="T19" fmla="*/ 27 h 185"/>
                <a:gd name="T20" fmla="*/ 53 w 121"/>
                <a:gd name="T21" fmla="*/ 19 h 185"/>
                <a:gd name="T22" fmla="*/ 93 w 121"/>
                <a:gd name="T23" fmla="*/ 0 h 185"/>
                <a:gd name="T24" fmla="*/ 105 w 121"/>
                <a:gd name="T25" fmla="*/ 1 h 185"/>
                <a:gd name="T26" fmla="*/ 119 w 121"/>
                <a:gd name="T27" fmla="*/ 18 h 185"/>
                <a:gd name="T28" fmla="*/ 108 w 121"/>
                <a:gd name="T29" fmla="*/ 53 h 185"/>
                <a:gd name="T30" fmla="*/ 77 w 121"/>
                <a:gd name="T31" fmla="*/ 84 h 185"/>
                <a:gd name="T32" fmla="*/ 63 w 121"/>
                <a:gd name="T33" fmla="*/ 99 h 185"/>
                <a:gd name="T34" fmla="*/ 70 w 121"/>
                <a:gd name="T35" fmla="*/ 119 h 185"/>
                <a:gd name="T36" fmla="*/ 80 w 121"/>
                <a:gd name="T37" fmla="*/ 125 h 185"/>
                <a:gd name="T38" fmla="*/ 66 w 121"/>
                <a:gd name="T39" fmla="*/ 132 h 185"/>
                <a:gd name="T40" fmla="*/ 56 w 121"/>
                <a:gd name="T41" fmla="*/ 135 h 185"/>
                <a:gd name="T42" fmla="*/ 46 w 121"/>
                <a:gd name="T43" fmla="*/ 143 h 185"/>
                <a:gd name="T44" fmla="*/ 52 w 121"/>
                <a:gd name="T45" fmla="*/ 157 h 185"/>
                <a:gd name="T46" fmla="*/ 70 w 121"/>
                <a:gd name="T47" fmla="*/ 161 h 185"/>
                <a:gd name="T48" fmla="*/ 85 w 121"/>
                <a:gd name="T49" fmla="*/ 165 h 185"/>
                <a:gd name="T50" fmla="*/ 92 w 121"/>
                <a:gd name="T51" fmla="*/ 175 h 185"/>
                <a:gd name="T52" fmla="*/ 79 w 121"/>
                <a:gd name="T53" fmla="*/ 184 h 185"/>
                <a:gd name="T54" fmla="*/ 60 w 121"/>
                <a:gd name="T55" fmla="*/ 180 h 185"/>
                <a:gd name="T56" fmla="*/ 17 w 121"/>
                <a:gd name="T57" fmla="*/ 175 h 185"/>
                <a:gd name="T58" fmla="*/ 3 w 121"/>
                <a:gd name="T59" fmla="*/ 172 h 185"/>
                <a:gd name="T60" fmla="*/ 0 w 121"/>
                <a:gd name="T61" fmla="*/ 165 h 185"/>
                <a:gd name="T62" fmla="*/ 5 w 121"/>
                <a:gd name="T63" fmla="*/ 161 h 185"/>
                <a:gd name="T64" fmla="*/ 21 w 121"/>
                <a:gd name="T65" fmla="*/ 159 h 185"/>
                <a:gd name="T66" fmla="*/ 30 w 121"/>
                <a:gd name="T67" fmla="*/ 140 h 185"/>
                <a:gd name="T68" fmla="*/ 26 w 121"/>
                <a:gd name="T69" fmla="*/ 131 h 185"/>
                <a:gd name="T70" fmla="*/ 39 w 121"/>
                <a:gd name="T71" fmla="*/ 121 h 185"/>
                <a:gd name="T72" fmla="*/ 48 w 121"/>
                <a:gd name="T73" fmla="*/ 110 h 185"/>
                <a:gd name="T74" fmla="*/ 41 w 121"/>
                <a:gd name="T75" fmla="*/ 94 h 185"/>
                <a:gd name="T76" fmla="*/ 32 w 121"/>
                <a:gd name="T77" fmla="*/ 92 h 185"/>
                <a:gd name="T78" fmla="*/ 19 w 121"/>
                <a:gd name="T79" fmla="*/ 76 h 185"/>
                <a:gd name="T80" fmla="*/ 31 w 121"/>
                <a:gd name="T81" fmla="*/ 49 h 185"/>
                <a:gd name="T82" fmla="*/ 36 w 121"/>
                <a:gd name="T83" fmla="*/ 46 h 185"/>
                <a:gd name="T84" fmla="*/ 109 w 121"/>
                <a:gd name="T85" fmla="*/ 29 h 185"/>
                <a:gd name="T86" fmla="*/ 99 w 121"/>
                <a:gd name="T87" fmla="*/ 16 h 185"/>
                <a:gd name="T88" fmla="*/ 86 w 121"/>
                <a:gd name="T89" fmla="*/ 18 h 185"/>
                <a:gd name="T90" fmla="*/ 81 w 121"/>
                <a:gd name="T91" fmla="*/ 26 h 185"/>
                <a:gd name="T92" fmla="*/ 90 w 121"/>
                <a:gd name="T93" fmla="*/ 37 h 185"/>
                <a:gd name="T94" fmla="*/ 108 w 121"/>
                <a:gd name="T95" fmla="*/ 34 h 185"/>
                <a:gd name="T96" fmla="*/ 109 w 121"/>
                <a:gd name="T97" fmla="*/ 2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" h="185">
                  <a:moveTo>
                    <a:pt x="36" y="46"/>
                  </a:moveTo>
                  <a:cubicBezTo>
                    <a:pt x="40" y="49"/>
                    <a:pt x="40" y="53"/>
                    <a:pt x="40" y="57"/>
                  </a:cubicBezTo>
                  <a:cubicBezTo>
                    <a:pt x="40" y="62"/>
                    <a:pt x="40" y="66"/>
                    <a:pt x="41" y="71"/>
                  </a:cubicBezTo>
                  <a:cubicBezTo>
                    <a:pt x="42" y="77"/>
                    <a:pt x="45" y="79"/>
                    <a:pt x="50" y="79"/>
                  </a:cubicBezTo>
                  <a:cubicBezTo>
                    <a:pt x="56" y="78"/>
                    <a:pt x="62" y="73"/>
                    <a:pt x="61" y="68"/>
                  </a:cubicBezTo>
                  <a:cubicBezTo>
                    <a:pt x="61" y="65"/>
                    <a:pt x="59" y="61"/>
                    <a:pt x="58" y="59"/>
                  </a:cubicBezTo>
                  <a:cubicBezTo>
                    <a:pt x="54" y="49"/>
                    <a:pt x="54" y="49"/>
                    <a:pt x="62" y="43"/>
                  </a:cubicBezTo>
                  <a:cubicBezTo>
                    <a:pt x="64" y="41"/>
                    <a:pt x="67" y="40"/>
                    <a:pt x="69" y="38"/>
                  </a:cubicBezTo>
                  <a:cubicBezTo>
                    <a:pt x="71" y="35"/>
                    <a:pt x="74" y="33"/>
                    <a:pt x="72" y="27"/>
                  </a:cubicBezTo>
                  <a:cubicBezTo>
                    <a:pt x="64" y="27"/>
                    <a:pt x="56" y="27"/>
                    <a:pt x="46" y="27"/>
                  </a:cubicBezTo>
                  <a:cubicBezTo>
                    <a:pt x="49" y="23"/>
                    <a:pt x="51" y="20"/>
                    <a:pt x="53" y="19"/>
                  </a:cubicBezTo>
                  <a:cubicBezTo>
                    <a:pt x="64" y="8"/>
                    <a:pt x="77" y="2"/>
                    <a:pt x="93" y="0"/>
                  </a:cubicBezTo>
                  <a:cubicBezTo>
                    <a:pt x="97" y="0"/>
                    <a:pt x="101" y="0"/>
                    <a:pt x="105" y="1"/>
                  </a:cubicBezTo>
                  <a:cubicBezTo>
                    <a:pt x="115" y="4"/>
                    <a:pt x="118" y="8"/>
                    <a:pt x="119" y="18"/>
                  </a:cubicBezTo>
                  <a:cubicBezTo>
                    <a:pt x="121" y="31"/>
                    <a:pt x="118" y="43"/>
                    <a:pt x="108" y="53"/>
                  </a:cubicBezTo>
                  <a:cubicBezTo>
                    <a:pt x="97" y="63"/>
                    <a:pt x="87" y="73"/>
                    <a:pt x="77" y="84"/>
                  </a:cubicBezTo>
                  <a:cubicBezTo>
                    <a:pt x="72" y="89"/>
                    <a:pt x="67" y="94"/>
                    <a:pt x="63" y="99"/>
                  </a:cubicBezTo>
                  <a:cubicBezTo>
                    <a:pt x="57" y="108"/>
                    <a:pt x="59" y="115"/>
                    <a:pt x="70" y="119"/>
                  </a:cubicBezTo>
                  <a:cubicBezTo>
                    <a:pt x="76" y="121"/>
                    <a:pt x="76" y="121"/>
                    <a:pt x="80" y="125"/>
                  </a:cubicBezTo>
                  <a:cubicBezTo>
                    <a:pt x="77" y="132"/>
                    <a:pt x="71" y="131"/>
                    <a:pt x="66" y="132"/>
                  </a:cubicBezTo>
                  <a:cubicBezTo>
                    <a:pt x="62" y="134"/>
                    <a:pt x="58" y="133"/>
                    <a:pt x="56" y="135"/>
                  </a:cubicBezTo>
                  <a:cubicBezTo>
                    <a:pt x="52" y="137"/>
                    <a:pt x="49" y="139"/>
                    <a:pt x="46" y="143"/>
                  </a:cubicBezTo>
                  <a:cubicBezTo>
                    <a:pt x="42" y="149"/>
                    <a:pt x="44" y="154"/>
                    <a:pt x="52" y="157"/>
                  </a:cubicBezTo>
                  <a:cubicBezTo>
                    <a:pt x="58" y="159"/>
                    <a:pt x="64" y="159"/>
                    <a:pt x="70" y="161"/>
                  </a:cubicBezTo>
                  <a:cubicBezTo>
                    <a:pt x="75" y="162"/>
                    <a:pt x="80" y="163"/>
                    <a:pt x="85" y="165"/>
                  </a:cubicBezTo>
                  <a:cubicBezTo>
                    <a:pt x="91" y="168"/>
                    <a:pt x="93" y="171"/>
                    <a:pt x="92" y="175"/>
                  </a:cubicBezTo>
                  <a:cubicBezTo>
                    <a:pt x="90" y="181"/>
                    <a:pt x="85" y="185"/>
                    <a:pt x="79" y="184"/>
                  </a:cubicBezTo>
                  <a:cubicBezTo>
                    <a:pt x="72" y="183"/>
                    <a:pt x="66" y="182"/>
                    <a:pt x="60" y="180"/>
                  </a:cubicBezTo>
                  <a:cubicBezTo>
                    <a:pt x="46" y="177"/>
                    <a:pt x="31" y="174"/>
                    <a:pt x="17" y="175"/>
                  </a:cubicBezTo>
                  <a:cubicBezTo>
                    <a:pt x="12" y="176"/>
                    <a:pt x="7" y="175"/>
                    <a:pt x="3" y="172"/>
                  </a:cubicBezTo>
                  <a:cubicBezTo>
                    <a:pt x="1" y="170"/>
                    <a:pt x="0" y="167"/>
                    <a:pt x="0" y="165"/>
                  </a:cubicBezTo>
                  <a:cubicBezTo>
                    <a:pt x="0" y="164"/>
                    <a:pt x="3" y="161"/>
                    <a:pt x="5" y="161"/>
                  </a:cubicBezTo>
                  <a:cubicBezTo>
                    <a:pt x="10" y="160"/>
                    <a:pt x="16" y="160"/>
                    <a:pt x="21" y="159"/>
                  </a:cubicBezTo>
                  <a:cubicBezTo>
                    <a:pt x="33" y="158"/>
                    <a:pt x="36" y="151"/>
                    <a:pt x="30" y="140"/>
                  </a:cubicBezTo>
                  <a:cubicBezTo>
                    <a:pt x="29" y="137"/>
                    <a:pt x="27" y="134"/>
                    <a:pt x="26" y="131"/>
                  </a:cubicBezTo>
                  <a:cubicBezTo>
                    <a:pt x="31" y="127"/>
                    <a:pt x="36" y="125"/>
                    <a:pt x="39" y="121"/>
                  </a:cubicBezTo>
                  <a:cubicBezTo>
                    <a:pt x="43" y="118"/>
                    <a:pt x="46" y="114"/>
                    <a:pt x="48" y="110"/>
                  </a:cubicBezTo>
                  <a:cubicBezTo>
                    <a:pt x="51" y="102"/>
                    <a:pt x="49" y="97"/>
                    <a:pt x="41" y="94"/>
                  </a:cubicBezTo>
                  <a:cubicBezTo>
                    <a:pt x="38" y="93"/>
                    <a:pt x="35" y="93"/>
                    <a:pt x="32" y="92"/>
                  </a:cubicBezTo>
                  <a:cubicBezTo>
                    <a:pt x="21" y="91"/>
                    <a:pt x="18" y="87"/>
                    <a:pt x="19" y="76"/>
                  </a:cubicBezTo>
                  <a:cubicBezTo>
                    <a:pt x="20" y="66"/>
                    <a:pt x="24" y="57"/>
                    <a:pt x="31" y="49"/>
                  </a:cubicBezTo>
                  <a:cubicBezTo>
                    <a:pt x="32" y="47"/>
                    <a:pt x="34" y="46"/>
                    <a:pt x="36" y="46"/>
                  </a:cubicBezTo>
                  <a:close/>
                  <a:moveTo>
                    <a:pt x="109" y="29"/>
                  </a:moveTo>
                  <a:cubicBezTo>
                    <a:pt x="110" y="19"/>
                    <a:pt x="107" y="16"/>
                    <a:pt x="99" y="16"/>
                  </a:cubicBezTo>
                  <a:cubicBezTo>
                    <a:pt x="94" y="16"/>
                    <a:pt x="90" y="17"/>
                    <a:pt x="86" y="18"/>
                  </a:cubicBezTo>
                  <a:cubicBezTo>
                    <a:pt x="80" y="19"/>
                    <a:pt x="79" y="21"/>
                    <a:pt x="81" y="26"/>
                  </a:cubicBezTo>
                  <a:cubicBezTo>
                    <a:pt x="84" y="30"/>
                    <a:pt x="87" y="34"/>
                    <a:pt x="90" y="37"/>
                  </a:cubicBezTo>
                  <a:cubicBezTo>
                    <a:pt x="98" y="46"/>
                    <a:pt x="103" y="45"/>
                    <a:pt x="108" y="34"/>
                  </a:cubicBezTo>
                  <a:cubicBezTo>
                    <a:pt x="108" y="32"/>
                    <a:pt x="109" y="30"/>
                    <a:pt x="10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22"/>
            <p:cNvSpPr>
              <a:spLocks noEditPoints="1"/>
            </p:cNvSpPr>
            <p:nvPr/>
          </p:nvSpPr>
          <p:spPr bwMode="auto">
            <a:xfrm>
              <a:off x="8408795" y="4081962"/>
              <a:ext cx="199637" cy="344341"/>
            </a:xfrm>
            <a:custGeom>
              <a:avLst/>
              <a:gdLst>
                <a:gd name="T0" fmla="*/ 0 w 87"/>
                <a:gd name="T1" fmla="*/ 48 h 151"/>
                <a:gd name="T2" fmla="*/ 3 w 87"/>
                <a:gd name="T3" fmla="*/ 27 h 151"/>
                <a:gd name="T4" fmla="*/ 34 w 87"/>
                <a:gd name="T5" fmla="*/ 2 h 151"/>
                <a:gd name="T6" fmla="*/ 38 w 87"/>
                <a:gd name="T7" fmla="*/ 2 h 151"/>
                <a:gd name="T8" fmla="*/ 81 w 87"/>
                <a:gd name="T9" fmla="*/ 35 h 151"/>
                <a:gd name="T10" fmla="*/ 80 w 87"/>
                <a:gd name="T11" fmla="*/ 118 h 151"/>
                <a:gd name="T12" fmla="*/ 36 w 87"/>
                <a:gd name="T13" fmla="*/ 151 h 151"/>
                <a:gd name="T14" fmla="*/ 4 w 87"/>
                <a:gd name="T15" fmla="*/ 125 h 151"/>
                <a:gd name="T16" fmla="*/ 8 w 87"/>
                <a:gd name="T17" fmla="*/ 116 h 151"/>
                <a:gd name="T18" fmla="*/ 16 w 87"/>
                <a:gd name="T19" fmla="*/ 115 h 151"/>
                <a:gd name="T20" fmla="*/ 27 w 87"/>
                <a:gd name="T21" fmla="*/ 121 h 151"/>
                <a:gd name="T22" fmla="*/ 51 w 87"/>
                <a:gd name="T23" fmla="*/ 125 h 151"/>
                <a:gd name="T24" fmla="*/ 60 w 87"/>
                <a:gd name="T25" fmla="*/ 107 h 151"/>
                <a:gd name="T26" fmla="*/ 51 w 87"/>
                <a:gd name="T27" fmla="*/ 97 h 151"/>
                <a:gd name="T28" fmla="*/ 40 w 87"/>
                <a:gd name="T29" fmla="*/ 98 h 151"/>
                <a:gd name="T30" fmla="*/ 2 w 87"/>
                <a:gd name="T31" fmla="*/ 71 h 151"/>
                <a:gd name="T32" fmla="*/ 0 w 87"/>
                <a:gd name="T33" fmla="*/ 48 h 151"/>
                <a:gd name="T34" fmla="*/ 21 w 87"/>
                <a:gd name="T35" fmla="*/ 50 h 151"/>
                <a:gd name="T36" fmla="*/ 25 w 87"/>
                <a:gd name="T37" fmla="*/ 65 h 151"/>
                <a:gd name="T38" fmla="*/ 42 w 87"/>
                <a:gd name="T39" fmla="*/ 78 h 151"/>
                <a:gd name="T40" fmla="*/ 58 w 87"/>
                <a:gd name="T41" fmla="*/ 63 h 151"/>
                <a:gd name="T42" fmla="*/ 56 w 87"/>
                <a:gd name="T43" fmla="*/ 35 h 151"/>
                <a:gd name="T44" fmla="*/ 44 w 87"/>
                <a:gd name="T45" fmla="*/ 24 h 151"/>
                <a:gd name="T46" fmla="*/ 27 w 87"/>
                <a:gd name="T47" fmla="*/ 32 h 151"/>
                <a:gd name="T48" fmla="*/ 21 w 87"/>
                <a:gd name="T49" fmla="*/ 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51">
                  <a:moveTo>
                    <a:pt x="0" y="48"/>
                  </a:moveTo>
                  <a:cubicBezTo>
                    <a:pt x="1" y="42"/>
                    <a:pt x="1" y="34"/>
                    <a:pt x="3" y="27"/>
                  </a:cubicBezTo>
                  <a:cubicBezTo>
                    <a:pt x="7" y="12"/>
                    <a:pt x="19" y="3"/>
                    <a:pt x="34" y="2"/>
                  </a:cubicBezTo>
                  <a:cubicBezTo>
                    <a:pt x="35" y="2"/>
                    <a:pt x="37" y="2"/>
                    <a:pt x="38" y="2"/>
                  </a:cubicBezTo>
                  <a:cubicBezTo>
                    <a:pt x="65" y="0"/>
                    <a:pt x="76" y="14"/>
                    <a:pt x="81" y="35"/>
                  </a:cubicBezTo>
                  <a:cubicBezTo>
                    <a:pt x="87" y="63"/>
                    <a:pt x="87" y="91"/>
                    <a:pt x="80" y="118"/>
                  </a:cubicBezTo>
                  <a:cubicBezTo>
                    <a:pt x="74" y="141"/>
                    <a:pt x="59" y="151"/>
                    <a:pt x="36" y="151"/>
                  </a:cubicBezTo>
                  <a:cubicBezTo>
                    <a:pt x="20" y="150"/>
                    <a:pt x="7" y="140"/>
                    <a:pt x="4" y="125"/>
                  </a:cubicBezTo>
                  <a:cubicBezTo>
                    <a:pt x="2" y="119"/>
                    <a:pt x="3" y="117"/>
                    <a:pt x="8" y="116"/>
                  </a:cubicBezTo>
                  <a:cubicBezTo>
                    <a:pt x="11" y="115"/>
                    <a:pt x="13" y="115"/>
                    <a:pt x="16" y="115"/>
                  </a:cubicBezTo>
                  <a:cubicBezTo>
                    <a:pt x="21" y="114"/>
                    <a:pt x="25" y="116"/>
                    <a:pt x="27" y="121"/>
                  </a:cubicBezTo>
                  <a:cubicBezTo>
                    <a:pt x="33" y="132"/>
                    <a:pt x="41" y="133"/>
                    <a:pt x="51" y="125"/>
                  </a:cubicBezTo>
                  <a:cubicBezTo>
                    <a:pt x="56" y="120"/>
                    <a:pt x="59" y="114"/>
                    <a:pt x="60" y="107"/>
                  </a:cubicBezTo>
                  <a:cubicBezTo>
                    <a:pt x="60" y="100"/>
                    <a:pt x="57" y="97"/>
                    <a:pt x="51" y="97"/>
                  </a:cubicBezTo>
                  <a:cubicBezTo>
                    <a:pt x="47" y="97"/>
                    <a:pt x="44" y="97"/>
                    <a:pt x="40" y="98"/>
                  </a:cubicBezTo>
                  <a:cubicBezTo>
                    <a:pt x="22" y="101"/>
                    <a:pt x="5" y="89"/>
                    <a:pt x="2" y="71"/>
                  </a:cubicBezTo>
                  <a:cubicBezTo>
                    <a:pt x="1" y="64"/>
                    <a:pt x="1" y="57"/>
                    <a:pt x="0" y="48"/>
                  </a:cubicBezTo>
                  <a:close/>
                  <a:moveTo>
                    <a:pt x="21" y="50"/>
                  </a:moveTo>
                  <a:cubicBezTo>
                    <a:pt x="22" y="55"/>
                    <a:pt x="23" y="61"/>
                    <a:pt x="25" y="65"/>
                  </a:cubicBezTo>
                  <a:cubicBezTo>
                    <a:pt x="28" y="74"/>
                    <a:pt x="34" y="78"/>
                    <a:pt x="42" y="78"/>
                  </a:cubicBezTo>
                  <a:cubicBezTo>
                    <a:pt x="49" y="77"/>
                    <a:pt x="55" y="72"/>
                    <a:pt x="58" y="63"/>
                  </a:cubicBezTo>
                  <a:cubicBezTo>
                    <a:pt x="60" y="54"/>
                    <a:pt x="59" y="44"/>
                    <a:pt x="56" y="35"/>
                  </a:cubicBezTo>
                  <a:cubicBezTo>
                    <a:pt x="54" y="29"/>
                    <a:pt x="50" y="25"/>
                    <a:pt x="44" y="24"/>
                  </a:cubicBezTo>
                  <a:cubicBezTo>
                    <a:pt x="37" y="23"/>
                    <a:pt x="31" y="26"/>
                    <a:pt x="27" y="32"/>
                  </a:cubicBezTo>
                  <a:cubicBezTo>
                    <a:pt x="23" y="37"/>
                    <a:pt x="22" y="43"/>
                    <a:pt x="21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23"/>
            <p:cNvSpPr>
              <a:spLocks/>
            </p:cNvSpPr>
            <p:nvPr/>
          </p:nvSpPr>
          <p:spPr bwMode="auto">
            <a:xfrm>
              <a:off x="10162657" y="1816278"/>
              <a:ext cx="365779" cy="365779"/>
            </a:xfrm>
            <a:custGeom>
              <a:avLst/>
              <a:gdLst>
                <a:gd name="T0" fmla="*/ 0 w 159"/>
                <a:gd name="T1" fmla="*/ 98 h 160"/>
                <a:gd name="T2" fmla="*/ 101 w 159"/>
                <a:gd name="T3" fmla="*/ 0 h 160"/>
                <a:gd name="T4" fmla="*/ 159 w 159"/>
                <a:gd name="T5" fmla="*/ 61 h 160"/>
                <a:gd name="T6" fmla="*/ 157 w 159"/>
                <a:gd name="T7" fmla="*/ 65 h 160"/>
                <a:gd name="T8" fmla="*/ 136 w 159"/>
                <a:gd name="T9" fmla="*/ 67 h 160"/>
                <a:gd name="T10" fmla="*/ 107 w 159"/>
                <a:gd name="T11" fmla="*/ 37 h 160"/>
                <a:gd name="T12" fmla="*/ 100 w 159"/>
                <a:gd name="T13" fmla="*/ 31 h 160"/>
                <a:gd name="T14" fmla="*/ 77 w 159"/>
                <a:gd name="T15" fmla="*/ 55 h 160"/>
                <a:gd name="T16" fmla="*/ 116 w 159"/>
                <a:gd name="T17" fmla="*/ 96 h 160"/>
                <a:gd name="T18" fmla="*/ 106 w 159"/>
                <a:gd name="T19" fmla="*/ 107 h 160"/>
                <a:gd name="T20" fmla="*/ 96 w 159"/>
                <a:gd name="T21" fmla="*/ 107 h 160"/>
                <a:gd name="T22" fmla="*/ 74 w 159"/>
                <a:gd name="T23" fmla="*/ 84 h 160"/>
                <a:gd name="T24" fmla="*/ 60 w 159"/>
                <a:gd name="T25" fmla="*/ 72 h 160"/>
                <a:gd name="T26" fmla="*/ 35 w 159"/>
                <a:gd name="T27" fmla="*/ 91 h 160"/>
                <a:gd name="T28" fmla="*/ 35 w 159"/>
                <a:gd name="T29" fmla="*/ 103 h 160"/>
                <a:gd name="T30" fmla="*/ 59 w 159"/>
                <a:gd name="T31" fmla="*/ 130 h 160"/>
                <a:gd name="T32" fmla="*/ 69 w 159"/>
                <a:gd name="T33" fmla="*/ 142 h 160"/>
                <a:gd name="T34" fmla="*/ 69 w 159"/>
                <a:gd name="T35" fmla="*/ 153 h 160"/>
                <a:gd name="T36" fmla="*/ 52 w 159"/>
                <a:gd name="T37" fmla="*/ 153 h 160"/>
                <a:gd name="T38" fmla="*/ 3 w 159"/>
                <a:gd name="T39" fmla="*/ 104 h 160"/>
                <a:gd name="T40" fmla="*/ 0 w 159"/>
                <a:gd name="T41" fmla="*/ 9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160">
                  <a:moveTo>
                    <a:pt x="0" y="98"/>
                  </a:moveTo>
                  <a:cubicBezTo>
                    <a:pt x="5" y="89"/>
                    <a:pt x="92" y="5"/>
                    <a:pt x="101" y="0"/>
                  </a:cubicBezTo>
                  <a:cubicBezTo>
                    <a:pt x="110" y="6"/>
                    <a:pt x="151" y="48"/>
                    <a:pt x="159" y="61"/>
                  </a:cubicBezTo>
                  <a:cubicBezTo>
                    <a:pt x="158" y="62"/>
                    <a:pt x="158" y="63"/>
                    <a:pt x="157" y="65"/>
                  </a:cubicBezTo>
                  <a:cubicBezTo>
                    <a:pt x="149" y="75"/>
                    <a:pt x="145" y="75"/>
                    <a:pt x="136" y="67"/>
                  </a:cubicBezTo>
                  <a:cubicBezTo>
                    <a:pt x="126" y="57"/>
                    <a:pt x="117" y="47"/>
                    <a:pt x="107" y="37"/>
                  </a:cubicBezTo>
                  <a:cubicBezTo>
                    <a:pt x="105" y="35"/>
                    <a:pt x="102" y="33"/>
                    <a:pt x="100" y="31"/>
                  </a:cubicBezTo>
                  <a:cubicBezTo>
                    <a:pt x="92" y="39"/>
                    <a:pt x="85" y="47"/>
                    <a:pt x="77" y="55"/>
                  </a:cubicBezTo>
                  <a:cubicBezTo>
                    <a:pt x="89" y="68"/>
                    <a:pt x="102" y="82"/>
                    <a:pt x="116" y="96"/>
                  </a:cubicBezTo>
                  <a:cubicBezTo>
                    <a:pt x="112" y="100"/>
                    <a:pt x="109" y="104"/>
                    <a:pt x="106" y="107"/>
                  </a:cubicBezTo>
                  <a:cubicBezTo>
                    <a:pt x="102" y="111"/>
                    <a:pt x="99" y="110"/>
                    <a:pt x="96" y="107"/>
                  </a:cubicBezTo>
                  <a:cubicBezTo>
                    <a:pt x="89" y="99"/>
                    <a:pt x="81" y="92"/>
                    <a:pt x="74" y="84"/>
                  </a:cubicBezTo>
                  <a:cubicBezTo>
                    <a:pt x="69" y="80"/>
                    <a:pt x="65" y="76"/>
                    <a:pt x="60" y="72"/>
                  </a:cubicBezTo>
                  <a:cubicBezTo>
                    <a:pt x="50" y="77"/>
                    <a:pt x="42" y="83"/>
                    <a:pt x="35" y="91"/>
                  </a:cubicBezTo>
                  <a:cubicBezTo>
                    <a:pt x="31" y="95"/>
                    <a:pt x="32" y="99"/>
                    <a:pt x="35" y="103"/>
                  </a:cubicBezTo>
                  <a:cubicBezTo>
                    <a:pt x="43" y="112"/>
                    <a:pt x="51" y="121"/>
                    <a:pt x="59" y="130"/>
                  </a:cubicBezTo>
                  <a:cubicBezTo>
                    <a:pt x="62" y="134"/>
                    <a:pt x="66" y="138"/>
                    <a:pt x="69" y="142"/>
                  </a:cubicBezTo>
                  <a:cubicBezTo>
                    <a:pt x="73" y="147"/>
                    <a:pt x="73" y="149"/>
                    <a:pt x="69" y="153"/>
                  </a:cubicBezTo>
                  <a:cubicBezTo>
                    <a:pt x="62" y="160"/>
                    <a:pt x="59" y="160"/>
                    <a:pt x="52" y="153"/>
                  </a:cubicBezTo>
                  <a:cubicBezTo>
                    <a:pt x="35" y="137"/>
                    <a:pt x="19" y="120"/>
                    <a:pt x="3" y="104"/>
                  </a:cubicBezTo>
                  <a:cubicBezTo>
                    <a:pt x="1" y="102"/>
                    <a:pt x="1" y="100"/>
                    <a:pt x="0" y="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24"/>
            <p:cNvSpPr>
              <a:spLocks/>
            </p:cNvSpPr>
            <p:nvPr/>
          </p:nvSpPr>
          <p:spPr bwMode="auto">
            <a:xfrm>
              <a:off x="7858117" y="1238804"/>
              <a:ext cx="267970" cy="337642"/>
            </a:xfrm>
            <a:custGeom>
              <a:avLst/>
              <a:gdLst>
                <a:gd name="T0" fmla="*/ 48 w 117"/>
                <a:gd name="T1" fmla="*/ 0 h 148"/>
                <a:gd name="T2" fmla="*/ 76 w 117"/>
                <a:gd name="T3" fmla="*/ 9 h 148"/>
                <a:gd name="T4" fmla="*/ 84 w 117"/>
                <a:gd name="T5" fmla="*/ 22 h 148"/>
                <a:gd name="T6" fmla="*/ 72 w 117"/>
                <a:gd name="T7" fmla="*/ 33 h 148"/>
                <a:gd name="T8" fmla="*/ 58 w 117"/>
                <a:gd name="T9" fmla="*/ 27 h 148"/>
                <a:gd name="T10" fmla="*/ 24 w 117"/>
                <a:gd name="T11" fmla="*/ 34 h 148"/>
                <a:gd name="T12" fmla="*/ 29 w 117"/>
                <a:gd name="T13" fmla="*/ 51 h 148"/>
                <a:gd name="T14" fmla="*/ 49 w 117"/>
                <a:gd name="T15" fmla="*/ 55 h 148"/>
                <a:gd name="T16" fmla="*/ 70 w 117"/>
                <a:gd name="T17" fmla="*/ 56 h 148"/>
                <a:gd name="T18" fmla="*/ 110 w 117"/>
                <a:gd name="T19" fmla="*/ 90 h 148"/>
                <a:gd name="T20" fmla="*/ 89 w 117"/>
                <a:gd name="T21" fmla="*/ 138 h 148"/>
                <a:gd name="T22" fmla="*/ 49 w 117"/>
                <a:gd name="T23" fmla="*/ 144 h 148"/>
                <a:gd name="T24" fmla="*/ 21 w 117"/>
                <a:gd name="T25" fmla="*/ 120 h 148"/>
                <a:gd name="T26" fmla="*/ 24 w 117"/>
                <a:gd name="T27" fmla="*/ 110 h 148"/>
                <a:gd name="T28" fmla="*/ 43 w 117"/>
                <a:gd name="T29" fmla="*/ 112 h 148"/>
                <a:gd name="T30" fmla="*/ 85 w 117"/>
                <a:gd name="T31" fmla="*/ 113 h 148"/>
                <a:gd name="T32" fmla="*/ 79 w 117"/>
                <a:gd name="T33" fmla="*/ 86 h 148"/>
                <a:gd name="T34" fmla="*/ 58 w 117"/>
                <a:gd name="T35" fmla="*/ 82 h 148"/>
                <a:gd name="T36" fmla="*/ 34 w 117"/>
                <a:gd name="T37" fmla="*/ 79 h 148"/>
                <a:gd name="T38" fmla="*/ 2 w 117"/>
                <a:gd name="T39" fmla="*/ 40 h 148"/>
                <a:gd name="T40" fmla="*/ 37 w 117"/>
                <a:gd name="T41" fmla="*/ 1 h 148"/>
                <a:gd name="T42" fmla="*/ 48 w 117"/>
                <a:gd name="T4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7" h="148">
                  <a:moveTo>
                    <a:pt x="48" y="0"/>
                  </a:moveTo>
                  <a:cubicBezTo>
                    <a:pt x="58" y="0"/>
                    <a:pt x="68" y="2"/>
                    <a:pt x="76" y="9"/>
                  </a:cubicBezTo>
                  <a:cubicBezTo>
                    <a:pt x="79" y="12"/>
                    <a:pt x="82" y="17"/>
                    <a:pt x="84" y="22"/>
                  </a:cubicBezTo>
                  <a:cubicBezTo>
                    <a:pt x="86" y="29"/>
                    <a:pt x="79" y="36"/>
                    <a:pt x="72" y="33"/>
                  </a:cubicBezTo>
                  <a:cubicBezTo>
                    <a:pt x="67" y="32"/>
                    <a:pt x="62" y="29"/>
                    <a:pt x="58" y="27"/>
                  </a:cubicBezTo>
                  <a:cubicBezTo>
                    <a:pt x="48" y="20"/>
                    <a:pt x="30" y="24"/>
                    <a:pt x="24" y="34"/>
                  </a:cubicBezTo>
                  <a:cubicBezTo>
                    <a:pt x="20" y="40"/>
                    <a:pt x="22" y="48"/>
                    <a:pt x="29" y="51"/>
                  </a:cubicBezTo>
                  <a:cubicBezTo>
                    <a:pt x="35" y="53"/>
                    <a:pt x="42" y="54"/>
                    <a:pt x="49" y="55"/>
                  </a:cubicBezTo>
                  <a:cubicBezTo>
                    <a:pt x="56" y="56"/>
                    <a:pt x="63" y="56"/>
                    <a:pt x="70" y="56"/>
                  </a:cubicBezTo>
                  <a:cubicBezTo>
                    <a:pt x="92" y="57"/>
                    <a:pt x="104" y="71"/>
                    <a:pt x="110" y="90"/>
                  </a:cubicBezTo>
                  <a:cubicBezTo>
                    <a:pt x="117" y="111"/>
                    <a:pt x="109" y="129"/>
                    <a:pt x="89" y="138"/>
                  </a:cubicBezTo>
                  <a:cubicBezTo>
                    <a:pt x="76" y="144"/>
                    <a:pt x="63" y="148"/>
                    <a:pt x="49" y="144"/>
                  </a:cubicBezTo>
                  <a:cubicBezTo>
                    <a:pt x="37" y="140"/>
                    <a:pt x="28" y="131"/>
                    <a:pt x="21" y="120"/>
                  </a:cubicBezTo>
                  <a:cubicBezTo>
                    <a:pt x="19" y="116"/>
                    <a:pt x="21" y="113"/>
                    <a:pt x="24" y="110"/>
                  </a:cubicBezTo>
                  <a:cubicBezTo>
                    <a:pt x="32" y="105"/>
                    <a:pt x="37" y="105"/>
                    <a:pt x="43" y="112"/>
                  </a:cubicBezTo>
                  <a:cubicBezTo>
                    <a:pt x="56" y="125"/>
                    <a:pt x="72" y="126"/>
                    <a:pt x="85" y="113"/>
                  </a:cubicBezTo>
                  <a:cubicBezTo>
                    <a:pt x="94" y="103"/>
                    <a:pt x="92" y="91"/>
                    <a:pt x="79" y="86"/>
                  </a:cubicBezTo>
                  <a:cubicBezTo>
                    <a:pt x="72" y="84"/>
                    <a:pt x="65" y="83"/>
                    <a:pt x="58" y="82"/>
                  </a:cubicBezTo>
                  <a:cubicBezTo>
                    <a:pt x="50" y="81"/>
                    <a:pt x="42" y="80"/>
                    <a:pt x="34" y="79"/>
                  </a:cubicBezTo>
                  <a:cubicBezTo>
                    <a:pt x="17" y="77"/>
                    <a:pt x="0" y="57"/>
                    <a:pt x="2" y="40"/>
                  </a:cubicBezTo>
                  <a:cubicBezTo>
                    <a:pt x="4" y="19"/>
                    <a:pt x="17" y="4"/>
                    <a:pt x="37" y="1"/>
                  </a:cubicBezTo>
                  <a:cubicBezTo>
                    <a:pt x="41" y="1"/>
                    <a:pt x="44" y="0"/>
                    <a:pt x="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25"/>
            <p:cNvSpPr>
              <a:spLocks/>
            </p:cNvSpPr>
            <p:nvPr/>
          </p:nvSpPr>
          <p:spPr bwMode="auto">
            <a:xfrm>
              <a:off x="7243126" y="1482656"/>
              <a:ext cx="344341" cy="372478"/>
            </a:xfrm>
            <a:custGeom>
              <a:avLst/>
              <a:gdLst>
                <a:gd name="T0" fmla="*/ 28 w 150"/>
                <a:gd name="T1" fmla="*/ 55 h 163"/>
                <a:gd name="T2" fmla="*/ 48 w 150"/>
                <a:gd name="T3" fmla="*/ 81 h 163"/>
                <a:gd name="T4" fmla="*/ 97 w 150"/>
                <a:gd name="T5" fmla="*/ 49 h 163"/>
                <a:gd name="T6" fmla="*/ 109 w 150"/>
                <a:gd name="T7" fmla="*/ 67 h 163"/>
                <a:gd name="T8" fmla="*/ 60 w 150"/>
                <a:gd name="T9" fmla="*/ 101 h 163"/>
                <a:gd name="T10" fmla="*/ 76 w 150"/>
                <a:gd name="T11" fmla="*/ 127 h 163"/>
                <a:gd name="T12" fmla="*/ 89 w 150"/>
                <a:gd name="T13" fmla="*/ 129 h 163"/>
                <a:gd name="T14" fmla="*/ 119 w 150"/>
                <a:gd name="T15" fmla="*/ 111 h 163"/>
                <a:gd name="T16" fmla="*/ 134 w 150"/>
                <a:gd name="T17" fmla="*/ 103 h 163"/>
                <a:gd name="T18" fmla="*/ 143 w 150"/>
                <a:gd name="T19" fmla="*/ 106 h 163"/>
                <a:gd name="T20" fmla="*/ 141 w 150"/>
                <a:gd name="T21" fmla="*/ 123 h 163"/>
                <a:gd name="T22" fmla="*/ 77 w 150"/>
                <a:gd name="T23" fmla="*/ 163 h 163"/>
                <a:gd name="T24" fmla="*/ 0 w 150"/>
                <a:gd name="T25" fmla="*/ 48 h 163"/>
                <a:gd name="T26" fmla="*/ 6 w 150"/>
                <a:gd name="T27" fmla="*/ 42 h 163"/>
                <a:gd name="T28" fmla="*/ 63 w 150"/>
                <a:gd name="T29" fmla="*/ 4 h 163"/>
                <a:gd name="T30" fmla="*/ 75 w 150"/>
                <a:gd name="T31" fmla="*/ 5 h 163"/>
                <a:gd name="T32" fmla="*/ 75 w 150"/>
                <a:gd name="T33" fmla="*/ 21 h 163"/>
                <a:gd name="T34" fmla="*/ 38 w 150"/>
                <a:gd name="T35" fmla="*/ 47 h 163"/>
                <a:gd name="T36" fmla="*/ 28 w 150"/>
                <a:gd name="T37" fmla="*/ 5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0" h="163">
                  <a:moveTo>
                    <a:pt x="28" y="55"/>
                  </a:moveTo>
                  <a:cubicBezTo>
                    <a:pt x="35" y="64"/>
                    <a:pt x="41" y="72"/>
                    <a:pt x="48" y="81"/>
                  </a:cubicBezTo>
                  <a:cubicBezTo>
                    <a:pt x="65" y="70"/>
                    <a:pt x="80" y="60"/>
                    <a:pt x="97" y="49"/>
                  </a:cubicBezTo>
                  <a:cubicBezTo>
                    <a:pt x="101" y="56"/>
                    <a:pt x="105" y="61"/>
                    <a:pt x="109" y="67"/>
                  </a:cubicBezTo>
                  <a:cubicBezTo>
                    <a:pt x="94" y="81"/>
                    <a:pt x="74" y="87"/>
                    <a:pt x="60" y="101"/>
                  </a:cubicBezTo>
                  <a:cubicBezTo>
                    <a:pt x="64" y="111"/>
                    <a:pt x="70" y="119"/>
                    <a:pt x="76" y="127"/>
                  </a:cubicBezTo>
                  <a:cubicBezTo>
                    <a:pt x="81" y="132"/>
                    <a:pt x="83" y="133"/>
                    <a:pt x="89" y="129"/>
                  </a:cubicBezTo>
                  <a:cubicBezTo>
                    <a:pt x="99" y="124"/>
                    <a:pt x="109" y="117"/>
                    <a:pt x="119" y="111"/>
                  </a:cubicBezTo>
                  <a:cubicBezTo>
                    <a:pt x="124" y="109"/>
                    <a:pt x="129" y="106"/>
                    <a:pt x="134" y="103"/>
                  </a:cubicBezTo>
                  <a:cubicBezTo>
                    <a:pt x="137" y="101"/>
                    <a:pt x="141" y="102"/>
                    <a:pt x="143" y="106"/>
                  </a:cubicBezTo>
                  <a:cubicBezTo>
                    <a:pt x="150" y="114"/>
                    <a:pt x="149" y="117"/>
                    <a:pt x="141" y="123"/>
                  </a:cubicBezTo>
                  <a:cubicBezTo>
                    <a:pt x="131" y="132"/>
                    <a:pt x="88" y="159"/>
                    <a:pt x="77" y="163"/>
                  </a:cubicBezTo>
                  <a:cubicBezTo>
                    <a:pt x="49" y="127"/>
                    <a:pt x="24" y="88"/>
                    <a:pt x="0" y="48"/>
                  </a:cubicBezTo>
                  <a:cubicBezTo>
                    <a:pt x="2" y="46"/>
                    <a:pt x="4" y="43"/>
                    <a:pt x="6" y="42"/>
                  </a:cubicBezTo>
                  <a:cubicBezTo>
                    <a:pt x="25" y="29"/>
                    <a:pt x="44" y="16"/>
                    <a:pt x="63" y="4"/>
                  </a:cubicBezTo>
                  <a:cubicBezTo>
                    <a:pt x="69" y="0"/>
                    <a:pt x="71" y="0"/>
                    <a:pt x="75" y="5"/>
                  </a:cubicBezTo>
                  <a:cubicBezTo>
                    <a:pt x="80" y="13"/>
                    <a:pt x="80" y="17"/>
                    <a:pt x="75" y="21"/>
                  </a:cubicBezTo>
                  <a:cubicBezTo>
                    <a:pt x="62" y="30"/>
                    <a:pt x="50" y="38"/>
                    <a:pt x="38" y="47"/>
                  </a:cubicBezTo>
                  <a:cubicBezTo>
                    <a:pt x="35" y="49"/>
                    <a:pt x="32" y="51"/>
                    <a:pt x="28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26"/>
            <p:cNvSpPr>
              <a:spLocks/>
            </p:cNvSpPr>
            <p:nvPr/>
          </p:nvSpPr>
          <p:spPr bwMode="auto">
            <a:xfrm>
              <a:off x="10539154" y="2350878"/>
              <a:ext cx="383197" cy="330943"/>
            </a:xfrm>
            <a:custGeom>
              <a:avLst/>
              <a:gdLst>
                <a:gd name="T0" fmla="*/ 83 w 167"/>
                <a:gd name="T1" fmla="*/ 43 h 145"/>
                <a:gd name="T2" fmla="*/ 101 w 167"/>
                <a:gd name="T3" fmla="*/ 75 h 145"/>
                <a:gd name="T4" fmla="*/ 118 w 167"/>
                <a:gd name="T5" fmla="*/ 80 h 145"/>
                <a:gd name="T6" fmla="*/ 139 w 167"/>
                <a:gd name="T7" fmla="*/ 69 h 145"/>
                <a:gd name="T8" fmla="*/ 155 w 167"/>
                <a:gd name="T9" fmla="*/ 61 h 145"/>
                <a:gd name="T10" fmla="*/ 157 w 167"/>
                <a:gd name="T11" fmla="*/ 62 h 145"/>
                <a:gd name="T12" fmla="*/ 154 w 167"/>
                <a:gd name="T13" fmla="*/ 85 h 145"/>
                <a:gd name="T14" fmla="*/ 64 w 167"/>
                <a:gd name="T15" fmla="*/ 133 h 145"/>
                <a:gd name="T16" fmla="*/ 41 w 167"/>
                <a:gd name="T17" fmla="*/ 145 h 145"/>
                <a:gd name="T18" fmla="*/ 34 w 167"/>
                <a:gd name="T19" fmla="*/ 134 h 145"/>
                <a:gd name="T20" fmla="*/ 38 w 167"/>
                <a:gd name="T21" fmla="*/ 123 h 145"/>
                <a:gd name="T22" fmla="*/ 47 w 167"/>
                <a:gd name="T23" fmla="*/ 117 h 145"/>
                <a:gd name="T24" fmla="*/ 75 w 167"/>
                <a:gd name="T25" fmla="*/ 102 h 145"/>
                <a:gd name="T26" fmla="*/ 81 w 167"/>
                <a:gd name="T27" fmla="*/ 85 h 145"/>
                <a:gd name="T28" fmla="*/ 68 w 167"/>
                <a:gd name="T29" fmla="*/ 64 h 145"/>
                <a:gd name="T30" fmla="*/ 52 w 167"/>
                <a:gd name="T31" fmla="*/ 60 h 145"/>
                <a:gd name="T32" fmla="*/ 29 w 167"/>
                <a:gd name="T33" fmla="*/ 71 h 145"/>
                <a:gd name="T34" fmla="*/ 14 w 167"/>
                <a:gd name="T35" fmla="*/ 78 h 145"/>
                <a:gd name="T36" fmla="*/ 3 w 167"/>
                <a:gd name="T37" fmla="*/ 76 h 145"/>
                <a:gd name="T38" fmla="*/ 4 w 167"/>
                <a:gd name="T39" fmla="*/ 64 h 145"/>
                <a:gd name="T40" fmla="*/ 14 w 167"/>
                <a:gd name="T41" fmla="*/ 56 h 145"/>
                <a:gd name="T42" fmla="*/ 107 w 167"/>
                <a:gd name="T43" fmla="*/ 6 h 145"/>
                <a:gd name="T44" fmla="*/ 118 w 167"/>
                <a:gd name="T45" fmla="*/ 1 h 145"/>
                <a:gd name="T46" fmla="*/ 128 w 167"/>
                <a:gd name="T47" fmla="*/ 4 h 145"/>
                <a:gd name="T48" fmla="*/ 128 w 167"/>
                <a:gd name="T49" fmla="*/ 17 h 145"/>
                <a:gd name="T50" fmla="*/ 118 w 167"/>
                <a:gd name="T51" fmla="*/ 24 h 145"/>
                <a:gd name="T52" fmla="*/ 94 w 167"/>
                <a:gd name="T53" fmla="*/ 37 h 145"/>
                <a:gd name="T54" fmla="*/ 83 w 167"/>
                <a:gd name="T55" fmla="*/ 4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145">
                  <a:moveTo>
                    <a:pt x="83" y="43"/>
                  </a:moveTo>
                  <a:cubicBezTo>
                    <a:pt x="90" y="54"/>
                    <a:pt x="95" y="65"/>
                    <a:pt x="101" y="75"/>
                  </a:cubicBezTo>
                  <a:cubicBezTo>
                    <a:pt x="105" y="82"/>
                    <a:pt x="110" y="83"/>
                    <a:pt x="118" y="80"/>
                  </a:cubicBezTo>
                  <a:cubicBezTo>
                    <a:pt x="125" y="76"/>
                    <a:pt x="132" y="73"/>
                    <a:pt x="139" y="69"/>
                  </a:cubicBezTo>
                  <a:cubicBezTo>
                    <a:pt x="145" y="66"/>
                    <a:pt x="150" y="64"/>
                    <a:pt x="155" y="61"/>
                  </a:cubicBezTo>
                  <a:cubicBezTo>
                    <a:pt x="156" y="62"/>
                    <a:pt x="156" y="62"/>
                    <a:pt x="157" y="62"/>
                  </a:cubicBezTo>
                  <a:cubicBezTo>
                    <a:pt x="167" y="74"/>
                    <a:pt x="167" y="78"/>
                    <a:pt x="154" y="85"/>
                  </a:cubicBezTo>
                  <a:cubicBezTo>
                    <a:pt x="124" y="102"/>
                    <a:pt x="94" y="117"/>
                    <a:pt x="64" y="133"/>
                  </a:cubicBezTo>
                  <a:cubicBezTo>
                    <a:pt x="57" y="137"/>
                    <a:pt x="49" y="140"/>
                    <a:pt x="41" y="145"/>
                  </a:cubicBezTo>
                  <a:cubicBezTo>
                    <a:pt x="38" y="141"/>
                    <a:pt x="36" y="137"/>
                    <a:pt x="34" y="134"/>
                  </a:cubicBezTo>
                  <a:cubicBezTo>
                    <a:pt x="32" y="129"/>
                    <a:pt x="34" y="126"/>
                    <a:pt x="38" y="123"/>
                  </a:cubicBezTo>
                  <a:cubicBezTo>
                    <a:pt x="41" y="121"/>
                    <a:pt x="44" y="119"/>
                    <a:pt x="47" y="117"/>
                  </a:cubicBezTo>
                  <a:cubicBezTo>
                    <a:pt x="57" y="112"/>
                    <a:pt x="66" y="108"/>
                    <a:pt x="75" y="102"/>
                  </a:cubicBezTo>
                  <a:cubicBezTo>
                    <a:pt x="83" y="98"/>
                    <a:pt x="85" y="93"/>
                    <a:pt x="81" y="85"/>
                  </a:cubicBezTo>
                  <a:cubicBezTo>
                    <a:pt x="77" y="77"/>
                    <a:pt x="73" y="71"/>
                    <a:pt x="68" y="64"/>
                  </a:cubicBezTo>
                  <a:cubicBezTo>
                    <a:pt x="63" y="57"/>
                    <a:pt x="60" y="56"/>
                    <a:pt x="52" y="60"/>
                  </a:cubicBezTo>
                  <a:cubicBezTo>
                    <a:pt x="44" y="63"/>
                    <a:pt x="36" y="67"/>
                    <a:pt x="29" y="71"/>
                  </a:cubicBezTo>
                  <a:cubicBezTo>
                    <a:pt x="24" y="73"/>
                    <a:pt x="19" y="75"/>
                    <a:pt x="14" y="78"/>
                  </a:cubicBezTo>
                  <a:cubicBezTo>
                    <a:pt x="10" y="80"/>
                    <a:pt x="6" y="79"/>
                    <a:pt x="3" y="76"/>
                  </a:cubicBezTo>
                  <a:cubicBezTo>
                    <a:pt x="0" y="72"/>
                    <a:pt x="0" y="68"/>
                    <a:pt x="4" y="64"/>
                  </a:cubicBezTo>
                  <a:cubicBezTo>
                    <a:pt x="7" y="61"/>
                    <a:pt x="10" y="58"/>
                    <a:pt x="14" y="56"/>
                  </a:cubicBezTo>
                  <a:cubicBezTo>
                    <a:pt x="45" y="39"/>
                    <a:pt x="76" y="22"/>
                    <a:pt x="107" y="6"/>
                  </a:cubicBezTo>
                  <a:cubicBezTo>
                    <a:pt x="111" y="4"/>
                    <a:pt x="115" y="3"/>
                    <a:pt x="118" y="1"/>
                  </a:cubicBezTo>
                  <a:cubicBezTo>
                    <a:pt x="122" y="0"/>
                    <a:pt x="125" y="0"/>
                    <a:pt x="128" y="4"/>
                  </a:cubicBezTo>
                  <a:cubicBezTo>
                    <a:pt x="131" y="8"/>
                    <a:pt x="131" y="14"/>
                    <a:pt x="128" y="17"/>
                  </a:cubicBezTo>
                  <a:cubicBezTo>
                    <a:pt x="125" y="20"/>
                    <a:pt x="122" y="22"/>
                    <a:pt x="118" y="24"/>
                  </a:cubicBezTo>
                  <a:cubicBezTo>
                    <a:pt x="110" y="28"/>
                    <a:pt x="102" y="32"/>
                    <a:pt x="94" y="37"/>
                  </a:cubicBezTo>
                  <a:cubicBezTo>
                    <a:pt x="91" y="38"/>
                    <a:pt x="88" y="40"/>
                    <a:pt x="83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27"/>
            <p:cNvSpPr>
              <a:spLocks noEditPoints="1"/>
            </p:cNvSpPr>
            <p:nvPr/>
          </p:nvSpPr>
          <p:spPr bwMode="auto">
            <a:xfrm>
              <a:off x="6251638" y="3960036"/>
              <a:ext cx="353720" cy="253231"/>
            </a:xfrm>
            <a:custGeom>
              <a:avLst/>
              <a:gdLst>
                <a:gd name="T0" fmla="*/ 144 w 154"/>
                <a:gd name="T1" fmla="*/ 111 h 111"/>
                <a:gd name="T2" fmla="*/ 110 w 154"/>
                <a:gd name="T3" fmla="*/ 108 h 111"/>
                <a:gd name="T4" fmla="*/ 38 w 154"/>
                <a:gd name="T5" fmla="*/ 102 h 111"/>
                <a:gd name="T6" fmla="*/ 9 w 154"/>
                <a:gd name="T7" fmla="*/ 98 h 111"/>
                <a:gd name="T8" fmla="*/ 1 w 154"/>
                <a:gd name="T9" fmla="*/ 86 h 111"/>
                <a:gd name="T10" fmla="*/ 7 w 154"/>
                <a:gd name="T11" fmla="*/ 72 h 111"/>
                <a:gd name="T12" fmla="*/ 16 w 154"/>
                <a:gd name="T13" fmla="*/ 66 h 111"/>
                <a:gd name="T14" fmla="*/ 112 w 154"/>
                <a:gd name="T15" fmla="*/ 6 h 111"/>
                <a:gd name="T16" fmla="*/ 116 w 154"/>
                <a:gd name="T17" fmla="*/ 4 h 111"/>
                <a:gd name="T18" fmla="*/ 127 w 154"/>
                <a:gd name="T19" fmla="*/ 4 h 111"/>
                <a:gd name="T20" fmla="*/ 129 w 154"/>
                <a:gd name="T21" fmla="*/ 21 h 111"/>
                <a:gd name="T22" fmla="*/ 123 w 154"/>
                <a:gd name="T23" fmla="*/ 26 h 111"/>
                <a:gd name="T24" fmla="*/ 116 w 154"/>
                <a:gd name="T25" fmla="*/ 31 h 111"/>
                <a:gd name="T26" fmla="*/ 106 w 154"/>
                <a:gd name="T27" fmla="*/ 52 h 111"/>
                <a:gd name="T28" fmla="*/ 112 w 154"/>
                <a:gd name="T29" fmla="*/ 81 h 111"/>
                <a:gd name="T30" fmla="*/ 120 w 154"/>
                <a:gd name="T31" fmla="*/ 87 h 111"/>
                <a:gd name="T32" fmla="*/ 137 w 154"/>
                <a:gd name="T33" fmla="*/ 88 h 111"/>
                <a:gd name="T34" fmla="*/ 151 w 154"/>
                <a:gd name="T35" fmla="*/ 100 h 111"/>
                <a:gd name="T36" fmla="*/ 144 w 154"/>
                <a:gd name="T37" fmla="*/ 111 h 111"/>
                <a:gd name="T38" fmla="*/ 42 w 154"/>
                <a:gd name="T39" fmla="*/ 79 h 111"/>
                <a:gd name="T40" fmla="*/ 44 w 154"/>
                <a:gd name="T41" fmla="*/ 81 h 111"/>
                <a:gd name="T42" fmla="*/ 82 w 154"/>
                <a:gd name="T43" fmla="*/ 81 h 111"/>
                <a:gd name="T44" fmla="*/ 88 w 154"/>
                <a:gd name="T45" fmla="*/ 73 h 111"/>
                <a:gd name="T46" fmla="*/ 82 w 154"/>
                <a:gd name="T47" fmla="*/ 53 h 111"/>
                <a:gd name="T48" fmla="*/ 42 w 154"/>
                <a:gd name="T49" fmla="*/ 7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11">
                  <a:moveTo>
                    <a:pt x="144" y="111"/>
                  </a:moveTo>
                  <a:cubicBezTo>
                    <a:pt x="132" y="110"/>
                    <a:pt x="121" y="109"/>
                    <a:pt x="110" y="108"/>
                  </a:cubicBezTo>
                  <a:cubicBezTo>
                    <a:pt x="86" y="106"/>
                    <a:pt x="62" y="104"/>
                    <a:pt x="38" y="102"/>
                  </a:cubicBezTo>
                  <a:cubicBezTo>
                    <a:pt x="29" y="101"/>
                    <a:pt x="19" y="100"/>
                    <a:pt x="9" y="98"/>
                  </a:cubicBezTo>
                  <a:cubicBezTo>
                    <a:pt x="2" y="97"/>
                    <a:pt x="0" y="93"/>
                    <a:pt x="1" y="86"/>
                  </a:cubicBezTo>
                  <a:cubicBezTo>
                    <a:pt x="1" y="80"/>
                    <a:pt x="3" y="76"/>
                    <a:pt x="7" y="72"/>
                  </a:cubicBezTo>
                  <a:cubicBezTo>
                    <a:pt x="10" y="70"/>
                    <a:pt x="13" y="68"/>
                    <a:pt x="16" y="66"/>
                  </a:cubicBezTo>
                  <a:cubicBezTo>
                    <a:pt x="48" y="46"/>
                    <a:pt x="80" y="26"/>
                    <a:pt x="112" y="6"/>
                  </a:cubicBezTo>
                  <a:cubicBezTo>
                    <a:pt x="113" y="5"/>
                    <a:pt x="115" y="5"/>
                    <a:pt x="116" y="4"/>
                  </a:cubicBezTo>
                  <a:cubicBezTo>
                    <a:pt x="120" y="3"/>
                    <a:pt x="124" y="0"/>
                    <a:pt x="127" y="4"/>
                  </a:cubicBezTo>
                  <a:cubicBezTo>
                    <a:pt x="131" y="9"/>
                    <a:pt x="132" y="17"/>
                    <a:pt x="129" y="21"/>
                  </a:cubicBezTo>
                  <a:cubicBezTo>
                    <a:pt x="127" y="23"/>
                    <a:pt x="125" y="25"/>
                    <a:pt x="123" y="26"/>
                  </a:cubicBezTo>
                  <a:cubicBezTo>
                    <a:pt x="121" y="28"/>
                    <a:pt x="118" y="29"/>
                    <a:pt x="116" y="31"/>
                  </a:cubicBezTo>
                  <a:cubicBezTo>
                    <a:pt x="107" y="36"/>
                    <a:pt x="104" y="43"/>
                    <a:pt x="106" y="52"/>
                  </a:cubicBezTo>
                  <a:cubicBezTo>
                    <a:pt x="108" y="62"/>
                    <a:pt x="110" y="71"/>
                    <a:pt x="112" y="81"/>
                  </a:cubicBezTo>
                  <a:cubicBezTo>
                    <a:pt x="113" y="85"/>
                    <a:pt x="116" y="87"/>
                    <a:pt x="120" y="87"/>
                  </a:cubicBezTo>
                  <a:cubicBezTo>
                    <a:pt x="126" y="87"/>
                    <a:pt x="131" y="88"/>
                    <a:pt x="137" y="88"/>
                  </a:cubicBezTo>
                  <a:cubicBezTo>
                    <a:pt x="144" y="89"/>
                    <a:pt x="149" y="93"/>
                    <a:pt x="151" y="100"/>
                  </a:cubicBezTo>
                  <a:cubicBezTo>
                    <a:pt x="154" y="108"/>
                    <a:pt x="151" y="111"/>
                    <a:pt x="144" y="111"/>
                  </a:cubicBezTo>
                  <a:close/>
                  <a:moveTo>
                    <a:pt x="42" y="79"/>
                  </a:moveTo>
                  <a:cubicBezTo>
                    <a:pt x="43" y="79"/>
                    <a:pt x="43" y="80"/>
                    <a:pt x="44" y="81"/>
                  </a:cubicBezTo>
                  <a:cubicBezTo>
                    <a:pt x="57" y="84"/>
                    <a:pt x="69" y="84"/>
                    <a:pt x="82" y="81"/>
                  </a:cubicBezTo>
                  <a:cubicBezTo>
                    <a:pt x="86" y="80"/>
                    <a:pt x="88" y="77"/>
                    <a:pt x="88" y="73"/>
                  </a:cubicBezTo>
                  <a:cubicBezTo>
                    <a:pt x="87" y="66"/>
                    <a:pt x="86" y="59"/>
                    <a:pt x="82" y="53"/>
                  </a:cubicBezTo>
                  <a:cubicBezTo>
                    <a:pt x="64" y="59"/>
                    <a:pt x="46" y="71"/>
                    <a:pt x="42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28"/>
            <p:cNvSpPr>
              <a:spLocks noEditPoints="1"/>
            </p:cNvSpPr>
            <p:nvPr/>
          </p:nvSpPr>
          <p:spPr bwMode="auto">
            <a:xfrm>
              <a:off x="6199384" y="3259295"/>
              <a:ext cx="338982" cy="251892"/>
            </a:xfrm>
            <a:custGeom>
              <a:avLst/>
              <a:gdLst>
                <a:gd name="T0" fmla="*/ 147 w 148"/>
                <a:gd name="T1" fmla="*/ 0 h 110"/>
                <a:gd name="T2" fmla="*/ 132 w 148"/>
                <a:gd name="T3" fmla="*/ 24 h 110"/>
                <a:gd name="T4" fmla="*/ 130 w 148"/>
                <a:gd name="T5" fmla="*/ 25 h 110"/>
                <a:gd name="T6" fmla="*/ 110 w 148"/>
                <a:gd name="T7" fmla="*/ 47 h 110"/>
                <a:gd name="T8" fmla="*/ 108 w 148"/>
                <a:gd name="T9" fmla="*/ 57 h 110"/>
                <a:gd name="T10" fmla="*/ 122 w 148"/>
                <a:gd name="T11" fmla="*/ 84 h 110"/>
                <a:gd name="T12" fmla="*/ 135 w 148"/>
                <a:gd name="T13" fmla="*/ 92 h 110"/>
                <a:gd name="T14" fmla="*/ 138 w 148"/>
                <a:gd name="T15" fmla="*/ 106 h 110"/>
                <a:gd name="T16" fmla="*/ 131 w 148"/>
                <a:gd name="T17" fmla="*/ 109 h 110"/>
                <a:gd name="T18" fmla="*/ 116 w 148"/>
                <a:gd name="T19" fmla="*/ 105 h 110"/>
                <a:gd name="T20" fmla="*/ 43 w 148"/>
                <a:gd name="T21" fmla="*/ 75 h 110"/>
                <a:gd name="T22" fmla="*/ 9 w 148"/>
                <a:gd name="T23" fmla="*/ 61 h 110"/>
                <a:gd name="T24" fmla="*/ 1 w 148"/>
                <a:gd name="T25" fmla="*/ 50 h 110"/>
                <a:gd name="T26" fmla="*/ 18 w 148"/>
                <a:gd name="T27" fmla="*/ 28 h 110"/>
                <a:gd name="T28" fmla="*/ 134 w 148"/>
                <a:gd name="T29" fmla="*/ 2 h 110"/>
                <a:gd name="T30" fmla="*/ 147 w 148"/>
                <a:gd name="T31" fmla="*/ 0 h 110"/>
                <a:gd name="T32" fmla="*/ 88 w 148"/>
                <a:gd name="T33" fmla="*/ 48 h 110"/>
                <a:gd name="T34" fmla="*/ 86 w 148"/>
                <a:gd name="T35" fmla="*/ 40 h 110"/>
                <a:gd name="T36" fmla="*/ 80 w 148"/>
                <a:gd name="T37" fmla="*/ 37 h 110"/>
                <a:gd name="T38" fmla="*/ 51 w 148"/>
                <a:gd name="T39" fmla="*/ 43 h 110"/>
                <a:gd name="T40" fmla="*/ 50 w 148"/>
                <a:gd name="T41" fmla="*/ 54 h 110"/>
                <a:gd name="T42" fmla="*/ 71 w 148"/>
                <a:gd name="T43" fmla="*/ 63 h 110"/>
                <a:gd name="T44" fmla="*/ 87 w 148"/>
                <a:gd name="T45" fmla="*/ 53 h 110"/>
                <a:gd name="T46" fmla="*/ 88 w 148"/>
                <a:gd name="T47" fmla="*/ 4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" h="110">
                  <a:moveTo>
                    <a:pt x="147" y="0"/>
                  </a:moveTo>
                  <a:cubicBezTo>
                    <a:pt x="148" y="16"/>
                    <a:pt x="145" y="21"/>
                    <a:pt x="132" y="24"/>
                  </a:cubicBezTo>
                  <a:cubicBezTo>
                    <a:pt x="131" y="25"/>
                    <a:pt x="131" y="25"/>
                    <a:pt x="130" y="25"/>
                  </a:cubicBezTo>
                  <a:cubicBezTo>
                    <a:pt x="115" y="28"/>
                    <a:pt x="112" y="31"/>
                    <a:pt x="110" y="47"/>
                  </a:cubicBezTo>
                  <a:cubicBezTo>
                    <a:pt x="109" y="50"/>
                    <a:pt x="109" y="54"/>
                    <a:pt x="108" y="57"/>
                  </a:cubicBezTo>
                  <a:cubicBezTo>
                    <a:pt x="107" y="71"/>
                    <a:pt x="110" y="77"/>
                    <a:pt x="122" y="84"/>
                  </a:cubicBezTo>
                  <a:cubicBezTo>
                    <a:pt x="126" y="87"/>
                    <a:pt x="131" y="89"/>
                    <a:pt x="135" y="92"/>
                  </a:cubicBezTo>
                  <a:cubicBezTo>
                    <a:pt x="139" y="95"/>
                    <a:pt x="140" y="101"/>
                    <a:pt x="138" y="106"/>
                  </a:cubicBezTo>
                  <a:cubicBezTo>
                    <a:pt x="137" y="109"/>
                    <a:pt x="134" y="110"/>
                    <a:pt x="131" y="109"/>
                  </a:cubicBezTo>
                  <a:cubicBezTo>
                    <a:pt x="126" y="108"/>
                    <a:pt x="121" y="107"/>
                    <a:pt x="116" y="105"/>
                  </a:cubicBezTo>
                  <a:cubicBezTo>
                    <a:pt x="92" y="95"/>
                    <a:pt x="67" y="85"/>
                    <a:pt x="43" y="75"/>
                  </a:cubicBezTo>
                  <a:cubicBezTo>
                    <a:pt x="31" y="70"/>
                    <a:pt x="20" y="65"/>
                    <a:pt x="9" y="61"/>
                  </a:cubicBezTo>
                  <a:cubicBezTo>
                    <a:pt x="3" y="59"/>
                    <a:pt x="1" y="56"/>
                    <a:pt x="1" y="50"/>
                  </a:cubicBezTo>
                  <a:cubicBezTo>
                    <a:pt x="1" y="32"/>
                    <a:pt x="0" y="32"/>
                    <a:pt x="18" y="28"/>
                  </a:cubicBezTo>
                  <a:cubicBezTo>
                    <a:pt x="57" y="19"/>
                    <a:pt x="96" y="11"/>
                    <a:pt x="134" y="2"/>
                  </a:cubicBezTo>
                  <a:cubicBezTo>
                    <a:pt x="138" y="1"/>
                    <a:pt x="142" y="1"/>
                    <a:pt x="147" y="0"/>
                  </a:cubicBezTo>
                  <a:close/>
                  <a:moveTo>
                    <a:pt x="88" y="48"/>
                  </a:moveTo>
                  <a:cubicBezTo>
                    <a:pt x="87" y="47"/>
                    <a:pt x="87" y="43"/>
                    <a:pt x="86" y="40"/>
                  </a:cubicBezTo>
                  <a:cubicBezTo>
                    <a:pt x="85" y="39"/>
                    <a:pt x="82" y="36"/>
                    <a:pt x="80" y="37"/>
                  </a:cubicBezTo>
                  <a:cubicBezTo>
                    <a:pt x="70" y="38"/>
                    <a:pt x="61" y="40"/>
                    <a:pt x="51" y="43"/>
                  </a:cubicBezTo>
                  <a:cubicBezTo>
                    <a:pt x="45" y="45"/>
                    <a:pt x="44" y="51"/>
                    <a:pt x="50" y="54"/>
                  </a:cubicBezTo>
                  <a:cubicBezTo>
                    <a:pt x="57" y="58"/>
                    <a:pt x="64" y="61"/>
                    <a:pt x="71" y="63"/>
                  </a:cubicBezTo>
                  <a:cubicBezTo>
                    <a:pt x="82" y="67"/>
                    <a:pt x="86" y="64"/>
                    <a:pt x="87" y="53"/>
                  </a:cubicBezTo>
                  <a:cubicBezTo>
                    <a:pt x="87" y="52"/>
                    <a:pt x="87" y="51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29"/>
            <p:cNvSpPr>
              <a:spLocks/>
            </p:cNvSpPr>
            <p:nvPr/>
          </p:nvSpPr>
          <p:spPr bwMode="auto">
            <a:xfrm>
              <a:off x="9617338" y="5535698"/>
              <a:ext cx="403294" cy="459568"/>
            </a:xfrm>
            <a:custGeom>
              <a:avLst/>
              <a:gdLst>
                <a:gd name="T0" fmla="*/ 176 w 176"/>
                <a:gd name="T1" fmla="*/ 122 h 201"/>
                <a:gd name="T2" fmla="*/ 163 w 176"/>
                <a:gd name="T3" fmla="*/ 140 h 201"/>
                <a:gd name="T4" fmla="*/ 128 w 176"/>
                <a:gd name="T5" fmla="*/ 148 h 201"/>
                <a:gd name="T6" fmla="*/ 92 w 176"/>
                <a:gd name="T7" fmla="*/ 132 h 201"/>
                <a:gd name="T8" fmla="*/ 69 w 176"/>
                <a:gd name="T9" fmla="*/ 121 h 201"/>
                <a:gd name="T10" fmla="*/ 60 w 176"/>
                <a:gd name="T11" fmla="*/ 118 h 201"/>
                <a:gd name="T12" fmla="*/ 58 w 176"/>
                <a:gd name="T13" fmla="*/ 130 h 201"/>
                <a:gd name="T14" fmla="*/ 56 w 176"/>
                <a:gd name="T15" fmla="*/ 165 h 201"/>
                <a:gd name="T16" fmla="*/ 40 w 176"/>
                <a:gd name="T17" fmla="*/ 196 h 201"/>
                <a:gd name="T18" fmla="*/ 32 w 176"/>
                <a:gd name="T19" fmla="*/ 201 h 201"/>
                <a:gd name="T20" fmla="*/ 30 w 176"/>
                <a:gd name="T21" fmla="*/ 200 h 201"/>
                <a:gd name="T22" fmla="*/ 32 w 176"/>
                <a:gd name="T23" fmla="*/ 193 h 201"/>
                <a:gd name="T24" fmla="*/ 41 w 176"/>
                <a:gd name="T25" fmla="*/ 126 h 201"/>
                <a:gd name="T26" fmla="*/ 24 w 176"/>
                <a:gd name="T27" fmla="*/ 118 h 201"/>
                <a:gd name="T28" fmla="*/ 15 w 176"/>
                <a:gd name="T29" fmla="*/ 122 h 201"/>
                <a:gd name="T30" fmla="*/ 6 w 176"/>
                <a:gd name="T31" fmla="*/ 113 h 201"/>
                <a:gd name="T32" fmla="*/ 12 w 176"/>
                <a:gd name="T33" fmla="*/ 104 h 201"/>
                <a:gd name="T34" fmla="*/ 24 w 176"/>
                <a:gd name="T35" fmla="*/ 62 h 201"/>
                <a:gd name="T36" fmla="*/ 3 w 176"/>
                <a:gd name="T37" fmla="*/ 16 h 201"/>
                <a:gd name="T38" fmla="*/ 1 w 176"/>
                <a:gd name="T39" fmla="*/ 11 h 201"/>
                <a:gd name="T40" fmla="*/ 1 w 176"/>
                <a:gd name="T41" fmla="*/ 4 h 201"/>
                <a:gd name="T42" fmla="*/ 10 w 176"/>
                <a:gd name="T43" fmla="*/ 2 h 201"/>
                <a:gd name="T44" fmla="*/ 23 w 176"/>
                <a:gd name="T45" fmla="*/ 13 h 201"/>
                <a:gd name="T46" fmla="*/ 34 w 176"/>
                <a:gd name="T47" fmla="*/ 39 h 201"/>
                <a:gd name="T48" fmla="*/ 39 w 176"/>
                <a:gd name="T49" fmla="*/ 51 h 201"/>
                <a:gd name="T50" fmla="*/ 53 w 176"/>
                <a:gd name="T51" fmla="*/ 53 h 201"/>
                <a:gd name="T52" fmla="*/ 62 w 176"/>
                <a:gd name="T53" fmla="*/ 46 h 201"/>
                <a:gd name="T54" fmla="*/ 71 w 176"/>
                <a:gd name="T55" fmla="*/ 47 h 201"/>
                <a:gd name="T56" fmla="*/ 73 w 176"/>
                <a:gd name="T57" fmla="*/ 54 h 201"/>
                <a:gd name="T58" fmla="*/ 67 w 176"/>
                <a:gd name="T59" fmla="*/ 65 h 201"/>
                <a:gd name="T60" fmla="*/ 59 w 176"/>
                <a:gd name="T61" fmla="*/ 73 h 201"/>
                <a:gd name="T62" fmla="*/ 50 w 176"/>
                <a:gd name="T63" fmla="*/ 99 h 201"/>
                <a:gd name="T64" fmla="*/ 62 w 176"/>
                <a:gd name="T65" fmla="*/ 112 h 201"/>
                <a:gd name="T66" fmla="*/ 144 w 176"/>
                <a:gd name="T67" fmla="*/ 122 h 201"/>
                <a:gd name="T68" fmla="*/ 175 w 176"/>
                <a:gd name="T69" fmla="*/ 120 h 201"/>
                <a:gd name="T70" fmla="*/ 176 w 176"/>
                <a:gd name="T71" fmla="*/ 12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6" h="201">
                  <a:moveTo>
                    <a:pt x="176" y="122"/>
                  </a:moveTo>
                  <a:cubicBezTo>
                    <a:pt x="172" y="128"/>
                    <a:pt x="168" y="134"/>
                    <a:pt x="163" y="140"/>
                  </a:cubicBezTo>
                  <a:cubicBezTo>
                    <a:pt x="153" y="151"/>
                    <a:pt x="141" y="153"/>
                    <a:pt x="128" y="148"/>
                  </a:cubicBezTo>
                  <a:cubicBezTo>
                    <a:pt x="115" y="143"/>
                    <a:pt x="103" y="138"/>
                    <a:pt x="92" y="132"/>
                  </a:cubicBezTo>
                  <a:cubicBezTo>
                    <a:pt x="84" y="129"/>
                    <a:pt x="77" y="125"/>
                    <a:pt x="69" y="121"/>
                  </a:cubicBezTo>
                  <a:cubicBezTo>
                    <a:pt x="67" y="120"/>
                    <a:pt x="64" y="119"/>
                    <a:pt x="60" y="118"/>
                  </a:cubicBezTo>
                  <a:cubicBezTo>
                    <a:pt x="59" y="122"/>
                    <a:pt x="58" y="126"/>
                    <a:pt x="58" y="130"/>
                  </a:cubicBezTo>
                  <a:cubicBezTo>
                    <a:pt x="57" y="141"/>
                    <a:pt x="57" y="153"/>
                    <a:pt x="56" y="165"/>
                  </a:cubicBezTo>
                  <a:cubicBezTo>
                    <a:pt x="54" y="177"/>
                    <a:pt x="49" y="188"/>
                    <a:pt x="40" y="196"/>
                  </a:cubicBezTo>
                  <a:cubicBezTo>
                    <a:pt x="38" y="198"/>
                    <a:pt x="35" y="200"/>
                    <a:pt x="32" y="201"/>
                  </a:cubicBezTo>
                  <a:cubicBezTo>
                    <a:pt x="31" y="201"/>
                    <a:pt x="30" y="201"/>
                    <a:pt x="30" y="200"/>
                  </a:cubicBezTo>
                  <a:cubicBezTo>
                    <a:pt x="30" y="198"/>
                    <a:pt x="31" y="195"/>
                    <a:pt x="32" y="193"/>
                  </a:cubicBezTo>
                  <a:cubicBezTo>
                    <a:pt x="40" y="172"/>
                    <a:pt x="42" y="149"/>
                    <a:pt x="41" y="126"/>
                  </a:cubicBezTo>
                  <a:cubicBezTo>
                    <a:pt x="41" y="111"/>
                    <a:pt x="36" y="109"/>
                    <a:pt x="24" y="118"/>
                  </a:cubicBezTo>
                  <a:cubicBezTo>
                    <a:pt x="21" y="119"/>
                    <a:pt x="18" y="121"/>
                    <a:pt x="15" y="122"/>
                  </a:cubicBezTo>
                  <a:cubicBezTo>
                    <a:pt x="8" y="124"/>
                    <a:pt x="4" y="120"/>
                    <a:pt x="6" y="113"/>
                  </a:cubicBezTo>
                  <a:cubicBezTo>
                    <a:pt x="7" y="110"/>
                    <a:pt x="9" y="106"/>
                    <a:pt x="12" y="104"/>
                  </a:cubicBezTo>
                  <a:cubicBezTo>
                    <a:pt x="27" y="93"/>
                    <a:pt x="28" y="78"/>
                    <a:pt x="24" y="62"/>
                  </a:cubicBezTo>
                  <a:cubicBezTo>
                    <a:pt x="19" y="46"/>
                    <a:pt x="13" y="30"/>
                    <a:pt x="3" y="16"/>
                  </a:cubicBezTo>
                  <a:cubicBezTo>
                    <a:pt x="2" y="14"/>
                    <a:pt x="1" y="13"/>
                    <a:pt x="1" y="11"/>
                  </a:cubicBezTo>
                  <a:cubicBezTo>
                    <a:pt x="1" y="9"/>
                    <a:pt x="0" y="4"/>
                    <a:pt x="1" y="4"/>
                  </a:cubicBezTo>
                  <a:cubicBezTo>
                    <a:pt x="3" y="2"/>
                    <a:pt x="8" y="0"/>
                    <a:pt x="10" y="2"/>
                  </a:cubicBezTo>
                  <a:cubicBezTo>
                    <a:pt x="15" y="5"/>
                    <a:pt x="20" y="8"/>
                    <a:pt x="23" y="13"/>
                  </a:cubicBezTo>
                  <a:cubicBezTo>
                    <a:pt x="27" y="21"/>
                    <a:pt x="30" y="30"/>
                    <a:pt x="34" y="39"/>
                  </a:cubicBezTo>
                  <a:cubicBezTo>
                    <a:pt x="36" y="43"/>
                    <a:pt x="37" y="47"/>
                    <a:pt x="39" y="51"/>
                  </a:cubicBezTo>
                  <a:cubicBezTo>
                    <a:pt x="43" y="57"/>
                    <a:pt x="47" y="58"/>
                    <a:pt x="53" y="53"/>
                  </a:cubicBezTo>
                  <a:cubicBezTo>
                    <a:pt x="56" y="51"/>
                    <a:pt x="59" y="48"/>
                    <a:pt x="62" y="46"/>
                  </a:cubicBezTo>
                  <a:cubicBezTo>
                    <a:pt x="65" y="45"/>
                    <a:pt x="69" y="45"/>
                    <a:pt x="71" y="47"/>
                  </a:cubicBezTo>
                  <a:cubicBezTo>
                    <a:pt x="73" y="48"/>
                    <a:pt x="74" y="52"/>
                    <a:pt x="73" y="54"/>
                  </a:cubicBezTo>
                  <a:cubicBezTo>
                    <a:pt x="72" y="58"/>
                    <a:pt x="70" y="62"/>
                    <a:pt x="67" y="65"/>
                  </a:cubicBezTo>
                  <a:cubicBezTo>
                    <a:pt x="65" y="68"/>
                    <a:pt x="62" y="70"/>
                    <a:pt x="59" y="73"/>
                  </a:cubicBezTo>
                  <a:cubicBezTo>
                    <a:pt x="50" y="80"/>
                    <a:pt x="49" y="89"/>
                    <a:pt x="50" y="99"/>
                  </a:cubicBezTo>
                  <a:cubicBezTo>
                    <a:pt x="52" y="105"/>
                    <a:pt x="56" y="110"/>
                    <a:pt x="62" y="112"/>
                  </a:cubicBezTo>
                  <a:cubicBezTo>
                    <a:pt x="89" y="118"/>
                    <a:pt x="116" y="125"/>
                    <a:pt x="144" y="122"/>
                  </a:cubicBezTo>
                  <a:cubicBezTo>
                    <a:pt x="154" y="121"/>
                    <a:pt x="165" y="121"/>
                    <a:pt x="175" y="120"/>
                  </a:cubicBezTo>
                  <a:cubicBezTo>
                    <a:pt x="175" y="121"/>
                    <a:pt x="176" y="121"/>
                    <a:pt x="176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0"/>
            <p:cNvSpPr>
              <a:spLocks noEditPoints="1"/>
            </p:cNvSpPr>
            <p:nvPr/>
          </p:nvSpPr>
          <p:spPr bwMode="auto">
            <a:xfrm>
              <a:off x="8688823" y="4085982"/>
              <a:ext cx="229114" cy="347021"/>
            </a:xfrm>
            <a:custGeom>
              <a:avLst/>
              <a:gdLst>
                <a:gd name="T0" fmla="*/ 84 w 100"/>
                <a:gd name="T1" fmla="*/ 119 h 152"/>
                <a:gd name="T2" fmla="*/ 83 w 100"/>
                <a:gd name="T3" fmla="*/ 129 h 152"/>
                <a:gd name="T4" fmla="*/ 81 w 100"/>
                <a:gd name="T5" fmla="*/ 140 h 152"/>
                <a:gd name="T6" fmla="*/ 62 w 100"/>
                <a:gd name="T7" fmla="*/ 147 h 152"/>
                <a:gd name="T8" fmla="*/ 59 w 100"/>
                <a:gd name="T9" fmla="*/ 139 h 152"/>
                <a:gd name="T10" fmla="*/ 57 w 100"/>
                <a:gd name="T11" fmla="*/ 129 h 152"/>
                <a:gd name="T12" fmla="*/ 57 w 100"/>
                <a:gd name="T13" fmla="*/ 118 h 152"/>
                <a:gd name="T14" fmla="*/ 47 w 100"/>
                <a:gd name="T15" fmla="*/ 118 h 152"/>
                <a:gd name="T16" fmla="*/ 10 w 100"/>
                <a:gd name="T17" fmla="*/ 118 h 152"/>
                <a:gd name="T18" fmla="*/ 2 w 100"/>
                <a:gd name="T19" fmla="*/ 108 h 152"/>
                <a:gd name="T20" fmla="*/ 6 w 100"/>
                <a:gd name="T21" fmla="*/ 96 h 152"/>
                <a:gd name="T22" fmla="*/ 26 w 100"/>
                <a:gd name="T23" fmla="*/ 56 h 152"/>
                <a:gd name="T24" fmla="*/ 54 w 100"/>
                <a:gd name="T25" fmla="*/ 11 h 152"/>
                <a:gd name="T26" fmla="*/ 71 w 100"/>
                <a:gd name="T27" fmla="*/ 0 h 152"/>
                <a:gd name="T28" fmla="*/ 82 w 100"/>
                <a:gd name="T29" fmla="*/ 10 h 152"/>
                <a:gd name="T30" fmla="*/ 83 w 100"/>
                <a:gd name="T31" fmla="*/ 33 h 152"/>
                <a:gd name="T32" fmla="*/ 83 w 100"/>
                <a:gd name="T33" fmla="*/ 75 h 152"/>
                <a:gd name="T34" fmla="*/ 84 w 100"/>
                <a:gd name="T35" fmla="*/ 88 h 152"/>
                <a:gd name="T36" fmla="*/ 91 w 100"/>
                <a:gd name="T37" fmla="*/ 96 h 152"/>
                <a:gd name="T38" fmla="*/ 99 w 100"/>
                <a:gd name="T39" fmla="*/ 109 h 152"/>
                <a:gd name="T40" fmla="*/ 88 w 100"/>
                <a:gd name="T41" fmla="*/ 118 h 152"/>
                <a:gd name="T42" fmla="*/ 84 w 100"/>
                <a:gd name="T43" fmla="*/ 119 h 152"/>
                <a:gd name="T44" fmla="*/ 54 w 100"/>
                <a:gd name="T45" fmla="*/ 51 h 152"/>
                <a:gd name="T46" fmla="*/ 30 w 100"/>
                <a:gd name="T47" fmla="*/ 88 h 152"/>
                <a:gd name="T48" fmla="*/ 33 w 100"/>
                <a:gd name="T49" fmla="*/ 94 h 152"/>
                <a:gd name="T50" fmla="*/ 56 w 100"/>
                <a:gd name="T51" fmla="*/ 83 h 152"/>
                <a:gd name="T52" fmla="*/ 57 w 100"/>
                <a:gd name="T53" fmla="*/ 61 h 152"/>
                <a:gd name="T54" fmla="*/ 54 w 100"/>
                <a:gd name="T55" fmla="*/ 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0" h="152">
                  <a:moveTo>
                    <a:pt x="84" y="119"/>
                  </a:moveTo>
                  <a:cubicBezTo>
                    <a:pt x="84" y="122"/>
                    <a:pt x="83" y="126"/>
                    <a:pt x="83" y="129"/>
                  </a:cubicBezTo>
                  <a:cubicBezTo>
                    <a:pt x="82" y="133"/>
                    <a:pt x="82" y="137"/>
                    <a:pt x="81" y="140"/>
                  </a:cubicBezTo>
                  <a:cubicBezTo>
                    <a:pt x="79" y="148"/>
                    <a:pt x="68" y="152"/>
                    <a:pt x="62" y="147"/>
                  </a:cubicBezTo>
                  <a:cubicBezTo>
                    <a:pt x="60" y="145"/>
                    <a:pt x="59" y="142"/>
                    <a:pt x="59" y="139"/>
                  </a:cubicBezTo>
                  <a:cubicBezTo>
                    <a:pt x="58" y="136"/>
                    <a:pt x="57" y="132"/>
                    <a:pt x="57" y="129"/>
                  </a:cubicBezTo>
                  <a:cubicBezTo>
                    <a:pt x="57" y="126"/>
                    <a:pt x="57" y="123"/>
                    <a:pt x="57" y="118"/>
                  </a:cubicBezTo>
                  <a:cubicBezTo>
                    <a:pt x="53" y="118"/>
                    <a:pt x="50" y="118"/>
                    <a:pt x="47" y="118"/>
                  </a:cubicBezTo>
                  <a:cubicBezTo>
                    <a:pt x="35" y="118"/>
                    <a:pt x="22" y="118"/>
                    <a:pt x="10" y="118"/>
                  </a:cubicBezTo>
                  <a:cubicBezTo>
                    <a:pt x="2" y="118"/>
                    <a:pt x="0" y="116"/>
                    <a:pt x="2" y="108"/>
                  </a:cubicBezTo>
                  <a:cubicBezTo>
                    <a:pt x="2" y="104"/>
                    <a:pt x="4" y="100"/>
                    <a:pt x="6" y="96"/>
                  </a:cubicBezTo>
                  <a:cubicBezTo>
                    <a:pt x="12" y="83"/>
                    <a:pt x="19" y="69"/>
                    <a:pt x="26" y="56"/>
                  </a:cubicBezTo>
                  <a:cubicBezTo>
                    <a:pt x="35" y="41"/>
                    <a:pt x="44" y="26"/>
                    <a:pt x="54" y="11"/>
                  </a:cubicBezTo>
                  <a:cubicBezTo>
                    <a:pt x="57" y="4"/>
                    <a:pt x="63" y="1"/>
                    <a:pt x="71" y="0"/>
                  </a:cubicBezTo>
                  <a:cubicBezTo>
                    <a:pt x="80" y="0"/>
                    <a:pt x="82" y="1"/>
                    <a:pt x="82" y="10"/>
                  </a:cubicBezTo>
                  <a:cubicBezTo>
                    <a:pt x="83" y="18"/>
                    <a:pt x="83" y="25"/>
                    <a:pt x="83" y="33"/>
                  </a:cubicBezTo>
                  <a:cubicBezTo>
                    <a:pt x="83" y="47"/>
                    <a:pt x="83" y="61"/>
                    <a:pt x="83" y="75"/>
                  </a:cubicBezTo>
                  <a:cubicBezTo>
                    <a:pt x="83" y="80"/>
                    <a:pt x="84" y="84"/>
                    <a:pt x="84" y="88"/>
                  </a:cubicBezTo>
                  <a:cubicBezTo>
                    <a:pt x="85" y="92"/>
                    <a:pt x="87" y="95"/>
                    <a:pt x="91" y="96"/>
                  </a:cubicBezTo>
                  <a:cubicBezTo>
                    <a:pt x="97" y="98"/>
                    <a:pt x="100" y="103"/>
                    <a:pt x="99" y="109"/>
                  </a:cubicBezTo>
                  <a:cubicBezTo>
                    <a:pt x="99" y="115"/>
                    <a:pt x="94" y="118"/>
                    <a:pt x="88" y="118"/>
                  </a:cubicBezTo>
                  <a:cubicBezTo>
                    <a:pt x="87" y="118"/>
                    <a:pt x="86" y="119"/>
                    <a:pt x="84" y="119"/>
                  </a:cubicBezTo>
                  <a:close/>
                  <a:moveTo>
                    <a:pt x="54" y="51"/>
                  </a:moveTo>
                  <a:cubicBezTo>
                    <a:pt x="41" y="62"/>
                    <a:pt x="34" y="75"/>
                    <a:pt x="30" y="88"/>
                  </a:cubicBezTo>
                  <a:cubicBezTo>
                    <a:pt x="30" y="90"/>
                    <a:pt x="31" y="93"/>
                    <a:pt x="33" y="94"/>
                  </a:cubicBezTo>
                  <a:cubicBezTo>
                    <a:pt x="42" y="99"/>
                    <a:pt x="55" y="93"/>
                    <a:pt x="56" y="83"/>
                  </a:cubicBezTo>
                  <a:cubicBezTo>
                    <a:pt x="57" y="75"/>
                    <a:pt x="57" y="68"/>
                    <a:pt x="57" y="61"/>
                  </a:cubicBezTo>
                  <a:cubicBezTo>
                    <a:pt x="57" y="58"/>
                    <a:pt x="55" y="56"/>
                    <a:pt x="5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31"/>
            <p:cNvSpPr>
              <a:spLocks/>
            </p:cNvSpPr>
            <p:nvPr/>
          </p:nvSpPr>
          <p:spPr bwMode="auto">
            <a:xfrm>
              <a:off x="6460655" y="2295944"/>
              <a:ext cx="369798" cy="302806"/>
            </a:xfrm>
            <a:custGeom>
              <a:avLst/>
              <a:gdLst>
                <a:gd name="T0" fmla="*/ 112 w 161"/>
                <a:gd name="T1" fmla="*/ 133 h 133"/>
                <a:gd name="T2" fmla="*/ 90 w 161"/>
                <a:gd name="T3" fmla="*/ 127 h 133"/>
                <a:gd name="T4" fmla="*/ 15 w 161"/>
                <a:gd name="T5" fmla="*/ 87 h 133"/>
                <a:gd name="T6" fmla="*/ 3 w 161"/>
                <a:gd name="T7" fmla="*/ 76 h 133"/>
                <a:gd name="T8" fmla="*/ 3 w 161"/>
                <a:gd name="T9" fmla="*/ 67 h 133"/>
                <a:gd name="T10" fmla="*/ 13 w 161"/>
                <a:gd name="T11" fmla="*/ 63 h 133"/>
                <a:gd name="T12" fmla="*/ 43 w 161"/>
                <a:gd name="T13" fmla="*/ 78 h 133"/>
                <a:gd name="T14" fmla="*/ 104 w 161"/>
                <a:gd name="T15" fmla="*/ 109 h 133"/>
                <a:gd name="T16" fmla="*/ 120 w 161"/>
                <a:gd name="T17" fmla="*/ 106 h 133"/>
                <a:gd name="T18" fmla="*/ 129 w 161"/>
                <a:gd name="T19" fmla="*/ 96 h 133"/>
                <a:gd name="T20" fmla="*/ 128 w 161"/>
                <a:gd name="T21" fmla="*/ 75 h 133"/>
                <a:gd name="T22" fmla="*/ 114 w 161"/>
                <a:gd name="T23" fmla="*/ 63 h 133"/>
                <a:gd name="T24" fmla="*/ 67 w 161"/>
                <a:gd name="T25" fmla="*/ 35 h 133"/>
                <a:gd name="T26" fmla="*/ 43 w 161"/>
                <a:gd name="T27" fmla="*/ 20 h 133"/>
                <a:gd name="T28" fmla="*/ 39 w 161"/>
                <a:gd name="T29" fmla="*/ 8 h 133"/>
                <a:gd name="T30" fmla="*/ 52 w 161"/>
                <a:gd name="T31" fmla="*/ 2 h 133"/>
                <a:gd name="T32" fmla="*/ 68 w 161"/>
                <a:gd name="T33" fmla="*/ 10 h 133"/>
                <a:gd name="T34" fmla="*/ 138 w 161"/>
                <a:gd name="T35" fmla="*/ 52 h 133"/>
                <a:gd name="T36" fmla="*/ 151 w 161"/>
                <a:gd name="T37" fmla="*/ 105 h 133"/>
                <a:gd name="T38" fmla="*/ 137 w 161"/>
                <a:gd name="T39" fmla="*/ 123 h 133"/>
                <a:gd name="T40" fmla="*/ 112 w 161"/>
                <a:gd name="T4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33">
                  <a:moveTo>
                    <a:pt x="112" y="133"/>
                  </a:moveTo>
                  <a:cubicBezTo>
                    <a:pt x="105" y="131"/>
                    <a:pt x="97" y="130"/>
                    <a:pt x="90" y="127"/>
                  </a:cubicBezTo>
                  <a:cubicBezTo>
                    <a:pt x="65" y="114"/>
                    <a:pt x="40" y="101"/>
                    <a:pt x="15" y="87"/>
                  </a:cubicBezTo>
                  <a:cubicBezTo>
                    <a:pt x="11" y="85"/>
                    <a:pt x="7" y="80"/>
                    <a:pt x="3" y="76"/>
                  </a:cubicBezTo>
                  <a:cubicBezTo>
                    <a:pt x="0" y="74"/>
                    <a:pt x="1" y="70"/>
                    <a:pt x="3" y="67"/>
                  </a:cubicBezTo>
                  <a:cubicBezTo>
                    <a:pt x="6" y="64"/>
                    <a:pt x="9" y="61"/>
                    <a:pt x="13" y="63"/>
                  </a:cubicBezTo>
                  <a:cubicBezTo>
                    <a:pt x="23" y="68"/>
                    <a:pt x="33" y="73"/>
                    <a:pt x="43" y="78"/>
                  </a:cubicBezTo>
                  <a:cubicBezTo>
                    <a:pt x="63" y="88"/>
                    <a:pt x="83" y="99"/>
                    <a:pt x="104" y="109"/>
                  </a:cubicBezTo>
                  <a:cubicBezTo>
                    <a:pt x="113" y="113"/>
                    <a:pt x="113" y="113"/>
                    <a:pt x="120" y="106"/>
                  </a:cubicBezTo>
                  <a:cubicBezTo>
                    <a:pt x="123" y="103"/>
                    <a:pt x="126" y="99"/>
                    <a:pt x="129" y="96"/>
                  </a:cubicBezTo>
                  <a:cubicBezTo>
                    <a:pt x="134" y="88"/>
                    <a:pt x="134" y="82"/>
                    <a:pt x="128" y="75"/>
                  </a:cubicBezTo>
                  <a:cubicBezTo>
                    <a:pt x="124" y="70"/>
                    <a:pt x="119" y="66"/>
                    <a:pt x="114" y="63"/>
                  </a:cubicBezTo>
                  <a:cubicBezTo>
                    <a:pt x="99" y="54"/>
                    <a:pt x="83" y="44"/>
                    <a:pt x="67" y="35"/>
                  </a:cubicBezTo>
                  <a:cubicBezTo>
                    <a:pt x="59" y="30"/>
                    <a:pt x="51" y="25"/>
                    <a:pt x="43" y="20"/>
                  </a:cubicBezTo>
                  <a:cubicBezTo>
                    <a:pt x="37" y="16"/>
                    <a:pt x="37" y="12"/>
                    <a:pt x="39" y="8"/>
                  </a:cubicBezTo>
                  <a:cubicBezTo>
                    <a:pt x="41" y="2"/>
                    <a:pt x="46" y="0"/>
                    <a:pt x="52" y="2"/>
                  </a:cubicBezTo>
                  <a:cubicBezTo>
                    <a:pt x="57" y="5"/>
                    <a:pt x="63" y="7"/>
                    <a:pt x="68" y="10"/>
                  </a:cubicBezTo>
                  <a:cubicBezTo>
                    <a:pt x="91" y="24"/>
                    <a:pt x="115" y="38"/>
                    <a:pt x="138" y="52"/>
                  </a:cubicBezTo>
                  <a:cubicBezTo>
                    <a:pt x="161" y="66"/>
                    <a:pt x="161" y="88"/>
                    <a:pt x="151" y="105"/>
                  </a:cubicBezTo>
                  <a:cubicBezTo>
                    <a:pt x="147" y="111"/>
                    <a:pt x="142" y="118"/>
                    <a:pt x="137" y="123"/>
                  </a:cubicBezTo>
                  <a:cubicBezTo>
                    <a:pt x="128" y="132"/>
                    <a:pt x="125" y="132"/>
                    <a:pt x="112" y="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32"/>
            <p:cNvSpPr>
              <a:spLocks/>
            </p:cNvSpPr>
            <p:nvPr/>
          </p:nvSpPr>
          <p:spPr bwMode="auto">
            <a:xfrm>
              <a:off x="10387751" y="2088268"/>
              <a:ext cx="328263" cy="298786"/>
            </a:xfrm>
            <a:custGeom>
              <a:avLst/>
              <a:gdLst>
                <a:gd name="T0" fmla="*/ 77 w 143"/>
                <a:gd name="T1" fmla="*/ 123 h 131"/>
                <a:gd name="T2" fmla="*/ 28 w 143"/>
                <a:gd name="T3" fmla="*/ 124 h 131"/>
                <a:gd name="T4" fmla="*/ 4 w 143"/>
                <a:gd name="T5" fmla="*/ 73 h 131"/>
                <a:gd name="T6" fmla="*/ 28 w 143"/>
                <a:gd name="T7" fmla="*/ 34 h 131"/>
                <a:gd name="T8" fmla="*/ 85 w 143"/>
                <a:gd name="T9" fmla="*/ 5 h 131"/>
                <a:gd name="T10" fmla="*/ 140 w 143"/>
                <a:gd name="T11" fmla="*/ 41 h 131"/>
                <a:gd name="T12" fmla="*/ 136 w 143"/>
                <a:gd name="T13" fmla="*/ 75 h 131"/>
                <a:gd name="T14" fmla="*/ 126 w 143"/>
                <a:gd name="T15" fmla="*/ 83 h 131"/>
                <a:gd name="T16" fmla="*/ 115 w 143"/>
                <a:gd name="T17" fmla="*/ 69 h 131"/>
                <a:gd name="T18" fmla="*/ 116 w 143"/>
                <a:gd name="T19" fmla="*/ 61 h 131"/>
                <a:gd name="T20" fmla="*/ 83 w 143"/>
                <a:gd name="T21" fmla="*/ 28 h 131"/>
                <a:gd name="T22" fmla="*/ 36 w 143"/>
                <a:gd name="T23" fmla="*/ 57 h 131"/>
                <a:gd name="T24" fmla="*/ 27 w 143"/>
                <a:gd name="T25" fmla="*/ 74 h 131"/>
                <a:gd name="T26" fmla="*/ 53 w 143"/>
                <a:gd name="T27" fmla="*/ 106 h 131"/>
                <a:gd name="T28" fmla="*/ 57 w 143"/>
                <a:gd name="T29" fmla="*/ 105 h 131"/>
                <a:gd name="T30" fmla="*/ 75 w 143"/>
                <a:gd name="T31" fmla="*/ 118 h 131"/>
                <a:gd name="T32" fmla="*/ 77 w 143"/>
                <a:gd name="T33" fmla="*/ 1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131">
                  <a:moveTo>
                    <a:pt x="77" y="123"/>
                  </a:moveTo>
                  <a:cubicBezTo>
                    <a:pt x="60" y="131"/>
                    <a:pt x="43" y="131"/>
                    <a:pt x="28" y="124"/>
                  </a:cubicBezTo>
                  <a:cubicBezTo>
                    <a:pt x="11" y="116"/>
                    <a:pt x="0" y="93"/>
                    <a:pt x="4" y="73"/>
                  </a:cubicBezTo>
                  <a:cubicBezTo>
                    <a:pt x="7" y="57"/>
                    <a:pt x="17" y="45"/>
                    <a:pt x="28" y="34"/>
                  </a:cubicBezTo>
                  <a:cubicBezTo>
                    <a:pt x="44" y="20"/>
                    <a:pt x="63" y="9"/>
                    <a:pt x="85" y="5"/>
                  </a:cubicBezTo>
                  <a:cubicBezTo>
                    <a:pt x="110" y="0"/>
                    <a:pt x="134" y="16"/>
                    <a:pt x="140" y="41"/>
                  </a:cubicBezTo>
                  <a:cubicBezTo>
                    <a:pt x="143" y="53"/>
                    <a:pt x="140" y="64"/>
                    <a:pt x="136" y="75"/>
                  </a:cubicBezTo>
                  <a:cubicBezTo>
                    <a:pt x="133" y="81"/>
                    <a:pt x="130" y="84"/>
                    <a:pt x="126" y="83"/>
                  </a:cubicBezTo>
                  <a:cubicBezTo>
                    <a:pt x="120" y="81"/>
                    <a:pt x="115" y="75"/>
                    <a:pt x="115" y="69"/>
                  </a:cubicBezTo>
                  <a:cubicBezTo>
                    <a:pt x="115" y="67"/>
                    <a:pt x="116" y="64"/>
                    <a:pt x="116" y="61"/>
                  </a:cubicBezTo>
                  <a:cubicBezTo>
                    <a:pt x="124" y="38"/>
                    <a:pt x="105" y="22"/>
                    <a:pt x="83" y="28"/>
                  </a:cubicBezTo>
                  <a:cubicBezTo>
                    <a:pt x="65" y="33"/>
                    <a:pt x="49" y="43"/>
                    <a:pt x="36" y="57"/>
                  </a:cubicBezTo>
                  <a:cubicBezTo>
                    <a:pt x="32" y="62"/>
                    <a:pt x="29" y="68"/>
                    <a:pt x="27" y="74"/>
                  </a:cubicBezTo>
                  <a:cubicBezTo>
                    <a:pt x="20" y="92"/>
                    <a:pt x="39" y="108"/>
                    <a:pt x="53" y="106"/>
                  </a:cubicBezTo>
                  <a:cubicBezTo>
                    <a:pt x="54" y="106"/>
                    <a:pt x="55" y="106"/>
                    <a:pt x="57" y="105"/>
                  </a:cubicBezTo>
                  <a:cubicBezTo>
                    <a:pt x="71" y="104"/>
                    <a:pt x="72" y="104"/>
                    <a:pt x="75" y="118"/>
                  </a:cubicBezTo>
                  <a:cubicBezTo>
                    <a:pt x="76" y="119"/>
                    <a:pt x="76" y="121"/>
                    <a:pt x="77" y="1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33"/>
            <p:cNvSpPr>
              <a:spLocks/>
            </p:cNvSpPr>
            <p:nvPr/>
          </p:nvSpPr>
          <p:spPr bwMode="auto">
            <a:xfrm>
              <a:off x="6968457" y="1658176"/>
              <a:ext cx="320224" cy="338982"/>
            </a:xfrm>
            <a:custGeom>
              <a:avLst/>
              <a:gdLst>
                <a:gd name="T0" fmla="*/ 0 w 140"/>
                <a:gd name="T1" fmla="*/ 67 h 148"/>
                <a:gd name="T2" fmla="*/ 23 w 140"/>
                <a:gd name="T3" fmla="*/ 59 h 148"/>
                <a:gd name="T4" fmla="*/ 81 w 140"/>
                <a:gd name="T5" fmla="*/ 95 h 148"/>
                <a:gd name="T6" fmla="*/ 100 w 140"/>
                <a:gd name="T7" fmla="*/ 105 h 148"/>
                <a:gd name="T8" fmla="*/ 98 w 140"/>
                <a:gd name="T9" fmla="*/ 91 h 148"/>
                <a:gd name="T10" fmla="*/ 71 w 140"/>
                <a:gd name="T11" fmla="*/ 34 h 148"/>
                <a:gd name="T12" fmla="*/ 66 w 140"/>
                <a:gd name="T13" fmla="*/ 20 h 148"/>
                <a:gd name="T14" fmla="*/ 76 w 140"/>
                <a:gd name="T15" fmla="*/ 0 h 148"/>
                <a:gd name="T16" fmla="*/ 82 w 140"/>
                <a:gd name="T17" fmla="*/ 7 h 148"/>
                <a:gd name="T18" fmla="*/ 108 w 140"/>
                <a:gd name="T19" fmla="*/ 61 h 148"/>
                <a:gd name="T20" fmla="*/ 135 w 140"/>
                <a:gd name="T21" fmla="*/ 121 h 148"/>
                <a:gd name="T22" fmla="*/ 132 w 140"/>
                <a:gd name="T23" fmla="*/ 139 h 148"/>
                <a:gd name="T24" fmla="*/ 123 w 140"/>
                <a:gd name="T25" fmla="*/ 148 h 148"/>
                <a:gd name="T26" fmla="*/ 0 w 140"/>
                <a:gd name="T27" fmla="*/ 6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0" h="148">
                  <a:moveTo>
                    <a:pt x="0" y="67"/>
                  </a:moveTo>
                  <a:cubicBezTo>
                    <a:pt x="8" y="53"/>
                    <a:pt x="12" y="52"/>
                    <a:pt x="23" y="59"/>
                  </a:cubicBezTo>
                  <a:cubicBezTo>
                    <a:pt x="42" y="70"/>
                    <a:pt x="61" y="83"/>
                    <a:pt x="81" y="95"/>
                  </a:cubicBezTo>
                  <a:cubicBezTo>
                    <a:pt x="87" y="99"/>
                    <a:pt x="93" y="103"/>
                    <a:pt x="100" y="105"/>
                  </a:cubicBezTo>
                  <a:cubicBezTo>
                    <a:pt x="103" y="99"/>
                    <a:pt x="100" y="95"/>
                    <a:pt x="98" y="91"/>
                  </a:cubicBezTo>
                  <a:cubicBezTo>
                    <a:pt x="89" y="72"/>
                    <a:pt x="80" y="53"/>
                    <a:pt x="71" y="34"/>
                  </a:cubicBezTo>
                  <a:cubicBezTo>
                    <a:pt x="69" y="29"/>
                    <a:pt x="67" y="25"/>
                    <a:pt x="66" y="20"/>
                  </a:cubicBezTo>
                  <a:cubicBezTo>
                    <a:pt x="62" y="10"/>
                    <a:pt x="64" y="6"/>
                    <a:pt x="76" y="0"/>
                  </a:cubicBezTo>
                  <a:cubicBezTo>
                    <a:pt x="78" y="2"/>
                    <a:pt x="80" y="5"/>
                    <a:pt x="82" y="7"/>
                  </a:cubicBezTo>
                  <a:cubicBezTo>
                    <a:pt x="90" y="25"/>
                    <a:pt x="99" y="43"/>
                    <a:pt x="108" y="61"/>
                  </a:cubicBezTo>
                  <a:cubicBezTo>
                    <a:pt x="117" y="81"/>
                    <a:pt x="126" y="101"/>
                    <a:pt x="135" y="121"/>
                  </a:cubicBezTo>
                  <a:cubicBezTo>
                    <a:pt x="140" y="131"/>
                    <a:pt x="140" y="131"/>
                    <a:pt x="132" y="139"/>
                  </a:cubicBezTo>
                  <a:cubicBezTo>
                    <a:pt x="129" y="142"/>
                    <a:pt x="126" y="145"/>
                    <a:pt x="123" y="148"/>
                  </a:cubicBezTo>
                  <a:cubicBezTo>
                    <a:pt x="81" y="122"/>
                    <a:pt x="39" y="97"/>
                    <a:pt x="0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4"/>
            <p:cNvSpPr>
              <a:spLocks/>
            </p:cNvSpPr>
            <p:nvPr/>
          </p:nvSpPr>
          <p:spPr bwMode="auto">
            <a:xfrm>
              <a:off x="9486033" y="1316515"/>
              <a:ext cx="289407" cy="312185"/>
            </a:xfrm>
            <a:custGeom>
              <a:avLst/>
              <a:gdLst>
                <a:gd name="T0" fmla="*/ 126 w 126"/>
                <a:gd name="T1" fmla="*/ 35 h 137"/>
                <a:gd name="T2" fmla="*/ 123 w 126"/>
                <a:gd name="T3" fmla="*/ 43 h 137"/>
                <a:gd name="T4" fmla="*/ 109 w 126"/>
                <a:gd name="T5" fmla="*/ 48 h 137"/>
                <a:gd name="T6" fmla="*/ 94 w 126"/>
                <a:gd name="T7" fmla="*/ 42 h 137"/>
                <a:gd name="T8" fmla="*/ 67 w 126"/>
                <a:gd name="T9" fmla="*/ 31 h 137"/>
                <a:gd name="T10" fmla="*/ 54 w 126"/>
                <a:gd name="T11" fmla="*/ 55 h 137"/>
                <a:gd name="T12" fmla="*/ 60 w 126"/>
                <a:gd name="T13" fmla="*/ 66 h 137"/>
                <a:gd name="T14" fmla="*/ 77 w 126"/>
                <a:gd name="T15" fmla="*/ 74 h 137"/>
                <a:gd name="T16" fmla="*/ 87 w 126"/>
                <a:gd name="T17" fmla="*/ 79 h 137"/>
                <a:gd name="T18" fmla="*/ 90 w 126"/>
                <a:gd name="T19" fmla="*/ 95 h 137"/>
                <a:gd name="T20" fmla="*/ 79 w 126"/>
                <a:gd name="T21" fmla="*/ 99 h 137"/>
                <a:gd name="T22" fmla="*/ 52 w 126"/>
                <a:gd name="T23" fmla="*/ 89 h 137"/>
                <a:gd name="T24" fmla="*/ 37 w 126"/>
                <a:gd name="T25" fmla="*/ 94 h 137"/>
                <a:gd name="T26" fmla="*/ 21 w 126"/>
                <a:gd name="T27" fmla="*/ 125 h 137"/>
                <a:gd name="T28" fmla="*/ 17 w 126"/>
                <a:gd name="T29" fmla="*/ 132 h 137"/>
                <a:gd name="T30" fmla="*/ 9 w 126"/>
                <a:gd name="T31" fmla="*/ 136 h 137"/>
                <a:gd name="T32" fmla="*/ 1 w 126"/>
                <a:gd name="T33" fmla="*/ 125 h 137"/>
                <a:gd name="T34" fmla="*/ 4 w 126"/>
                <a:gd name="T35" fmla="*/ 114 h 137"/>
                <a:gd name="T36" fmla="*/ 31 w 126"/>
                <a:gd name="T37" fmla="*/ 52 h 137"/>
                <a:gd name="T38" fmla="*/ 52 w 126"/>
                <a:gd name="T39" fmla="*/ 9 h 137"/>
                <a:gd name="T40" fmla="*/ 65 w 126"/>
                <a:gd name="T41" fmla="*/ 4 h 137"/>
                <a:gd name="T42" fmla="*/ 120 w 126"/>
                <a:gd name="T43" fmla="*/ 31 h 137"/>
                <a:gd name="T44" fmla="*/ 126 w 126"/>
                <a:gd name="T45" fmla="*/ 3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6" h="137">
                  <a:moveTo>
                    <a:pt x="126" y="35"/>
                  </a:moveTo>
                  <a:cubicBezTo>
                    <a:pt x="125" y="39"/>
                    <a:pt x="124" y="41"/>
                    <a:pt x="123" y="43"/>
                  </a:cubicBezTo>
                  <a:cubicBezTo>
                    <a:pt x="119" y="49"/>
                    <a:pt x="116" y="50"/>
                    <a:pt x="109" y="48"/>
                  </a:cubicBezTo>
                  <a:cubicBezTo>
                    <a:pt x="104" y="46"/>
                    <a:pt x="99" y="44"/>
                    <a:pt x="94" y="42"/>
                  </a:cubicBezTo>
                  <a:cubicBezTo>
                    <a:pt x="85" y="38"/>
                    <a:pt x="76" y="34"/>
                    <a:pt x="67" y="31"/>
                  </a:cubicBezTo>
                  <a:cubicBezTo>
                    <a:pt x="60" y="38"/>
                    <a:pt x="56" y="46"/>
                    <a:pt x="54" y="55"/>
                  </a:cubicBezTo>
                  <a:cubicBezTo>
                    <a:pt x="53" y="60"/>
                    <a:pt x="56" y="63"/>
                    <a:pt x="60" y="66"/>
                  </a:cubicBezTo>
                  <a:cubicBezTo>
                    <a:pt x="66" y="69"/>
                    <a:pt x="72" y="71"/>
                    <a:pt x="77" y="74"/>
                  </a:cubicBezTo>
                  <a:cubicBezTo>
                    <a:pt x="80" y="76"/>
                    <a:pt x="84" y="77"/>
                    <a:pt x="87" y="79"/>
                  </a:cubicBezTo>
                  <a:cubicBezTo>
                    <a:pt x="95" y="83"/>
                    <a:pt x="95" y="88"/>
                    <a:pt x="90" y="95"/>
                  </a:cubicBezTo>
                  <a:cubicBezTo>
                    <a:pt x="88" y="100"/>
                    <a:pt x="84" y="101"/>
                    <a:pt x="79" y="99"/>
                  </a:cubicBezTo>
                  <a:cubicBezTo>
                    <a:pt x="70" y="95"/>
                    <a:pt x="61" y="92"/>
                    <a:pt x="52" y="89"/>
                  </a:cubicBezTo>
                  <a:cubicBezTo>
                    <a:pt x="43" y="85"/>
                    <a:pt x="42" y="85"/>
                    <a:pt x="37" y="94"/>
                  </a:cubicBezTo>
                  <a:cubicBezTo>
                    <a:pt x="32" y="105"/>
                    <a:pt x="27" y="115"/>
                    <a:pt x="21" y="125"/>
                  </a:cubicBezTo>
                  <a:cubicBezTo>
                    <a:pt x="20" y="127"/>
                    <a:pt x="19" y="129"/>
                    <a:pt x="17" y="132"/>
                  </a:cubicBezTo>
                  <a:cubicBezTo>
                    <a:pt x="15" y="135"/>
                    <a:pt x="13" y="137"/>
                    <a:pt x="9" y="136"/>
                  </a:cubicBezTo>
                  <a:cubicBezTo>
                    <a:pt x="4" y="134"/>
                    <a:pt x="0" y="130"/>
                    <a:pt x="1" y="125"/>
                  </a:cubicBezTo>
                  <a:cubicBezTo>
                    <a:pt x="1" y="121"/>
                    <a:pt x="2" y="117"/>
                    <a:pt x="4" y="114"/>
                  </a:cubicBezTo>
                  <a:cubicBezTo>
                    <a:pt x="13" y="93"/>
                    <a:pt x="22" y="73"/>
                    <a:pt x="31" y="52"/>
                  </a:cubicBezTo>
                  <a:cubicBezTo>
                    <a:pt x="38" y="38"/>
                    <a:pt x="45" y="23"/>
                    <a:pt x="52" y="9"/>
                  </a:cubicBezTo>
                  <a:cubicBezTo>
                    <a:pt x="56" y="1"/>
                    <a:pt x="57" y="0"/>
                    <a:pt x="65" y="4"/>
                  </a:cubicBezTo>
                  <a:cubicBezTo>
                    <a:pt x="84" y="13"/>
                    <a:pt x="102" y="22"/>
                    <a:pt x="120" y="31"/>
                  </a:cubicBezTo>
                  <a:cubicBezTo>
                    <a:pt x="122" y="32"/>
                    <a:pt x="124" y="34"/>
                    <a:pt x="126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35"/>
            <p:cNvSpPr>
              <a:spLocks/>
            </p:cNvSpPr>
            <p:nvPr/>
          </p:nvSpPr>
          <p:spPr bwMode="auto">
            <a:xfrm>
              <a:off x="8951433" y="5843863"/>
              <a:ext cx="324243" cy="254571"/>
            </a:xfrm>
            <a:custGeom>
              <a:avLst/>
              <a:gdLst>
                <a:gd name="T0" fmla="*/ 83 w 141"/>
                <a:gd name="T1" fmla="*/ 56 h 111"/>
                <a:gd name="T2" fmla="*/ 99 w 141"/>
                <a:gd name="T3" fmla="*/ 58 h 111"/>
                <a:gd name="T4" fmla="*/ 121 w 141"/>
                <a:gd name="T5" fmla="*/ 58 h 111"/>
                <a:gd name="T6" fmla="*/ 133 w 141"/>
                <a:gd name="T7" fmla="*/ 59 h 111"/>
                <a:gd name="T8" fmla="*/ 136 w 141"/>
                <a:gd name="T9" fmla="*/ 72 h 111"/>
                <a:gd name="T10" fmla="*/ 115 w 141"/>
                <a:gd name="T11" fmla="*/ 81 h 111"/>
                <a:gd name="T12" fmla="*/ 64 w 141"/>
                <a:gd name="T13" fmla="*/ 91 h 111"/>
                <a:gd name="T14" fmla="*/ 29 w 141"/>
                <a:gd name="T15" fmla="*/ 104 h 111"/>
                <a:gd name="T16" fmla="*/ 20 w 141"/>
                <a:gd name="T17" fmla="*/ 108 h 111"/>
                <a:gd name="T18" fmla="*/ 5 w 141"/>
                <a:gd name="T19" fmla="*/ 105 h 111"/>
                <a:gd name="T20" fmla="*/ 4 w 141"/>
                <a:gd name="T21" fmla="*/ 92 h 111"/>
                <a:gd name="T22" fmla="*/ 19 w 141"/>
                <a:gd name="T23" fmla="*/ 81 h 111"/>
                <a:gd name="T24" fmla="*/ 40 w 141"/>
                <a:gd name="T25" fmla="*/ 71 h 111"/>
                <a:gd name="T26" fmla="*/ 64 w 141"/>
                <a:gd name="T27" fmla="*/ 55 h 111"/>
                <a:gd name="T28" fmla="*/ 74 w 141"/>
                <a:gd name="T29" fmla="*/ 41 h 111"/>
                <a:gd name="T30" fmla="*/ 72 w 141"/>
                <a:gd name="T31" fmla="*/ 33 h 111"/>
                <a:gd name="T32" fmla="*/ 64 w 141"/>
                <a:gd name="T33" fmla="*/ 33 h 111"/>
                <a:gd name="T34" fmla="*/ 57 w 141"/>
                <a:gd name="T35" fmla="*/ 37 h 111"/>
                <a:gd name="T36" fmla="*/ 50 w 141"/>
                <a:gd name="T37" fmla="*/ 41 h 111"/>
                <a:gd name="T38" fmla="*/ 40 w 141"/>
                <a:gd name="T39" fmla="*/ 31 h 111"/>
                <a:gd name="T40" fmla="*/ 82 w 141"/>
                <a:gd name="T41" fmla="*/ 2 h 111"/>
                <a:gd name="T42" fmla="*/ 96 w 141"/>
                <a:gd name="T43" fmla="*/ 28 h 111"/>
                <a:gd name="T44" fmla="*/ 88 w 141"/>
                <a:gd name="T45" fmla="*/ 45 h 111"/>
                <a:gd name="T46" fmla="*/ 83 w 141"/>
                <a:gd name="T47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1" h="111">
                  <a:moveTo>
                    <a:pt x="83" y="56"/>
                  </a:moveTo>
                  <a:cubicBezTo>
                    <a:pt x="90" y="57"/>
                    <a:pt x="94" y="57"/>
                    <a:pt x="99" y="58"/>
                  </a:cubicBezTo>
                  <a:cubicBezTo>
                    <a:pt x="107" y="58"/>
                    <a:pt x="114" y="58"/>
                    <a:pt x="121" y="58"/>
                  </a:cubicBezTo>
                  <a:cubicBezTo>
                    <a:pt x="125" y="58"/>
                    <a:pt x="129" y="58"/>
                    <a:pt x="133" y="59"/>
                  </a:cubicBezTo>
                  <a:cubicBezTo>
                    <a:pt x="139" y="61"/>
                    <a:pt x="141" y="67"/>
                    <a:pt x="136" y="72"/>
                  </a:cubicBezTo>
                  <a:cubicBezTo>
                    <a:pt x="130" y="77"/>
                    <a:pt x="123" y="80"/>
                    <a:pt x="115" y="81"/>
                  </a:cubicBezTo>
                  <a:cubicBezTo>
                    <a:pt x="98" y="84"/>
                    <a:pt x="81" y="87"/>
                    <a:pt x="64" y="91"/>
                  </a:cubicBezTo>
                  <a:cubicBezTo>
                    <a:pt x="51" y="93"/>
                    <a:pt x="40" y="98"/>
                    <a:pt x="29" y="104"/>
                  </a:cubicBezTo>
                  <a:cubicBezTo>
                    <a:pt x="26" y="106"/>
                    <a:pt x="23" y="107"/>
                    <a:pt x="20" y="108"/>
                  </a:cubicBezTo>
                  <a:cubicBezTo>
                    <a:pt x="14" y="111"/>
                    <a:pt x="10" y="110"/>
                    <a:pt x="5" y="105"/>
                  </a:cubicBezTo>
                  <a:cubicBezTo>
                    <a:pt x="1" y="101"/>
                    <a:pt x="0" y="96"/>
                    <a:pt x="4" y="92"/>
                  </a:cubicBezTo>
                  <a:cubicBezTo>
                    <a:pt x="9" y="87"/>
                    <a:pt x="13" y="83"/>
                    <a:pt x="19" y="81"/>
                  </a:cubicBezTo>
                  <a:cubicBezTo>
                    <a:pt x="25" y="77"/>
                    <a:pt x="33" y="75"/>
                    <a:pt x="40" y="71"/>
                  </a:cubicBezTo>
                  <a:cubicBezTo>
                    <a:pt x="48" y="66"/>
                    <a:pt x="57" y="61"/>
                    <a:pt x="64" y="55"/>
                  </a:cubicBezTo>
                  <a:cubicBezTo>
                    <a:pt x="69" y="52"/>
                    <a:pt x="72" y="46"/>
                    <a:pt x="74" y="41"/>
                  </a:cubicBezTo>
                  <a:cubicBezTo>
                    <a:pt x="75" y="39"/>
                    <a:pt x="74" y="35"/>
                    <a:pt x="72" y="33"/>
                  </a:cubicBezTo>
                  <a:cubicBezTo>
                    <a:pt x="71" y="31"/>
                    <a:pt x="67" y="32"/>
                    <a:pt x="64" y="33"/>
                  </a:cubicBezTo>
                  <a:cubicBezTo>
                    <a:pt x="61" y="34"/>
                    <a:pt x="59" y="36"/>
                    <a:pt x="57" y="37"/>
                  </a:cubicBezTo>
                  <a:cubicBezTo>
                    <a:pt x="54" y="39"/>
                    <a:pt x="52" y="40"/>
                    <a:pt x="50" y="41"/>
                  </a:cubicBezTo>
                  <a:cubicBezTo>
                    <a:pt x="42" y="42"/>
                    <a:pt x="39" y="39"/>
                    <a:pt x="40" y="31"/>
                  </a:cubicBezTo>
                  <a:cubicBezTo>
                    <a:pt x="42" y="18"/>
                    <a:pt x="68" y="0"/>
                    <a:pt x="82" y="2"/>
                  </a:cubicBezTo>
                  <a:cubicBezTo>
                    <a:pt x="94" y="5"/>
                    <a:pt x="101" y="16"/>
                    <a:pt x="96" y="28"/>
                  </a:cubicBezTo>
                  <a:cubicBezTo>
                    <a:pt x="94" y="34"/>
                    <a:pt x="91" y="40"/>
                    <a:pt x="88" y="45"/>
                  </a:cubicBezTo>
                  <a:cubicBezTo>
                    <a:pt x="87" y="48"/>
                    <a:pt x="85" y="51"/>
                    <a:pt x="83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36"/>
            <p:cNvSpPr>
              <a:spLocks/>
            </p:cNvSpPr>
            <p:nvPr/>
          </p:nvSpPr>
          <p:spPr bwMode="auto">
            <a:xfrm>
              <a:off x="8600393" y="1128936"/>
              <a:ext cx="239833" cy="340322"/>
            </a:xfrm>
            <a:custGeom>
              <a:avLst/>
              <a:gdLst>
                <a:gd name="T0" fmla="*/ 0 w 104"/>
                <a:gd name="T1" fmla="*/ 7 h 149"/>
                <a:gd name="T2" fmla="*/ 27 w 104"/>
                <a:gd name="T3" fmla="*/ 12 h 149"/>
                <a:gd name="T4" fmla="*/ 46 w 104"/>
                <a:gd name="T5" fmla="*/ 49 h 149"/>
                <a:gd name="T6" fmla="*/ 51 w 104"/>
                <a:gd name="T7" fmla="*/ 60 h 149"/>
                <a:gd name="T8" fmla="*/ 57 w 104"/>
                <a:gd name="T9" fmla="*/ 50 h 149"/>
                <a:gd name="T10" fmla="*/ 77 w 104"/>
                <a:gd name="T11" fmla="*/ 15 h 149"/>
                <a:gd name="T12" fmla="*/ 104 w 104"/>
                <a:gd name="T13" fmla="*/ 7 h 149"/>
                <a:gd name="T14" fmla="*/ 100 w 104"/>
                <a:gd name="T15" fmla="*/ 16 h 149"/>
                <a:gd name="T16" fmla="*/ 74 w 104"/>
                <a:gd name="T17" fmla="*/ 65 h 149"/>
                <a:gd name="T18" fmla="*/ 61 w 104"/>
                <a:gd name="T19" fmla="*/ 112 h 149"/>
                <a:gd name="T20" fmla="*/ 61 w 104"/>
                <a:gd name="T21" fmla="*/ 146 h 149"/>
                <a:gd name="T22" fmla="*/ 40 w 104"/>
                <a:gd name="T23" fmla="*/ 147 h 149"/>
                <a:gd name="T24" fmla="*/ 39 w 104"/>
                <a:gd name="T25" fmla="*/ 139 h 149"/>
                <a:gd name="T26" fmla="*/ 40 w 104"/>
                <a:gd name="T27" fmla="*/ 107 h 149"/>
                <a:gd name="T28" fmla="*/ 31 w 104"/>
                <a:gd name="T29" fmla="*/ 70 h 149"/>
                <a:gd name="T30" fmla="*/ 8 w 104"/>
                <a:gd name="T31" fmla="*/ 24 h 149"/>
                <a:gd name="T32" fmla="*/ 0 w 104"/>
                <a:gd name="T33" fmla="*/ 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49">
                  <a:moveTo>
                    <a:pt x="0" y="7"/>
                  </a:moveTo>
                  <a:cubicBezTo>
                    <a:pt x="12" y="0"/>
                    <a:pt x="22" y="2"/>
                    <a:pt x="27" y="12"/>
                  </a:cubicBezTo>
                  <a:cubicBezTo>
                    <a:pt x="34" y="24"/>
                    <a:pt x="40" y="37"/>
                    <a:pt x="46" y="49"/>
                  </a:cubicBezTo>
                  <a:cubicBezTo>
                    <a:pt x="47" y="52"/>
                    <a:pt x="49" y="55"/>
                    <a:pt x="51" y="60"/>
                  </a:cubicBezTo>
                  <a:cubicBezTo>
                    <a:pt x="54" y="56"/>
                    <a:pt x="56" y="53"/>
                    <a:pt x="57" y="50"/>
                  </a:cubicBezTo>
                  <a:cubicBezTo>
                    <a:pt x="64" y="39"/>
                    <a:pt x="70" y="27"/>
                    <a:pt x="77" y="15"/>
                  </a:cubicBezTo>
                  <a:cubicBezTo>
                    <a:pt x="83" y="5"/>
                    <a:pt x="90" y="3"/>
                    <a:pt x="104" y="7"/>
                  </a:cubicBezTo>
                  <a:cubicBezTo>
                    <a:pt x="103" y="10"/>
                    <a:pt x="102" y="13"/>
                    <a:pt x="100" y="16"/>
                  </a:cubicBezTo>
                  <a:cubicBezTo>
                    <a:pt x="92" y="32"/>
                    <a:pt x="83" y="49"/>
                    <a:pt x="74" y="65"/>
                  </a:cubicBezTo>
                  <a:cubicBezTo>
                    <a:pt x="65" y="80"/>
                    <a:pt x="60" y="95"/>
                    <a:pt x="61" y="112"/>
                  </a:cubicBezTo>
                  <a:cubicBezTo>
                    <a:pt x="61" y="123"/>
                    <a:pt x="61" y="135"/>
                    <a:pt x="61" y="146"/>
                  </a:cubicBezTo>
                  <a:cubicBezTo>
                    <a:pt x="54" y="149"/>
                    <a:pt x="47" y="148"/>
                    <a:pt x="40" y="147"/>
                  </a:cubicBezTo>
                  <a:cubicBezTo>
                    <a:pt x="40" y="144"/>
                    <a:pt x="39" y="141"/>
                    <a:pt x="39" y="139"/>
                  </a:cubicBezTo>
                  <a:cubicBezTo>
                    <a:pt x="39" y="128"/>
                    <a:pt x="39" y="118"/>
                    <a:pt x="40" y="107"/>
                  </a:cubicBezTo>
                  <a:cubicBezTo>
                    <a:pt x="40" y="94"/>
                    <a:pt x="37" y="81"/>
                    <a:pt x="31" y="70"/>
                  </a:cubicBezTo>
                  <a:cubicBezTo>
                    <a:pt x="23" y="54"/>
                    <a:pt x="15" y="39"/>
                    <a:pt x="8" y="24"/>
                  </a:cubicBezTo>
                  <a:cubicBezTo>
                    <a:pt x="5" y="19"/>
                    <a:pt x="3" y="13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37"/>
            <p:cNvSpPr>
              <a:spLocks/>
            </p:cNvSpPr>
            <p:nvPr/>
          </p:nvSpPr>
          <p:spPr bwMode="auto">
            <a:xfrm>
              <a:off x="10711995" y="4348592"/>
              <a:ext cx="348361" cy="219735"/>
            </a:xfrm>
            <a:custGeom>
              <a:avLst/>
              <a:gdLst>
                <a:gd name="T0" fmla="*/ 152 w 152"/>
                <a:gd name="T1" fmla="*/ 0 h 96"/>
                <a:gd name="T2" fmla="*/ 151 w 152"/>
                <a:gd name="T3" fmla="*/ 7 h 96"/>
                <a:gd name="T4" fmla="*/ 137 w 152"/>
                <a:gd name="T5" fmla="*/ 24 h 96"/>
                <a:gd name="T6" fmla="*/ 98 w 152"/>
                <a:gd name="T7" fmla="*/ 32 h 96"/>
                <a:gd name="T8" fmla="*/ 87 w 152"/>
                <a:gd name="T9" fmla="*/ 35 h 96"/>
                <a:gd name="T10" fmla="*/ 93 w 152"/>
                <a:gd name="T11" fmla="*/ 45 h 96"/>
                <a:gd name="T12" fmla="*/ 123 w 152"/>
                <a:gd name="T13" fmla="*/ 72 h 96"/>
                <a:gd name="T14" fmla="*/ 123 w 152"/>
                <a:gd name="T15" fmla="*/ 96 h 96"/>
                <a:gd name="T16" fmla="*/ 114 w 152"/>
                <a:gd name="T17" fmla="*/ 90 h 96"/>
                <a:gd name="T18" fmla="*/ 85 w 152"/>
                <a:gd name="T19" fmla="*/ 64 h 96"/>
                <a:gd name="T20" fmla="*/ 66 w 152"/>
                <a:gd name="T21" fmla="*/ 48 h 96"/>
                <a:gd name="T22" fmla="*/ 31 w 152"/>
                <a:gd name="T23" fmla="*/ 31 h 96"/>
                <a:gd name="T24" fmla="*/ 8 w 152"/>
                <a:gd name="T25" fmla="*/ 24 h 96"/>
                <a:gd name="T26" fmla="*/ 0 w 152"/>
                <a:gd name="T27" fmla="*/ 14 h 96"/>
                <a:gd name="T28" fmla="*/ 11 w 152"/>
                <a:gd name="T29" fmla="*/ 4 h 96"/>
                <a:gd name="T30" fmla="*/ 36 w 152"/>
                <a:gd name="T31" fmla="*/ 10 h 96"/>
                <a:gd name="T32" fmla="*/ 88 w 152"/>
                <a:gd name="T33" fmla="*/ 11 h 96"/>
                <a:gd name="T34" fmla="*/ 138 w 152"/>
                <a:gd name="T35" fmla="*/ 1 h 96"/>
                <a:gd name="T36" fmla="*/ 152 w 152"/>
                <a:gd name="T3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96">
                  <a:moveTo>
                    <a:pt x="152" y="0"/>
                  </a:moveTo>
                  <a:cubicBezTo>
                    <a:pt x="151" y="4"/>
                    <a:pt x="151" y="5"/>
                    <a:pt x="151" y="7"/>
                  </a:cubicBezTo>
                  <a:cubicBezTo>
                    <a:pt x="150" y="17"/>
                    <a:pt x="147" y="21"/>
                    <a:pt x="137" y="24"/>
                  </a:cubicBezTo>
                  <a:cubicBezTo>
                    <a:pt x="124" y="27"/>
                    <a:pt x="111" y="29"/>
                    <a:pt x="98" y="32"/>
                  </a:cubicBezTo>
                  <a:cubicBezTo>
                    <a:pt x="95" y="33"/>
                    <a:pt x="91" y="34"/>
                    <a:pt x="87" y="35"/>
                  </a:cubicBezTo>
                  <a:cubicBezTo>
                    <a:pt x="86" y="40"/>
                    <a:pt x="90" y="42"/>
                    <a:pt x="93" y="45"/>
                  </a:cubicBezTo>
                  <a:cubicBezTo>
                    <a:pt x="103" y="54"/>
                    <a:pt x="113" y="63"/>
                    <a:pt x="123" y="72"/>
                  </a:cubicBezTo>
                  <a:cubicBezTo>
                    <a:pt x="130" y="80"/>
                    <a:pt x="130" y="87"/>
                    <a:pt x="123" y="96"/>
                  </a:cubicBezTo>
                  <a:cubicBezTo>
                    <a:pt x="120" y="94"/>
                    <a:pt x="117" y="92"/>
                    <a:pt x="114" y="90"/>
                  </a:cubicBezTo>
                  <a:cubicBezTo>
                    <a:pt x="104" y="82"/>
                    <a:pt x="94" y="73"/>
                    <a:pt x="85" y="64"/>
                  </a:cubicBezTo>
                  <a:cubicBezTo>
                    <a:pt x="78" y="59"/>
                    <a:pt x="72" y="53"/>
                    <a:pt x="66" y="48"/>
                  </a:cubicBezTo>
                  <a:cubicBezTo>
                    <a:pt x="55" y="40"/>
                    <a:pt x="44" y="33"/>
                    <a:pt x="31" y="31"/>
                  </a:cubicBezTo>
                  <a:cubicBezTo>
                    <a:pt x="23" y="30"/>
                    <a:pt x="16" y="26"/>
                    <a:pt x="8" y="24"/>
                  </a:cubicBezTo>
                  <a:cubicBezTo>
                    <a:pt x="4" y="22"/>
                    <a:pt x="0" y="19"/>
                    <a:pt x="0" y="14"/>
                  </a:cubicBezTo>
                  <a:cubicBezTo>
                    <a:pt x="0" y="6"/>
                    <a:pt x="3" y="3"/>
                    <a:pt x="11" y="4"/>
                  </a:cubicBezTo>
                  <a:cubicBezTo>
                    <a:pt x="19" y="5"/>
                    <a:pt x="28" y="7"/>
                    <a:pt x="36" y="10"/>
                  </a:cubicBezTo>
                  <a:cubicBezTo>
                    <a:pt x="53" y="16"/>
                    <a:pt x="70" y="15"/>
                    <a:pt x="88" y="11"/>
                  </a:cubicBezTo>
                  <a:cubicBezTo>
                    <a:pt x="104" y="8"/>
                    <a:pt x="121" y="4"/>
                    <a:pt x="138" y="1"/>
                  </a:cubicBezTo>
                  <a:cubicBezTo>
                    <a:pt x="142" y="0"/>
                    <a:pt x="146" y="0"/>
                    <a:pt x="15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8"/>
            <p:cNvSpPr>
              <a:spLocks/>
            </p:cNvSpPr>
            <p:nvPr/>
          </p:nvSpPr>
          <p:spPr bwMode="auto">
            <a:xfrm>
              <a:off x="10004555" y="1615301"/>
              <a:ext cx="301466" cy="317544"/>
            </a:xfrm>
            <a:custGeom>
              <a:avLst/>
              <a:gdLst>
                <a:gd name="T0" fmla="*/ 117 w 131"/>
                <a:gd name="T1" fmla="*/ 71 h 139"/>
                <a:gd name="T2" fmla="*/ 110 w 131"/>
                <a:gd name="T3" fmla="*/ 63 h 139"/>
                <a:gd name="T4" fmla="*/ 102 w 131"/>
                <a:gd name="T5" fmla="*/ 56 h 139"/>
                <a:gd name="T6" fmla="*/ 89 w 131"/>
                <a:gd name="T7" fmla="*/ 57 h 139"/>
                <a:gd name="T8" fmla="*/ 71 w 131"/>
                <a:gd name="T9" fmla="*/ 74 h 139"/>
                <a:gd name="T10" fmla="*/ 22 w 131"/>
                <a:gd name="T11" fmla="*/ 130 h 139"/>
                <a:gd name="T12" fmla="*/ 18 w 131"/>
                <a:gd name="T13" fmla="*/ 134 h 139"/>
                <a:gd name="T14" fmla="*/ 6 w 131"/>
                <a:gd name="T15" fmla="*/ 136 h 139"/>
                <a:gd name="T16" fmla="*/ 4 w 131"/>
                <a:gd name="T17" fmla="*/ 122 h 139"/>
                <a:gd name="T18" fmla="*/ 39 w 131"/>
                <a:gd name="T19" fmla="*/ 78 h 139"/>
                <a:gd name="T20" fmla="*/ 73 w 131"/>
                <a:gd name="T21" fmla="*/ 36 h 139"/>
                <a:gd name="T22" fmla="*/ 62 w 131"/>
                <a:gd name="T23" fmla="*/ 25 h 139"/>
                <a:gd name="T24" fmla="*/ 51 w 131"/>
                <a:gd name="T25" fmla="*/ 15 h 139"/>
                <a:gd name="T26" fmla="*/ 50 w 131"/>
                <a:gd name="T27" fmla="*/ 5 h 139"/>
                <a:gd name="T28" fmla="*/ 60 w 131"/>
                <a:gd name="T29" fmla="*/ 1 h 139"/>
                <a:gd name="T30" fmla="*/ 71 w 131"/>
                <a:gd name="T31" fmla="*/ 6 h 139"/>
                <a:gd name="T32" fmla="*/ 101 w 131"/>
                <a:gd name="T33" fmla="*/ 28 h 139"/>
                <a:gd name="T34" fmla="*/ 122 w 131"/>
                <a:gd name="T35" fmla="*/ 45 h 139"/>
                <a:gd name="T36" fmla="*/ 123 w 131"/>
                <a:gd name="T37" fmla="*/ 66 h 139"/>
                <a:gd name="T38" fmla="*/ 120 w 131"/>
                <a:gd name="T39" fmla="*/ 69 h 139"/>
                <a:gd name="T40" fmla="*/ 117 w 131"/>
                <a:gd name="T41" fmla="*/ 7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139">
                  <a:moveTo>
                    <a:pt x="117" y="71"/>
                  </a:moveTo>
                  <a:cubicBezTo>
                    <a:pt x="114" y="68"/>
                    <a:pt x="112" y="65"/>
                    <a:pt x="110" y="63"/>
                  </a:cubicBezTo>
                  <a:cubicBezTo>
                    <a:pt x="107" y="60"/>
                    <a:pt x="104" y="58"/>
                    <a:pt x="102" y="56"/>
                  </a:cubicBezTo>
                  <a:cubicBezTo>
                    <a:pt x="97" y="53"/>
                    <a:pt x="93" y="53"/>
                    <a:pt x="89" y="57"/>
                  </a:cubicBezTo>
                  <a:cubicBezTo>
                    <a:pt x="83" y="62"/>
                    <a:pt x="77" y="68"/>
                    <a:pt x="71" y="74"/>
                  </a:cubicBezTo>
                  <a:cubicBezTo>
                    <a:pt x="55" y="92"/>
                    <a:pt x="38" y="112"/>
                    <a:pt x="22" y="130"/>
                  </a:cubicBezTo>
                  <a:cubicBezTo>
                    <a:pt x="21" y="132"/>
                    <a:pt x="19" y="133"/>
                    <a:pt x="18" y="134"/>
                  </a:cubicBezTo>
                  <a:cubicBezTo>
                    <a:pt x="13" y="139"/>
                    <a:pt x="10" y="139"/>
                    <a:pt x="6" y="136"/>
                  </a:cubicBezTo>
                  <a:cubicBezTo>
                    <a:pt x="1" y="132"/>
                    <a:pt x="0" y="127"/>
                    <a:pt x="4" y="122"/>
                  </a:cubicBezTo>
                  <a:cubicBezTo>
                    <a:pt x="15" y="107"/>
                    <a:pt x="27" y="92"/>
                    <a:pt x="39" y="78"/>
                  </a:cubicBezTo>
                  <a:cubicBezTo>
                    <a:pt x="50" y="64"/>
                    <a:pt x="61" y="50"/>
                    <a:pt x="73" y="36"/>
                  </a:cubicBezTo>
                  <a:cubicBezTo>
                    <a:pt x="69" y="32"/>
                    <a:pt x="65" y="28"/>
                    <a:pt x="62" y="25"/>
                  </a:cubicBezTo>
                  <a:cubicBezTo>
                    <a:pt x="58" y="22"/>
                    <a:pt x="55" y="19"/>
                    <a:pt x="51" y="15"/>
                  </a:cubicBezTo>
                  <a:cubicBezTo>
                    <a:pt x="49" y="12"/>
                    <a:pt x="48" y="9"/>
                    <a:pt x="50" y="5"/>
                  </a:cubicBezTo>
                  <a:cubicBezTo>
                    <a:pt x="53" y="2"/>
                    <a:pt x="56" y="0"/>
                    <a:pt x="60" y="1"/>
                  </a:cubicBezTo>
                  <a:cubicBezTo>
                    <a:pt x="64" y="2"/>
                    <a:pt x="68" y="3"/>
                    <a:pt x="71" y="6"/>
                  </a:cubicBezTo>
                  <a:cubicBezTo>
                    <a:pt x="82" y="13"/>
                    <a:pt x="92" y="20"/>
                    <a:pt x="101" y="28"/>
                  </a:cubicBezTo>
                  <a:cubicBezTo>
                    <a:pt x="108" y="33"/>
                    <a:pt x="115" y="39"/>
                    <a:pt x="122" y="45"/>
                  </a:cubicBezTo>
                  <a:cubicBezTo>
                    <a:pt x="131" y="53"/>
                    <a:pt x="131" y="56"/>
                    <a:pt x="123" y="66"/>
                  </a:cubicBezTo>
                  <a:cubicBezTo>
                    <a:pt x="122" y="67"/>
                    <a:pt x="121" y="68"/>
                    <a:pt x="120" y="69"/>
                  </a:cubicBezTo>
                  <a:cubicBezTo>
                    <a:pt x="119" y="70"/>
                    <a:pt x="119" y="70"/>
                    <a:pt x="117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39"/>
            <p:cNvSpPr>
              <a:spLocks/>
            </p:cNvSpPr>
            <p:nvPr/>
          </p:nvSpPr>
          <p:spPr bwMode="auto">
            <a:xfrm>
              <a:off x="8300267" y="1145014"/>
              <a:ext cx="213036" cy="333622"/>
            </a:xfrm>
            <a:custGeom>
              <a:avLst/>
              <a:gdLst>
                <a:gd name="T0" fmla="*/ 36 w 93"/>
                <a:gd name="T1" fmla="*/ 29 h 146"/>
                <a:gd name="T2" fmla="*/ 16 w 93"/>
                <a:gd name="T3" fmla="*/ 29 h 146"/>
                <a:gd name="T4" fmla="*/ 0 w 93"/>
                <a:gd name="T5" fmla="*/ 11 h 146"/>
                <a:gd name="T6" fmla="*/ 24 w 93"/>
                <a:gd name="T7" fmla="*/ 6 h 146"/>
                <a:gd name="T8" fmla="*/ 81 w 93"/>
                <a:gd name="T9" fmla="*/ 0 h 146"/>
                <a:gd name="T10" fmla="*/ 92 w 93"/>
                <a:gd name="T11" fmla="*/ 9 h 146"/>
                <a:gd name="T12" fmla="*/ 82 w 93"/>
                <a:gd name="T13" fmla="*/ 21 h 146"/>
                <a:gd name="T14" fmla="*/ 79 w 93"/>
                <a:gd name="T15" fmla="*/ 21 h 146"/>
                <a:gd name="T16" fmla="*/ 62 w 93"/>
                <a:gd name="T17" fmla="*/ 40 h 146"/>
                <a:gd name="T18" fmla="*/ 66 w 93"/>
                <a:gd name="T19" fmla="*/ 95 h 146"/>
                <a:gd name="T20" fmla="*/ 71 w 93"/>
                <a:gd name="T21" fmla="*/ 135 h 146"/>
                <a:gd name="T22" fmla="*/ 67 w 93"/>
                <a:gd name="T23" fmla="*/ 144 h 146"/>
                <a:gd name="T24" fmla="*/ 51 w 93"/>
                <a:gd name="T25" fmla="*/ 139 h 146"/>
                <a:gd name="T26" fmla="*/ 48 w 93"/>
                <a:gd name="T27" fmla="*/ 124 h 146"/>
                <a:gd name="T28" fmla="*/ 42 w 93"/>
                <a:gd name="T29" fmla="*/ 70 h 146"/>
                <a:gd name="T30" fmla="*/ 38 w 93"/>
                <a:gd name="T31" fmla="*/ 35 h 146"/>
                <a:gd name="T32" fmla="*/ 36 w 93"/>
                <a:gd name="T3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146">
                  <a:moveTo>
                    <a:pt x="36" y="29"/>
                  </a:moveTo>
                  <a:cubicBezTo>
                    <a:pt x="29" y="29"/>
                    <a:pt x="23" y="29"/>
                    <a:pt x="16" y="29"/>
                  </a:cubicBezTo>
                  <a:cubicBezTo>
                    <a:pt x="3" y="29"/>
                    <a:pt x="0" y="25"/>
                    <a:pt x="0" y="11"/>
                  </a:cubicBezTo>
                  <a:cubicBezTo>
                    <a:pt x="7" y="7"/>
                    <a:pt x="16" y="7"/>
                    <a:pt x="24" y="6"/>
                  </a:cubicBezTo>
                  <a:cubicBezTo>
                    <a:pt x="43" y="4"/>
                    <a:pt x="62" y="2"/>
                    <a:pt x="81" y="0"/>
                  </a:cubicBezTo>
                  <a:cubicBezTo>
                    <a:pt x="89" y="0"/>
                    <a:pt x="92" y="2"/>
                    <a:pt x="92" y="9"/>
                  </a:cubicBezTo>
                  <a:cubicBezTo>
                    <a:pt x="93" y="18"/>
                    <a:pt x="90" y="21"/>
                    <a:pt x="82" y="21"/>
                  </a:cubicBezTo>
                  <a:cubicBezTo>
                    <a:pt x="81" y="21"/>
                    <a:pt x="80" y="21"/>
                    <a:pt x="79" y="21"/>
                  </a:cubicBezTo>
                  <a:cubicBezTo>
                    <a:pt x="68" y="20"/>
                    <a:pt x="61" y="24"/>
                    <a:pt x="62" y="40"/>
                  </a:cubicBezTo>
                  <a:cubicBezTo>
                    <a:pt x="63" y="58"/>
                    <a:pt x="65" y="77"/>
                    <a:pt x="66" y="95"/>
                  </a:cubicBezTo>
                  <a:cubicBezTo>
                    <a:pt x="68" y="108"/>
                    <a:pt x="70" y="122"/>
                    <a:pt x="71" y="135"/>
                  </a:cubicBezTo>
                  <a:cubicBezTo>
                    <a:pt x="71" y="139"/>
                    <a:pt x="72" y="143"/>
                    <a:pt x="67" y="144"/>
                  </a:cubicBezTo>
                  <a:cubicBezTo>
                    <a:pt x="60" y="146"/>
                    <a:pt x="53" y="144"/>
                    <a:pt x="51" y="139"/>
                  </a:cubicBezTo>
                  <a:cubicBezTo>
                    <a:pt x="50" y="134"/>
                    <a:pt x="48" y="129"/>
                    <a:pt x="48" y="124"/>
                  </a:cubicBezTo>
                  <a:cubicBezTo>
                    <a:pt x="46" y="106"/>
                    <a:pt x="44" y="88"/>
                    <a:pt x="42" y="70"/>
                  </a:cubicBezTo>
                  <a:cubicBezTo>
                    <a:pt x="40" y="58"/>
                    <a:pt x="39" y="47"/>
                    <a:pt x="38" y="35"/>
                  </a:cubicBezTo>
                  <a:cubicBezTo>
                    <a:pt x="37" y="33"/>
                    <a:pt x="37" y="32"/>
                    <a:pt x="36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40"/>
            <p:cNvSpPr>
              <a:spLocks/>
            </p:cNvSpPr>
            <p:nvPr/>
          </p:nvSpPr>
          <p:spPr bwMode="auto">
            <a:xfrm>
              <a:off x="10831241" y="3353085"/>
              <a:ext cx="325583" cy="210356"/>
            </a:xfrm>
            <a:custGeom>
              <a:avLst/>
              <a:gdLst>
                <a:gd name="T0" fmla="*/ 24 w 142"/>
                <a:gd name="T1" fmla="*/ 88 h 92"/>
                <a:gd name="T2" fmla="*/ 3 w 142"/>
                <a:gd name="T3" fmla="*/ 75 h 92"/>
                <a:gd name="T4" fmla="*/ 0 w 142"/>
                <a:gd name="T5" fmla="*/ 15 h 92"/>
                <a:gd name="T6" fmla="*/ 1 w 142"/>
                <a:gd name="T7" fmla="*/ 11 h 92"/>
                <a:gd name="T8" fmla="*/ 29 w 142"/>
                <a:gd name="T9" fmla="*/ 8 h 92"/>
                <a:gd name="T10" fmla="*/ 126 w 142"/>
                <a:gd name="T11" fmla="*/ 2 h 92"/>
                <a:gd name="T12" fmla="*/ 127 w 142"/>
                <a:gd name="T13" fmla="*/ 2 h 92"/>
                <a:gd name="T14" fmla="*/ 141 w 142"/>
                <a:gd name="T15" fmla="*/ 17 h 92"/>
                <a:gd name="T16" fmla="*/ 136 w 142"/>
                <a:gd name="T17" fmla="*/ 24 h 92"/>
                <a:gd name="T18" fmla="*/ 123 w 142"/>
                <a:gd name="T19" fmla="*/ 26 h 92"/>
                <a:gd name="T20" fmla="*/ 87 w 142"/>
                <a:gd name="T21" fmla="*/ 26 h 92"/>
                <a:gd name="T22" fmla="*/ 32 w 142"/>
                <a:gd name="T23" fmla="*/ 31 h 92"/>
                <a:gd name="T24" fmla="*/ 23 w 142"/>
                <a:gd name="T25" fmla="*/ 43 h 92"/>
                <a:gd name="T26" fmla="*/ 25 w 142"/>
                <a:gd name="T27" fmla="*/ 87 h 92"/>
                <a:gd name="T28" fmla="*/ 24 w 142"/>
                <a:gd name="T29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" h="92">
                  <a:moveTo>
                    <a:pt x="24" y="88"/>
                  </a:moveTo>
                  <a:cubicBezTo>
                    <a:pt x="8" y="92"/>
                    <a:pt x="5" y="90"/>
                    <a:pt x="3" y="75"/>
                  </a:cubicBezTo>
                  <a:cubicBezTo>
                    <a:pt x="1" y="55"/>
                    <a:pt x="1" y="35"/>
                    <a:pt x="0" y="15"/>
                  </a:cubicBezTo>
                  <a:cubicBezTo>
                    <a:pt x="0" y="14"/>
                    <a:pt x="1" y="13"/>
                    <a:pt x="1" y="11"/>
                  </a:cubicBezTo>
                  <a:cubicBezTo>
                    <a:pt x="10" y="10"/>
                    <a:pt x="20" y="9"/>
                    <a:pt x="29" y="8"/>
                  </a:cubicBezTo>
                  <a:cubicBezTo>
                    <a:pt x="62" y="6"/>
                    <a:pt x="94" y="4"/>
                    <a:pt x="126" y="2"/>
                  </a:cubicBezTo>
                  <a:cubicBezTo>
                    <a:pt x="126" y="2"/>
                    <a:pt x="127" y="2"/>
                    <a:pt x="127" y="2"/>
                  </a:cubicBezTo>
                  <a:cubicBezTo>
                    <a:pt x="142" y="0"/>
                    <a:pt x="142" y="4"/>
                    <a:pt x="141" y="17"/>
                  </a:cubicBezTo>
                  <a:cubicBezTo>
                    <a:pt x="141" y="21"/>
                    <a:pt x="140" y="23"/>
                    <a:pt x="136" y="24"/>
                  </a:cubicBezTo>
                  <a:cubicBezTo>
                    <a:pt x="132" y="25"/>
                    <a:pt x="127" y="26"/>
                    <a:pt x="123" y="26"/>
                  </a:cubicBezTo>
                  <a:cubicBezTo>
                    <a:pt x="111" y="26"/>
                    <a:pt x="99" y="26"/>
                    <a:pt x="87" y="26"/>
                  </a:cubicBezTo>
                  <a:cubicBezTo>
                    <a:pt x="69" y="27"/>
                    <a:pt x="51" y="29"/>
                    <a:pt x="32" y="31"/>
                  </a:cubicBezTo>
                  <a:cubicBezTo>
                    <a:pt x="23" y="32"/>
                    <a:pt x="22" y="34"/>
                    <a:pt x="23" y="43"/>
                  </a:cubicBezTo>
                  <a:cubicBezTo>
                    <a:pt x="23" y="57"/>
                    <a:pt x="24" y="72"/>
                    <a:pt x="25" y="87"/>
                  </a:cubicBezTo>
                  <a:cubicBezTo>
                    <a:pt x="25" y="87"/>
                    <a:pt x="25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41"/>
            <p:cNvSpPr>
              <a:spLocks/>
            </p:cNvSpPr>
            <p:nvPr/>
          </p:nvSpPr>
          <p:spPr bwMode="auto">
            <a:xfrm>
              <a:off x="8128766" y="4083302"/>
              <a:ext cx="132645" cy="340322"/>
            </a:xfrm>
            <a:custGeom>
              <a:avLst/>
              <a:gdLst>
                <a:gd name="T0" fmla="*/ 58 w 58"/>
                <a:gd name="T1" fmla="*/ 2 h 149"/>
                <a:gd name="T2" fmla="*/ 58 w 58"/>
                <a:gd name="T3" fmla="*/ 12 h 149"/>
                <a:gd name="T4" fmla="*/ 58 w 58"/>
                <a:gd name="T5" fmla="*/ 138 h 149"/>
                <a:gd name="T6" fmla="*/ 54 w 58"/>
                <a:gd name="T7" fmla="*/ 147 h 149"/>
                <a:gd name="T8" fmla="*/ 40 w 58"/>
                <a:gd name="T9" fmla="*/ 149 h 149"/>
                <a:gd name="T10" fmla="*/ 36 w 58"/>
                <a:gd name="T11" fmla="*/ 144 h 149"/>
                <a:gd name="T12" fmla="*/ 34 w 58"/>
                <a:gd name="T13" fmla="*/ 130 h 149"/>
                <a:gd name="T14" fmla="*/ 34 w 58"/>
                <a:gd name="T15" fmla="*/ 52 h 149"/>
                <a:gd name="T16" fmla="*/ 34 w 58"/>
                <a:gd name="T17" fmla="*/ 42 h 149"/>
                <a:gd name="T18" fmla="*/ 6 w 58"/>
                <a:gd name="T19" fmla="*/ 57 h 149"/>
                <a:gd name="T20" fmla="*/ 5 w 58"/>
                <a:gd name="T21" fmla="*/ 38 h 149"/>
                <a:gd name="T22" fmla="*/ 12 w 58"/>
                <a:gd name="T23" fmla="*/ 31 h 149"/>
                <a:gd name="T24" fmla="*/ 35 w 58"/>
                <a:gd name="T25" fmla="*/ 9 h 149"/>
                <a:gd name="T26" fmla="*/ 58 w 58"/>
                <a:gd name="T27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149">
                  <a:moveTo>
                    <a:pt x="58" y="2"/>
                  </a:moveTo>
                  <a:cubicBezTo>
                    <a:pt x="58" y="6"/>
                    <a:pt x="58" y="9"/>
                    <a:pt x="58" y="12"/>
                  </a:cubicBezTo>
                  <a:cubicBezTo>
                    <a:pt x="58" y="54"/>
                    <a:pt x="58" y="96"/>
                    <a:pt x="58" y="138"/>
                  </a:cubicBezTo>
                  <a:cubicBezTo>
                    <a:pt x="57" y="141"/>
                    <a:pt x="56" y="146"/>
                    <a:pt x="54" y="147"/>
                  </a:cubicBezTo>
                  <a:cubicBezTo>
                    <a:pt x="50" y="149"/>
                    <a:pt x="45" y="149"/>
                    <a:pt x="40" y="149"/>
                  </a:cubicBezTo>
                  <a:cubicBezTo>
                    <a:pt x="38" y="149"/>
                    <a:pt x="36" y="146"/>
                    <a:pt x="36" y="144"/>
                  </a:cubicBezTo>
                  <a:cubicBezTo>
                    <a:pt x="35" y="139"/>
                    <a:pt x="34" y="134"/>
                    <a:pt x="34" y="130"/>
                  </a:cubicBezTo>
                  <a:cubicBezTo>
                    <a:pt x="34" y="104"/>
                    <a:pt x="34" y="78"/>
                    <a:pt x="34" y="52"/>
                  </a:cubicBezTo>
                  <a:cubicBezTo>
                    <a:pt x="34" y="49"/>
                    <a:pt x="34" y="46"/>
                    <a:pt x="34" y="42"/>
                  </a:cubicBezTo>
                  <a:cubicBezTo>
                    <a:pt x="23" y="45"/>
                    <a:pt x="16" y="55"/>
                    <a:pt x="6" y="57"/>
                  </a:cubicBezTo>
                  <a:cubicBezTo>
                    <a:pt x="1" y="49"/>
                    <a:pt x="0" y="44"/>
                    <a:pt x="5" y="38"/>
                  </a:cubicBezTo>
                  <a:cubicBezTo>
                    <a:pt x="7" y="35"/>
                    <a:pt x="9" y="33"/>
                    <a:pt x="12" y="31"/>
                  </a:cubicBezTo>
                  <a:cubicBezTo>
                    <a:pt x="21" y="25"/>
                    <a:pt x="28" y="17"/>
                    <a:pt x="35" y="9"/>
                  </a:cubicBezTo>
                  <a:cubicBezTo>
                    <a:pt x="41" y="2"/>
                    <a:pt x="48" y="0"/>
                    <a:pt x="5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42"/>
            <p:cNvSpPr>
              <a:spLocks/>
            </p:cNvSpPr>
            <p:nvPr/>
          </p:nvSpPr>
          <p:spPr bwMode="auto">
            <a:xfrm>
              <a:off x="6203404" y="3706805"/>
              <a:ext cx="330943" cy="214376"/>
            </a:xfrm>
            <a:custGeom>
              <a:avLst/>
              <a:gdLst>
                <a:gd name="T0" fmla="*/ 144 w 144"/>
                <a:gd name="T1" fmla="*/ 63 h 94"/>
                <a:gd name="T2" fmla="*/ 127 w 144"/>
                <a:gd name="T3" fmla="*/ 82 h 94"/>
                <a:gd name="T4" fmla="*/ 79 w 144"/>
                <a:gd name="T5" fmla="*/ 86 h 94"/>
                <a:gd name="T6" fmla="*/ 17 w 144"/>
                <a:gd name="T7" fmla="*/ 93 h 94"/>
                <a:gd name="T8" fmla="*/ 11 w 144"/>
                <a:gd name="T9" fmla="*/ 94 h 94"/>
                <a:gd name="T10" fmla="*/ 1 w 144"/>
                <a:gd name="T11" fmla="*/ 87 h 94"/>
                <a:gd name="T12" fmla="*/ 8 w 144"/>
                <a:gd name="T13" fmla="*/ 74 h 94"/>
                <a:gd name="T14" fmla="*/ 29 w 144"/>
                <a:gd name="T15" fmla="*/ 71 h 94"/>
                <a:gd name="T16" fmla="*/ 108 w 144"/>
                <a:gd name="T17" fmla="*/ 63 h 94"/>
                <a:gd name="T18" fmla="*/ 119 w 144"/>
                <a:gd name="T19" fmla="*/ 50 h 94"/>
                <a:gd name="T20" fmla="*/ 117 w 144"/>
                <a:gd name="T21" fmla="*/ 12 h 94"/>
                <a:gd name="T22" fmla="*/ 124 w 144"/>
                <a:gd name="T23" fmla="*/ 1 h 94"/>
                <a:gd name="T24" fmla="*/ 135 w 144"/>
                <a:gd name="T25" fmla="*/ 8 h 94"/>
                <a:gd name="T26" fmla="*/ 144 w 144"/>
                <a:gd name="T27" fmla="*/ 6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94">
                  <a:moveTo>
                    <a:pt x="144" y="63"/>
                  </a:moveTo>
                  <a:cubicBezTo>
                    <a:pt x="143" y="80"/>
                    <a:pt x="143" y="80"/>
                    <a:pt x="127" y="82"/>
                  </a:cubicBezTo>
                  <a:cubicBezTo>
                    <a:pt x="111" y="84"/>
                    <a:pt x="95" y="85"/>
                    <a:pt x="79" y="86"/>
                  </a:cubicBezTo>
                  <a:cubicBezTo>
                    <a:pt x="58" y="88"/>
                    <a:pt x="37" y="91"/>
                    <a:pt x="17" y="93"/>
                  </a:cubicBezTo>
                  <a:cubicBezTo>
                    <a:pt x="15" y="94"/>
                    <a:pt x="13" y="94"/>
                    <a:pt x="11" y="94"/>
                  </a:cubicBezTo>
                  <a:cubicBezTo>
                    <a:pt x="5" y="94"/>
                    <a:pt x="2" y="92"/>
                    <a:pt x="1" y="87"/>
                  </a:cubicBezTo>
                  <a:cubicBezTo>
                    <a:pt x="0" y="79"/>
                    <a:pt x="2" y="75"/>
                    <a:pt x="8" y="74"/>
                  </a:cubicBezTo>
                  <a:cubicBezTo>
                    <a:pt x="15" y="72"/>
                    <a:pt x="22" y="71"/>
                    <a:pt x="29" y="71"/>
                  </a:cubicBezTo>
                  <a:cubicBezTo>
                    <a:pt x="55" y="68"/>
                    <a:pt x="82" y="65"/>
                    <a:pt x="108" y="63"/>
                  </a:cubicBezTo>
                  <a:cubicBezTo>
                    <a:pt x="117" y="62"/>
                    <a:pt x="119" y="59"/>
                    <a:pt x="119" y="50"/>
                  </a:cubicBezTo>
                  <a:cubicBezTo>
                    <a:pt x="118" y="37"/>
                    <a:pt x="117" y="24"/>
                    <a:pt x="117" y="12"/>
                  </a:cubicBezTo>
                  <a:cubicBezTo>
                    <a:pt x="117" y="5"/>
                    <a:pt x="119" y="2"/>
                    <a:pt x="124" y="1"/>
                  </a:cubicBezTo>
                  <a:cubicBezTo>
                    <a:pt x="131" y="0"/>
                    <a:pt x="134" y="1"/>
                    <a:pt x="135" y="8"/>
                  </a:cubicBezTo>
                  <a:cubicBezTo>
                    <a:pt x="138" y="26"/>
                    <a:pt x="141" y="45"/>
                    <a:pt x="144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43"/>
            <p:cNvSpPr>
              <a:spLocks/>
            </p:cNvSpPr>
            <p:nvPr/>
          </p:nvSpPr>
          <p:spPr bwMode="auto">
            <a:xfrm>
              <a:off x="8218536" y="5798308"/>
              <a:ext cx="184899" cy="340322"/>
            </a:xfrm>
            <a:custGeom>
              <a:avLst/>
              <a:gdLst>
                <a:gd name="T0" fmla="*/ 16 w 81"/>
                <a:gd name="T1" fmla="*/ 127 h 149"/>
                <a:gd name="T2" fmla="*/ 57 w 81"/>
                <a:gd name="T3" fmla="*/ 96 h 149"/>
                <a:gd name="T4" fmla="*/ 55 w 81"/>
                <a:gd name="T5" fmla="*/ 101 h 149"/>
                <a:gd name="T6" fmla="*/ 19 w 81"/>
                <a:gd name="T7" fmla="*/ 142 h 149"/>
                <a:gd name="T8" fmla="*/ 11 w 81"/>
                <a:gd name="T9" fmla="*/ 148 h 149"/>
                <a:gd name="T10" fmla="*/ 3 w 81"/>
                <a:gd name="T11" fmla="*/ 148 h 149"/>
                <a:gd name="T12" fmla="*/ 1 w 81"/>
                <a:gd name="T13" fmla="*/ 140 h 149"/>
                <a:gd name="T14" fmla="*/ 8 w 81"/>
                <a:gd name="T15" fmla="*/ 122 h 149"/>
                <a:gd name="T16" fmla="*/ 15 w 81"/>
                <a:gd name="T17" fmla="*/ 106 h 149"/>
                <a:gd name="T18" fmla="*/ 10 w 81"/>
                <a:gd name="T19" fmla="*/ 93 h 149"/>
                <a:gd name="T20" fmla="*/ 1 w 81"/>
                <a:gd name="T21" fmla="*/ 79 h 149"/>
                <a:gd name="T22" fmla="*/ 12 w 81"/>
                <a:gd name="T23" fmla="*/ 60 h 149"/>
                <a:gd name="T24" fmla="*/ 21 w 81"/>
                <a:gd name="T25" fmla="*/ 60 h 149"/>
                <a:gd name="T26" fmla="*/ 39 w 81"/>
                <a:gd name="T27" fmla="*/ 51 h 149"/>
                <a:gd name="T28" fmla="*/ 45 w 81"/>
                <a:gd name="T29" fmla="*/ 39 h 149"/>
                <a:gd name="T30" fmla="*/ 40 w 81"/>
                <a:gd name="T31" fmla="*/ 26 h 149"/>
                <a:gd name="T32" fmla="*/ 28 w 81"/>
                <a:gd name="T33" fmla="*/ 20 h 149"/>
                <a:gd name="T34" fmla="*/ 28 w 81"/>
                <a:gd name="T35" fmla="*/ 10 h 149"/>
                <a:gd name="T36" fmla="*/ 34 w 81"/>
                <a:gd name="T37" fmla="*/ 7 h 149"/>
                <a:gd name="T38" fmla="*/ 68 w 81"/>
                <a:gd name="T39" fmla="*/ 0 h 149"/>
                <a:gd name="T40" fmla="*/ 75 w 81"/>
                <a:gd name="T41" fmla="*/ 1 h 149"/>
                <a:gd name="T42" fmla="*/ 78 w 81"/>
                <a:gd name="T43" fmla="*/ 10 h 149"/>
                <a:gd name="T44" fmla="*/ 75 w 81"/>
                <a:gd name="T45" fmla="*/ 14 h 149"/>
                <a:gd name="T46" fmla="*/ 44 w 81"/>
                <a:gd name="T47" fmla="*/ 68 h 149"/>
                <a:gd name="T48" fmla="*/ 29 w 81"/>
                <a:gd name="T49" fmla="*/ 101 h 149"/>
                <a:gd name="T50" fmla="*/ 17 w 81"/>
                <a:gd name="T51" fmla="*/ 118 h 149"/>
                <a:gd name="T52" fmla="*/ 16 w 81"/>
                <a:gd name="T53" fmla="*/ 12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" h="149">
                  <a:moveTo>
                    <a:pt x="16" y="127"/>
                  </a:moveTo>
                  <a:cubicBezTo>
                    <a:pt x="34" y="120"/>
                    <a:pt x="42" y="105"/>
                    <a:pt x="57" y="96"/>
                  </a:cubicBezTo>
                  <a:cubicBezTo>
                    <a:pt x="56" y="98"/>
                    <a:pt x="56" y="100"/>
                    <a:pt x="55" y="101"/>
                  </a:cubicBezTo>
                  <a:cubicBezTo>
                    <a:pt x="45" y="116"/>
                    <a:pt x="34" y="131"/>
                    <a:pt x="19" y="142"/>
                  </a:cubicBezTo>
                  <a:cubicBezTo>
                    <a:pt x="16" y="144"/>
                    <a:pt x="14" y="146"/>
                    <a:pt x="11" y="148"/>
                  </a:cubicBezTo>
                  <a:cubicBezTo>
                    <a:pt x="8" y="149"/>
                    <a:pt x="5" y="149"/>
                    <a:pt x="3" y="148"/>
                  </a:cubicBezTo>
                  <a:cubicBezTo>
                    <a:pt x="1" y="147"/>
                    <a:pt x="1" y="143"/>
                    <a:pt x="1" y="140"/>
                  </a:cubicBezTo>
                  <a:cubicBezTo>
                    <a:pt x="3" y="134"/>
                    <a:pt x="6" y="128"/>
                    <a:pt x="8" y="122"/>
                  </a:cubicBezTo>
                  <a:cubicBezTo>
                    <a:pt x="10" y="116"/>
                    <a:pt x="13" y="111"/>
                    <a:pt x="15" y="106"/>
                  </a:cubicBezTo>
                  <a:cubicBezTo>
                    <a:pt x="18" y="99"/>
                    <a:pt x="17" y="95"/>
                    <a:pt x="10" y="93"/>
                  </a:cubicBezTo>
                  <a:cubicBezTo>
                    <a:pt x="3" y="90"/>
                    <a:pt x="0" y="86"/>
                    <a:pt x="1" y="79"/>
                  </a:cubicBezTo>
                  <a:cubicBezTo>
                    <a:pt x="2" y="71"/>
                    <a:pt x="4" y="64"/>
                    <a:pt x="12" y="60"/>
                  </a:cubicBezTo>
                  <a:cubicBezTo>
                    <a:pt x="14" y="59"/>
                    <a:pt x="18" y="59"/>
                    <a:pt x="21" y="60"/>
                  </a:cubicBezTo>
                  <a:cubicBezTo>
                    <a:pt x="31" y="61"/>
                    <a:pt x="34" y="60"/>
                    <a:pt x="39" y="51"/>
                  </a:cubicBezTo>
                  <a:cubicBezTo>
                    <a:pt x="42" y="47"/>
                    <a:pt x="44" y="43"/>
                    <a:pt x="45" y="39"/>
                  </a:cubicBezTo>
                  <a:cubicBezTo>
                    <a:pt x="47" y="32"/>
                    <a:pt x="46" y="29"/>
                    <a:pt x="40" y="26"/>
                  </a:cubicBezTo>
                  <a:cubicBezTo>
                    <a:pt x="36" y="24"/>
                    <a:pt x="32" y="23"/>
                    <a:pt x="28" y="20"/>
                  </a:cubicBezTo>
                  <a:cubicBezTo>
                    <a:pt x="23" y="17"/>
                    <a:pt x="23" y="13"/>
                    <a:pt x="28" y="10"/>
                  </a:cubicBezTo>
                  <a:cubicBezTo>
                    <a:pt x="29" y="9"/>
                    <a:pt x="31" y="7"/>
                    <a:pt x="34" y="7"/>
                  </a:cubicBezTo>
                  <a:cubicBezTo>
                    <a:pt x="45" y="4"/>
                    <a:pt x="57" y="2"/>
                    <a:pt x="68" y="0"/>
                  </a:cubicBezTo>
                  <a:cubicBezTo>
                    <a:pt x="70" y="0"/>
                    <a:pt x="73" y="0"/>
                    <a:pt x="75" y="1"/>
                  </a:cubicBezTo>
                  <a:cubicBezTo>
                    <a:pt x="80" y="2"/>
                    <a:pt x="81" y="5"/>
                    <a:pt x="78" y="10"/>
                  </a:cubicBezTo>
                  <a:cubicBezTo>
                    <a:pt x="77" y="11"/>
                    <a:pt x="76" y="13"/>
                    <a:pt x="75" y="14"/>
                  </a:cubicBezTo>
                  <a:cubicBezTo>
                    <a:pt x="57" y="27"/>
                    <a:pt x="49" y="47"/>
                    <a:pt x="44" y="68"/>
                  </a:cubicBezTo>
                  <a:cubicBezTo>
                    <a:pt x="42" y="80"/>
                    <a:pt x="37" y="91"/>
                    <a:pt x="29" y="101"/>
                  </a:cubicBezTo>
                  <a:cubicBezTo>
                    <a:pt x="24" y="106"/>
                    <a:pt x="21" y="112"/>
                    <a:pt x="17" y="118"/>
                  </a:cubicBezTo>
                  <a:cubicBezTo>
                    <a:pt x="16" y="120"/>
                    <a:pt x="17" y="122"/>
                    <a:pt x="16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44"/>
            <p:cNvSpPr>
              <a:spLocks/>
            </p:cNvSpPr>
            <p:nvPr/>
          </p:nvSpPr>
          <p:spPr bwMode="auto">
            <a:xfrm>
              <a:off x="10303341" y="5310604"/>
              <a:ext cx="199637" cy="292087"/>
            </a:xfrm>
            <a:custGeom>
              <a:avLst/>
              <a:gdLst>
                <a:gd name="T0" fmla="*/ 49 w 87"/>
                <a:gd name="T1" fmla="*/ 125 h 128"/>
                <a:gd name="T2" fmla="*/ 54 w 87"/>
                <a:gd name="T3" fmla="*/ 119 h 128"/>
                <a:gd name="T4" fmla="*/ 61 w 87"/>
                <a:gd name="T5" fmla="*/ 92 h 128"/>
                <a:gd name="T6" fmla="*/ 54 w 87"/>
                <a:gd name="T7" fmla="*/ 74 h 128"/>
                <a:gd name="T8" fmla="*/ 42 w 87"/>
                <a:gd name="T9" fmla="*/ 73 h 128"/>
                <a:gd name="T10" fmla="*/ 33 w 87"/>
                <a:gd name="T11" fmla="*/ 83 h 128"/>
                <a:gd name="T12" fmla="*/ 17 w 87"/>
                <a:gd name="T13" fmla="*/ 103 h 128"/>
                <a:gd name="T14" fmla="*/ 0 w 87"/>
                <a:gd name="T15" fmla="*/ 113 h 128"/>
                <a:gd name="T16" fmla="*/ 5 w 87"/>
                <a:gd name="T17" fmla="*/ 103 h 128"/>
                <a:gd name="T18" fmla="*/ 26 w 87"/>
                <a:gd name="T19" fmla="*/ 67 h 128"/>
                <a:gd name="T20" fmla="*/ 29 w 87"/>
                <a:gd name="T21" fmla="*/ 60 h 128"/>
                <a:gd name="T22" fmla="*/ 26 w 87"/>
                <a:gd name="T23" fmla="*/ 50 h 128"/>
                <a:gd name="T24" fmla="*/ 17 w 87"/>
                <a:gd name="T25" fmla="*/ 39 h 128"/>
                <a:gd name="T26" fmla="*/ 6 w 87"/>
                <a:gd name="T27" fmla="*/ 27 h 128"/>
                <a:gd name="T28" fmla="*/ 4 w 87"/>
                <a:gd name="T29" fmla="*/ 26 h 128"/>
                <a:gd name="T30" fmla="*/ 11 w 87"/>
                <a:gd name="T31" fmla="*/ 5 h 128"/>
                <a:gd name="T32" fmla="*/ 24 w 87"/>
                <a:gd name="T33" fmla="*/ 6 h 128"/>
                <a:gd name="T34" fmla="*/ 27 w 87"/>
                <a:gd name="T35" fmla="*/ 16 h 128"/>
                <a:gd name="T36" fmla="*/ 31 w 87"/>
                <a:gd name="T37" fmla="*/ 29 h 128"/>
                <a:gd name="T38" fmla="*/ 47 w 87"/>
                <a:gd name="T39" fmla="*/ 35 h 128"/>
                <a:gd name="T40" fmla="*/ 60 w 87"/>
                <a:gd name="T41" fmla="*/ 27 h 128"/>
                <a:gd name="T42" fmla="*/ 77 w 87"/>
                <a:gd name="T43" fmla="*/ 18 h 128"/>
                <a:gd name="T44" fmla="*/ 86 w 87"/>
                <a:gd name="T45" fmla="*/ 20 h 128"/>
                <a:gd name="T46" fmla="*/ 84 w 87"/>
                <a:gd name="T47" fmla="*/ 29 h 128"/>
                <a:gd name="T48" fmla="*/ 74 w 87"/>
                <a:gd name="T49" fmla="*/ 41 h 128"/>
                <a:gd name="T50" fmla="*/ 66 w 87"/>
                <a:gd name="T51" fmla="*/ 69 h 128"/>
                <a:gd name="T52" fmla="*/ 70 w 87"/>
                <a:gd name="T53" fmla="*/ 104 h 128"/>
                <a:gd name="T54" fmla="*/ 60 w 87"/>
                <a:gd name="T55" fmla="*/ 125 h 128"/>
                <a:gd name="T56" fmla="*/ 49 w 87"/>
                <a:gd name="T57" fmla="*/ 12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128">
                  <a:moveTo>
                    <a:pt x="49" y="125"/>
                  </a:moveTo>
                  <a:cubicBezTo>
                    <a:pt x="51" y="123"/>
                    <a:pt x="52" y="120"/>
                    <a:pt x="54" y="119"/>
                  </a:cubicBezTo>
                  <a:cubicBezTo>
                    <a:pt x="61" y="111"/>
                    <a:pt x="63" y="102"/>
                    <a:pt x="61" y="92"/>
                  </a:cubicBezTo>
                  <a:cubicBezTo>
                    <a:pt x="59" y="86"/>
                    <a:pt x="57" y="80"/>
                    <a:pt x="54" y="74"/>
                  </a:cubicBezTo>
                  <a:cubicBezTo>
                    <a:pt x="50" y="68"/>
                    <a:pt x="47" y="68"/>
                    <a:pt x="42" y="73"/>
                  </a:cubicBezTo>
                  <a:cubicBezTo>
                    <a:pt x="39" y="76"/>
                    <a:pt x="36" y="79"/>
                    <a:pt x="33" y="83"/>
                  </a:cubicBezTo>
                  <a:cubicBezTo>
                    <a:pt x="28" y="89"/>
                    <a:pt x="23" y="96"/>
                    <a:pt x="17" y="103"/>
                  </a:cubicBezTo>
                  <a:cubicBezTo>
                    <a:pt x="13" y="108"/>
                    <a:pt x="9" y="112"/>
                    <a:pt x="0" y="113"/>
                  </a:cubicBezTo>
                  <a:cubicBezTo>
                    <a:pt x="2" y="109"/>
                    <a:pt x="3" y="105"/>
                    <a:pt x="5" y="103"/>
                  </a:cubicBezTo>
                  <a:cubicBezTo>
                    <a:pt x="12" y="91"/>
                    <a:pt x="19" y="79"/>
                    <a:pt x="26" y="67"/>
                  </a:cubicBezTo>
                  <a:cubicBezTo>
                    <a:pt x="27" y="65"/>
                    <a:pt x="28" y="63"/>
                    <a:pt x="29" y="60"/>
                  </a:cubicBezTo>
                  <a:cubicBezTo>
                    <a:pt x="32" y="55"/>
                    <a:pt x="31" y="53"/>
                    <a:pt x="26" y="50"/>
                  </a:cubicBezTo>
                  <a:cubicBezTo>
                    <a:pt x="21" y="48"/>
                    <a:pt x="18" y="45"/>
                    <a:pt x="17" y="39"/>
                  </a:cubicBezTo>
                  <a:cubicBezTo>
                    <a:pt x="16" y="28"/>
                    <a:pt x="16" y="28"/>
                    <a:pt x="6" y="27"/>
                  </a:cubicBezTo>
                  <a:cubicBezTo>
                    <a:pt x="5" y="27"/>
                    <a:pt x="4" y="26"/>
                    <a:pt x="4" y="26"/>
                  </a:cubicBezTo>
                  <a:cubicBezTo>
                    <a:pt x="3" y="18"/>
                    <a:pt x="6" y="11"/>
                    <a:pt x="11" y="5"/>
                  </a:cubicBezTo>
                  <a:cubicBezTo>
                    <a:pt x="15" y="0"/>
                    <a:pt x="20" y="1"/>
                    <a:pt x="24" y="6"/>
                  </a:cubicBezTo>
                  <a:cubicBezTo>
                    <a:pt x="25" y="9"/>
                    <a:pt x="26" y="13"/>
                    <a:pt x="27" y="16"/>
                  </a:cubicBezTo>
                  <a:cubicBezTo>
                    <a:pt x="29" y="20"/>
                    <a:pt x="30" y="25"/>
                    <a:pt x="31" y="29"/>
                  </a:cubicBezTo>
                  <a:cubicBezTo>
                    <a:pt x="34" y="39"/>
                    <a:pt x="37" y="40"/>
                    <a:pt x="47" y="35"/>
                  </a:cubicBezTo>
                  <a:cubicBezTo>
                    <a:pt x="51" y="33"/>
                    <a:pt x="55" y="30"/>
                    <a:pt x="60" y="27"/>
                  </a:cubicBezTo>
                  <a:cubicBezTo>
                    <a:pt x="65" y="24"/>
                    <a:pt x="71" y="21"/>
                    <a:pt x="77" y="18"/>
                  </a:cubicBezTo>
                  <a:cubicBezTo>
                    <a:pt x="80" y="17"/>
                    <a:pt x="84" y="16"/>
                    <a:pt x="86" y="20"/>
                  </a:cubicBezTo>
                  <a:cubicBezTo>
                    <a:pt x="87" y="22"/>
                    <a:pt x="86" y="27"/>
                    <a:pt x="84" y="29"/>
                  </a:cubicBezTo>
                  <a:cubicBezTo>
                    <a:pt x="82" y="33"/>
                    <a:pt x="78" y="37"/>
                    <a:pt x="74" y="41"/>
                  </a:cubicBezTo>
                  <a:cubicBezTo>
                    <a:pt x="64" y="48"/>
                    <a:pt x="62" y="58"/>
                    <a:pt x="66" y="69"/>
                  </a:cubicBezTo>
                  <a:cubicBezTo>
                    <a:pt x="70" y="81"/>
                    <a:pt x="71" y="93"/>
                    <a:pt x="70" y="104"/>
                  </a:cubicBezTo>
                  <a:cubicBezTo>
                    <a:pt x="69" y="112"/>
                    <a:pt x="67" y="119"/>
                    <a:pt x="60" y="125"/>
                  </a:cubicBezTo>
                  <a:cubicBezTo>
                    <a:pt x="57" y="127"/>
                    <a:pt x="54" y="128"/>
                    <a:pt x="49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45"/>
            <p:cNvSpPr>
              <a:spLocks/>
            </p:cNvSpPr>
            <p:nvPr/>
          </p:nvSpPr>
          <p:spPr bwMode="auto">
            <a:xfrm>
              <a:off x="6863949" y="1884611"/>
              <a:ext cx="263950" cy="250552"/>
            </a:xfrm>
            <a:custGeom>
              <a:avLst/>
              <a:gdLst>
                <a:gd name="T0" fmla="*/ 14 w 115"/>
                <a:gd name="T1" fmla="*/ 0 h 110"/>
                <a:gd name="T2" fmla="*/ 42 w 115"/>
                <a:gd name="T3" fmla="*/ 25 h 110"/>
                <a:gd name="T4" fmla="*/ 100 w 115"/>
                <a:gd name="T5" fmla="*/ 80 h 110"/>
                <a:gd name="T6" fmla="*/ 111 w 115"/>
                <a:gd name="T7" fmla="*/ 93 h 110"/>
                <a:gd name="T8" fmla="*/ 109 w 115"/>
                <a:gd name="T9" fmla="*/ 104 h 110"/>
                <a:gd name="T10" fmla="*/ 97 w 115"/>
                <a:gd name="T11" fmla="*/ 105 h 110"/>
                <a:gd name="T12" fmla="*/ 61 w 115"/>
                <a:gd name="T13" fmla="*/ 74 h 110"/>
                <a:gd name="T14" fmla="*/ 13 w 115"/>
                <a:gd name="T15" fmla="*/ 27 h 110"/>
                <a:gd name="T16" fmla="*/ 4 w 115"/>
                <a:gd name="T17" fmla="*/ 17 h 110"/>
                <a:gd name="T18" fmla="*/ 6 w 115"/>
                <a:gd name="T19" fmla="*/ 4 h 110"/>
                <a:gd name="T20" fmla="*/ 14 w 115"/>
                <a:gd name="T2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14" y="0"/>
                  </a:moveTo>
                  <a:cubicBezTo>
                    <a:pt x="24" y="8"/>
                    <a:pt x="33" y="17"/>
                    <a:pt x="42" y="25"/>
                  </a:cubicBezTo>
                  <a:cubicBezTo>
                    <a:pt x="62" y="43"/>
                    <a:pt x="81" y="62"/>
                    <a:pt x="100" y="80"/>
                  </a:cubicBezTo>
                  <a:cubicBezTo>
                    <a:pt x="104" y="84"/>
                    <a:pt x="108" y="88"/>
                    <a:pt x="111" y="93"/>
                  </a:cubicBezTo>
                  <a:cubicBezTo>
                    <a:pt x="115" y="98"/>
                    <a:pt x="114" y="100"/>
                    <a:pt x="109" y="104"/>
                  </a:cubicBezTo>
                  <a:cubicBezTo>
                    <a:pt x="104" y="109"/>
                    <a:pt x="102" y="110"/>
                    <a:pt x="97" y="105"/>
                  </a:cubicBezTo>
                  <a:cubicBezTo>
                    <a:pt x="85" y="95"/>
                    <a:pt x="73" y="84"/>
                    <a:pt x="61" y="74"/>
                  </a:cubicBezTo>
                  <a:cubicBezTo>
                    <a:pt x="45" y="58"/>
                    <a:pt x="29" y="43"/>
                    <a:pt x="13" y="27"/>
                  </a:cubicBezTo>
                  <a:cubicBezTo>
                    <a:pt x="10" y="24"/>
                    <a:pt x="7" y="21"/>
                    <a:pt x="4" y="17"/>
                  </a:cubicBezTo>
                  <a:cubicBezTo>
                    <a:pt x="0" y="11"/>
                    <a:pt x="0" y="8"/>
                    <a:pt x="6" y="4"/>
                  </a:cubicBezTo>
                  <a:cubicBezTo>
                    <a:pt x="8" y="3"/>
                    <a:pt x="11" y="2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46"/>
            <p:cNvSpPr>
              <a:spLocks/>
            </p:cNvSpPr>
            <p:nvPr/>
          </p:nvSpPr>
          <p:spPr bwMode="auto">
            <a:xfrm>
              <a:off x="8155563" y="1185210"/>
              <a:ext cx="108528" cy="322904"/>
            </a:xfrm>
            <a:custGeom>
              <a:avLst/>
              <a:gdLst>
                <a:gd name="T0" fmla="*/ 18 w 47"/>
                <a:gd name="T1" fmla="*/ 0 h 141"/>
                <a:gd name="T2" fmla="*/ 22 w 47"/>
                <a:gd name="T3" fmla="*/ 17 h 141"/>
                <a:gd name="T4" fmla="*/ 45 w 47"/>
                <a:gd name="T5" fmla="*/ 129 h 141"/>
                <a:gd name="T6" fmla="*/ 43 w 47"/>
                <a:gd name="T7" fmla="*/ 138 h 141"/>
                <a:gd name="T8" fmla="*/ 31 w 47"/>
                <a:gd name="T9" fmla="*/ 141 h 141"/>
                <a:gd name="T10" fmla="*/ 26 w 47"/>
                <a:gd name="T11" fmla="*/ 136 h 141"/>
                <a:gd name="T12" fmla="*/ 22 w 47"/>
                <a:gd name="T13" fmla="*/ 117 h 141"/>
                <a:gd name="T14" fmla="*/ 4 w 47"/>
                <a:gd name="T15" fmla="*/ 30 h 141"/>
                <a:gd name="T16" fmla="*/ 1 w 47"/>
                <a:gd name="T17" fmla="*/ 14 h 141"/>
                <a:gd name="T18" fmla="*/ 10 w 47"/>
                <a:gd name="T19" fmla="*/ 1 h 141"/>
                <a:gd name="T20" fmla="*/ 18 w 47"/>
                <a:gd name="T2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41">
                  <a:moveTo>
                    <a:pt x="18" y="0"/>
                  </a:moveTo>
                  <a:cubicBezTo>
                    <a:pt x="19" y="6"/>
                    <a:pt x="21" y="11"/>
                    <a:pt x="22" y="17"/>
                  </a:cubicBezTo>
                  <a:cubicBezTo>
                    <a:pt x="30" y="54"/>
                    <a:pt x="37" y="91"/>
                    <a:pt x="45" y="129"/>
                  </a:cubicBezTo>
                  <a:cubicBezTo>
                    <a:pt x="46" y="132"/>
                    <a:pt x="47" y="136"/>
                    <a:pt x="43" y="138"/>
                  </a:cubicBezTo>
                  <a:cubicBezTo>
                    <a:pt x="40" y="140"/>
                    <a:pt x="35" y="141"/>
                    <a:pt x="31" y="141"/>
                  </a:cubicBezTo>
                  <a:cubicBezTo>
                    <a:pt x="29" y="141"/>
                    <a:pt x="27" y="138"/>
                    <a:pt x="26" y="136"/>
                  </a:cubicBezTo>
                  <a:cubicBezTo>
                    <a:pt x="24" y="129"/>
                    <a:pt x="23" y="123"/>
                    <a:pt x="22" y="117"/>
                  </a:cubicBezTo>
                  <a:cubicBezTo>
                    <a:pt x="16" y="88"/>
                    <a:pt x="10" y="59"/>
                    <a:pt x="4" y="30"/>
                  </a:cubicBezTo>
                  <a:cubicBezTo>
                    <a:pt x="3" y="24"/>
                    <a:pt x="2" y="19"/>
                    <a:pt x="1" y="14"/>
                  </a:cubicBezTo>
                  <a:cubicBezTo>
                    <a:pt x="0" y="5"/>
                    <a:pt x="2" y="3"/>
                    <a:pt x="10" y="1"/>
                  </a:cubicBezTo>
                  <a:cubicBezTo>
                    <a:pt x="12" y="0"/>
                    <a:pt x="14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47"/>
            <p:cNvSpPr>
              <a:spLocks/>
            </p:cNvSpPr>
            <p:nvPr/>
          </p:nvSpPr>
          <p:spPr bwMode="auto">
            <a:xfrm>
              <a:off x="6185986" y="3583539"/>
              <a:ext cx="328263" cy="48235"/>
            </a:xfrm>
            <a:custGeom>
              <a:avLst/>
              <a:gdLst>
                <a:gd name="T0" fmla="*/ 143 w 143"/>
                <a:gd name="T1" fmla="*/ 18 h 21"/>
                <a:gd name="T2" fmla="*/ 134 w 143"/>
                <a:gd name="T3" fmla="*/ 19 h 21"/>
                <a:gd name="T4" fmla="*/ 23 w 143"/>
                <a:gd name="T5" fmla="*/ 21 h 21"/>
                <a:gd name="T6" fmla="*/ 4 w 143"/>
                <a:gd name="T7" fmla="*/ 21 h 21"/>
                <a:gd name="T8" fmla="*/ 2 w 143"/>
                <a:gd name="T9" fmla="*/ 18 h 21"/>
                <a:gd name="T10" fmla="*/ 16 w 143"/>
                <a:gd name="T11" fmla="*/ 1 h 21"/>
                <a:gd name="T12" fmla="*/ 87 w 143"/>
                <a:gd name="T13" fmla="*/ 1 h 21"/>
                <a:gd name="T14" fmla="*/ 132 w 143"/>
                <a:gd name="T15" fmla="*/ 1 h 21"/>
                <a:gd name="T16" fmla="*/ 143 w 143"/>
                <a:gd name="T17" fmla="*/ 1 h 21"/>
                <a:gd name="T18" fmla="*/ 143 w 143"/>
                <a:gd name="T1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21">
                  <a:moveTo>
                    <a:pt x="143" y="18"/>
                  </a:moveTo>
                  <a:cubicBezTo>
                    <a:pt x="140" y="19"/>
                    <a:pt x="137" y="19"/>
                    <a:pt x="134" y="19"/>
                  </a:cubicBezTo>
                  <a:cubicBezTo>
                    <a:pt x="97" y="20"/>
                    <a:pt x="60" y="20"/>
                    <a:pt x="23" y="21"/>
                  </a:cubicBezTo>
                  <a:cubicBezTo>
                    <a:pt x="17" y="21"/>
                    <a:pt x="10" y="21"/>
                    <a:pt x="4" y="21"/>
                  </a:cubicBezTo>
                  <a:cubicBezTo>
                    <a:pt x="3" y="19"/>
                    <a:pt x="2" y="19"/>
                    <a:pt x="2" y="18"/>
                  </a:cubicBezTo>
                  <a:cubicBezTo>
                    <a:pt x="0" y="4"/>
                    <a:pt x="1" y="1"/>
                    <a:pt x="16" y="1"/>
                  </a:cubicBezTo>
                  <a:cubicBezTo>
                    <a:pt x="40" y="0"/>
                    <a:pt x="63" y="1"/>
                    <a:pt x="87" y="1"/>
                  </a:cubicBezTo>
                  <a:cubicBezTo>
                    <a:pt x="102" y="1"/>
                    <a:pt x="117" y="1"/>
                    <a:pt x="132" y="1"/>
                  </a:cubicBezTo>
                  <a:cubicBezTo>
                    <a:pt x="136" y="1"/>
                    <a:pt x="139" y="1"/>
                    <a:pt x="143" y="1"/>
                  </a:cubicBezTo>
                  <a:cubicBezTo>
                    <a:pt x="143" y="7"/>
                    <a:pt x="143" y="12"/>
                    <a:pt x="143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48"/>
            <p:cNvSpPr>
              <a:spLocks/>
            </p:cNvSpPr>
            <p:nvPr/>
          </p:nvSpPr>
          <p:spPr bwMode="auto">
            <a:xfrm>
              <a:off x="10138539" y="5072111"/>
              <a:ext cx="132645" cy="192938"/>
            </a:xfrm>
            <a:custGeom>
              <a:avLst/>
              <a:gdLst>
                <a:gd name="T0" fmla="*/ 28 w 58"/>
                <a:gd name="T1" fmla="*/ 60 h 84"/>
                <a:gd name="T2" fmla="*/ 33 w 58"/>
                <a:gd name="T3" fmla="*/ 44 h 84"/>
                <a:gd name="T4" fmla="*/ 30 w 58"/>
                <a:gd name="T5" fmla="*/ 16 h 84"/>
                <a:gd name="T6" fmla="*/ 35 w 58"/>
                <a:gd name="T7" fmla="*/ 3 h 84"/>
                <a:gd name="T8" fmla="*/ 50 w 58"/>
                <a:gd name="T9" fmla="*/ 4 h 84"/>
                <a:gd name="T10" fmla="*/ 57 w 58"/>
                <a:gd name="T11" fmla="*/ 17 h 84"/>
                <a:gd name="T12" fmla="*/ 55 w 58"/>
                <a:gd name="T13" fmla="*/ 38 h 84"/>
                <a:gd name="T14" fmla="*/ 46 w 58"/>
                <a:gd name="T15" fmla="*/ 73 h 84"/>
                <a:gd name="T16" fmla="*/ 40 w 58"/>
                <a:gd name="T17" fmla="*/ 80 h 84"/>
                <a:gd name="T18" fmla="*/ 21 w 58"/>
                <a:gd name="T19" fmla="*/ 83 h 84"/>
                <a:gd name="T20" fmla="*/ 3 w 58"/>
                <a:gd name="T21" fmla="*/ 60 h 84"/>
                <a:gd name="T22" fmla="*/ 22 w 58"/>
                <a:gd name="T23" fmla="*/ 54 h 84"/>
                <a:gd name="T24" fmla="*/ 28 w 58"/>
                <a:gd name="T25" fmla="*/ 6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84">
                  <a:moveTo>
                    <a:pt x="28" y="60"/>
                  </a:moveTo>
                  <a:cubicBezTo>
                    <a:pt x="34" y="55"/>
                    <a:pt x="34" y="49"/>
                    <a:pt x="33" y="44"/>
                  </a:cubicBezTo>
                  <a:cubicBezTo>
                    <a:pt x="32" y="35"/>
                    <a:pt x="31" y="25"/>
                    <a:pt x="30" y="16"/>
                  </a:cubicBezTo>
                  <a:cubicBezTo>
                    <a:pt x="30" y="11"/>
                    <a:pt x="29" y="6"/>
                    <a:pt x="35" y="3"/>
                  </a:cubicBezTo>
                  <a:cubicBezTo>
                    <a:pt x="40" y="0"/>
                    <a:pt x="45" y="0"/>
                    <a:pt x="50" y="4"/>
                  </a:cubicBezTo>
                  <a:cubicBezTo>
                    <a:pt x="54" y="7"/>
                    <a:pt x="58" y="11"/>
                    <a:pt x="57" y="17"/>
                  </a:cubicBezTo>
                  <a:cubicBezTo>
                    <a:pt x="57" y="24"/>
                    <a:pt x="56" y="31"/>
                    <a:pt x="55" y="38"/>
                  </a:cubicBezTo>
                  <a:cubicBezTo>
                    <a:pt x="52" y="50"/>
                    <a:pt x="49" y="61"/>
                    <a:pt x="46" y="73"/>
                  </a:cubicBezTo>
                  <a:cubicBezTo>
                    <a:pt x="45" y="76"/>
                    <a:pt x="44" y="79"/>
                    <a:pt x="40" y="80"/>
                  </a:cubicBezTo>
                  <a:cubicBezTo>
                    <a:pt x="34" y="81"/>
                    <a:pt x="27" y="83"/>
                    <a:pt x="21" y="83"/>
                  </a:cubicBezTo>
                  <a:cubicBezTo>
                    <a:pt x="11" y="84"/>
                    <a:pt x="0" y="70"/>
                    <a:pt x="3" y="60"/>
                  </a:cubicBezTo>
                  <a:cubicBezTo>
                    <a:pt x="5" y="53"/>
                    <a:pt x="17" y="50"/>
                    <a:pt x="22" y="54"/>
                  </a:cubicBezTo>
                  <a:cubicBezTo>
                    <a:pt x="24" y="56"/>
                    <a:pt x="26" y="58"/>
                    <a:pt x="28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49"/>
            <p:cNvSpPr>
              <a:spLocks/>
            </p:cNvSpPr>
            <p:nvPr/>
          </p:nvSpPr>
          <p:spPr bwMode="auto">
            <a:xfrm>
              <a:off x="10210891" y="5181978"/>
              <a:ext cx="195618" cy="233134"/>
            </a:xfrm>
            <a:custGeom>
              <a:avLst/>
              <a:gdLst>
                <a:gd name="T0" fmla="*/ 0 w 85"/>
                <a:gd name="T1" fmla="*/ 102 h 102"/>
                <a:gd name="T2" fmla="*/ 0 w 85"/>
                <a:gd name="T3" fmla="*/ 96 h 102"/>
                <a:gd name="T4" fmla="*/ 50 w 85"/>
                <a:gd name="T5" fmla="*/ 11 h 102"/>
                <a:gd name="T6" fmla="*/ 57 w 85"/>
                <a:gd name="T7" fmla="*/ 5 h 102"/>
                <a:gd name="T8" fmla="*/ 83 w 85"/>
                <a:gd name="T9" fmla="*/ 10 h 102"/>
                <a:gd name="T10" fmla="*/ 85 w 85"/>
                <a:gd name="T11" fmla="*/ 21 h 102"/>
                <a:gd name="T12" fmla="*/ 73 w 85"/>
                <a:gd name="T13" fmla="*/ 39 h 102"/>
                <a:gd name="T14" fmla="*/ 73 w 85"/>
                <a:gd name="T15" fmla="*/ 25 h 102"/>
                <a:gd name="T16" fmla="*/ 62 w 85"/>
                <a:gd name="T17" fmla="*/ 17 h 102"/>
                <a:gd name="T18" fmla="*/ 43 w 85"/>
                <a:gd name="T19" fmla="*/ 30 h 102"/>
                <a:gd name="T20" fmla="*/ 16 w 85"/>
                <a:gd name="T21" fmla="*/ 76 h 102"/>
                <a:gd name="T22" fmla="*/ 0 w 85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102">
                  <a:moveTo>
                    <a:pt x="0" y="102"/>
                  </a:moveTo>
                  <a:cubicBezTo>
                    <a:pt x="0" y="99"/>
                    <a:pt x="0" y="98"/>
                    <a:pt x="0" y="96"/>
                  </a:cubicBezTo>
                  <a:cubicBezTo>
                    <a:pt x="9" y="64"/>
                    <a:pt x="24" y="34"/>
                    <a:pt x="50" y="11"/>
                  </a:cubicBezTo>
                  <a:cubicBezTo>
                    <a:pt x="52" y="8"/>
                    <a:pt x="55" y="6"/>
                    <a:pt x="57" y="5"/>
                  </a:cubicBezTo>
                  <a:cubicBezTo>
                    <a:pt x="65" y="0"/>
                    <a:pt x="78" y="2"/>
                    <a:pt x="83" y="10"/>
                  </a:cubicBezTo>
                  <a:cubicBezTo>
                    <a:pt x="85" y="13"/>
                    <a:pt x="85" y="18"/>
                    <a:pt x="85" y="21"/>
                  </a:cubicBezTo>
                  <a:cubicBezTo>
                    <a:pt x="83" y="28"/>
                    <a:pt x="79" y="34"/>
                    <a:pt x="73" y="39"/>
                  </a:cubicBezTo>
                  <a:cubicBezTo>
                    <a:pt x="73" y="34"/>
                    <a:pt x="73" y="29"/>
                    <a:pt x="73" y="25"/>
                  </a:cubicBezTo>
                  <a:cubicBezTo>
                    <a:pt x="73" y="18"/>
                    <a:pt x="69" y="15"/>
                    <a:pt x="62" y="17"/>
                  </a:cubicBezTo>
                  <a:cubicBezTo>
                    <a:pt x="54" y="19"/>
                    <a:pt x="48" y="24"/>
                    <a:pt x="43" y="30"/>
                  </a:cubicBezTo>
                  <a:cubicBezTo>
                    <a:pt x="31" y="44"/>
                    <a:pt x="24" y="60"/>
                    <a:pt x="16" y="76"/>
                  </a:cubicBezTo>
                  <a:cubicBezTo>
                    <a:pt x="11" y="85"/>
                    <a:pt x="8" y="94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50"/>
            <p:cNvSpPr>
              <a:spLocks/>
            </p:cNvSpPr>
            <p:nvPr/>
          </p:nvSpPr>
          <p:spPr bwMode="auto">
            <a:xfrm>
              <a:off x="10098344" y="5257010"/>
              <a:ext cx="83071" cy="105848"/>
            </a:xfrm>
            <a:custGeom>
              <a:avLst/>
              <a:gdLst>
                <a:gd name="T0" fmla="*/ 0 w 36"/>
                <a:gd name="T1" fmla="*/ 6 h 46"/>
                <a:gd name="T2" fmla="*/ 4 w 36"/>
                <a:gd name="T3" fmla="*/ 0 h 46"/>
                <a:gd name="T4" fmla="*/ 12 w 36"/>
                <a:gd name="T5" fmla="*/ 2 h 46"/>
                <a:gd name="T6" fmla="*/ 19 w 36"/>
                <a:gd name="T7" fmla="*/ 10 h 46"/>
                <a:gd name="T8" fmla="*/ 32 w 36"/>
                <a:gd name="T9" fmla="*/ 27 h 46"/>
                <a:gd name="T10" fmla="*/ 36 w 36"/>
                <a:gd name="T11" fmla="*/ 36 h 46"/>
                <a:gd name="T12" fmla="*/ 24 w 36"/>
                <a:gd name="T13" fmla="*/ 44 h 46"/>
                <a:gd name="T14" fmla="*/ 20 w 36"/>
                <a:gd name="T15" fmla="*/ 42 h 46"/>
                <a:gd name="T16" fmla="*/ 0 w 36"/>
                <a:gd name="T17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46">
                  <a:moveTo>
                    <a:pt x="0" y="6"/>
                  </a:moveTo>
                  <a:cubicBezTo>
                    <a:pt x="1" y="5"/>
                    <a:pt x="2" y="1"/>
                    <a:pt x="4" y="0"/>
                  </a:cubicBezTo>
                  <a:cubicBezTo>
                    <a:pt x="6" y="0"/>
                    <a:pt x="10" y="1"/>
                    <a:pt x="12" y="2"/>
                  </a:cubicBezTo>
                  <a:cubicBezTo>
                    <a:pt x="15" y="4"/>
                    <a:pt x="17" y="8"/>
                    <a:pt x="19" y="10"/>
                  </a:cubicBezTo>
                  <a:cubicBezTo>
                    <a:pt x="24" y="16"/>
                    <a:pt x="28" y="21"/>
                    <a:pt x="32" y="27"/>
                  </a:cubicBezTo>
                  <a:cubicBezTo>
                    <a:pt x="34" y="29"/>
                    <a:pt x="36" y="33"/>
                    <a:pt x="36" y="36"/>
                  </a:cubicBezTo>
                  <a:cubicBezTo>
                    <a:pt x="35" y="43"/>
                    <a:pt x="30" y="46"/>
                    <a:pt x="24" y="44"/>
                  </a:cubicBezTo>
                  <a:cubicBezTo>
                    <a:pt x="22" y="43"/>
                    <a:pt x="21" y="43"/>
                    <a:pt x="20" y="42"/>
                  </a:cubicBezTo>
                  <a:cubicBezTo>
                    <a:pt x="8" y="34"/>
                    <a:pt x="3" y="21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51"/>
            <p:cNvSpPr>
              <a:spLocks/>
            </p:cNvSpPr>
            <p:nvPr/>
          </p:nvSpPr>
          <p:spPr bwMode="auto">
            <a:xfrm>
              <a:off x="10174715" y="5441909"/>
              <a:ext cx="68332" cy="96469"/>
            </a:xfrm>
            <a:custGeom>
              <a:avLst/>
              <a:gdLst>
                <a:gd name="T0" fmla="*/ 7 w 30"/>
                <a:gd name="T1" fmla="*/ 0 h 42"/>
                <a:gd name="T2" fmla="*/ 29 w 30"/>
                <a:gd name="T3" fmla="*/ 34 h 42"/>
                <a:gd name="T4" fmla="*/ 23 w 30"/>
                <a:gd name="T5" fmla="*/ 42 h 42"/>
                <a:gd name="T6" fmla="*/ 13 w 30"/>
                <a:gd name="T7" fmla="*/ 39 h 42"/>
                <a:gd name="T8" fmla="*/ 7 w 3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7" y="0"/>
                  </a:moveTo>
                  <a:cubicBezTo>
                    <a:pt x="17" y="10"/>
                    <a:pt x="24" y="22"/>
                    <a:pt x="29" y="34"/>
                  </a:cubicBezTo>
                  <a:cubicBezTo>
                    <a:pt x="30" y="39"/>
                    <a:pt x="27" y="42"/>
                    <a:pt x="23" y="42"/>
                  </a:cubicBezTo>
                  <a:cubicBezTo>
                    <a:pt x="20" y="42"/>
                    <a:pt x="16" y="41"/>
                    <a:pt x="13" y="39"/>
                  </a:cubicBezTo>
                  <a:cubicBezTo>
                    <a:pt x="3" y="32"/>
                    <a:pt x="0" y="1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38" name="直接连接符 337"/>
          <p:cNvCxnSpPr/>
          <p:nvPr/>
        </p:nvCxnSpPr>
        <p:spPr>
          <a:xfrm flipV="1">
            <a:off x="1123465" y="4491536"/>
            <a:ext cx="6897071" cy="1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 flipV="1">
            <a:off x="1123465" y="3771577"/>
            <a:ext cx="6897071" cy="1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组合 344"/>
          <p:cNvGrpSpPr/>
          <p:nvPr/>
        </p:nvGrpSpPr>
        <p:grpSpPr>
          <a:xfrm>
            <a:off x="7343524" y="-912428"/>
            <a:ext cx="2441456" cy="3223791"/>
            <a:chOff x="7343524" y="-912428"/>
            <a:chExt cx="2441456" cy="3223791"/>
          </a:xfrm>
        </p:grpSpPr>
        <p:sp>
          <p:nvSpPr>
            <p:cNvPr id="340" name="矩形 13"/>
            <p:cNvSpPr>
              <a:spLocks noChangeArrowheads="1"/>
            </p:cNvSpPr>
            <p:nvPr/>
          </p:nvSpPr>
          <p:spPr bwMode="auto">
            <a:xfrm rot="2727610">
              <a:off x="6903248" y="471765"/>
              <a:ext cx="3223791" cy="455406"/>
            </a:xfrm>
            <a:prstGeom prst="rect">
              <a:avLst/>
            </a:prstGeom>
            <a:solidFill>
              <a:srgbClr val="157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41" name="TextBox 14"/>
            <p:cNvSpPr>
              <a:spLocks noChangeArrowheads="1"/>
            </p:cNvSpPr>
            <p:nvPr/>
          </p:nvSpPr>
          <p:spPr bwMode="auto">
            <a:xfrm rot="2748894">
              <a:off x="7677804" y="461587"/>
              <a:ext cx="1527982" cy="369332"/>
            </a:xfrm>
            <a:prstGeom prst="rect">
              <a:avLst/>
            </a:prstGeom>
            <a:solidFill>
              <a:srgbClr val="157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2019·03-21</a:t>
              </a:r>
              <a:endPara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42" name="直接连接符 15"/>
            <p:cNvSpPr>
              <a:spLocks noChangeShapeType="1"/>
            </p:cNvSpPr>
            <p:nvPr/>
          </p:nvSpPr>
          <p:spPr bwMode="auto">
            <a:xfrm>
              <a:off x="7343524" y="-228173"/>
              <a:ext cx="2262485" cy="2263814"/>
            </a:xfrm>
            <a:prstGeom prst="line">
              <a:avLst/>
            </a:prstGeom>
            <a:solidFill>
              <a:srgbClr val="157E9F"/>
            </a:solidFill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直接连接符 16"/>
            <p:cNvSpPr>
              <a:spLocks noChangeShapeType="1"/>
            </p:cNvSpPr>
            <p:nvPr/>
          </p:nvSpPr>
          <p:spPr bwMode="auto">
            <a:xfrm>
              <a:off x="7522495" y="-543670"/>
              <a:ext cx="2262485" cy="2263814"/>
            </a:xfrm>
            <a:prstGeom prst="line">
              <a:avLst/>
            </a:prstGeom>
            <a:solidFill>
              <a:srgbClr val="157E9F"/>
            </a:solidFill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4" name="矩形 13"/>
          <p:cNvSpPr>
            <a:spLocks noChangeArrowheads="1"/>
          </p:cNvSpPr>
          <p:nvPr/>
        </p:nvSpPr>
        <p:spPr bwMode="auto">
          <a:xfrm>
            <a:off x="6716910" y="3370764"/>
            <a:ext cx="1313465" cy="370391"/>
          </a:xfrm>
          <a:prstGeom prst="rect">
            <a:avLst/>
          </a:prstGeom>
          <a:solidFill>
            <a:srgbClr val="157E9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itchFamily="34" charset="0"/>
              <a:buNone/>
            </a:pPr>
            <a:endParaRPr lang="zh-CN" altLang="zh-CN" sz="1800" dirty="0">
              <a:solidFill>
                <a:srgbClr val="2A2E3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46" name="文本框 345"/>
          <p:cNvSpPr txBox="1"/>
          <p:nvPr/>
        </p:nvSpPr>
        <p:spPr>
          <a:xfrm>
            <a:off x="6716910" y="3379151"/>
            <a:ext cx="142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—</a:t>
            </a:r>
            <a:r>
              <a:rPr kumimoji="1" lang="zh-CN" altLang="en-US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开</a:t>
            </a:r>
            <a:r>
              <a:rPr kumimoji="1" lang="zh-CN" altLang="en-US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题答辩</a:t>
            </a:r>
          </a:p>
        </p:txBody>
      </p:sp>
    </p:spTree>
    <p:extLst>
      <p:ext uri="{BB962C8B-B14F-4D97-AF65-F5344CB8AC3E}">
        <p14:creationId xmlns:p14="http://schemas.microsoft.com/office/powerpoint/2010/main" val="239254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91"/>
    </mc:Choice>
    <mc:Fallback>
      <p:transition spd="slow" advTm="809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圆角矩形 1570"/>
          <p:cNvSpPr/>
          <p:nvPr/>
        </p:nvSpPr>
        <p:spPr>
          <a:xfrm>
            <a:off x="390525" y="581025"/>
            <a:ext cx="8362950" cy="5695950"/>
          </a:xfrm>
          <a:prstGeom prst="roundRect">
            <a:avLst>
              <a:gd name="adj" fmla="val 0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67750" y="6356351"/>
            <a:ext cx="476250" cy="501649"/>
          </a:xfrm>
          <a:prstGeom prst="rect">
            <a:avLst/>
          </a:prstGeom>
        </p:spPr>
        <p:txBody>
          <a:bodyPr/>
          <a:lstStyle/>
          <a:p>
            <a:fld id="{F098D531-3D8F-4227-A350-949AB3B20B6D}" type="slidenum">
              <a:rPr lang="zh-CN" altLang="en-US" smtClean="0"/>
              <a:t>9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158921" y="2150076"/>
            <a:ext cx="3081236" cy="3107841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6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72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370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6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3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170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6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4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970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6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5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770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6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6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570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6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7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370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8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9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0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1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2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3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4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5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6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7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8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9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0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1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2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3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4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5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6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7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8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9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0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1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2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3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4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5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6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7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8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9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0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1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2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3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4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5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6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8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73" name="文本框 1572"/>
          <p:cNvSpPr txBox="1"/>
          <p:nvPr/>
        </p:nvSpPr>
        <p:spPr>
          <a:xfrm>
            <a:off x="1717530" y="2967577"/>
            <a:ext cx="282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3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、进度安排</a:t>
            </a:r>
            <a:endParaRPr lang="zh-CN" altLang="en-US" sz="3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70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82"/>
    </mc:Choice>
    <mc:Fallback>
      <p:transition spd="slow" advTm="358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412851" y="6356351"/>
            <a:ext cx="476250" cy="501649"/>
          </a:xfrm>
          <a:prstGeom prst="rect">
            <a:avLst/>
          </a:prstGeom>
        </p:spPr>
        <p:txBody>
          <a:bodyPr/>
          <a:lstStyle/>
          <a:p>
            <a:fld id="{F098D531-3D8F-4227-A350-949AB3B20B6D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73651" y="252859"/>
            <a:ext cx="567034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3473651" y="322399"/>
            <a:ext cx="2793297" cy="3693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SCHEDULE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 rot="16200000" flipV="1">
            <a:off x="8690973" y="24944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1702" y="109554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进度安排</a:t>
            </a:r>
            <a:endParaRPr lang="zh-CN" altLang="en-US" sz="2800" dirty="0">
              <a:solidFill>
                <a:srgbClr val="157E9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Freeform 96"/>
          <p:cNvSpPr/>
          <p:nvPr/>
        </p:nvSpPr>
        <p:spPr bwMode="auto">
          <a:xfrm>
            <a:off x="8830091" y="37171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1827358" y="2167526"/>
            <a:ext cx="2279" cy="4125279"/>
          </a:xfrm>
          <a:prstGeom prst="line">
            <a:avLst/>
          </a:prstGeom>
          <a:ln w="57150">
            <a:solidFill>
              <a:srgbClr val="157E9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2195736" y="1948467"/>
            <a:ext cx="4572000" cy="4524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阅读文献，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了解研究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背景。</a:t>
            </a:r>
          </a:p>
        </p:txBody>
      </p:sp>
      <p:sp>
        <p:nvSpPr>
          <p:cNvPr id="87" name="矩形 86"/>
          <p:cNvSpPr/>
          <p:nvPr/>
        </p:nvSpPr>
        <p:spPr>
          <a:xfrm>
            <a:off x="2195736" y="2620207"/>
            <a:ext cx="4572000" cy="4524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掌握相关资源和工具的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使用。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195736" y="3327021"/>
            <a:ext cx="4572000" cy="4524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外文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翻译，系统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总体设计。</a:t>
            </a:r>
          </a:p>
        </p:txBody>
      </p:sp>
      <p:sp>
        <p:nvSpPr>
          <p:cNvPr id="93" name="矩形 92"/>
          <p:cNvSpPr/>
          <p:nvPr/>
        </p:nvSpPr>
        <p:spPr>
          <a:xfrm>
            <a:off x="2195736" y="3998761"/>
            <a:ext cx="5433733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编程实现基于排序学习的生物医学文献检索算法。</a:t>
            </a:r>
          </a:p>
        </p:txBody>
      </p:sp>
      <p:sp>
        <p:nvSpPr>
          <p:cNvPr id="96" name="矩形 95"/>
          <p:cNvSpPr/>
          <p:nvPr/>
        </p:nvSpPr>
        <p:spPr>
          <a:xfrm>
            <a:off x="2195736" y="4705575"/>
            <a:ext cx="543373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生物医学文献检索算法的优化，完成各种实验对比。</a:t>
            </a:r>
          </a:p>
        </p:txBody>
      </p:sp>
      <p:sp>
        <p:nvSpPr>
          <p:cNvPr id="99" name="矩形 98"/>
          <p:cNvSpPr/>
          <p:nvPr/>
        </p:nvSpPr>
        <p:spPr>
          <a:xfrm>
            <a:off x="2195736" y="5412388"/>
            <a:ext cx="4572000" cy="4173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展示系统的实现与测试。</a:t>
            </a:r>
          </a:p>
        </p:txBody>
      </p:sp>
      <p:sp>
        <p:nvSpPr>
          <p:cNvPr id="102" name="矩形 101"/>
          <p:cNvSpPr/>
          <p:nvPr/>
        </p:nvSpPr>
        <p:spPr>
          <a:xfrm>
            <a:off x="2195736" y="6084126"/>
            <a:ext cx="4572000" cy="4173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毕业论文撰写，准备答辩。</a:t>
            </a:r>
          </a:p>
        </p:txBody>
      </p:sp>
      <p:sp>
        <p:nvSpPr>
          <p:cNvPr id="69" name="矩形 68"/>
          <p:cNvSpPr/>
          <p:nvPr/>
        </p:nvSpPr>
        <p:spPr>
          <a:xfrm>
            <a:off x="155315" y="1982860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周</a:t>
            </a: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64249" y="2670407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周</a:t>
            </a: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35768" y="3357954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3-4</a:t>
            </a:r>
            <a:r>
              <a:rPr lang="zh-CN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周</a:t>
            </a: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49367" y="4045501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5-9</a:t>
            </a:r>
            <a:r>
              <a:rPr lang="zh-CN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周</a:t>
            </a: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80781" y="4733048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10-11</a:t>
            </a:r>
            <a:r>
              <a:rPr lang="zh-CN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周</a:t>
            </a: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80748" y="5420594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11-13</a:t>
            </a:r>
            <a:r>
              <a:rPr lang="zh-CN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周</a:t>
            </a: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55314" y="6108139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14-16</a:t>
            </a:r>
            <a:r>
              <a:rPr lang="zh-CN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周</a:t>
            </a: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1733338" y="2750124"/>
            <a:ext cx="192596" cy="192596"/>
            <a:chOff x="1013257" y="2060848"/>
            <a:chExt cx="192596" cy="192596"/>
          </a:xfrm>
        </p:grpSpPr>
        <p:sp>
          <p:nvSpPr>
            <p:cNvPr id="115" name="椭圆 114"/>
            <p:cNvSpPr/>
            <p:nvPr/>
          </p:nvSpPr>
          <p:spPr>
            <a:xfrm>
              <a:off x="1013257" y="2060848"/>
              <a:ext cx="192596" cy="1925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1087134" y="2128664"/>
              <a:ext cx="56964" cy="56964"/>
            </a:xfrm>
            <a:prstGeom prst="ellipse">
              <a:avLst/>
            </a:prstGeom>
            <a:solidFill>
              <a:srgbClr val="157E9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1733338" y="3439400"/>
            <a:ext cx="192596" cy="192596"/>
            <a:chOff x="1013257" y="2060848"/>
            <a:chExt cx="192596" cy="192596"/>
          </a:xfrm>
        </p:grpSpPr>
        <p:sp>
          <p:nvSpPr>
            <p:cNvPr id="118" name="椭圆 117"/>
            <p:cNvSpPr/>
            <p:nvPr/>
          </p:nvSpPr>
          <p:spPr>
            <a:xfrm>
              <a:off x="1013257" y="2060848"/>
              <a:ext cx="192596" cy="1925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1087134" y="2128664"/>
              <a:ext cx="56964" cy="56964"/>
            </a:xfrm>
            <a:prstGeom prst="ellipse">
              <a:avLst/>
            </a:prstGeom>
            <a:solidFill>
              <a:srgbClr val="157E9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733338" y="4128676"/>
            <a:ext cx="192596" cy="192596"/>
            <a:chOff x="1013257" y="2060848"/>
            <a:chExt cx="192596" cy="192596"/>
          </a:xfrm>
        </p:grpSpPr>
        <p:sp>
          <p:nvSpPr>
            <p:cNvPr id="121" name="椭圆 120"/>
            <p:cNvSpPr/>
            <p:nvPr/>
          </p:nvSpPr>
          <p:spPr>
            <a:xfrm>
              <a:off x="1013257" y="2060848"/>
              <a:ext cx="192596" cy="1925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1087134" y="2128664"/>
              <a:ext cx="56964" cy="56964"/>
            </a:xfrm>
            <a:prstGeom prst="ellipse">
              <a:avLst/>
            </a:prstGeom>
            <a:solidFill>
              <a:srgbClr val="157E9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1733338" y="4817952"/>
            <a:ext cx="192596" cy="192596"/>
            <a:chOff x="1013257" y="2060848"/>
            <a:chExt cx="192596" cy="192596"/>
          </a:xfrm>
        </p:grpSpPr>
        <p:sp>
          <p:nvSpPr>
            <p:cNvPr id="136" name="椭圆 135"/>
            <p:cNvSpPr/>
            <p:nvPr/>
          </p:nvSpPr>
          <p:spPr>
            <a:xfrm>
              <a:off x="1013257" y="2060848"/>
              <a:ext cx="192596" cy="1925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1087134" y="2128664"/>
              <a:ext cx="56964" cy="56964"/>
            </a:xfrm>
            <a:prstGeom prst="ellipse">
              <a:avLst/>
            </a:prstGeom>
            <a:solidFill>
              <a:srgbClr val="157E9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1733338" y="5507228"/>
            <a:ext cx="192596" cy="192596"/>
            <a:chOff x="1013257" y="2060848"/>
            <a:chExt cx="192596" cy="192596"/>
          </a:xfrm>
        </p:grpSpPr>
        <p:sp>
          <p:nvSpPr>
            <p:cNvPr id="139" name="椭圆 138"/>
            <p:cNvSpPr/>
            <p:nvPr/>
          </p:nvSpPr>
          <p:spPr>
            <a:xfrm>
              <a:off x="1013257" y="2060848"/>
              <a:ext cx="192596" cy="1925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1087134" y="2128664"/>
              <a:ext cx="56964" cy="56964"/>
            </a:xfrm>
            <a:prstGeom prst="ellipse">
              <a:avLst/>
            </a:prstGeom>
            <a:solidFill>
              <a:srgbClr val="157E9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7360304" y="1822334"/>
            <a:ext cx="1750377" cy="704698"/>
            <a:chOff x="7343444" y="1815177"/>
            <a:chExt cx="1750377" cy="704698"/>
          </a:xfrm>
        </p:grpSpPr>
        <p:graphicFrame>
          <p:nvGraphicFramePr>
            <p:cNvPr id="84" name="图表 83"/>
            <p:cNvGraphicFramePr/>
            <p:nvPr>
              <p:extLst>
                <p:ext uri="{D42A27DB-BD31-4B8C-83A1-F6EECF244321}">
                  <p14:modId xmlns:p14="http://schemas.microsoft.com/office/powerpoint/2010/main" val="3953270679"/>
                </p:ext>
              </p:extLst>
            </p:nvPr>
          </p:nvGraphicFramePr>
          <p:xfrm>
            <a:off x="7343444" y="1815177"/>
            <a:ext cx="1642211" cy="7046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6" name="文本框 105"/>
            <p:cNvSpPr txBox="1"/>
            <p:nvPr/>
          </p:nvSpPr>
          <p:spPr>
            <a:xfrm>
              <a:off x="8434666" y="198286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90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%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7360304" y="2502724"/>
            <a:ext cx="1750377" cy="704698"/>
            <a:chOff x="7343444" y="1815177"/>
            <a:chExt cx="1750377" cy="704698"/>
          </a:xfrm>
        </p:grpSpPr>
        <p:graphicFrame>
          <p:nvGraphicFramePr>
            <p:cNvPr id="149" name="图表 148"/>
            <p:cNvGraphicFramePr/>
            <p:nvPr>
              <p:extLst>
                <p:ext uri="{D42A27DB-BD31-4B8C-83A1-F6EECF244321}">
                  <p14:modId xmlns:p14="http://schemas.microsoft.com/office/powerpoint/2010/main" val="246201075"/>
                </p:ext>
              </p:extLst>
            </p:nvPr>
          </p:nvGraphicFramePr>
          <p:xfrm>
            <a:off x="7343444" y="1815177"/>
            <a:ext cx="1642211" cy="7046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50" name="文本框 149"/>
            <p:cNvSpPr txBox="1"/>
            <p:nvPr/>
          </p:nvSpPr>
          <p:spPr>
            <a:xfrm>
              <a:off x="8434666" y="198286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80%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7360304" y="3183114"/>
            <a:ext cx="1750377" cy="704698"/>
            <a:chOff x="7343444" y="1815177"/>
            <a:chExt cx="1750377" cy="704698"/>
          </a:xfrm>
        </p:grpSpPr>
        <p:graphicFrame>
          <p:nvGraphicFramePr>
            <p:cNvPr id="152" name="图表 151"/>
            <p:cNvGraphicFramePr/>
            <p:nvPr>
              <p:extLst>
                <p:ext uri="{D42A27DB-BD31-4B8C-83A1-F6EECF244321}">
                  <p14:modId xmlns:p14="http://schemas.microsoft.com/office/powerpoint/2010/main" val="234315577"/>
                </p:ext>
              </p:extLst>
            </p:nvPr>
          </p:nvGraphicFramePr>
          <p:xfrm>
            <a:off x="7343444" y="1815177"/>
            <a:ext cx="1642211" cy="7046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53" name="文本框 152"/>
            <p:cNvSpPr txBox="1"/>
            <p:nvPr/>
          </p:nvSpPr>
          <p:spPr>
            <a:xfrm>
              <a:off x="8434666" y="198286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90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%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20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389"/>
    </mc:Choice>
    <mc:Fallback>
      <p:transition spd="slow" advTm="6438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/>
          <p:cNvGrpSpPr/>
          <p:nvPr/>
        </p:nvGrpSpPr>
        <p:grpSpPr>
          <a:xfrm>
            <a:off x="3379959" y="7133208"/>
            <a:ext cx="12426281" cy="12288908"/>
            <a:chOff x="5767953" y="792634"/>
            <a:chExt cx="5817623" cy="5753310"/>
          </a:xfrm>
          <a:solidFill>
            <a:srgbClr val="3093C0">
              <a:alpha val="0"/>
            </a:srgbClr>
          </a:solidFill>
        </p:grpSpPr>
        <p:sp>
          <p:nvSpPr>
            <p:cNvPr id="115" name="Freeform 5"/>
            <p:cNvSpPr>
              <a:spLocks noEditPoints="1"/>
            </p:cNvSpPr>
            <p:nvPr/>
          </p:nvSpPr>
          <p:spPr bwMode="auto">
            <a:xfrm>
              <a:off x="5767953" y="792634"/>
              <a:ext cx="5817623" cy="5753310"/>
            </a:xfrm>
            <a:custGeom>
              <a:avLst/>
              <a:gdLst>
                <a:gd name="T0" fmla="*/ 2534 w 2536"/>
                <a:gd name="T1" fmla="*/ 1310 h 2519"/>
                <a:gd name="T2" fmla="*/ 2445 w 2536"/>
                <a:gd name="T3" fmla="*/ 1729 h 2519"/>
                <a:gd name="T4" fmla="*/ 2199 w 2536"/>
                <a:gd name="T5" fmla="*/ 2114 h 2519"/>
                <a:gd name="T6" fmla="*/ 1851 w 2536"/>
                <a:gd name="T7" fmla="*/ 2376 h 2519"/>
                <a:gd name="T8" fmla="*/ 1546 w 2536"/>
                <a:gd name="T9" fmla="*/ 2487 h 2519"/>
                <a:gd name="T10" fmla="*/ 1360 w 2536"/>
                <a:gd name="T11" fmla="*/ 2514 h 2519"/>
                <a:gd name="T12" fmla="*/ 1145 w 2536"/>
                <a:gd name="T13" fmla="*/ 2512 h 2519"/>
                <a:gd name="T14" fmla="*/ 719 w 2536"/>
                <a:gd name="T15" fmla="*/ 2393 h 2519"/>
                <a:gd name="T16" fmla="*/ 426 w 2536"/>
                <a:gd name="T17" fmla="*/ 2199 h 2519"/>
                <a:gd name="T18" fmla="*/ 116 w 2536"/>
                <a:gd name="T19" fmla="*/ 1785 h 2519"/>
                <a:gd name="T20" fmla="*/ 11 w 2536"/>
                <a:gd name="T21" fmla="*/ 1424 h 2519"/>
                <a:gd name="T22" fmla="*/ 1 w 2536"/>
                <a:gd name="T23" fmla="*/ 1226 h 2519"/>
                <a:gd name="T24" fmla="*/ 28 w 2536"/>
                <a:gd name="T25" fmla="*/ 999 h 2519"/>
                <a:gd name="T26" fmla="*/ 124 w 2536"/>
                <a:gd name="T27" fmla="*/ 718 h 2519"/>
                <a:gd name="T28" fmla="*/ 334 w 2536"/>
                <a:gd name="T29" fmla="*/ 408 h 2519"/>
                <a:gd name="T30" fmla="*/ 696 w 2536"/>
                <a:gd name="T31" fmla="*/ 135 h 2519"/>
                <a:gd name="T32" fmla="*/ 1165 w 2536"/>
                <a:gd name="T33" fmla="*/ 4 h 2519"/>
                <a:gd name="T34" fmla="*/ 1565 w 2536"/>
                <a:gd name="T35" fmla="*/ 34 h 2519"/>
                <a:gd name="T36" fmla="*/ 2075 w 2536"/>
                <a:gd name="T37" fmla="*/ 287 h 2519"/>
                <a:gd name="T38" fmla="*/ 2327 w 2536"/>
                <a:gd name="T39" fmla="*/ 566 h 2519"/>
                <a:gd name="T40" fmla="*/ 2497 w 2536"/>
                <a:gd name="T41" fmla="*/ 943 h 2519"/>
                <a:gd name="T42" fmla="*/ 2533 w 2536"/>
                <a:gd name="T43" fmla="*/ 1172 h 2519"/>
                <a:gd name="T44" fmla="*/ 2534 w 2536"/>
                <a:gd name="T45" fmla="*/ 1249 h 2519"/>
                <a:gd name="T46" fmla="*/ 1270 w 2536"/>
                <a:gd name="T47" fmla="*/ 65 h 2519"/>
                <a:gd name="T48" fmla="*/ 1098 w 2536"/>
                <a:gd name="T49" fmla="*/ 74 h 2519"/>
                <a:gd name="T50" fmla="*/ 803 w 2536"/>
                <a:gd name="T51" fmla="*/ 154 h 2519"/>
                <a:gd name="T52" fmla="*/ 385 w 2536"/>
                <a:gd name="T53" fmla="*/ 446 h 2519"/>
                <a:gd name="T54" fmla="*/ 180 w 2536"/>
                <a:gd name="T55" fmla="*/ 743 h 2519"/>
                <a:gd name="T56" fmla="*/ 74 w 2536"/>
                <a:gd name="T57" fmla="*/ 1096 h 2519"/>
                <a:gd name="T58" fmla="*/ 64 w 2536"/>
                <a:gd name="T59" fmla="*/ 1282 h 2519"/>
                <a:gd name="T60" fmla="*/ 67 w 2536"/>
                <a:gd name="T61" fmla="*/ 1355 h 2519"/>
                <a:gd name="T62" fmla="*/ 129 w 2536"/>
                <a:gd name="T63" fmla="*/ 1649 h 2519"/>
                <a:gd name="T64" fmla="*/ 405 w 2536"/>
                <a:gd name="T65" fmla="*/ 2093 h 2519"/>
                <a:gd name="T66" fmla="*/ 710 w 2536"/>
                <a:gd name="T67" fmla="*/ 2319 h 2519"/>
                <a:gd name="T68" fmla="*/ 1134 w 2536"/>
                <a:gd name="T69" fmla="*/ 2448 h 2519"/>
                <a:gd name="T70" fmla="*/ 1353 w 2536"/>
                <a:gd name="T71" fmla="*/ 2450 h 2519"/>
                <a:gd name="T72" fmla="*/ 1615 w 2536"/>
                <a:gd name="T73" fmla="*/ 2405 h 2519"/>
                <a:gd name="T74" fmla="*/ 2106 w 2536"/>
                <a:gd name="T75" fmla="*/ 2120 h 2519"/>
                <a:gd name="T76" fmla="*/ 2373 w 2536"/>
                <a:gd name="T77" fmla="*/ 1741 h 2519"/>
                <a:gd name="T78" fmla="*/ 2469 w 2536"/>
                <a:gd name="T79" fmla="*/ 1367 h 2519"/>
                <a:gd name="T80" fmla="*/ 2472 w 2536"/>
                <a:gd name="T81" fmla="*/ 1204 h 2519"/>
                <a:gd name="T82" fmla="*/ 2453 w 2536"/>
                <a:gd name="T83" fmla="*/ 1036 h 2519"/>
                <a:gd name="T84" fmla="*/ 2263 w 2536"/>
                <a:gd name="T85" fmla="*/ 581 h 2519"/>
                <a:gd name="T86" fmla="*/ 2041 w 2536"/>
                <a:gd name="T87" fmla="*/ 339 h 2519"/>
                <a:gd name="T88" fmla="*/ 1732 w 2536"/>
                <a:gd name="T89" fmla="*/ 154 h 2519"/>
                <a:gd name="T90" fmla="*/ 1506 w 2536"/>
                <a:gd name="T91" fmla="*/ 85 h 2519"/>
                <a:gd name="T92" fmla="*/ 1367 w 2536"/>
                <a:gd name="T93" fmla="*/ 66 h 2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36" h="2519">
                  <a:moveTo>
                    <a:pt x="2534" y="1249"/>
                  </a:moveTo>
                  <a:cubicBezTo>
                    <a:pt x="2534" y="1269"/>
                    <a:pt x="2535" y="1290"/>
                    <a:pt x="2534" y="1310"/>
                  </a:cubicBezTo>
                  <a:cubicBezTo>
                    <a:pt x="2532" y="1344"/>
                    <a:pt x="2531" y="1378"/>
                    <a:pt x="2527" y="1412"/>
                  </a:cubicBezTo>
                  <a:cubicBezTo>
                    <a:pt x="2515" y="1522"/>
                    <a:pt x="2486" y="1627"/>
                    <a:pt x="2445" y="1729"/>
                  </a:cubicBezTo>
                  <a:cubicBezTo>
                    <a:pt x="2407" y="1823"/>
                    <a:pt x="2359" y="1910"/>
                    <a:pt x="2300" y="1991"/>
                  </a:cubicBezTo>
                  <a:cubicBezTo>
                    <a:pt x="2269" y="2035"/>
                    <a:pt x="2235" y="2075"/>
                    <a:pt x="2199" y="2114"/>
                  </a:cubicBezTo>
                  <a:cubicBezTo>
                    <a:pt x="2138" y="2179"/>
                    <a:pt x="2071" y="2238"/>
                    <a:pt x="1998" y="2289"/>
                  </a:cubicBezTo>
                  <a:cubicBezTo>
                    <a:pt x="1951" y="2322"/>
                    <a:pt x="1902" y="2350"/>
                    <a:pt x="1851" y="2376"/>
                  </a:cubicBezTo>
                  <a:cubicBezTo>
                    <a:pt x="1787" y="2410"/>
                    <a:pt x="1721" y="2437"/>
                    <a:pt x="1652" y="2460"/>
                  </a:cubicBezTo>
                  <a:cubicBezTo>
                    <a:pt x="1617" y="2471"/>
                    <a:pt x="1582" y="2479"/>
                    <a:pt x="1546" y="2487"/>
                  </a:cubicBezTo>
                  <a:cubicBezTo>
                    <a:pt x="1513" y="2495"/>
                    <a:pt x="1480" y="2501"/>
                    <a:pt x="1446" y="2505"/>
                  </a:cubicBezTo>
                  <a:cubicBezTo>
                    <a:pt x="1418" y="2508"/>
                    <a:pt x="1389" y="2511"/>
                    <a:pt x="1360" y="2514"/>
                  </a:cubicBezTo>
                  <a:cubicBezTo>
                    <a:pt x="1316" y="2519"/>
                    <a:pt x="1271" y="2519"/>
                    <a:pt x="1227" y="2518"/>
                  </a:cubicBezTo>
                  <a:cubicBezTo>
                    <a:pt x="1200" y="2517"/>
                    <a:pt x="1172" y="2515"/>
                    <a:pt x="1145" y="2512"/>
                  </a:cubicBezTo>
                  <a:cubicBezTo>
                    <a:pt x="1055" y="2503"/>
                    <a:pt x="967" y="2485"/>
                    <a:pt x="881" y="2457"/>
                  </a:cubicBezTo>
                  <a:cubicBezTo>
                    <a:pt x="826" y="2439"/>
                    <a:pt x="771" y="2418"/>
                    <a:pt x="719" y="2393"/>
                  </a:cubicBezTo>
                  <a:cubicBezTo>
                    <a:pt x="662" y="2366"/>
                    <a:pt x="607" y="2334"/>
                    <a:pt x="555" y="2299"/>
                  </a:cubicBezTo>
                  <a:cubicBezTo>
                    <a:pt x="509" y="2269"/>
                    <a:pt x="467" y="2235"/>
                    <a:pt x="426" y="2199"/>
                  </a:cubicBezTo>
                  <a:cubicBezTo>
                    <a:pt x="375" y="2154"/>
                    <a:pt x="329" y="2105"/>
                    <a:pt x="286" y="2053"/>
                  </a:cubicBezTo>
                  <a:cubicBezTo>
                    <a:pt x="217" y="1972"/>
                    <a:pt x="161" y="1881"/>
                    <a:pt x="116" y="1785"/>
                  </a:cubicBezTo>
                  <a:cubicBezTo>
                    <a:pt x="78" y="1703"/>
                    <a:pt x="49" y="1618"/>
                    <a:pt x="30" y="1529"/>
                  </a:cubicBezTo>
                  <a:cubicBezTo>
                    <a:pt x="23" y="1494"/>
                    <a:pt x="17" y="1459"/>
                    <a:pt x="11" y="1424"/>
                  </a:cubicBezTo>
                  <a:cubicBezTo>
                    <a:pt x="8" y="1403"/>
                    <a:pt x="7" y="1381"/>
                    <a:pt x="5" y="1360"/>
                  </a:cubicBezTo>
                  <a:cubicBezTo>
                    <a:pt x="0" y="1315"/>
                    <a:pt x="1" y="1270"/>
                    <a:pt x="1" y="1226"/>
                  </a:cubicBezTo>
                  <a:cubicBezTo>
                    <a:pt x="1" y="1190"/>
                    <a:pt x="5" y="1154"/>
                    <a:pt x="8" y="1119"/>
                  </a:cubicBezTo>
                  <a:cubicBezTo>
                    <a:pt x="13" y="1078"/>
                    <a:pt x="19" y="1038"/>
                    <a:pt x="28" y="999"/>
                  </a:cubicBezTo>
                  <a:cubicBezTo>
                    <a:pt x="36" y="960"/>
                    <a:pt x="46" y="923"/>
                    <a:pt x="57" y="886"/>
                  </a:cubicBezTo>
                  <a:cubicBezTo>
                    <a:pt x="75" y="828"/>
                    <a:pt x="98" y="772"/>
                    <a:pt x="124" y="718"/>
                  </a:cubicBezTo>
                  <a:cubicBezTo>
                    <a:pt x="156" y="650"/>
                    <a:pt x="195" y="585"/>
                    <a:pt x="239" y="524"/>
                  </a:cubicBezTo>
                  <a:cubicBezTo>
                    <a:pt x="268" y="483"/>
                    <a:pt x="300" y="445"/>
                    <a:pt x="334" y="408"/>
                  </a:cubicBezTo>
                  <a:cubicBezTo>
                    <a:pt x="388" y="349"/>
                    <a:pt x="448" y="296"/>
                    <a:pt x="512" y="248"/>
                  </a:cubicBezTo>
                  <a:cubicBezTo>
                    <a:pt x="570" y="205"/>
                    <a:pt x="631" y="167"/>
                    <a:pt x="696" y="135"/>
                  </a:cubicBezTo>
                  <a:cubicBezTo>
                    <a:pt x="792" y="86"/>
                    <a:pt x="894" y="51"/>
                    <a:pt x="1000" y="28"/>
                  </a:cubicBezTo>
                  <a:cubicBezTo>
                    <a:pt x="1054" y="16"/>
                    <a:pt x="1109" y="9"/>
                    <a:pt x="1165" y="4"/>
                  </a:cubicBezTo>
                  <a:cubicBezTo>
                    <a:pt x="1217" y="0"/>
                    <a:pt x="1269" y="0"/>
                    <a:pt x="1321" y="2"/>
                  </a:cubicBezTo>
                  <a:cubicBezTo>
                    <a:pt x="1403" y="3"/>
                    <a:pt x="1485" y="15"/>
                    <a:pt x="1565" y="34"/>
                  </a:cubicBezTo>
                  <a:cubicBezTo>
                    <a:pt x="1653" y="55"/>
                    <a:pt x="1738" y="85"/>
                    <a:pt x="1820" y="124"/>
                  </a:cubicBezTo>
                  <a:cubicBezTo>
                    <a:pt x="1912" y="168"/>
                    <a:pt x="1996" y="223"/>
                    <a:pt x="2075" y="287"/>
                  </a:cubicBezTo>
                  <a:cubicBezTo>
                    <a:pt x="2116" y="321"/>
                    <a:pt x="2155" y="357"/>
                    <a:pt x="2191" y="395"/>
                  </a:cubicBezTo>
                  <a:cubicBezTo>
                    <a:pt x="2242" y="448"/>
                    <a:pt x="2287" y="506"/>
                    <a:pt x="2327" y="566"/>
                  </a:cubicBezTo>
                  <a:cubicBezTo>
                    <a:pt x="2364" y="621"/>
                    <a:pt x="2395" y="678"/>
                    <a:pt x="2423" y="737"/>
                  </a:cubicBezTo>
                  <a:cubicBezTo>
                    <a:pt x="2455" y="803"/>
                    <a:pt x="2479" y="872"/>
                    <a:pt x="2497" y="943"/>
                  </a:cubicBezTo>
                  <a:cubicBezTo>
                    <a:pt x="2509" y="991"/>
                    <a:pt x="2519" y="1040"/>
                    <a:pt x="2525" y="1089"/>
                  </a:cubicBezTo>
                  <a:cubicBezTo>
                    <a:pt x="2529" y="1117"/>
                    <a:pt x="2532" y="1144"/>
                    <a:pt x="2533" y="1172"/>
                  </a:cubicBezTo>
                  <a:cubicBezTo>
                    <a:pt x="2534" y="1197"/>
                    <a:pt x="2535" y="1223"/>
                    <a:pt x="2536" y="1249"/>
                  </a:cubicBezTo>
                  <a:cubicBezTo>
                    <a:pt x="2535" y="1249"/>
                    <a:pt x="2535" y="1249"/>
                    <a:pt x="2534" y="1249"/>
                  </a:cubicBezTo>
                  <a:close/>
                  <a:moveTo>
                    <a:pt x="1270" y="66"/>
                  </a:moveTo>
                  <a:cubicBezTo>
                    <a:pt x="1270" y="66"/>
                    <a:pt x="1270" y="65"/>
                    <a:pt x="1270" y="65"/>
                  </a:cubicBezTo>
                  <a:cubicBezTo>
                    <a:pt x="1230" y="66"/>
                    <a:pt x="1191" y="67"/>
                    <a:pt x="1151" y="68"/>
                  </a:cubicBezTo>
                  <a:cubicBezTo>
                    <a:pt x="1133" y="69"/>
                    <a:pt x="1116" y="71"/>
                    <a:pt x="1098" y="74"/>
                  </a:cubicBezTo>
                  <a:cubicBezTo>
                    <a:pt x="1062" y="78"/>
                    <a:pt x="1026" y="86"/>
                    <a:pt x="990" y="94"/>
                  </a:cubicBezTo>
                  <a:cubicBezTo>
                    <a:pt x="926" y="109"/>
                    <a:pt x="864" y="129"/>
                    <a:pt x="803" y="154"/>
                  </a:cubicBezTo>
                  <a:cubicBezTo>
                    <a:pt x="714" y="191"/>
                    <a:pt x="631" y="238"/>
                    <a:pt x="553" y="295"/>
                  </a:cubicBezTo>
                  <a:cubicBezTo>
                    <a:pt x="493" y="340"/>
                    <a:pt x="437" y="391"/>
                    <a:pt x="385" y="446"/>
                  </a:cubicBezTo>
                  <a:cubicBezTo>
                    <a:pt x="357" y="475"/>
                    <a:pt x="331" y="505"/>
                    <a:pt x="307" y="537"/>
                  </a:cubicBezTo>
                  <a:cubicBezTo>
                    <a:pt x="257" y="601"/>
                    <a:pt x="215" y="670"/>
                    <a:pt x="180" y="743"/>
                  </a:cubicBezTo>
                  <a:cubicBezTo>
                    <a:pt x="147" y="813"/>
                    <a:pt x="120" y="886"/>
                    <a:pt x="101" y="961"/>
                  </a:cubicBezTo>
                  <a:cubicBezTo>
                    <a:pt x="90" y="1006"/>
                    <a:pt x="79" y="1050"/>
                    <a:pt x="74" y="1096"/>
                  </a:cubicBezTo>
                  <a:cubicBezTo>
                    <a:pt x="70" y="1130"/>
                    <a:pt x="68" y="1164"/>
                    <a:pt x="66" y="1198"/>
                  </a:cubicBezTo>
                  <a:cubicBezTo>
                    <a:pt x="64" y="1226"/>
                    <a:pt x="64" y="1254"/>
                    <a:pt x="64" y="1282"/>
                  </a:cubicBezTo>
                  <a:cubicBezTo>
                    <a:pt x="64" y="1291"/>
                    <a:pt x="65" y="1300"/>
                    <a:pt x="65" y="1309"/>
                  </a:cubicBezTo>
                  <a:cubicBezTo>
                    <a:pt x="66" y="1325"/>
                    <a:pt x="66" y="1340"/>
                    <a:pt x="67" y="1355"/>
                  </a:cubicBezTo>
                  <a:cubicBezTo>
                    <a:pt x="71" y="1389"/>
                    <a:pt x="74" y="1423"/>
                    <a:pt x="79" y="1457"/>
                  </a:cubicBezTo>
                  <a:cubicBezTo>
                    <a:pt x="90" y="1522"/>
                    <a:pt x="107" y="1586"/>
                    <a:pt x="129" y="1649"/>
                  </a:cubicBezTo>
                  <a:cubicBezTo>
                    <a:pt x="153" y="1716"/>
                    <a:pt x="182" y="1781"/>
                    <a:pt x="217" y="1843"/>
                  </a:cubicBezTo>
                  <a:cubicBezTo>
                    <a:pt x="268" y="1935"/>
                    <a:pt x="332" y="2018"/>
                    <a:pt x="405" y="2093"/>
                  </a:cubicBezTo>
                  <a:cubicBezTo>
                    <a:pt x="432" y="2120"/>
                    <a:pt x="460" y="2145"/>
                    <a:pt x="488" y="2170"/>
                  </a:cubicBezTo>
                  <a:cubicBezTo>
                    <a:pt x="557" y="2228"/>
                    <a:pt x="631" y="2277"/>
                    <a:pt x="710" y="2319"/>
                  </a:cubicBezTo>
                  <a:cubicBezTo>
                    <a:pt x="799" y="2365"/>
                    <a:pt x="892" y="2400"/>
                    <a:pt x="989" y="2423"/>
                  </a:cubicBezTo>
                  <a:cubicBezTo>
                    <a:pt x="1037" y="2435"/>
                    <a:pt x="1085" y="2442"/>
                    <a:pt x="1134" y="2448"/>
                  </a:cubicBezTo>
                  <a:cubicBezTo>
                    <a:pt x="1160" y="2452"/>
                    <a:pt x="1186" y="2453"/>
                    <a:pt x="1212" y="2452"/>
                  </a:cubicBezTo>
                  <a:cubicBezTo>
                    <a:pt x="1259" y="2451"/>
                    <a:pt x="1306" y="2451"/>
                    <a:pt x="1353" y="2450"/>
                  </a:cubicBezTo>
                  <a:cubicBezTo>
                    <a:pt x="1382" y="2449"/>
                    <a:pt x="1411" y="2448"/>
                    <a:pt x="1439" y="2444"/>
                  </a:cubicBezTo>
                  <a:cubicBezTo>
                    <a:pt x="1499" y="2435"/>
                    <a:pt x="1558" y="2422"/>
                    <a:pt x="1615" y="2405"/>
                  </a:cubicBezTo>
                  <a:cubicBezTo>
                    <a:pt x="1696" y="2381"/>
                    <a:pt x="1774" y="2348"/>
                    <a:pt x="1848" y="2307"/>
                  </a:cubicBezTo>
                  <a:cubicBezTo>
                    <a:pt x="1942" y="2256"/>
                    <a:pt x="2028" y="2194"/>
                    <a:pt x="2106" y="2120"/>
                  </a:cubicBezTo>
                  <a:cubicBezTo>
                    <a:pt x="2144" y="2082"/>
                    <a:pt x="2181" y="2043"/>
                    <a:pt x="2214" y="2001"/>
                  </a:cubicBezTo>
                  <a:cubicBezTo>
                    <a:pt x="2278" y="1921"/>
                    <a:pt x="2331" y="1835"/>
                    <a:pt x="2373" y="1741"/>
                  </a:cubicBezTo>
                  <a:cubicBezTo>
                    <a:pt x="2413" y="1651"/>
                    <a:pt x="2441" y="1557"/>
                    <a:pt x="2457" y="1460"/>
                  </a:cubicBezTo>
                  <a:cubicBezTo>
                    <a:pt x="2462" y="1429"/>
                    <a:pt x="2465" y="1398"/>
                    <a:pt x="2469" y="1367"/>
                  </a:cubicBezTo>
                  <a:cubicBezTo>
                    <a:pt x="2471" y="1342"/>
                    <a:pt x="2473" y="1317"/>
                    <a:pt x="2474" y="1292"/>
                  </a:cubicBezTo>
                  <a:cubicBezTo>
                    <a:pt x="2474" y="1262"/>
                    <a:pt x="2473" y="1233"/>
                    <a:pt x="2472" y="1204"/>
                  </a:cubicBezTo>
                  <a:cubicBezTo>
                    <a:pt x="2472" y="1184"/>
                    <a:pt x="2470" y="1165"/>
                    <a:pt x="2469" y="1146"/>
                  </a:cubicBezTo>
                  <a:cubicBezTo>
                    <a:pt x="2466" y="1109"/>
                    <a:pt x="2460" y="1073"/>
                    <a:pt x="2453" y="1036"/>
                  </a:cubicBezTo>
                  <a:cubicBezTo>
                    <a:pt x="2436" y="941"/>
                    <a:pt x="2406" y="849"/>
                    <a:pt x="2365" y="760"/>
                  </a:cubicBezTo>
                  <a:cubicBezTo>
                    <a:pt x="2336" y="697"/>
                    <a:pt x="2302" y="638"/>
                    <a:pt x="2263" y="581"/>
                  </a:cubicBezTo>
                  <a:cubicBezTo>
                    <a:pt x="2224" y="525"/>
                    <a:pt x="2181" y="473"/>
                    <a:pt x="2133" y="424"/>
                  </a:cubicBezTo>
                  <a:cubicBezTo>
                    <a:pt x="2103" y="395"/>
                    <a:pt x="2074" y="365"/>
                    <a:pt x="2041" y="339"/>
                  </a:cubicBezTo>
                  <a:cubicBezTo>
                    <a:pt x="1992" y="300"/>
                    <a:pt x="1940" y="263"/>
                    <a:pt x="1886" y="231"/>
                  </a:cubicBezTo>
                  <a:cubicBezTo>
                    <a:pt x="1837" y="201"/>
                    <a:pt x="1785" y="175"/>
                    <a:pt x="1732" y="154"/>
                  </a:cubicBezTo>
                  <a:cubicBezTo>
                    <a:pt x="1700" y="141"/>
                    <a:pt x="1668" y="129"/>
                    <a:pt x="1636" y="118"/>
                  </a:cubicBezTo>
                  <a:cubicBezTo>
                    <a:pt x="1593" y="104"/>
                    <a:pt x="1550" y="94"/>
                    <a:pt x="1506" y="85"/>
                  </a:cubicBezTo>
                  <a:cubicBezTo>
                    <a:pt x="1481" y="80"/>
                    <a:pt x="1457" y="76"/>
                    <a:pt x="1432" y="72"/>
                  </a:cubicBezTo>
                  <a:cubicBezTo>
                    <a:pt x="1410" y="69"/>
                    <a:pt x="1389" y="67"/>
                    <a:pt x="1367" y="66"/>
                  </a:cubicBezTo>
                  <a:cubicBezTo>
                    <a:pt x="1335" y="66"/>
                    <a:pt x="1302" y="66"/>
                    <a:pt x="1270" y="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6"/>
            <p:cNvSpPr>
              <a:spLocks/>
            </p:cNvSpPr>
            <p:nvPr/>
          </p:nvSpPr>
          <p:spPr bwMode="auto">
            <a:xfrm>
              <a:off x="6689769" y="1537590"/>
              <a:ext cx="3949874" cy="1895886"/>
            </a:xfrm>
            <a:custGeom>
              <a:avLst/>
              <a:gdLst>
                <a:gd name="T0" fmla="*/ 3 w 1722"/>
                <a:gd name="T1" fmla="*/ 803 h 830"/>
                <a:gd name="T2" fmla="*/ 209 w 1722"/>
                <a:gd name="T3" fmla="*/ 364 h 830"/>
                <a:gd name="T4" fmla="*/ 568 w 1722"/>
                <a:gd name="T5" fmla="*/ 117 h 830"/>
                <a:gd name="T6" fmla="*/ 761 w 1722"/>
                <a:gd name="T7" fmla="*/ 71 h 830"/>
                <a:gd name="T8" fmla="*/ 773 w 1722"/>
                <a:gd name="T9" fmla="*/ 7 h 830"/>
                <a:gd name="T10" fmla="*/ 785 w 1722"/>
                <a:gd name="T11" fmla="*/ 0 h 830"/>
                <a:gd name="T12" fmla="*/ 950 w 1722"/>
                <a:gd name="T13" fmla="*/ 12 h 830"/>
                <a:gd name="T14" fmla="*/ 950 w 1722"/>
                <a:gd name="T15" fmla="*/ 71 h 830"/>
                <a:gd name="T16" fmla="*/ 1124 w 1722"/>
                <a:gd name="T17" fmla="*/ 104 h 830"/>
                <a:gd name="T18" fmla="*/ 1347 w 1722"/>
                <a:gd name="T19" fmla="*/ 209 h 830"/>
                <a:gd name="T20" fmla="*/ 1556 w 1722"/>
                <a:gd name="T21" fmla="*/ 410 h 830"/>
                <a:gd name="T22" fmla="*/ 1699 w 1722"/>
                <a:gd name="T23" fmla="*/ 704 h 830"/>
                <a:gd name="T24" fmla="*/ 1721 w 1722"/>
                <a:gd name="T25" fmla="*/ 827 h 830"/>
                <a:gd name="T26" fmla="*/ 1560 w 1722"/>
                <a:gd name="T27" fmla="*/ 813 h 830"/>
                <a:gd name="T28" fmla="*/ 1425 w 1722"/>
                <a:gd name="T29" fmla="*/ 493 h 830"/>
                <a:gd name="T30" fmla="*/ 1046 w 1722"/>
                <a:gd name="T31" fmla="*/ 249 h 830"/>
                <a:gd name="T32" fmla="*/ 955 w 1722"/>
                <a:gd name="T33" fmla="*/ 230 h 830"/>
                <a:gd name="T34" fmla="*/ 959 w 1722"/>
                <a:gd name="T35" fmla="*/ 284 h 830"/>
                <a:gd name="T36" fmla="*/ 1078 w 1722"/>
                <a:gd name="T37" fmla="*/ 378 h 830"/>
                <a:gd name="T38" fmla="*/ 1388 w 1722"/>
                <a:gd name="T39" fmla="*/ 656 h 830"/>
                <a:gd name="T40" fmla="*/ 1447 w 1722"/>
                <a:gd name="T41" fmla="*/ 826 h 830"/>
                <a:gd name="T42" fmla="*/ 1345 w 1722"/>
                <a:gd name="T43" fmla="*/ 829 h 830"/>
                <a:gd name="T44" fmla="*/ 1294 w 1722"/>
                <a:gd name="T45" fmla="*/ 820 h 830"/>
                <a:gd name="T46" fmla="*/ 1241 w 1722"/>
                <a:gd name="T47" fmla="*/ 703 h 830"/>
                <a:gd name="T48" fmla="*/ 1088 w 1722"/>
                <a:gd name="T49" fmla="*/ 550 h 830"/>
                <a:gd name="T50" fmla="*/ 892 w 1722"/>
                <a:gd name="T51" fmla="*/ 481 h 830"/>
                <a:gd name="T52" fmla="*/ 841 w 1722"/>
                <a:gd name="T53" fmla="*/ 479 h 830"/>
                <a:gd name="T54" fmla="*/ 741 w 1722"/>
                <a:gd name="T55" fmla="*/ 495 h 830"/>
                <a:gd name="T56" fmla="*/ 441 w 1722"/>
                <a:gd name="T57" fmla="*/ 780 h 830"/>
                <a:gd name="T58" fmla="*/ 415 w 1722"/>
                <a:gd name="T59" fmla="*/ 829 h 830"/>
                <a:gd name="T60" fmla="*/ 281 w 1722"/>
                <a:gd name="T61" fmla="*/ 827 h 830"/>
                <a:gd name="T62" fmla="*/ 285 w 1722"/>
                <a:gd name="T63" fmla="*/ 772 h 830"/>
                <a:gd name="T64" fmla="*/ 416 w 1722"/>
                <a:gd name="T65" fmla="*/ 534 h 830"/>
                <a:gd name="T66" fmla="*/ 661 w 1722"/>
                <a:gd name="T67" fmla="*/ 371 h 830"/>
                <a:gd name="T68" fmla="*/ 727 w 1722"/>
                <a:gd name="T69" fmla="*/ 338 h 830"/>
                <a:gd name="T70" fmla="*/ 768 w 1722"/>
                <a:gd name="T71" fmla="*/ 240 h 830"/>
                <a:gd name="T72" fmla="*/ 721 w 1722"/>
                <a:gd name="T73" fmla="*/ 236 h 830"/>
                <a:gd name="T74" fmla="*/ 486 w 1722"/>
                <a:gd name="T75" fmla="*/ 327 h 830"/>
                <a:gd name="T76" fmla="*/ 235 w 1722"/>
                <a:gd name="T77" fmla="*/ 592 h 830"/>
                <a:gd name="T78" fmla="*/ 141 w 1722"/>
                <a:gd name="T79" fmla="*/ 827 h 830"/>
                <a:gd name="T80" fmla="*/ 11 w 1722"/>
                <a:gd name="T81" fmla="*/ 829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22" h="830">
                  <a:moveTo>
                    <a:pt x="0" y="828"/>
                  </a:moveTo>
                  <a:cubicBezTo>
                    <a:pt x="1" y="819"/>
                    <a:pt x="2" y="811"/>
                    <a:pt x="3" y="803"/>
                  </a:cubicBezTo>
                  <a:cubicBezTo>
                    <a:pt x="17" y="721"/>
                    <a:pt x="40" y="642"/>
                    <a:pt x="76" y="567"/>
                  </a:cubicBezTo>
                  <a:cubicBezTo>
                    <a:pt x="111" y="493"/>
                    <a:pt x="155" y="425"/>
                    <a:pt x="209" y="364"/>
                  </a:cubicBezTo>
                  <a:cubicBezTo>
                    <a:pt x="262" y="303"/>
                    <a:pt x="322" y="251"/>
                    <a:pt x="390" y="207"/>
                  </a:cubicBezTo>
                  <a:cubicBezTo>
                    <a:pt x="446" y="170"/>
                    <a:pt x="505" y="140"/>
                    <a:pt x="568" y="117"/>
                  </a:cubicBezTo>
                  <a:cubicBezTo>
                    <a:pt x="616" y="99"/>
                    <a:pt x="665" y="88"/>
                    <a:pt x="715" y="79"/>
                  </a:cubicBezTo>
                  <a:cubicBezTo>
                    <a:pt x="730" y="77"/>
                    <a:pt x="745" y="74"/>
                    <a:pt x="761" y="71"/>
                  </a:cubicBezTo>
                  <a:cubicBezTo>
                    <a:pt x="770" y="70"/>
                    <a:pt x="770" y="69"/>
                    <a:pt x="771" y="60"/>
                  </a:cubicBezTo>
                  <a:cubicBezTo>
                    <a:pt x="771" y="42"/>
                    <a:pt x="772" y="25"/>
                    <a:pt x="773" y="7"/>
                  </a:cubicBezTo>
                  <a:cubicBezTo>
                    <a:pt x="773" y="2"/>
                    <a:pt x="775" y="0"/>
                    <a:pt x="779" y="0"/>
                  </a:cubicBezTo>
                  <a:cubicBezTo>
                    <a:pt x="781" y="0"/>
                    <a:pt x="783" y="0"/>
                    <a:pt x="785" y="0"/>
                  </a:cubicBezTo>
                  <a:cubicBezTo>
                    <a:pt x="836" y="0"/>
                    <a:pt x="886" y="0"/>
                    <a:pt x="937" y="0"/>
                  </a:cubicBezTo>
                  <a:cubicBezTo>
                    <a:pt x="950" y="0"/>
                    <a:pt x="950" y="0"/>
                    <a:pt x="950" y="12"/>
                  </a:cubicBezTo>
                  <a:cubicBezTo>
                    <a:pt x="950" y="28"/>
                    <a:pt x="950" y="44"/>
                    <a:pt x="950" y="60"/>
                  </a:cubicBezTo>
                  <a:cubicBezTo>
                    <a:pt x="950" y="63"/>
                    <a:pt x="950" y="66"/>
                    <a:pt x="950" y="71"/>
                  </a:cubicBezTo>
                  <a:cubicBezTo>
                    <a:pt x="955" y="72"/>
                    <a:pt x="960" y="73"/>
                    <a:pt x="965" y="74"/>
                  </a:cubicBezTo>
                  <a:cubicBezTo>
                    <a:pt x="1019" y="79"/>
                    <a:pt x="1072" y="90"/>
                    <a:pt x="1124" y="104"/>
                  </a:cubicBezTo>
                  <a:cubicBezTo>
                    <a:pt x="1163" y="115"/>
                    <a:pt x="1200" y="130"/>
                    <a:pt x="1236" y="148"/>
                  </a:cubicBezTo>
                  <a:cubicBezTo>
                    <a:pt x="1274" y="166"/>
                    <a:pt x="1312" y="185"/>
                    <a:pt x="1347" y="209"/>
                  </a:cubicBezTo>
                  <a:cubicBezTo>
                    <a:pt x="1385" y="234"/>
                    <a:pt x="1419" y="262"/>
                    <a:pt x="1452" y="293"/>
                  </a:cubicBezTo>
                  <a:cubicBezTo>
                    <a:pt x="1489" y="329"/>
                    <a:pt x="1524" y="368"/>
                    <a:pt x="1556" y="410"/>
                  </a:cubicBezTo>
                  <a:cubicBezTo>
                    <a:pt x="1589" y="454"/>
                    <a:pt x="1617" y="501"/>
                    <a:pt x="1641" y="551"/>
                  </a:cubicBezTo>
                  <a:cubicBezTo>
                    <a:pt x="1665" y="600"/>
                    <a:pt x="1684" y="651"/>
                    <a:pt x="1699" y="704"/>
                  </a:cubicBezTo>
                  <a:cubicBezTo>
                    <a:pt x="1708" y="737"/>
                    <a:pt x="1715" y="771"/>
                    <a:pt x="1720" y="805"/>
                  </a:cubicBezTo>
                  <a:cubicBezTo>
                    <a:pt x="1721" y="812"/>
                    <a:pt x="1722" y="820"/>
                    <a:pt x="1721" y="827"/>
                  </a:cubicBezTo>
                  <a:cubicBezTo>
                    <a:pt x="1712" y="830"/>
                    <a:pt x="1571" y="829"/>
                    <a:pt x="1562" y="827"/>
                  </a:cubicBezTo>
                  <a:cubicBezTo>
                    <a:pt x="1562" y="823"/>
                    <a:pt x="1561" y="818"/>
                    <a:pt x="1560" y="813"/>
                  </a:cubicBezTo>
                  <a:cubicBezTo>
                    <a:pt x="1557" y="780"/>
                    <a:pt x="1547" y="748"/>
                    <a:pt x="1538" y="716"/>
                  </a:cubicBezTo>
                  <a:cubicBezTo>
                    <a:pt x="1514" y="635"/>
                    <a:pt x="1476" y="561"/>
                    <a:pt x="1425" y="493"/>
                  </a:cubicBezTo>
                  <a:cubicBezTo>
                    <a:pt x="1398" y="457"/>
                    <a:pt x="1366" y="426"/>
                    <a:pt x="1331" y="397"/>
                  </a:cubicBezTo>
                  <a:cubicBezTo>
                    <a:pt x="1247" y="326"/>
                    <a:pt x="1151" y="278"/>
                    <a:pt x="1046" y="249"/>
                  </a:cubicBezTo>
                  <a:cubicBezTo>
                    <a:pt x="1021" y="242"/>
                    <a:pt x="996" y="237"/>
                    <a:pt x="971" y="231"/>
                  </a:cubicBezTo>
                  <a:cubicBezTo>
                    <a:pt x="966" y="230"/>
                    <a:pt x="960" y="230"/>
                    <a:pt x="955" y="230"/>
                  </a:cubicBezTo>
                  <a:cubicBezTo>
                    <a:pt x="948" y="230"/>
                    <a:pt x="946" y="232"/>
                    <a:pt x="947" y="238"/>
                  </a:cubicBezTo>
                  <a:cubicBezTo>
                    <a:pt x="949" y="254"/>
                    <a:pt x="953" y="269"/>
                    <a:pt x="959" y="284"/>
                  </a:cubicBezTo>
                  <a:cubicBezTo>
                    <a:pt x="970" y="317"/>
                    <a:pt x="993" y="341"/>
                    <a:pt x="1025" y="356"/>
                  </a:cubicBezTo>
                  <a:cubicBezTo>
                    <a:pt x="1042" y="364"/>
                    <a:pt x="1060" y="371"/>
                    <a:pt x="1078" y="378"/>
                  </a:cubicBezTo>
                  <a:cubicBezTo>
                    <a:pt x="1146" y="405"/>
                    <a:pt x="1206" y="443"/>
                    <a:pt x="1260" y="493"/>
                  </a:cubicBezTo>
                  <a:cubicBezTo>
                    <a:pt x="1311" y="541"/>
                    <a:pt x="1354" y="595"/>
                    <a:pt x="1388" y="656"/>
                  </a:cubicBezTo>
                  <a:cubicBezTo>
                    <a:pt x="1416" y="706"/>
                    <a:pt x="1435" y="760"/>
                    <a:pt x="1446" y="816"/>
                  </a:cubicBezTo>
                  <a:cubicBezTo>
                    <a:pt x="1446" y="819"/>
                    <a:pt x="1447" y="822"/>
                    <a:pt x="1447" y="826"/>
                  </a:cubicBezTo>
                  <a:cubicBezTo>
                    <a:pt x="1439" y="827"/>
                    <a:pt x="1432" y="828"/>
                    <a:pt x="1426" y="829"/>
                  </a:cubicBezTo>
                  <a:cubicBezTo>
                    <a:pt x="1399" y="829"/>
                    <a:pt x="1372" y="829"/>
                    <a:pt x="1345" y="829"/>
                  </a:cubicBezTo>
                  <a:cubicBezTo>
                    <a:pt x="1331" y="828"/>
                    <a:pt x="1318" y="827"/>
                    <a:pt x="1304" y="827"/>
                  </a:cubicBezTo>
                  <a:cubicBezTo>
                    <a:pt x="1299" y="826"/>
                    <a:pt x="1296" y="824"/>
                    <a:pt x="1294" y="820"/>
                  </a:cubicBezTo>
                  <a:cubicBezTo>
                    <a:pt x="1291" y="813"/>
                    <a:pt x="1288" y="806"/>
                    <a:pt x="1286" y="799"/>
                  </a:cubicBezTo>
                  <a:cubicBezTo>
                    <a:pt x="1276" y="764"/>
                    <a:pt x="1260" y="733"/>
                    <a:pt x="1241" y="703"/>
                  </a:cubicBezTo>
                  <a:cubicBezTo>
                    <a:pt x="1218" y="667"/>
                    <a:pt x="1190" y="636"/>
                    <a:pt x="1159" y="607"/>
                  </a:cubicBezTo>
                  <a:cubicBezTo>
                    <a:pt x="1137" y="587"/>
                    <a:pt x="1114" y="566"/>
                    <a:pt x="1088" y="550"/>
                  </a:cubicBezTo>
                  <a:cubicBezTo>
                    <a:pt x="1043" y="522"/>
                    <a:pt x="996" y="500"/>
                    <a:pt x="945" y="489"/>
                  </a:cubicBezTo>
                  <a:cubicBezTo>
                    <a:pt x="927" y="485"/>
                    <a:pt x="909" y="484"/>
                    <a:pt x="892" y="481"/>
                  </a:cubicBezTo>
                  <a:cubicBezTo>
                    <a:pt x="887" y="480"/>
                    <a:pt x="882" y="480"/>
                    <a:pt x="877" y="479"/>
                  </a:cubicBezTo>
                  <a:cubicBezTo>
                    <a:pt x="865" y="477"/>
                    <a:pt x="853" y="477"/>
                    <a:pt x="841" y="479"/>
                  </a:cubicBezTo>
                  <a:cubicBezTo>
                    <a:pt x="838" y="479"/>
                    <a:pt x="835" y="479"/>
                    <a:pt x="833" y="479"/>
                  </a:cubicBezTo>
                  <a:cubicBezTo>
                    <a:pt x="801" y="479"/>
                    <a:pt x="771" y="486"/>
                    <a:pt x="741" y="495"/>
                  </a:cubicBezTo>
                  <a:cubicBezTo>
                    <a:pt x="676" y="515"/>
                    <a:pt x="620" y="550"/>
                    <a:pt x="570" y="595"/>
                  </a:cubicBezTo>
                  <a:cubicBezTo>
                    <a:pt x="512" y="646"/>
                    <a:pt x="468" y="707"/>
                    <a:pt x="441" y="780"/>
                  </a:cubicBezTo>
                  <a:cubicBezTo>
                    <a:pt x="436" y="793"/>
                    <a:pt x="432" y="807"/>
                    <a:pt x="427" y="820"/>
                  </a:cubicBezTo>
                  <a:cubicBezTo>
                    <a:pt x="425" y="829"/>
                    <a:pt x="425" y="829"/>
                    <a:pt x="415" y="829"/>
                  </a:cubicBezTo>
                  <a:cubicBezTo>
                    <a:pt x="375" y="829"/>
                    <a:pt x="334" y="829"/>
                    <a:pt x="293" y="829"/>
                  </a:cubicBezTo>
                  <a:cubicBezTo>
                    <a:pt x="289" y="829"/>
                    <a:pt x="285" y="828"/>
                    <a:pt x="281" y="827"/>
                  </a:cubicBezTo>
                  <a:cubicBezTo>
                    <a:pt x="273" y="826"/>
                    <a:pt x="273" y="825"/>
                    <a:pt x="274" y="817"/>
                  </a:cubicBezTo>
                  <a:cubicBezTo>
                    <a:pt x="278" y="802"/>
                    <a:pt x="281" y="787"/>
                    <a:pt x="285" y="772"/>
                  </a:cubicBezTo>
                  <a:cubicBezTo>
                    <a:pt x="300" y="722"/>
                    <a:pt x="319" y="674"/>
                    <a:pt x="346" y="629"/>
                  </a:cubicBezTo>
                  <a:cubicBezTo>
                    <a:pt x="367" y="595"/>
                    <a:pt x="390" y="563"/>
                    <a:pt x="416" y="534"/>
                  </a:cubicBezTo>
                  <a:cubicBezTo>
                    <a:pt x="455" y="491"/>
                    <a:pt x="498" y="453"/>
                    <a:pt x="549" y="423"/>
                  </a:cubicBezTo>
                  <a:cubicBezTo>
                    <a:pt x="584" y="402"/>
                    <a:pt x="622" y="385"/>
                    <a:pt x="661" y="371"/>
                  </a:cubicBezTo>
                  <a:cubicBezTo>
                    <a:pt x="663" y="370"/>
                    <a:pt x="665" y="369"/>
                    <a:pt x="667" y="369"/>
                  </a:cubicBezTo>
                  <a:cubicBezTo>
                    <a:pt x="691" y="366"/>
                    <a:pt x="709" y="352"/>
                    <a:pt x="727" y="338"/>
                  </a:cubicBezTo>
                  <a:cubicBezTo>
                    <a:pt x="752" y="319"/>
                    <a:pt x="762" y="292"/>
                    <a:pt x="767" y="262"/>
                  </a:cubicBezTo>
                  <a:cubicBezTo>
                    <a:pt x="768" y="255"/>
                    <a:pt x="769" y="247"/>
                    <a:pt x="768" y="240"/>
                  </a:cubicBezTo>
                  <a:cubicBezTo>
                    <a:pt x="768" y="231"/>
                    <a:pt x="766" y="229"/>
                    <a:pt x="757" y="230"/>
                  </a:cubicBezTo>
                  <a:cubicBezTo>
                    <a:pt x="745" y="231"/>
                    <a:pt x="733" y="233"/>
                    <a:pt x="721" y="236"/>
                  </a:cubicBezTo>
                  <a:cubicBezTo>
                    <a:pt x="673" y="245"/>
                    <a:pt x="626" y="259"/>
                    <a:pt x="581" y="278"/>
                  </a:cubicBezTo>
                  <a:cubicBezTo>
                    <a:pt x="548" y="291"/>
                    <a:pt x="517" y="308"/>
                    <a:pt x="486" y="327"/>
                  </a:cubicBezTo>
                  <a:cubicBezTo>
                    <a:pt x="433" y="360"/>
                    <a:pt x="385" y="399"/>
                    <a:pt x="342" y="444"/>
                  </a:cubicBezTo>
                  <a:cubicBezTo>
                    <a:pt x="300" y="489"/>
                    <a:pt x="264" y="538"/>
                    <a:pt x="235" y="592"/>
                  </a:cubicBezTo>
                  <a:cubicBezTo>
                    <a:pt x="196" y="661"/>
                    <a:pt x="171" y="735"/>
                    <a:pt x="156" y="813"/>
                  </a:cubicBezTo>
                  <a:cubicBezTo>
                    <a:pt x="153" y="826"/>
                    <a:pt x="153" y="826"/>
                    <a:pt x="141" y="827"/>
                  </a:cubicBezTo>
                  <a:cubicBezTo>
                    <a:pt x="128" y="828"/>
                    <a:pt x="115" y="829"/>
                    <a:pt x="102" y="829"/>
                  </a:cubicBezTo>
                  <a:cubicBezTo>
                    <a:pt x="71" y="829"/>
                    <a:pt x="41" y="829"/>
                    <a:pt x="11" y="829"/>
                  </a:cubicBezTo>
                  <a:cubicBezTo>
                    <a:pt x="8" y="829"/>
                    <a:pt x="5" y="828"/>
                    <a:pt x="0" y="8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7"/>
            <p:cNvSpPr>
              <a:spLocks/>
            </p:cNvSpPr>
            <p:nvPr/>
          </p:nvSpPr>
          <p:spPr bwMode="auto">
            <a:xfrm>
              <a:off x="6711206" y="4004251"/>
              <a:ext cx="3892260" cy="1570303"/>
            </a:xfrm>
            <a:custGeom>
              <a:avLst/>
              <a:gdLst>
                <a:gd name="T0" fmla="*/ 760 w 1697"/>
                <a:gd name="T1" fmla="*/ 521 h 688"/>
                <a:gd name="T2" fmla="*/ 750 w 1697"/>
                <a:gd name="T3" fmla="*/ 413 h 688"/>
                <a:gd name="T4" fmla="*/ 443 w 1697"/>
                <a:gd name="T5" fmla="*/ 265 h 688"/>
                <a:gd name="T6" fmla="*/ 280 w 1697"/>
                <a:gd name="T7" fmla="*/ 17 h 688"/>
                <a:gd name="T8" fmla="*/ 325 w 1697"/>
                <a:gd name="T9" fmla="*/ 4 h 688"/>
                <a:gd name="T10" fmla="*/ 429 w 1697"/>
                <a:gd name="T11" fmla="*/ 5 h 688"/>
                <a:gd name="T12" fmla="*/ 468 w 1697"/>
                <a:gd name="T13" fmla="*/ 68 h 688"/>
                <a:gd name="T14" fmla="*/ 637 w 1697"/>
                <a:gd name="T15" fmla="*/ 228 h 688"/>
                <a:gd name="T16" fmla="*/ 872 w 1697"/>
                <a:gd name="T17" fmla="*/ 284 h 688"/>
                <a:gd name="T18" fmla="*/ 1147 w 1697"/>
                <a:gd name="T19" fmla="*/ 160 h 688"/>
                <a:gd name="T20" fmla="*/ 1255 w 1697"/>
                <a:gd name="T21" fmla="*/ 12 h 688"/>
                <a:gd name="T22" fmla="*/ 1386 w 1697"/>
                <a:gd name="T23" fmla="*/ 4 h 688"/>
                <a:gd name="T24" fmla="*/ 1415 w 1697"/>
                <a:gd name="T25" fmla="*/ 18 h 688"/>
                <a:gd name="T26" fmla="*/ 1308 w 1697"/>
                <a:gd name="T27" fmla="*/ 204 h 688"/>
                <a:gd name="T28" fmla="*/ 978 w 1697"/>
                <a:gd name="T29" fmla="*/ 404 h 688"/>
                <a:gd name="T30" fmla="*/ 943 w 1697"/>
                <a:gd name="T31" fmla="*/ 422 h 688"/>
                <a:gd name="T32" fmla="*/ 941 w 1697"/>
                <a:gd name="T33" fmla="*/ 528 h 688"/>
                <a:gd name="T34" fmla="*/ 1091 w 1697"/>
                <a:gd name="T35" fmla="*/ 492 h 688"/>
                <a:gd name="T36" fmla="*/ 1478 w 1697"/>
                <a:gd name="T37" fmla="*/ 163 h 688"/>
                <a:gd name="T38" fmla="*/ 1556 w 1697"/>
                <a:gd name="T39" fmla="*/ 4 h 688"/>
                <a:gd name="T40" fmla="*/ 1686 w 1697"/>
                <a:gd name="T41" fmla="*/ 6 h 688"/>
                <a:gd name="T42" fmla="*/ 1688 w 1697"/>
                <a:gd name="T43" fmla="*/ 49 h 688"/>
                <a:gd name="T44" fmla="*/ 1508 w 1697"/>
                <a:gd name="T45" fmla="*/ 396 h 688"/>
                <a:gd name="T46" fmla="*/ 1190 w 1697"/>
                <a:gd name="T47" fmla="*/ 625 h 688"/>
                <a:gd name="T48" fmla="*/ 960 w 1697"/>
                <a:gd name="T49" fmla="*/ 683 h 688"/>
                <a:gd name="T50" fmla="*/ 825 w 1697"/>
                <a:gd name="T51" fmla="*/ 687 h 688"/>
                <a:gd name="T52" fmla="*/ 677 w 1697"/>
                <a:gd name="T53" fmla="*/ 671 h 688"/>
                <a:gd name="T54" fmla="*/ 258 w 1697"/>
                <a:gd name="T55" fmla="*/ 461 h 688"/>
                <a:gd name="T56" fmla="*/ 42 w 1697"/>
                <a:gd name="T57" fmla="*/ 148 h 688"/>
                <a:gd name="T58" fmla="*/ 11 w 1697"/>
                <a:gd name="T59" fmla="*/ 6 h 688"/>
                <a:gd name="T60" fmla="*/ 147 w 1697"/>
                <a:gd name="T61" fmla="*/ 5 h 688"/>
                <a:gd name="T62" fmla="*/ 175 w 1697"/>
                <a:gd name="T63" fmla="*/ 67 h 688"/>
                <a:gd name="T64" fmla="*/ 504 w 1697"/>
                <a:gd name="T65" fmla="*/ 450 h 688"/>
                <a:gd name="T66" fmla="*/ 748 w 1697"/>
                <a:gd name="T67" fmla="*/ 5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97" h="688">
                  <a:moveTo>
                    <a:pt x="759" y="532"/>
                  </a:moveTo>
                  <a:cubicBezTo>
                    <a:pt x="759" y="528"/>
                    <a:pt x="760" y="525"/>
                    <a:pt x="760" y="521"/>
                  </a:cubicBezTo>
                  <a:cubicBezTo>
                    <a:pt x="760" y="489"/>
                    <a:pt x="760" y="457"/>
                    <a:pt x="760" y="424"/>
                  </a:cubicBezTo>
                  <a:cubicBezTo>
                    <a:pt x="760" y="415"/>
                    <a:pt x="760" y="415"/>
                    <a:pt x="750" y="413"/>
                  </a:cubicBezTo>
                  <a:cubicBezTo>
                    <a:pt x="718" y="406"/>
                    <a:pt x="685" y="399"/>
                    <a:pt x="653" y="388"/>
                  </a:cubicBezTo>
                  <a:cubicBezTo>
                    <a:pt x="575" y="361"/>
                    <a:pt x="504" y="320"/>
                    <a:pt x="443" y="265"/>
                  </a:cubicBezTo>
                  <a:cubicBezTo>
                    <a:pt x="387" y="215"/>
                    <a:pt x="342" y="157"/>
                    <a:pt x="310" y="89"/>
                  </a:cubicBezTo>
                  <a:cubicBezTo>
                    <a:pt x="299" y="65"/>
                    <a:pt x="290" y="41"/>
                    <a:pt x="280" y="17"/>
                  </a:cubicBezTo>
                  <a:cubicBezTo>
                    <a:pt x="276" y="7"/>
                    <a:pt x="277" y="5"/>
                    <a:pt x="288" y="5"/>
                  </a:cubicBezTo>
                  <a:cubicBezTo>
                    <a:pt x="300" y="4"/>
                    <a:pt x="313" y="4"/>
                    <a:pt x="325" y="4"/>
                  </a:cubicBezTo>
                  <a:cubicBezTo>
                    <a:pt x="350" y="3"/>
                    <a:pt x="376" y="4"/>
                    <a:pt x="401" y="4"/>
                  </a:cubicBezTo>
                  <a:cubicBezTo>
                    <a:pt x="410" y="4"/>
                    <a:pt x="419" y="4"/>
                    <a:pt x="429" y="5"/>
                  </a:cubicBezTo>
                  <a:cubicBezTo>
                    <a:pt x="434" y="5"/>
                    <a:pt x="437" y="7"/>
                    <a:pt x="439" y="12"/>
                  </a:cubicBezTo>
                  <a:cubicBezTo>
                    <a:pt x="447" y="31"/>
                    <a:pt x="457" y="49"/>
                    <a:pt x="468" y="68"/>
                  </a:cubicBezTo>
                  <a:cubicBezTo>
                    <a:pt x="481" y="89"/>
                    <a:pt x="496" y="108"/>
                    <a:pt x="512" y="127"/>
                  </a:cubicBezTo>
                  <a:cubicBezTo>
                    <a:pt x="548" y="167"/>
                    <a:pt x="590" y="201"/>
                    <a:pt x="637" y="228"/>
                  </a:cubicBezTo>
                  <a:cubicBezTo>
                    <a:pt x="680" y="253"/>
                    <a:pt x="726" y="270"/>
                    <a:pt x="775" y="279"/>
                  </a:cubicBezTo>
                  <a:cubicBezTo>
                    <a:pt x="807" y="284"/>
                    <a:pt x="840" y="286"/>
                    <a:pt x="872" y="284"/>
                  </a:cubicBezTo>
                  <a:cubicBezTo>
                    <a:pt x="925" y="282"/>
                    <a:pt x="974" y="266"/>
                    <a:pt x="1021" y="245"/>
                  </a:cubicBezTo>
                  <a:cubicBezTo>
                    <a:pt x="1068" y="225"/>
                    <a:pt x="1110" y="195"/>
                    <a:pt x="1147" y="160"/>
                  </a:cubicBezTo>
                  <a:cubicBezTo>
                    <a:pt x="1177" y="133"/>
                    <a:pt x="1204" y="102"/>
                    <a:pt x="1225" y="67"/>
                  </a:cubicBezTo>
                  <a:cubicBezTo>
                    <a:pt x="1236" y="50"/>
                    <a:pt x="1246" y="31"/>
                    <a:pt x="1255" y="12"/>
                  </a:cubicBezTo>
                  <a:cubicBezTo>
                    <a:pt x="1258" y="6"/>
                    <a:pt x="1262" y="3"/>
                    <a:pt x="1269" y="3"/>
                  </a:cubicBezTo>
                  <a:cubicBezTo>
                    <a:pt x="1308" y="4"/>
                    <a:pt x="1347" y="4"/>
                    <a:pt x="1386" y="4"/>
                  </a:cubicBezTo>
                  <a:cubicBezTo>
                    <a:pt x="1393" y="4"/>
                    <a:pt x="1400" y="5"/>
                    <a:pt x="1407" y="6"/>
                  </a:cubicBezTo>
                  <a:cubicBezTo>
                    <a:pt x="1415" y="7"/>
                    <a:pt x="1417" y="10"/>
                    <a:pt x="1415" y="18"/>
                  </a:cubicBezTo>
                  <a:cubicBezTo>
                    <a:pt x="1415" y="20"/>
                    <a:pt x="1414" y="23"/>
                    <a:pt x="1413" y="25"/>
                  </a:cubicBezTo>
                  <a:cubicBezTo>
                    <a:pt x="1390" y="91"/>
                    <a:pt x="1355" y="151"/>
                    <a:pt x="1308" y="204"/>
                  </a:cubicBezTo>
                  <a:cubicBezTo>
                    <a:pt x="1259" y="260"/>
                    <a:pt x="1202" y="307"/>
                    <a:pt x="1136" y="343"/>
                  </a:cubicBezTo>
                  <a:cubicBezTo>
                    <a:pt x="1086" y="370"/>
                    <a:pt x="1033" y="390"/>
                    <a:pt x="978" y="404"/>
                  </a:cubicBezTo>
                  <a:cubicBezTo>
                    <a:pt x="969" y="406"/>
                    <a:pt x="961" y="408"/>
                    <a:pt x="952" y="410"/>
                  </a:cubicBezTo>
                  <a:cubicBezTo>
                    <a:pt x="943" y="412"/>
                    <a:pt x="943" y="413"/>
                    <a:pt x="943" y="422"/>
                  </a:cubicBezTo>
                  <a:cubicBezTo>
                    <a:pt x="942" y="453"/>
                    <a:pt x="941" y="485"/>
                    <a:pt x="941" y="517"/>
                  </a:cubicBezTo>
                  <a:cubicBezTo>
                    <a:pt x="941" y="520"/>
                    <a:pt x="941" y="523"/>
                    <a:pt x="941" y="528"/>
                  </a:cubicBezTo>
                  <a:cubicBezTo>
                    <a:pt x="949" y="528"/>
                    <a:pt x="956" y="528"/>
                    <a:pt x="963" y="527"/>
                  </a:cubicBezTo>
                  <a:cubicBezTo>
                    <a:pt x="1007" y="521"/>
                    <a:pt x="1049" y="508"/>
                    <a:pt x="1091" y="492"/>
                  </a:cubicBezTo>
                  <a:cubicBezTo>
                    <a:pt x="1172" y="462"/>
                    <a:pt x="1247" y="419"/>
                    <a:pt x="1313" y="363"/>
                  </a:cubicBezTo>
                  <a:cubicBezTo>
                    <a:pt x="1381" y="306"/>
                    <a:pt x="1435" y="240"/>
                    <a:pt x="1478" y="163"/>
                  </a:cubicBezTo>
                  <a:cubicBezTo>
                    <a:pt x="1503" y="117"/>
                    <a:pt x="1523" y="69"/>
                    <a:pt x="1537" y="18"/>
                  </a:cubicBezTo>
                  <a:cubicBezTo>
                    <a:pt x="1542" y="0"/>
                    <a:pt x="1541" y="4"/>
                    <a:pt x="1556" y="4"/>
                  </a:cubicBezTo>
                  <a:cubicBezTo>
                    <a:pt x="1586" y="3"/>
                    <a:pt x="1617" y="3"/>
                    <a:pt x="1647" y="4"/>
                  </a:cubicBezTo>
                  <a:cubicBezTo>
                    <a:pt x="1660" y="4"/>
                    <a:pt x="1673" y="5"/>
                    <a:pt x="1686" y="6"/>
                  </a:cubicBezTo>
                  <a:cubicBezTo>
                    <a:pt x="1695" y="6"/>
                    <a:pt x="1697" y="8"/>
                    <a:pt x="1695" y="17"/>
                  </a:cubicBezTo>
                  <a:cubicBezTo>
                    <a:pt x="1693" y="28"/>
                    <a:pt x="1691" y="38"/>
                    <a:pt x="1688" y="49"/>
                  </a:cubicBezTo>
                  <a:cubicBezTo>
                    <a:pt x="1670" y="117"/>
                    <a:pt x="1645" y="183"/>
                    <a:pt x="1611" y="246"/>
                  </a:cubicBezTo>
                  <a:cubicBezTo>
                    <a:pt x="1582" y="299"/>
                    <a:pt x="1548" y="350"/>
                    <a:pt x="1508" y="396"/>
                  </a:cubicBezTo>
                  <a:cubicBezTo>
                    <a:pt x="1472" y="437"/>
                    <a:pt x="1434" y="475"/>
                    <a:pt x="1391" y="508"/>
                  </a:cubicBezTo>
                  <a:cubicBezTo>
                    <a:pt x="1329" y="556"/>
                    <a:pt x="1263" y="596"/>
                    <a:pt x="1190" y="625"/>
                  </a:cubicBezTo>
                  <a:cubicBezTo>
                    <a:pt x="1137" y="646"/>
                    <a:pt x="1083" y="662"/>
                    <a:pt x="1028" y="672"/>
                  </a:cubicBezTo>
                  <a:cubicBezTo>
                    <a:pt x="1005" y="677"/>
                    <a:pt x="983" y="680"/>
                    <a:pt x="960" y="683"/>
                  </a:cubicBezTo>
                  <a:cubicBezTo>
                    <a:pt x="946" y="685"/>
                    <a:pt x="932" y="685"/>
                    <a:pt x="919" y="686"/>
                  </a:cubicBezTo>
                  <a:cubicBezTo>
                    <a:pt x="887" y="686"/>
                    <a:pt x="856" y="687"/>
                    <a:pt x="825" y="687"/>
                  </a:cubicBezTo>
                  <a:cubicBezTo>
                    <a:pt x="799" y="688"/>
                    <a:pt x="773" y="686"/>
                    <a:pt x="748" y="682"/>
                  </a:cubicBezTo>
                  <a:cubicBezTo>
                    <a:pt x="724" y="678"/>
                    <a:pt x="700" y="675"/>
                    <a:pt x="677" y="671"/>
                  </a:cubicBezTo>
                  <a:cubicBezTo>
                    <a:pt x="609" y="658"/>
                    <a:pt x="543" y="636"/>
                    <a:pt x="480" y="608"/>
                  </a:cubicBezTo>
                  <a:cubicBezTo>
                    <a:pt x="398" y="571"/>
                    <a:pt x="324" y="522"/>
                    <a:pt x="258" y="461"/>
                  </a:cubicBezTo>
                  <a:cubicBezTo>
                    <a:pt x="209" y="418"/>
                    <a:pt x="167" y="368"/>
                    <a:pt x="130" y="315"/>
                  </a:cubicBezTo>
                  <a:cubicBezTo>
                    <a:pt x="93" y="263"/>
                    <a:pt x="65" y="207"/>
                    <a:pt x="42" y="148"/>
                  </a:cubicBezTo>
                  <a:cubicBezTo>
                    <a:pt x="24" y="106"/>
                    <a:pt x="13" y="62"/>
                    <a:pt x="2" y="17"/>
                  </a:cubicBezTo>
                  <a:cubicBezTo>
                    <a:pt x="0" y="8"/>
                    <a:pt x="1" y="6"/>
                    <a:pt x="11" y="6"/>
                  </a:cubicBezTo>
                  <a:cubicBezTo>
                    <a:pt x="51" y="5"/>
                    <a:pt x="91" y="4"/>
                    <a:pt x="131" y="4"/>
                  </a:cubicBezTo>
                  <a:cubicBezTo>
                    <a:pt x="136" y="4"/>
                    <a:pt x="142" y="4"/>
                    <a:pt x="147" y="5"/>
                  </a:cubicBezTo>
                  <a:cubicBezTo>
                    <a:pt x="156" y="5"/>
                    <a:pt x="156" y="6"/>
                    <a:pt x="159" y="14"/>
                  </a:cubicBezTo>
                  <a:cubicBezTo>
                    <a:pt x="164" y="32"/>
                    <a:pt x="169" y="50"/>
                    <a:pt x="175" y="67"/>
                  </a:cubicBezTo>
                  <a:cubicBezTo>
                    <a:pt x="199" y="135"/>
                    <a:pt x="232" y="197"/>
                    <a:pt x="275" y="254"/>
                  </a:cubicBezTo>
                  <a:cubicBezTo>
                    <a:pt x="337" y="336"/>
                    <a:pt x="414" y="401"/>
                    <a:pt x="504" y="450"/>
                  </a:cubicBezTo>
                  <a:cubicBezTo>
                    <a:pt x="572" y="488"/>
                    <a:pt x="645" y="512"/>
                    <a:pt x="722" y="526"/>
                  </a:cubicBezTo>
                  <a:cubicBezTo>
                    <a:pt x="730" y="528"/>
                    <a:pt x="739" y="529"/>
                    <a:pt x="748" y="531"/>
                  </a:cubicBezTo>
                  <a:cubicBezTo>
                    <a:pt x="751" y="531"/>
                    <a:pt x="755" y="531"/>
                    <a:pt x="759" y="5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8"/>
            <p:cNvSpPr>
              <a:spLocks/>
            </p:cNvSpPr>
            <p:nvPr/>
          </p:nvSpPr>
          <p:spPr bwMode="auto">
            <a:xfrm>
              <a:off x="6692449" y="2827864"/>
              <a:ext cx="3959253" cy="1180407"/>
            </a:xfrm>
            <a:custGeom>
              <a:avLst/>
              <a:gdLst>
                <a:gd name="T0" fmla="*/ 877 w 1726"/>
                <a:gd name="T1" fmla="*/ 19 h 517"/>
                <a:gd name="T2" fmla="*/ 923 w 1726"/>
                <a:gd name="T3" fmla="*/ 85 h 517"/>
                <a:gd name="T4" fmla="*/ 901 w 1726"/>
                <a:gd name="T5" fmla="*/ 160 h 517"/>
                <a:gd name="T6" fmla="*/ 873 w 1726"/>
                <a:gd name="T7" fmla="*/ 231 h 517"/>
                <a:gd name="T8" fmla="*/ 878 w 1726"/>
                <a:gd name="T9" fmla="*/ 246 h 517"/>
                <a:gd name="T10" fmla="*/ 902 w 1726"/>
                <a:gd name="T11" fmla="*/ 221 h 517"/>
                <a:gd name="T12" fmla="*/ 986 w 1726"/>
                <a:gd name="T13" fmla="*/ 128 h 517"/>
                <a:gd name="T14" fmla="*/ 1091 w 1726"/>
                <a:gd name="T15" fmla="*/ 145 h 517"/>
                <a:gd name="T16" fmla="*/ 1062 w 1726"/>
                <a:gd name="T17" fmla="*/ 222 h 517"/>
                <a:gd name="T18" fmla="*/ 1036 w 1726"/>
                <a:gd name="T19" fmla="*/ 258 h 517"/>
                <a:gd name="T20" fmla="*/ 881 w 1726"/>
                <a:gd name="T21" fmla="*/ 260 h 517"/>
                <a:gd name="T22" fmla="*/ 874 w 1726"/>
                <a:gd name="T23" fmla="*/ 347 h 517"/>
                <a:gd name="T24" fmla="*/ 876 w 1726"/>
                <a:gd name="T25" fmla="*/ 382 h 517"/>
                <a:gd name="T26" fmla="*/ 949 w 1726"/>
                <a:gd name="T27" fmla="*/ 330 h 517"/>
                <a:gd name="T28" fmla="*/ 1712 w 1726"/>
                <a:gd name="T29" fmla="*/ 323 h 517"/>
                <a:gd name="T30" fmla="*/ 1723 w 1726"/>
                <a:gd name="T31" fmla="*/ 441 h 517"/>
                <a:gd name="T32" fmla="*/ 1615 w 1726"/>
                <a:gd name="T33" fmla="*/ 443 h 517"/>
                <a:gd name="T34" fmla="*/ 959 w 1726"/>
                <a:gd name="T35" fmla="*/ 446 h 517"/>
                <a:gd name="T36" fmla="*/ 869 w 1726"/>
                <a:gd name="T37" fmla="*/ 511 h 517"/>
                <a:gd name="T38" fmla="*/ 777 w 1726"/>
                <a:gd name="T39" fmla="*/ 452 h 517"/>
                <a:gd name="T40" fmla="*/ 592 w 1726"/>
                <a:gd name="T41" fmla="*/ 446 h 517"/>
                <a:gd name="T42" fmla="*/ 11 w 1726"/>
                <a:gd name="T43" fmla="*/ 443 h 517"/>
                <a:gd name="T44" fmla="*/ 2 w 1726"/>
                <a:gd name="T45" fmla="*/ 420 h 517"/>
                <a:gd name="T46" fmla="*/ 9 w 1726"/>
                <a:gd name="T47" fmla="*/ 323 h 517"/>
                <a:gd name="T48" fmla="*/ 672 w 1726"/>
                <a:gd name="T49" fmla="*/ 323 h 517"/>
                <a:gd name="T50" fmla="*/ 776 w 1726"/>
                <a:gd name="T51" fmla="*/ 331 h 517"/>
                <a:gd name="T52" fmla="*/ 835 w 1726"/>
                <a:gd name="T53" fmla="*/ 376 h 517"/>
                <a:gd name="T54" fmla="*/ 848 w 1726"/>
                <a:gd name="T55" fmla="*/ 350 h 517"/>
                <a:gd name="T56" fmla="*/ 837 w 1726"/>
                <a:gd name="T57" fmla="*/ 260 h 517"/>
                <a:gd name="T58" fmla="*/ 687 w 1726"/>
                <a:gd name="T59" fmla="*/ 258 h 517"/>
                <a:gd name="T60" fmla="*/ 627 w 1726"/>
                <a:gd name="T61" fmla="*/ 171 h 517"/>
                <a:gd name="T62" fmla="*/ 626 w 1726"/>
                <a:gd name="T63" fmla="*/ 143 h 517"/>
                <a:gd name="T64" fmla="*/ 740 w 1726"/>
                <a:gd name="T65" fmla="*/ 132 h 517"/>
                <a:gd name="T66" fmla="*/ 833 w 1726"/>
                <a:gd name="T67" fmla="*/ 240 h 517"/>
                <a:gd name="T68" fmla="*/ 847 w 1726"/>
                <a:gd name="T69" fmla="*/ 233 h 517"/>
                <a:gd name="T70" fmla="*/ 798 w 1726"/>
                <a:gd name="T71" fmla="*/ 124 h 517"/>
                <a:gd name="T72" fmla="*/ 789 w 1726"/>
                <a:gd name="T73" fmla="*/ 88 h 517"/>
                <a:gd name="T74" fmla="*/ 861 w 1726"/>
                <a:gd name="T7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26" h="517">
                  <a:moveTo>
                    <a:pt x="861" y="0"/>
                  </a:moveTo>
                  <a:cubicBezTo>
                    <a:pt x="866" y="6"/>
                    <a:pt x="872" y="13"/>
                    <a:pt x="877" y="19"/>
                  </a:cubicBezTo>
                  <a:cubicBezTo>
                    <a:pt x="891" y="40"/>
                    <a:pt x="906" y="61"/>
                    <a:pt x="921" y="82"/>
                  </a:cubicBezTo>
                  <a:cubicBezTo>
                    <a:pt x="921" y="83"/>
                    <a:pt x="922" y="84"/>
                    <a:pt x="923" y="85"/>
                  </a:cubicBezTo>
                  <a:cubicBezTo>
                    <a:pt x="929" y="93"/>
                    <a:pt x="929" y="101"/>
                    <a:pt x="925" y="109"/>
                  </a:cubicBezTo>
                  <a:cubicBezTo>
                    <a:pt x="916" y="126"/>
                    <a:pt x="909" y="143"/>
                    <a:pt x="901" y="160"/>
                  </a:cubicBezTo>
                  <a:cubicBezTo>
                    <a:pt x="893" y="179"/>
                    <a:pt x="885" y="197"/>
                    <a:pt x="877" y="216"/>
                  </a:cubicBezTo>
                  <a:cubicBezTo>
                    <a:pt x="875" y="221"/>
                    <a:pt x="874" y="226"/>
                    <a:pt x="873" y="231"/>
                  </a:cubicBezTo>
                  <a:cubicBezTo>
                    <a:pt x="872" y="234"/>
                    <a:pt x="872" y="237"/>
                    <a:pt x="873" y="240"/>
                  </a:cubicBezTo>
                  <a:cubicBezTo>
                    <a:pt x="874" y="242"/>
                    <a:pt x="876" y="245"/>
                    <a:pt x="878" y="246"/>
                  </a:cubicBezTo>
                  <a:cubicBezTo>
                    <a:pt x="880" y="246"/>
                    <a:pt x="883" y="244"/>
                    <a:pt x="885" y="242"/>
                  </a:cubicBezTo>
                  <a:cubicBezTo>
                    <a:pt x="891" y="235"/>
                    <a:pt x="897" y="228"/>
                    <a:pt x="902" y="221"/>
                  </a:cubicBezTo>
                  <a:cubicBezTo>
                    <a:pt x="926" y="192"/>
                    <a:pt x="949" y="163"/>
                    <a:pt x="972" y="134"/>
                  </a:cubicBezTo>
                  <a:cubicBezTo>
                    <a:pt x="976" y="130"/>
                    <a:pt x="980" y="127"/>
                    <a:pt x="986" y="128"/>
                  </a:cubicBezTo>
                  <a:cubicBezTo>
                    <a:pt x="1020" y="134"/>
                    <a:pt x="1053" y="139"/>
                    <a:pt x="1087" y="144"/>
                  </a:cubicBezTo>
                  <a:cubicBezTo>
                    <a:pt x="1088" y="144"/>
                    <a:pt x="1090" y="145"/>
                    <a:pt x="1091" y="145"/>
                  </a:cubicBezTo>
                  <a:cubicBezTo>
                    <a:pt x="1099" y="148"/>
                    <a:pt x="1100" y="149"/>
                    <a:pt x="1096" y="156"/>
                  </a:cubicBezTo>
                  <a:cubicBezTo>
                    <a:pt x="1085" y="178"/>
                    <a:pt x="1074" y="200"/>
                    <a:pt x="1062" y="222"/>
                  </a:cubicBezTo>
                  <a:cubicBezTo>
                    <a:pt x="1057" y="232"/>
                    <a:pt x="1052" y="242"/>
                    <a:pt x="1047" y="251"/>
                  </a:cubicBezTo>
                  <a:cubicBezTo>
                    <a:pt x="1045" y="256"/>
                    <a:pt x="1041" y="258"/>
                    <a:pt x="1036" y="258"/>
                  </a:cubicBezTo>
                  <a:cubicBezTo>
                    <a:pt x="996" y="259"/>
                    <a:pt x="957" y="259"/>
                    <a:pt x="918" y="260"/>
                  </a:cubicBezTo>
                  <a:cubicBezTo>
                    <a:pt x="906" y="260"/>
                    <a:pt x="893" y="260"/>
                    <a:pt x="881" y="260"/>
                  </a:cubicBezTo>
                  <a:cubicBezTo>
                    <a:pt x="873" y="260"/>
                    <a:pt x="872" y="261"/>
                    <a:pt x="872" y="269"/>
                  </a:cubicBezTo>
                  <a:cubicBezTo>
                    <a:pt x="873" y="295"/>
                    <a:pt x="873" y="321"/>
                    <a:pt x="874" y="347"/>
                  </a:cubicBezTo>
                  <a:cubicBezTo>
                    <a:pt x="874" y="355"/>
                    <a:pt x="874" y="363"/>
                    <a:pt x="874" y="371"/>
                  </a:cubicBezTo>
                  <a:cubicBezTo>
                    <a:pt x="874" y="374"/>
                    <a:pt x="875" y="378"/>
                    <a:pt x="876" y="382"/>
                  </a:cubicBezTo>
                  <a:cubicBezTo>
                    <a:pt x="883" y="381"/>
                    <a:pt x="887" y="377"/>
                    <a:pt x="892" y="374"/>
                  </a:cubicBezTo>
                  <a:cubicBezTo>
                    <a:pt x="911" y="359"/>
                    <a:pt x="930" y="345"/>
                    <a:pt x="949" y="330"/>
                  </a:cubicBezTo>
                  <a:cubicBezTo>
                    <a:pt x="955" y="325"/>
                    <a:pt x="961" y="323"/>
                    <a:pt x="970" y="323"/>
                  </a:cubicBezTo>
                  <a:cubicBezTo>
                    <a:pt x="1217" y="323"/>
                    <a:pt x="1464" y="323"/>
                    <a:pt x="1712" y="323"/>
                  </a:cubicBezTo>
                  <a:cubicBezTo>
                    <a:pt x="1715" y="323"/>
                    <a:pt x="1719" y="323"/>
                    <a:pt x="1723" y="323"/>
                  </a:cubicBezTo>
                  <a:cubicBezTo>
                    <a:pt x="1725" y="331"/>
                    <a:pt x="1726" y="430"/>
                    <a:pt x="1723" y="441"/>
                  </a:cubicBezTo>
                  <a:cubicBezTo>
                    <a:pt x="1720" y="442"/>
                    <a:pt x="1717" y="442"/>
                    <a:pt x="1714" y="442"/>
                  </a:cubicBezTo>
                  <a:cubicBezTo>
                    <a:pt x="1681" y="442"/>
                    <a:pt x="1648" y="442"/>
                    <a:pt x="1615" y="443"/>
                  </a:cubicBezTo>
                  <a:cubicBezTo>
                    <a:pt x="1463" y="446"/>
                    <a:pt x="1312" y="442"/>
                    <a:pt x="1161" y="445"/>
                  </a:cubicBezTo>
                  <a:cubicBezTo>
                    <a:pt x="1094" y="446"/>
                    <a:pt x="1026" y="445"/>
                    <a:pt x="959" y="446"/>
                  </a:cubicBezTo>
                  <a:cubicBezTo>
                    <a:pt x="953" y="446"/>
                    <a:pt x="949" y="448"/>
                    <a:pt x="944" y="452"/>
                  </a:cubicBezTo>
                  <a:cubicBezTo>
                    <a:pt x="919" y="472"/>
                    <a:pt x="894" y="491"/>
                    <a:pt x="869" y="511"/>
                  </a:cubicBezTo>
                  <a:cubicBezTo>
                    <a:pt x="861" y="517"/>
                    <a:pt x="861" y="517"/>
                    <a:pt x="853" y="510"/>
                  </a:cubicBezTo>
                  <a:cubicBezTo>
                    <a:pt x="827" y="491"/>
                    <a:pt x="802" y="472"/>
                    <a:pt x="777" y="452"/>
                  </a:cubicBezTo>
                  <a:cubicBezTo>
                    <a:pt x="772" y="448"/>
                    <a:pt x="766" y="446"/>
                    <a:pt x="759" y="446"/>
                  </a:cubicBezTo>
                  <a:cubicBezTo>
                    <a:pt x="703" y="446"/>
                    <a:pt x="648" y="447"/>
                    <a:pt x="592" y="446"/>
                  </a:cubicBezTo>
                  <a:cubicBezTo>
                    <a:pt x="409" y="442"/>
                    <a:pt x="226" y="445"/>
                    <a:pt x="43" y="444"/>
                  </a:cubicBezTo>
                  <a:cubicBezTo>
                    <a:pt x="32" y="444"/>
                    <a:pt x="22" y="443"/>
                    <a:pt x="11" y="443"/>
                  </a:cubicBezTo>
                  <a:cubicBezTo>
                    <a:pt x="7" y="442"/>
                    <a:pt x="4" y="440"/>
                    <a:pt x="4" y="436"/>
                  </a:cubicBezTo>
                  <a:cubicBezTo>
                    <a:pt x="3" y="430"/>
                    <a:pt x="2" y="425"/>
                    <a:pt x="2" y="420"/>
                  </a:cubicBezTo>
                  <a:cubicBezTo>
                    <a:pt x="1" y="390"/>
                    <a:pt x="0" y="361"/>
                    <a:pt x="0" y="331"/>
                  </a:cubicBezTo>
                  <a:cubicBezTo>
                    <a:pt x="0" y="323"/>
                    <a:pt x="0" y="323"/>
                    <a:pt x="9" y="323"/>
                  </a:cubicBezTo>
                  <a:cubicBezTo>
                    <a:pt x="11" y="323"/>
                    <a:pt x="13" y="323"/>
                    <a:pt x="15" y="323"/>
                  </a:cubicBezTo>
                  <a:cubicBezTo>
                    <a:pt x="234" y="323"/>
                    <a:pt x="453" y="323"/>
                    <a:pt x="672" y="323"/>
                  </a:cubicBezTo>
                  <a:cubicBezTo>
                    <a:pt x="701" y="323"/>
                    <a:pt x="730" y="324"/>
                    <a:pt x="759" y="325"/>
                  </a:cubicBezTo>
                  <a:cubicBezTo>
                    <a:pt x="766" y="325"/>
                    <a:pt x="771" y="327"/>
                    <a:pt x="776" y="331"/>
                  </a:cubicBezTo>
                  <a:cubicBezTo>
                    <a:pt x="793" y="344"/>
                    <a:pt x="810" y="357"/>
                    <a:pt x="827" y="370"/>
                  </a:cubicBezTo>
                  <a:cubicBezTo>
                    <a:pt x="829" y="372"/>
                    <a:pt x="832" y="374"/>
                    <a:pt x="835" y="376"/>
                  </a:cubicBezTo>
                  <a:cubicBezTo>
                    <a:pt x="841" y="379"/>
                    <a:pt x="844" y="378"/>
                    <a:pt x="846" y="372"/>
                  </a:cubicBezTo>
                  <a:cubicBezTo>
                    <a:pt x="847" y="364"/>
                    <a:pt x="848" y="357"/>
                    <a:pt x="848" y="350"/>
                  </a:cubicBezTo>
                  <a:cubicBezTo>
                    <a:pt x="848" y="323"/>
                    <a:pt x="848" y="297"/>
                    <a:pt x="848" y="271"/>
                  </a:cubicBezTo>
                  <a:cubicBezTo>
                    <a:pt x="848" y="261"/>
                    <a:pt x="847" y="260"/>
                    <a:pt x="837" y="260"/>
                  </a:cubicBezTo>
                  <a:cubicBezTo>
                    <a:pt x="794" y="260"/>
                    <a:pt x="752" y="260"/>
                    <a:pt x="709" y="260"/>
                  </a:cubicBezTo>
                  <a:cubicBezTo>
                    <a:pt x="702" y="260"/>
                    <a:pt x="695" y="259"/>
                    <a:pt x="687" y="258"/>
                  </a:cubicBezTo>
                  <a:cubicBezTo>
                    <a:pt x="678" y="257"/>
                    <a:pt x="671" y="252"/>
                    <a:pt x="666" y="244"/>
                  </a:cubicBezTo>
                  <a:cubicBezTo>
                    <a:pt x="653" y="219"/>
                    <a:pt x="640" y="195"/>
                    <a:pt x="627" y="171"/>
                  </a:cubicBezTo>
                  <a:cubicBezTo>
                    <a:pt x="624" y="166"/>
                    <a:pt x="622" y="160"/>
                    <a:pt x="619" y="154"/>
                  </a:cubicBezTo>
                  <a:cubicBezTo>
                    <a:pt x="616" y="146"/>
                    <a:pt x="617" y="144"/>
                    <a:pt x="626" y="143"/>
                  </a:cubicBezTo>
                  <a:cubicBezTo>
                    <a:pt x="660" y="138"/>
                    <a:pt x="694" y="133"/>
                    <a:pt x="728" y="127"/>
                  </a:cubicBezTo>
                  <a:cubicBezTo>
                    <a:pt x="734" y="126"/>
                    <a:pt x="737" y="129"/>
                    <a:pt x="740" y="132"/>
                  </a:cubicBezTo>
                  <a:cubicBezTo>
                    <a:pt x="756" y="150"/>
                    <a:pt x="772" y="168"/>
                    <a:pt x="787" y="186"/>
                  </a:cubicBezTo>
                  <a:cubicBezTo>
                    <a:pt x="803" y="204"/>
                    <a:pt x="818" y="222"/>
                    <a:pt x="833" y="240"/>
                  </a:cubicBezTo>
                  <a:cubicBezTo>
                    <a:pt x="836" y="243"/>
                    <a:pt x="839" y="248"/>
                    <a:pt x="844" y="245"/>
                  </a:cubicBezTo>
                  <a:cubicBezTo>
                    <a:pt x="849" y="243"/>
                    <a:pt x="849" y="237"/>
                    <a:pt x="847" y="233"/>
                  </a:cubicBezTo>
                  <a:cubicBezTo>
                    <a:pt x="844" y="223"/>
                    <a:pt x="841" y="213"/>
                    <a:pt x="836" y="204"/>
                  </a:cubicBezTo>
                  <a:cubicBezTo>
                    <a:pt x="824" y="177"/>
                    <a:pt x="811" y="151"/>
                    <a:pt x="798" y="124"/>
                  </a:cubicBezTo>
                  <a:cubicBezTo>
                    <a:pt x="795" y="116"/>
                    <a:pt x="792" y="108"/>
                    <a:pt x="788" y="100"/>
                  </a:cubicBezTo>
                  <a:cubicBezTo>
                    <a:pt x="786" y="96"/>
                    <a:pt x="787" y="92"/>
                    <a:pt x="789" y="88"/>
                  </a:cubicBezTo>
                  <a:cubicBezTo>
                    <a:pt x="811" y="58"/>
                    <a:pt x="833" y="29"/>
                    <a:pt x="857" y="2"/>
                  </a:cubicBezTo>
                  <a:cubicBezTo>
                    <a:pt x="858" y="1"/>
                    <a:pt x="858" y="1"/>
                    <a:pt x="8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9"/>
            <p:cNvSpPr>
              <a:spLocks/>
            </p:cNvSpPr>
            <p:nvPr/>
          </p:nvSpPr>
          <p:spPr bwMode="auto">
            <a:xfrm>
              <a:off x="7474920" y="5565175"/>
              <a:ext cx="463588" cy="523881"/>
            </a:xfrm>
            <a:custGeom>
              <a:avLst/>
              <a:gdLst>
                <a:gd name="T0" fmla="*/ 0 w 202"/>
                <a:gd name="T1" fmla="*/ 130 h 229"/>
                <a:gd name="T2" fmla="*/ 16 w 202"/>
                <a:gd name="T3" fmla="*/ 108 h 229"/>
                <a:gd name="T4" fmla="*/ 21 w 202"/>
                <a:gd name="T5" fmla="*/ 97 h 229"/>
                <a:gd name="T6" fmla="*/ 26 w 202"/>
                <a:gd name="T7" fmla="*/ 91 h 229"/>
                <a:gd name="T8" fmla="*/ 45 w 202"/>
                <a:gd name="T9" fmla="*/ 64 h 229"/>
                <a:gd name="T10" fmla="*/ 60 w 202"/>
                <a:gd name="T11" fmla="*/ 58 h 229"/>
                <a:gd name="T12" fmla="*/ 63 w 202"/>
                <a:gd name="T13" fmla="*/ 73 h 229"/>
                <a:gd name="T14" fmla="*/ 47 w 202"/>
                <a:gd name="T15" fmla="*/ 85 h 229"/>
                <a:gd name="T16" fmla="*/ 35 w 202"/>
                <a:gd name="T17" fmla="*/ 135 h 229"/>
                <a:gd name="T18" fmla="*/ 65 w 202"/>
                <a:gd name="T19" fmla="*/ 163 h 229"/>
                <a:gd name="T20" fmla="*/ 73 w 202"/>
                <a:gd name="T21" fmla="*/ 169 h 229"/>
                <a:gd name="T22" fmla="*/ 82 w 202"/>
                <a:gd name="T23" fmla="*/ 168 h 229"/>
                <a:gd name="T24" fmla="*/ 92 w 202"/>
                <a:gd name="T25" fmla="*/ 150 h 229"/>
                <a:gd name="T26" fmla="*/ 85 w 202"/>
                <a:gd name="T27" fmla="*/ 138 h 229"/>
                <a:gd name="T28" fmla="*/ 77 w 202"/>
                <a:gd name="T29" fmla="*/ 136 h 229"/>
                <a:gd name="T30" fmla="*/ 63 w 202"/>
                <a:gd name="T31" fmla="*/ 131 h 229"/>
                <a:gd name="T32" fmla="*/ 64 w 202"/>
                <a:gd name="T33" fmla="*/ 129 h 229"/>
                <a:gd name="T34" fmla="*/ 70 w 202"/>
                <a:gd name="T35" fmla="*/ 128 h 229"/>
                <a:gd name="T36" fmla="*/ 95 w 202"/>
                <a:gd name="T37" fmla="*/ 127 h 229"/>
                <a:gd name="T38" fmla="*/ 115 w 202"/>
                <a:gd name="T39" fmla="*/ 110 h 229"/>
                <a:gd name="T40" fmla="*/ 109 w 202"/>
                <a:gd name="T41" fmla="*/ 101 h 229"/>
                <a:gd name="T42" fmla="*/ 91 w 202"/>
                <a:gd name="T43" fmla="*/ 95 h 229"/>
                <a:gd name="T44" fmla="*/ 89 w 202"/>
                <a:gd name="T45" fmla="*/ 85 h 229"/>
                <a:gd name="T46" fmla="*/ 97 w 202"/>
                <a:gd name="T47" fmla="*/ 71 h 229"/>
                <a:gd name="T48" fmla="*/ 112 w 202"/>
                <a:gd name="T49" fmla="*/ 57 h 229"/>
                <a:gd name="T50" fmla="*/ 113 w 202"/>
                <a:gd name="T51" fmla="*/ 44 h 229"/>
                <a:gd name="T52" fmla="*/ 109 w 202"/>
                <a:gd name="T53" fmla="*/ 39 h 229"/>
                <a:gd name="T54" fmla="*/ 113 w 202"/>
                <a:gd name="T55" fmla="*/ 27 h 229"/>
                <a:gd name="T56" fmla="*/ 124 w 202"/>
                <a:gd name="T57" fmla="*/ 24 h 229"/>
                <a:gd name="T58" fmla="*/ 157 w 202"/>
                <a:gd name="T59" fmla="*/ 16 h 229"/>
                <a:gd name="T60" fmla="*/ 175 w 202"/>
                <a:gd name="T61" fmla="*/ 3 h 229"/>
                <a:gd name="T62" fmla="*/ 180 w 202"/>
                <a:gd name="T63" fmla="*/ 0 h 229"/>
                <a:gd name="T64" fmla="*/ 185 w 202"/>
                <a:gd name="T65" fmla="*/ 4 h 229"/>
                <a:gd name="T66" fmla="*/ 202 w 202"/>
                <a:gd name="T67" fmla="*/ 41 h 229"/>
                <a:gd name="T68" fmla="*/ 202 w 202"/>
                <a:gd name="T69" fmla="*/ 42 h 229"/>
                <a:gd name="T70" fmla="*/ 191 w 202"/>
                <a:gd name="T71" fmla="*/ 48 h 229"/>
                <a:gd name="T72" fmla="*/ 167 w 202"/>
                <a:gd name="T73" fmla="*/ 48 h 229"/>
                <a:gd name="T74" fmla="*/ 122 w 202"/>
                <a:gd name="T75" fmla="*/ 75 h 229"/>
                <a:gd name="T76" fmla="*/ 122 w 202"/>
                <a:gd name="T77" fmla="*/ 82 h 229"/>
                <a:gd name="T78" fmla="*/ 130 w 202"/>
                <a:gd name="T79" fmla="*/ 82 h 229"/>
                <a:gd name="T80" fmla="*/ 141 w 202"/>
                <a:gd name="T81" fmla="*/ 73 h 229"/>
                <a:gd name="T82" fmla="*/ 147 w 202"/>
                <a:gd name="T83" fmla="*/ 68 h 229"/>
                <a:gd name="T84" fmla="*/ 155 w 202"/>
                <a:gd name="T85" fmla="*/ 72 h 229"/>
                <a:gd name="T86" fmla="*/ 150 w 202"/>
                <a:gd name="T87" fmla="*/ 89 h 229"/>
                <a:gd name="T88" fmla="*/ 135 w 202"/>
                <a:gd name="T89" fmla="*/ 105 h 229"/>
                <a:gd name="T90" fmla="*/ 128 w 202"/>
                <a:gd name="T91" fmla="*/ 113 h 229"/>
                <a:gd name="T92" fmla="*/ 130 w 202"/>
                <a:gd name="T93" fmla="*/ 126 h 229"/>
                <a:gd name="T94" fmla="*/ 136 w 202"/>
                <a:gd name="T95" fmla="*/ 136 h 229"/>
                <a:gd name="T96" fmla="*/ 125 w 202"/>
                <a:gd name="T97" fmla="*/ 142 h 229"/>
                <a:gd name="T98" fmla="*/ 108 w 202"/>
                <a:gd name="T99" fmla="*/ 152 h 229"/>
                <a:gd name="T100" fmla="*/ 95 w 202"/>
                <a:gd name="T101" fmla="*/ 177 h 229"/>
                <a:gd name="T102" fmla="*/ 97 w 202"/>
                <a:gd name="T103" fmla="*/ 186 h 229"/>
                <a:gd name="T104" fmla="*/ 122 w 202"/>
                <a:gd name="T105" fmla="*/ 203 h 229"/>
                <a:gd name="T106" fmla="*/ 134 w 202"/>
                <a:gd name="T107" fmla="*/ 213 h 229"/>
                <a:gd name="T108" fmla="*/ 137 w 202"/>
                <a:gd name="T109" fmla="*/ 224 h 229"/>
                <a:gd name="T110" fmla="*/ 126 w 202"/>
                <a:gd name="T111" fmla="*/ 228 h 229"/>
                <a:gd name="T112" fmla="*/ 97 w 202"/>
                <a:gd name="T113" fmla="*/ 215 h 229"/>
                <a:gd name="T114" fmla="*/ 70 w 202"/>
                <a:gd name="T115" fmla="*/ 187 h 229"/>
                <a:gd name="T116" fmla="*/ 40 w 202"/>
                <a:gd name="T117" fmla="*/ 154 h 229"/>
                <a:gd name="T118" fmla="*/ 6 w 202"/>
                <a:gd name="T119" fmla="*/ 134 h 229"/>
                <a:gd name="T120" fmla="*/ 0 w 202"/>
                <a:gd name="T121" fmla="*/ 13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2" h="229">
                  <a:moveTo>
                    <a:pt x="0" y="130"/>
                  </a:moveTo>
                  <a:cubicBezTo>
                    <a:pt x="15" y="128"/>
                    <a:pt x="15" y="118"/>
                    <a:pt x="16" y="108"/>
                  </a:cubicBezTo>
                  <a:cubicBezTo>
                    <a:pt x="16" y="104"/>
                    <a:pt x="19" y="100"/>
                    <a:pt x="21" y="97"/>
                  </a:cubicBezTo>
                  <a:cubicBezTo>
                    <a:pt x="22" y="94"/>
                    <a:pt x="24" y="93"/>
                    <a:pt x="26" y="91"/>
                  </a:cubicBezTo>
                  <a:cubicBezTo>
                    <a:pt x="35" y="84"/>
                    <a:pt x="42" y="76"/>
                    <a:pt x="45" y="64"/>
                  </a:cubicBezTo>
                  <a:cubicBezTo>
                    <a:pt x="46" y="56"/>
                    <a:pt x="53" y="54"/>
                    <a:pt x="60" y="58"/>
                  </a:cubicBezTo>
                  <a:cubicBezTo>
                    <a:pt x="66" y="62"/>
                    <a:pt x="68" y="68"/>
                    <a:pt x="63" y="73"/>
                  </a:cubicBezTo>
                  <a:cubicBezTo>
                    <a:pt x="59" y="78"/>
                    <a:pt x="53" y="83"/>
                    <a:pt x="47" y="85"/>
                  </a:cubicBezTo>
                  <a:cubicBezTo>
                    <a:pt x="29" y="90"/>
                    <a:pt x="19" y="116"/>
                    <a:pt x="35" y="135"/>
                  </a:cubicBezTo>
                  <a:cubicBezTo>
                    <a:pt x="44" y="145"/>
                    <a:pt x="55" y="154"/>
                    <a:pt x="65" y="163"/>
                  </a:cubicBezTo>
                  <a:cubicBezTo>
                    <a:pt x="68" y="165"/>
                    <a:pt x="70" y="167"/>
                    <a:pt x="73" y="169"/>
                  </a:cubicBezTo>
                  <a:cubicBezTo>
                    <a:pt x="76" y="172"/>
                    <a:pt x="80" y="171"/>
                    <a:pt x="82" y="168"/>
                  </a:cubicBezTo>
                  <a:cubicBezTo>
                    <a:pt x="85" y="162"/>
                    <a:pt x="89" y="156"/>
                    <a:pt x="92" y="150"/>
                  </a:cubicBezTo>
                  <a:cubicBezTo>
                    <a:pt x="95" y="143"/>
                    <a:pt x="92" y="140"/>
                    <a:pt x="85" y="138"/>
                  </a:cubicBezTo>
                  <a:cubicBezTo>
                    <a:pt x="82" y="137"/>
                    <a:pt x="80" y="137"/>
                    <a:pt x="77" y="136"/>
                  </a:cubicBezTo>
                  <a:cubicBezTo>
                    <a:pt x="73" y="135"/>
                    <a:pt x="68" y="133"/>
                    <a:pt x="63" y="131"/>
                  </a:cubicBezTo>
                  <a:cubicBezTo>
                    <a:pt x="64" y="130"/>
                    <a:pt x="64" y="130"/>
                    <a:pt x="64" y="129"/>
                  </a:cubicBezTo>
                  <a:cubicBezTo>
                    <a:pt x="66" y="128"/>
                    <a:pt x="68" y="128"/>
                    <a:pt x="70" y="128"/>
                  </a:cubicBezTo>
                  <a:cubicBezTo>
                    <a:pt x="79" y="127"/>
                    <a:pt x="87" y="127"/>
                    <a:pt x="95" y="127"/>
                  </a:cubicBezTo>
                  <a:cubicBezTo>
                    <a:pt x="105" y="126"/>
                    <a:pt x="111" y="119"/>
                    <a:pt x="115" y="110"/>
                  </a:cubicBezTo>
                  <a:cubicBezTo>
                    <a:pt x="118" y="104"/>
                    <a:pt x="116" y="102"/>
                    <a:pt x="109" y="101"/>
                  </a:cubicBezTo>
                  <a:cubicBezTo>
                    <a:pt x="103" y="101"/>
                    <a:pt x="96" y="99"/>
                    <a:pt x="91" y="95"/>
                  </a:cubicBezTo>
                  <a:cubicBezTo>
                    <a:pt x="88" y="92"/>
                    <a:pt x="86" y="89"/>
                    <a:pt x="89" y="85"/>
                  </a:cubicBezTo>
                  <a:cubicBezTo>
                    <a:pt x="91" y="80"/>
                    <a:pt x="94" y="75"/>
                    <a:pt x="97" y="71"/>
                  </a:cubicBezTo>
                  <a:cubicBezTo>
                    <a:pt x="102" y="66"/>
                    <a:pt x="107" y="62"/>
                    <a:pt x="112" y="57"/>
                  </a:cubicBezTo>
                  <a:cubicBezTo>
                    <a:pt x="118" y="52"/>
                    <a:pt x="118" y="50"/>
                    <a:pt x="113" y="44"/>
                  </a:cubicBezTo>
                  <a:cubicBezTo>
                    <a:pt x="112" y="42"/>
                    <a:pt x="110" y="41"/>
                    <a:pt x="109" y="39"/>
                  </a:cubicBezTo>
                  <a:cubicBezTo>
                    <a:pt x="106" y="34"/>
                    <a:pt x="108" y="29"/>
                    <a:pt x="113" y="27"/>
                  </a:cubicBezTo>
                  <a:cubicBezTo>
                    <a:pt x="116" y="25"/>
                    <a:pt x="120" y="25"/>
                    <a:pt x="124" y="24"/>
                  </a:cubicBezTo>
                  <a:cubicBezTo>
                    <a:pt x="135" y="22"/>
                    <a:pt x="146" y="20"/>
                    <a:pt x="157" y="16"/>
                  </a:cubicBezTo>
                  <a:cubicBezTo>
                    <a:pt x="164" y="14"/>
                    <a:pt x="171" y="11"/>
                    <a:pt x="175" y="3"/>
                  </a:cubicBezTo>
                  <a:cubicBezTo>
                    <a:pt x="176" y="2"/>
                    <a:pt x="179" y="0"/>
                    <a:pt x="180" y="0"/>
                  </a:cubicBezTo>
                  <a:cubicBezTo>
                    <a:pt x="182" y="0"/>
                    <a:pt x="185" y="3"/>
                    <a:pt x="185" y="4"/>
                  </a:cubicBezTo>
                  <a:cubicBezTo>
                    <a:pt x="185" y="19"/>
                    <a:pt x="193" y="30"/>
                    <a:pt x="202" y="41"/>
                  </a:cubicBezTo>
                  <a:cubicBezTo>
                    <a:pt x="202" y="41"/>
                    <a:pt x="202" y="41"/>
                    <a:pt x="202" y="42"/>
                  </a:cubicBezTo>
                  <a:cubicBezTo>
                    <a:pt x="200" y="47"/>
                    <a:pt x="195" y="48"/>
                    <a:pt x="191" y="48"/>
                  </a:cubicBezTo>
                  <a:cubicBezTo>
                    <a:pt x="183" y="48"/>
                    <a:pt x="175" y="48"/>
                    <a:pt x="167" y="48"/>
                  </a:cubicBezTo>
                  <a:cubicBezTo>
                    <a:pt x="147" y="49"/>
                    <a:pt x="134" y="60"/>
                    <a:pt x="122" y="75"/>
                  </a:cubicBezTo>
                  <a:cubicBezTo>
                    <a:pt x="121" y="77"/>
                    <a:pt x="119" y="80"/>
                    <a:pt x="122" y="82"/>
                  </a:cubicBezTo>
                  <a:cubicBezTo>
                    <a:pt x="124" y="83"/>
                    <a:pt x="128" y="83"/>
                    <a:pt x="130" y="82"/>
                  </a:cubicBezTo>
                  <a:cubicBezTo>
                    <a:pt x="134" y="79"/>
                    <a:pt x="137" y="76"/>
                    <a:pt x="141" y="73"/>
                  </a:cubicBezTo>
                  <a:cubicBezTo>
                    <a:pt x="143" y="71"/>
                    <a:pt x="145" y="70"/>
                    <a:pt x="147" y="68"/>
                  </a:cubicBezTo>
                  <a:cubicBezTo>
                    <a:pt x="152" y="65"/>
                    <a:pt x="154" y="67"/>
                    <a:pt x="155" y="72"/>
                  </a:cubicBezTo>
                  <a:cubicBezTo>
                    <a:pt x="155" y="78"/>
                    <a:pt x="154" y="84"/>
                    <a:pt x="150" y="89"/>
                  </a:cubicBezTo>
                  <a:cubicBezTo>
                    <a:pt x="145" y="94"/>
                    <a:pt x="140" y="100"/>
                    <a:pt x="135" y="105"/>
                  </a:cubicBezTo>
                  <a:cubicBezTo>
                    <a:pt x="133" y="108"/>
                    <a:pt x="130" y="110"/>
                    <a:pt x="128" y="113"/>
                  </a:cubicBezTo>
                  <a:cubicBezTo>
                    <a:pt x="124" y="118"/>
                    <a:pt x="125" y="122"/>
                    <a:pt x="130" y="126"/>
                  </a:cubicBezTo>
                  <a:cubicBezTo>
                    <a:pt x="133" y="129"/>
                    <a:pt x="138" y="131"/>
                    <a:pt x="136" y="136"/>
                  </a:cubicBezTo>
                  <a:cubicBezTo>
                    <a:pt x="134" y="140"/>
                    <a:pt x="129" y="142"/>
                    <a:pt x="125" y="142"/>
                  </a:cubicBezTo>
                  <a:cubicBezTo>
                    <a:pt x="116" y="141"/>
                    <a:pt x="111" y="145"/>
                    <a:pt x="108" y="152"/>
                  </a:cubicBezTo>
                  <a:cubicBezTo>
                    <a:pt x="103" y="160"/>
                    <a:pt x="99" y="169"/>
                    <a:pt x="95" y="177"/>
                  </a:cubicBezTo>
                  <a:cubicBezTo>
                    <a:pt x="93" y="181"/>
                    <a:pt x="93" y="184"/>
                    <a:pt x="97" y="186"/>
                  </a:cubicBezTo>
                  <a:cubicBezTo>
                    <a:pt x="106" y="192"/>
                    <a:pt x="114" y="197"/>
                    <a:pt x="122" y="203"/>
                  </a:cubicBezTo>
                  <a:cubicBezTo>
                    <a:pt x="127" y="206"/>
                    <a:pt x="130" y="210"/>
                    <a:pt x="134" y="213"/>
                  </a:cubicBezTo>
                  <a:cubicBezTo>
                    <a:pt x="137" y="216"/>
                    <a:pt x="139" y="220"/>
                    <a:pt x="137" y="224"/>
                  </a:cubicBezTo>
                  <a:cubicBezTo>
                    <a:pt x="134" y="228"/>
                    <a:pt x="130" y="229"/>
                    <a:pt x="126" y="228"/>
                  </a:cubicBezTo>
                  <a:cubicBezTo>
                    <a:pt x="115" y="226"/>
                    <a:pt x="105" y="222"/>
                    <a:pt x="97" y="215"/>
                  </a:cubicBezTo>
                  <a:cubicBezTo>
                    <a:pt x="88" y="206"/>
                    <a:pt x="79" y="196"/>
                    <a:pt x="70" y="187"/>
                  </a:cubicBezTo>
                  <a:cubicBezTo>
                    <a:pt x="60" y="176"/>
                    <a:pt x="51" y="164"/>
                    <a:pt x="40" y="154"/>
                  </a:cubicBezTo>
                  <a:cubicBezTo>
                    <a:pt x="31" y="144"/>
                    <a:pt x="21" y="136"/>
                    <a:pt x="6" y="134"/>
                  </a:cubicBezTo>
                  <a:cubicBezTo>
                    <a:pt x="5" y="134"/>
                    <a:pt x="3" y="132"/>
                    <a:pt x="0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0"/>
            <p:cNvSpPr>
              <a:spLocks/>
            </p:cNvSpPr>
            <p:nvPr/>
          </p:nvSpPr>
          <p:spPr bwMode="auto">
            <a:xfrm>
              <a:off x="6862609" y="5232892"/>
              <a:ext cx="467607" cy="454209"/>
            </a:xfrm>
            <a:custGeom>
              <a:avLst/>
              <a:gdLst>
                <a:gd name="T0" fmla="*/ 0 w 204"/>
                <a:gd name="T1" fmla="*/ 82 h 199"/>
                <a:gd name="T2" fmla="*/ 62 w 204"/>
                <a:gd name="T3" fmla="*/ 70 h 199"/>
                <a:gd name="T4" fmla="*/ 83 w 204"/>
                <a:gd name="T5" fmla="*/ 62 h 199"/>
                <a:gd name="T6" fmla="*/ 85 w 204"/>
                <a:gd name="T7" fmla="*/ 47 h 199"/>
                <a:gd name="T8" fmla="*/ 74 w 204"/>
                <a:gd name="T9" fmla="*/ 31 h 199"/>
                <a:gd name="T10" fmla="*/ 86 w 204"/>
                <a:gd name="T11" fmla="*/ 20 h 199"/>
                <a:gd name="T12" fmla="*/ 122 w 204"/>
                <a:gd name="T13" fmla="*/ 35 h 199"/>
                <a:gd name="T14" fmla="*/ 142 w 204"/>
                <a:gd name="T15" fmla="*/ 33 h 199"/>
                <a:gd name="T16" fmla="*/ 178 w 204"/>
                <a:gd name="T17" fmla="*/ 8 h 199"/>
                <a:gd name="T18" fmla="*/ 187 w 204"/>
                <a:gd name="T19" fmla="*/ 3 h 199"/>
                <a:gd name="T20" fmla="*/ 200 w 204"/>
                <a:gd name="T21" fmla="*/ 6 h 199"/>
                <a:gd name="T22" fmla="*/ 200 w 204"/>
                <a:gd name="T23" fmla="*/ 18 h 199"/>
                <a:gd name="T24" fmla="*/ 185 w 204"/>
                <a:gd name="T25" fmla="*/ 32 h 199"/>
                <a:gd name="T26" fmla="*/ 169 w 204"/>
                <a:gd name="T27" fmla="*/ 43 h 199"/>
                <a:gd name="T28" fmla="*/ 165 w 204"/>
                <a:gd name="T29" fmla="*/ 54 h 199"/>
                <a:gd name="T30" fmla="*/ 174 w 204"/>
                <a:gd name="T31" fmla="*/ 72 h 199"/>
                <a:gd name="T32" fmla="*/ 166 w 204"/>
                <a:gd name="T33" fmla="*/ 82 h 199"/>
                <a:gd name="T34" fmla="*/ 149 w 204"/>
                <a:gd name="T35" fmla="*/ 75 h 199"/>
                <a:gd name="T36" fmla="*/ 133 w 204"/>
                <a:gd name="T37" fmla="*/ 69 h 199"/>
                <a:gd name="T38" fmla="*/ 102 w 204"/>
                <a:gd name="T39" fmla="*/ 78 h 199"/>
                <a:gd name="T40" fmla="*/ 97 w 204"/>
                <a:gd name="T41" fmla="*/ 85 h 199"/>
                <a:gd name="T42" fmla="*/ 90 w 204"/>
                <a:gd name="T43" fmla="*/ 142 h 199"/>
                <a:gd name="T44" fmla="*/ 94 w 204"/>
                <a:gd name="T45" fmla="*/ 175 h 199"/>
                <a:gd name="T46" fmla="*/ 95 w 204"/>
                <a:gd name="T47" fmla="*/ 191 h 199"/>
                <a:gd name="T48" fmla="*/ 86 w 204"/>
                <a:gd name="T49" fmla="*/ 195 h 199"/>
                <a:gd name="T50" fmla="*/ 71 w 204"/>
                <a:gd name="T51" fmla="*/ 168 h 199"/>
                <a:gd name="T52" fmla="*/ 76 w 204"/>
                <a:gd name="T53" fmla="*/ 124 h 199"/>
                <a:gd name="T54" fmla="*/ 81 w 204"/>
                <a:gd name="T55" fmla="*/ 105 h 199"/>
                <a:gd name="T56" fmla="*/ 74 w 204"/>
                <a:gd name="T57" fmla="*/ 94 h 199"/>
                <a:gd name="T58" fmla="*/ 62 w 204"/>
                <a:gd name="T59" fmla="*/ 92 h 199"/>
                <a:gd name="T60" fmla="*/ 19 w 204"/>
                <a:gd name="T61" fmla="*/ 92 h 199"/>
                <a:gd name="T62" fmla="*/ 0 w 204"/>
                <a:gd name="T63" fmla="*/ 8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4" h="199">
                  <a:moveTo>
                    <a:pt x="0" y="82"/>
                  </a:moveTo>
                  <a:cubicBezTo>
                    <a:pt x="22" y="82"/>
                    <a:pt x="42" y="76"/>
                    <a:pt x="62" y="70"/>
                  </a:cubicBezTo>
                  <a:cubicBezTo>
                    <a:pt x="69" y="68"/>
                    <a:pt x="76" y="66"/>
                    <a:pt x="83" y="62"/>
                  </a:cubicBezTo>
                  <a:cubicBezTo>
                    <a:pt x="93" y="58"/>
                    <a:pt x="93" y="53"/>
                    <a:pt x="85" y="47"/>
                  </a:cubicBezTo>
                  <a:cubicBezTo>
                    <a:pt x="80" y="43"/>
                    <a:pt x="75" y="38"/>
                    <a:pt x="74" y="31"/>
                  </a:cubicBezTo>
                  <a:cubicBezTo>
                    <a:pt x="72" y="22"/>
                    <a:pt x="77" y="17"/>
                    <a:pt x="86" y="20"/>
                  </a:cubicBezTo>
                  <a:cubicBezTo>
                    <a:pt x="98" y="25"/>
                    <a:pt x="110" y="30"/>
                    <a:pt x="122" y="35"/>
                  </a:cubicBezTo>
                  <a:cubicBezTo>
                    <a:pt x="129" y="38"/>
                    <a:pt x="135" y="38"/>
                    <a:pt x="142" y="33"/>
                  </a:cubicBezTo>
                  <a:cubicBezTo>
                    <a:pt x="153" y="24"/>
                    <a:pt x="166" y="16"/>
                    <a:pt x="178" y="8"/>
                  </a:cubicBezTo>
                  <a:cubicBezTo>
                    <a:pt x="181" y="6"/>
                    <a:pt x="184" y="5"/>
                    <a:pt x="187" y="3"/>
                  </a:cubicBezTo>
                  <a:cubicBezTo>
                    <a:pt x="193" y="0"/>
                    <a:pt x="196" y="1"/>
                    <a:pt x="200" y="6"/>
                  </a:cubicBezTo>
                  <a:cubicBezTo>
                    <a:pt x="203" y="10"/>
                    <a:pt x="204" y="13"/>
                    <a:pt x="200" y="18"/>
                  </a:cubicBezTo>
                  <a:cubicBezTo>
                    <a:pt x="195" y="23"/>
                    <a:pt x="190" y="28"/>
                    <a:pt x="185" y="32"/>
                  </a:cubicBezTo>
                  <a:cubicBezTo>
                    <a:pt x="180" y="36"/>
                    <a:pt x="174" y="39"/>
                    <a:pt x="169" y="43"/>
                  </a:cubicBezTo>
                  <a:cubicBezTo>
                    <a:pt x="163" y="46"/>
                    <a:pt x="163" y="48"/>
                    <a:pt x="165" y="54"/>
                  </a:cubicBezTo>
                  <a:cubicBezTo>
                    <a:pt x="168" y="60"/>
                    <a:pt x="171" y="66"/>
                    <a:pt x="174" y="72"/>
                  </a:cubicBezTo>
                  <a:cubicBezTo>
                    <a:pt x="178" y="80"/>
                    <a:pt x="175" y="84"/>
                    <a:pt x="166" y="82"/>
                  </a:cubicBezTo>
                  <a:cubicBezTo>
                    <a:pt x="160" y="81"/>
                    <a:pt x="155" y="78"/>
                    <a:pt x="149" y="75"/>
                  </a:cubicBezTo>
                  <a:cubicBezTo>
                    <a:pt x="143" y="73"/>
                    <a:pt x="138" y="70"/>
                    <a:pt x="133" y="69"/>
                  </a:cubicBezTo>
                  <a:cubicBezTo>
                    <a:pt x="122" y="68"/>
                    <a:pt x="111" y="72"/>
                    <a:pt x="102" y="78"/>
                  </a:cubicBezTo>
                  <a:cubicBezTo>
                    <a:pt x="100" y="80"/>
                    <a:pt x="98" y="82"/>
                    <a:pt x="97" y="85"/>
                  </a:cubicBezTo>
                  <a:cubicBezTo>
                    <a:pt x="94" y="104"/>
                    <a:pt x="91" y="123"/>
                    <a:pt x="90" y="142"/>
                  </a:cubicBezTo>
                  <a:cubicBezTo>
                    <a:pt x="89" y="153"/>
                    <a:pt x="93" y="164"/>
                    <a:pt x="94" y="175"/>
                  </a:cubicBezTo>
                  <a:cubicBezTo>
                    <a:pt x="95" y="180"/>
                    <a:pt x="95" y="186"/>
                    <a:pt x="95" y="191"/>
                  </a:cubicBezTo>
                  <a:cubicBezTo>
                    <a:pt x="95" y="198"/>
                    <a:pt x="91" y="199"/>
                    <a:pt x="86" y="195"/>
                  </a:cubicBezTo>
                  <a:cubicBezTo>
                    <a:pt x="76" y="189"/>
                    <a:pt x="73" y="179"/>
                    <a:pt x="71" y="168"/>
                  </a:cubicBezTo>
                  <a:cubicBezTo>
                    <a:pt x="69" y="153"/>
                    <a:pt x="71" y="139"/>
                    <a:pt x="76" y="124"/>
                  </a:cubicBezTo>
                  <a:cubicBezTo>
                    <a:pt x="78" y="118"/>
                    <a:pt x="80" y="111"/>
                    <a:pt x="81" y="105"/>
                  </a:cubicBezTo>
                  <a:cubicBezTo>
                    <a:pt x="83" y="98"/>
                    <a:pt x="81" y="96"/>
                    <a:pt x="74" y="94"/>
                  </a:cubicBezTo>
                  <a:cubicBezTo>
                    <a:pt x="70" y="93"/>
                    <a:pt x="66" y="92"/>
                    <a:pt x="62" y="92"/>
                  </a:cubicBezTo>
                  <a:cubicBezTo>
                    <a:pt x="48" y="92"/>
                    <a:pt x="34" y="92"/>
                    <a:pt x="19" y="92"/>
                  </a:cubicBezTo>
                  <a:cubicBezTo>
                    <a:pt x="12" y="92"/>
                    <a:pt x="5" y="90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"/>
            <p:cNvSpPr>
              <a:spLocks noEditPoints="1"/>
            </p:cNvSpPr>
            <p:nvPr/>
          </p:nvSpPr>
          <p:spPr bwMode="auto">
            <a:xfrm>
              <a:off x="7523155" y="1340632"/>
              <a:ext cx="357740" cy="372478"/>
            </a:xfrm>
            <a:custGeom>
              <a:avLst/>
              <a:gdLst>
                <a:gd name="T0" fmla="*/ 156 w 156"/>
                <a:gd name="T1" fmla="*/ 117 h 163"/>
                <a:gd name="T2" fmla="*/ 141 w 156"/>
                <a:gd name="T3" fmla="*/ 125 h 163"/>
                <a:gd name="T4" fmla="*/ 125 w 156"/>
                <a:gd name="T5" fmla="*/ 123 h 163"/>
                <a:gd name="T6" fmla="*/ 101 w 156"/>
                <a:gd name="T7" fmla="*/ 109 h 163"/>
                <a:gd name="T8" fmla="*/ 82 w 156"/>
                <a:gd name="T9" fmla="*/ 96 h 163"/>
                <a:gd name="T10" fmla="*/ 72 w 156"/>
                <a:gd name="T11" fmla="*/ 92 h 163"/>
                <a:gd name="T12" fmla="*/ 59 w 156"/>
                <a:gd name="T13" fmla="*/ 105 h 163"/>
                <a:gd name="T14" fmla="*/ 68 w 156"/>
                <a:gd name="T15" fmla="*/ 128 h 163"/>
                <a:gd name="T16" fmla="*/ 78 w 156"/>
                <a:gd name="T17" fmla="*/ 153 h 163"/>
                <a:gd name="T18" fmla="*/ 54 w 156"/>
                <a:gd name="T19" fmla="*/ 149 h 163"/>
                <a:gd name="T20" fmla="*/ 18 w 156"/>
                <a:gd name="T21" fmla="*/ 75 h 163"/>
                <a:gd name="T22" fmla="*/ 3 w 156"/>
                <a:gd name="T23" fmla="*/ 43 h 163"/>
                <a:gd name="T24" fmla="*/ 7 w 156"/>
                <a:gd name="T25" fmla="*/ 30 h 163"/>
                <a:gd name="T26" fmla="*/ 58 w 156"/>
                <a:gd name="T27" fmla="*/ 6 h 163"/>
                <a:gd name="T28" fmla="*/ 97 w 156"/>
                <a:gd name="T29" fmla="*/ 21 h 163"/>
                <a:gd name="T30" fmla="*/ 100 w 156"/>
                <a:gd name="T31" fmla="*/ 68 h 163"/>
                <a:gd name="T32" fmla="*/ 104 w 156"/>
                <a:gd name="T33" fmla="*/ 82 h 163"/>
                <a:gd name="T34" fmla="*/ 156 w 156"/>
                <a:gd name="T35" fmla="*/ 117 h 163"/>
                <a:gd name="T36" fmla="*/ 85 w 156"/>
                <a:gd name="T37" fmla="*/ 48 h 163"/>
                <a:gd name="T38" fmla="*/ 65 w 156"/>
                <a:gd name="T39" fmla="*/ 29 h 163"/>
                <a:gd name="T40" fmla="*/ 38 w 156"/>
                <a:gd name="T41" fmla="*/ 40 h 163"/>
                <a:gd name="T42" fmla="*/ 32 w 156"/>
                <a:gd name="T43" fmla="*/ 54 h 163"/>
                <a:gd name="T44" fmla="*/ 41 w 156"/>
                <a:gd name="T45" fmla="*/ 72 h 163"/>
                <a:gd name="T46" fmla="*/ 53 w 156"/>
                <a:gd name="T47" fmla="*/ 76 h 163"/>
                <a:gd name="T48" fmla="*/ 77 w 156"/>
                <a:gd name="T49" fmla="*/ 61 h 163"/>
                <a:gd name="T50" fmla="*/ 85 w 156"/>
                <a:gd name="T51" fmla="*/ 4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163">
                  <a:moveTo>
                    <a:pt x="156" y="117"/>
                  </a:moveTo>
                  <a:cubicBezTo>
                    <a:pt x="149" y="121"/>
                    <a:pt x="145" y="123"/>
                    <a:pt x="141" y="125"/>
                  </a:cubicBezTo>
                  <a:cubicBezTo>
                    <a:pt x="135" y="127"/>
                    <a:pt x="130" y="126"/>
                    <a:pt x="125" y="123"/>
                  </a:cubicBezTo>
                  <a:cubicBezTo>
                    <a:pt x="117" y="119"/>
                    <a:pt x="109" y="114"/>
                    <a:pt x="101" y="109"/>
                  </a:cubicBezTo>
                  <a:cubicBezTo>
                    <a:pt x="95" y="105"/>
                    <a:pt x="88" y="100"/>
                    <a:pt x="82" y="96"/>
                  </a:cubicBezTo>
                  <a:cubicBezTo>
                    <a:pt x="79" y="95"/>
                    <a:pt x="76" y="93"/>
                    <a:pt x="72" y="92"/>
                  </a:cubicBezTo>
                  <a:cubicBezTo>
                    <a:pt x="63" y="90"/>
                    <a:pt x="56" y="96"/>
                    <a:pt x="59" y="105"/>
                  </a:cubicBezTo>
                  <a:cubicBezTo>
                    <a:pt x="61" y="113"/>
                    <a:pt x="65" y="121"/>
                    <a:pt x="68" y="128"/>
                  </a:cubicBezTo>
                  <a:cubicBezTo>
                    <a:pt x="71" y="136"/>
                    <a:pt x="75" y="145"/>
                    <a:pt x="78" y="153"/>
                  </a:cubicBezTo>
                  <a:cubicBezTo>
                    <a:pt x="64" y="163"/>
                    <a:pt x="61" y="163"/>
                    <a:pt x="54" y="149"/>
                  </a:cubicBezTo>
                  <a:cubicBezTo>
                    <a:pt x="41" y="124"/>
                    <a:pt x="30" y="99"/>
                    <a:pt x="18" y="75"/>
                  </a:cubicBezTo>
                  <a:cubicBezTo>
                    <a:pt x="13" y="64"/>
                    <a:pt x="8" y="54"/>
                    <a:pt x="3" y="43"/>
                  </a:cubicBezTo>
                  <a:cubicBezTo>
                    <a:pt x="0" y="36"/>
                    <a:pt x="0" y="33"/>
                    <a:pt x="7" y="30"/>
                  </a:cubicBezTo>
                  <a:cubicBezTo>
                    <a:pt x="24" y="21"/>
                    <a:pt x="40" y="13"/>
                    <a:pt x="58" y="6"/>
                  </a:cubicBezTo>
                  <a:cubicBezTo>
                    <a:pt x="74" y="0"/>
                    <a:pt x="88" y="6"/>
                    <a:pt x="97" y="21"/>
                  </a:cubicBezTo>
                  <a:cubicBezTo>
                    <a:pt x="107" y="36"/>
                    <a:pt x="111" y="52"/>
                    <a:pt x="100" y="68"/>
                  </a:cubicBezTo>
                  <a:cubicBezTo>
                    <a:pt x="95" y="75"/>
                    <a:pt x="96" y="77"/>
                    <a:pt x="104" y="82"/>
                  </a:cubicBezTo>
                  <a:cubicBezTo>
                    <a:pt x="121" y="93"/>
                    <a:pt x="137" y="104"/>
                    <a:pt x="156" y="117"/>
                  </a:cubicBezTo>
                  <a:close/>
                  <a:moveTo>
                    <a:pt x="85" y="48"/>
                  </a:moveTo>
                  <a:cubicBezTo>
                    <a:pt x="85" y="38"/>
                    <a:pt x="73" y="26"/>
                    <a:pt x="65" y="29"/>
                  </a:cubicBezTo>
                  <a:cubicBezTo>
                    <a:pt x="55" y="31"/>
                    <a:pt x="47" y="35"/>
                    <a:pt x="38" y="40"/>
                  </a:cubicBezTo>
                  <a:cubicBezTo>
                    <a:pt x="32" y="43"/>
                    <a:pt x="30" y="48"/>
                    <a:pt x="32" y="54"/>
                  </a:cubicBezTo>
                  <a:cubicBezTo>
                    <a:pt x="35" y="61"/>
                    <a:pt x="38" y="67"/>
                    <a:pt x="41" y="72"/>
                  </a:cubicBezTo>
                  <a:cubicBezTo>
                    <a:pt x="44" y="77"/>
                    <a:pt x="48" y="79"/>
                    <a:pt x="53" y="76"/>
                  </a:cubicBezTo>
                  <a:cubicBezTo>
                    <a:pt x="61" y="71"/>
                    <a:pt x="69" y="67"/>
                    <a:pt x="77" y="61"/>
                  </a:cubicBezTo>
                  <a:cubicBezTo>
                    <a:pt x="82" y="58"/>
                    <a:pt x="85" y="53"/>
                    <a:pt x="85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2"/>
            <p:cNvSpPr>
              <a:spLocks/>
            </p:cNvSpPr>
            <p:nvPr/>
          </p:nvSpPr>
          <p:spPr bwMode="auto">
            <a:xfrm>
              <a:off x="10674479" y="2656363"/>
              <a:ext cx="379177" cy="305485"/>
            </a:xfrm>
            <a:custGeom>
              <a:avLst/>
              <a:gdLst>
                <a:gd name="T0" fmla="*/ 165 w 165"/>
                <a:gd name="T1" fmla="*/ 86 h 134"/>
                <a:gd name="T2" fmla="*/ 31 w 165"/>
                <a:gd name="T3" fmla="*/ 134 h 134"/>
                <a:gd name="T4" fmla="*/ 32 w 165"/>
                <a:gd name="T5" fmla="*/ 104 h 134"/>
                <a:gd name="T6" fmla="*/ 81 w 165"/>
                <a:gd name="T7" fmla="*/ 53 h 134"/>
                <a:gd name="T8" fmla="*/ 88 w 165"/>
                <a:gd name="T9" fmla="*/ 44 h 134"/>
                <a:gd name="T10" fmla="*/ 75 w 165"/>
                <a:gd name="T11" fmla="*/ 42 h 134"/>
                <a:gd name="T12" fmla="*/ 32 w 165"/>
                <a:gd name="T13" fmla="*/ 58 h 134"/>
                <a:gd name="T14" fmla="*/ 12 w 165"/>
                <a:gd name="T15" fmla="*/ 64 h 134"/>
                <a:gd name="T16" fmla="*/ 1 w 165"/>
                <a:gd name="T17" fmla="*/ 57 h 134"/>
                <a:gd name="T18" fmla="*/ 0 w 165"/>
                <a:gd name="T19" fmla="*/ 48 h 134"/>
                <a:gd name="T20" fmla="*/ 11 w 165"/>
                <a:gd name="T21" fmla="*/ 43 h 134"/>
                <a:gd name="T22" fmla="*/ 122 w 165"/>
                <a:gd name="T23" fmla="*/ 5 h 134"/>
                <a:gd name="T24" fmla="*/ 122 w 165"/>
                <a:gd name="T25" fmla="*/ 4 h 134"/>
                <a:gd name="T26" fmla="*/ 136 w 165"/>
                <a:gd name="T27" fmla="*/ 5 h 134"/>
                <a:gd name="T28" fmla="*/ 137 w 165"/>
                <a:gd name="T29" fmla="*/ 22 h 134"/>
                <a:gd name="T30" fmla="*/ 121 w 165"/>
                <a:gd name="T31" fmla="*/ 41 h 134"/>
                <a:gd name="T32" fmla="*/ 84 w 165"/>
                <a:gd name="T33" fmla="*/ 81 h 134"/>
                <a:gd name="T34" fmla="*/ 77 w 165"/>
                <a:gd name="T35" fmla="*/ 93 h 134"/>
                <a:gd name="T36" fmla="*/ 88 w 165"/>
                <a:gd name="T37" fmla="*/ 91 h 134"/>
                <a:gd name="T38" fmla="*/ 134 w 165"/>
                <a:gd name="T39" fmla="*/ 76 h 134"/>
                <a:gd name="T40" fmla="*/ 146 w 165"/>
                <a:gd name="T41" fmla="*/ 73 h 134"/>
                <a:gd name="T42" fmla="*/ 165 w 165"/>
                <a:gd name="T43" fmla="*/ 8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5" h="134">
                  <a:moveTo>
                    <a:pt x="165" y="86"/>
                  </a:moveTo>
                  <a:cubicBezTo>
                    <a:pt x="120" y="103"/>
                    <a:pt x="76" y="119"/>
                    <a:pt x="31" y="134"/>
                  </a:cubicBezTo>
                  <a:cubicBezTo>
                    <a:pt x="23" y="122"/>
                    <a:pt x="23" y="115"/>
                    <a:pt x="32" y="104"/>
                  </a:cubicBezTo>
                  <a:cubicBezTo>
                    <a:pt x="48" y="87"/>
                    <a:pt x="64" y="70"/>
                    <a:pt x="81" y="53"/>
                  </a:cubicBezTo>
                  <a:cubicBezTo>
                    <a:pt x="83" y="50"/>
                    <a:pt x="86" y="47"/>
                    <a:pt x="88" y="44"/>
                  </a:cubicBezTo>
                  <a:cubicBezTo>
                    <a:pt x="83" y="40"/>
                    <a:pt x="79" y="41"/>
                    <a:pt x="75" y="42"/>
                  </a:cubicBezTo>
                  <a:cubicBezTo>
                    <a:pt x="61" y="48"/>
                    <a:pt x="46" y="53"/>
                    <a:pt x="32" y="58"/>
                  </a:cubicBezTo>
                  <a:cubicBezTo>
                    <a:pt x="25" y="60"/>
                    <a:pt x="18" y="63"/>
                    <a:pt x="12" y="64"/>
                  </a:cubicBezTo>
                  <a:cubicBezTo>
                    <a:pt x="4" y="66"/>
                    <a:pt x="3" y="65"/>
                    <a:pt x="1" y="57"/>
                  </a:cubicBezTo>
                  <a:cubicBezTo>
                    <a:pt x="1" y="55"/>
                    <a:pt x="0" y="52"/>
                    <a:pt x="0" y="48"/>
                  </a:cubicBezTo>
                  <a:cubicBezTo>
                    <a:pt x="4" y="46"/>
                    <a:pt x="7" y="44"/>
                    <a:pt x="11" y="43"/>
                  </a:cubicBezTo>
                  <a:cubicBezTo>
                    <a:pt x="48" y="30"/>
                    <a:pt x="85" y="17"/>
                    <a:pt x="122" y="5"/>
                  </a:cubicBezTo>
                  <a:cubicBezTo>
                    <a:pt x="122" y="5"/>
                    <a:pt x="122" y="4"/>
                    <a:pt x="122" y="4"/>
                  </a:cubicBezTo>
                  <a:cubicBezTo>
                    <a:pt x="127" y="4"/>
                    <a:pt x="132" y="0"/>
                    <a:pt x="136" y="5"/>
                  </a:cubicBezTo>
                  <a:cubicBezTo>
                    <a:pt x="140" y="10"/>
                    <a:pt x="140" y="17"/>
                    <a:pt x="137" y="22"/>
                  </a:cubicBezTo>
                  <a:cubicBezTo>
                    <a:pt x="132" y="29"/>
                    <a:pt x="127" y="35"/>
                    <a:pt x="121" y="41"/>
                  </a:cubicBezTo>
                  <a:cubicBezTo>
                    <a:pt x="109" y="55"/>
                    <a:pt x="96" y="68"/>
                    <a:pt x="84" y="81"/>
                  </a:cubicBezTo>
                  <a:cubicBezTo>
                    <a:pt x="81" y="84"/>
                    <a:pt x="80" y="87"/>
                    <a:pt x="77" y="93"/>
                  </a:cubicBezTo>
                  <a:cubicBezTo>
                    <a:pt x="82" y="92"/>
                    <a:pt x="86" y="92"/>
                    <a:pt x="88" y="91"/>
                  </a:cubicBezTo>
                  <a:cubicBezTo>
                    <a:pt x="104" y="86"/>
                    <a:pt x="119" y="81"/>
                    <a:pt x="134" y="76"/>
                  </a:cubicBezTo>
                  <a:cubicBezTo>
                    <a:pt x="138" y="75"/>
                    <a:pt x="142" y="74"/>
                    <a:pt x="146" y="73"/>
                  </a:cubicBezTo>
                  <a:cubicBezTo>
                    <a:pt x="158" y="69"/>
                    <a:pt x="161" y="71"/>
                    <a:pt x="165" y="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3"/>
            <p:cNvSpPr>
              <a:spLocks/>
            </p:cNvSpPr>
            <p:nvPr/>
          </p:nvSpPr>
          <p:spPr bwMode="auto">
            <a:xfrm>
              <a:off x="6227521" y="2914954"/>
              <a:ext cx="371138" cy="276009"/>
            </a:xfrm>
            <a:custGeom>
              <a:avLst/>
              <a:gdLst>
                <a:gd name="T0" fmla="*/ 98 w 162"/>
                <a:gd name="T1" fmla="*/ 41 h 121"/>
                <a:gd name="T2" fmla="*/ 87 w 162"/>
                <a:gd name="T3" fmla="*/ 36 h 121"/>
                <a:gd name="T4" fmla="*/ 33 w 162"/>
                <a:gd name="T5" fmla="*/ 20 h 121"/>
                <a:gd name="T6" fmla="*/ 20 w 162"/>
                <a:gd name="T7" fmla="*/ 16 h 121"/>
                <a:gd name="T8" fmla="*/ 36 w 162"/>
                <a:gd name="T9" fmla="*/ 2 h 121"/>
                <a:gd name="T10" fmla="*/ 132 w 162"/>
                <a:gd name="T11" fmla="*/ 24 h 121"/>
                <a:gd name="T12" fmla="*/ 154 w 162"/>
                <a:gd name="T13" fmla="*/ 29 h 121"/>
                <a:gd name="T14" fmla="*/ 161 w 162"/>
                <a:gd name="T15" fmla="*/ 40 h 121"/>
                <a:gd name="T16" fmla="*/ 147 w 162"/>
                <a:gd name="T17" fmla="*/ 56 h 121"/>
                <a:gd name="T18" fmla="*/ 104 w 162"/>
                <a:gd name="T19" fmla="*/ 66 h 121"/>
                <a:gd name="T20" fmla="*/ 82 w 162"/>
                <a:gd name="T21" fmla="*/ 72 h 121"/>
                <a:gd name="T22" fmla="*/ 73 w 162"/>
                <a:gd name="T23" fmla="*/ 80 h 121"/>
                <a:gd name="T24" fmla="*/ 85 w 162"/>
                <a:gd name="T25" fmla="*/ 87 h 121"/>
                <a:gd name="T26" fmla="*/ 124 w 162"/>
                <a:gd name="T27" fmla="*/ 97 h 121"/>
                <a:gd name="T28" fmla="*/ 138 w 162"/>
                <a:gd name="T29" fmla="*/ 101 h 121"/>
                <a:gd name="T30" fmla="*/ 142 w 162"/>
                <a:gd name="T31" fmla="*/ 113 h 121"/>
                <a:gd name="T32" fmla="*/ 132 w 162"/>
                <a:gd name="T33" fmla="*/ 119 h 121"/>
                <a:gd name="T34" fmla="*/ 23 w 162"/>
                <a:gd name="T35" fmla="*/ 93 h 121"/>
                <a:gd name="T36" fmla="*/ 9 w 162"/>
                <a:gd name="T37" fmla="*/ 88 h 121"/>
                <a:gd name="T38" fmla="*/ 7 w 162"/>
                <a:gd name="T39" fmla="*/ 72 h 121"/>
                <a:gd name="T40" fmla="*/ 23 w 162"/>
                <a:gd name="T41" fmla="*/ 64 h 121"/>
                <a:gd name="T42" fmla="*/ 78 w 162"/>
                <a:gd name="T43" fmla="*/ 51 h 121"/>
                <a:gd name="T44" fmla="*/ 91 w 162"/>
                <a:gd name="T45" fmla="*/ 46 h 121"/>
                <a:gd name="T46" fmla="*/ 98 w 162"/>
                <a:gd name="T47" fmla="*/ 4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" h="121">
                  <a:moveTo>
                    <a:pt x="98" y="41"/>
                  </a:moveTo>
                  <a:cubicBezTo>
                    <a:pt x="94" y="39"/>
                    <a:pt x="91" y="37"/>
                    <a:pt x="87" y="36"/>
                  </a:cubicBezTo>
                  <a:cubicBezTo>
                    <a:pt x="69" y="30"/>
                    <a:pt x="51" y="25"/>
                    <a:pt x="33" y="20"/>
                  </a:cubicBezTo>
                  <a:cubicBezTo>
                    <a:pt x="29" y="19"/>
                    <a:pt x="24" y="18"/>
                    <a:pt x="20" y="16"/>
                  </a:cubicBezTo>
                  <a:cubicBezTo>
                    <a:pt x="21" y="4"/>
                    <a:pt x="25" y="0"/>
                    <a:pt x="36" y="2"/>
                  </a:cubicBezTo>
                  <a:cubicBezTo>
                    <a:pt x="68" y="9"/>
                    <a:pt x="100" y="17"/>
                    <a:pt x="132" y="24"/>
                  </a:cubicBezTo>
                  <a:cubicBezTo>
                    <a:pt x="139" y="26"/>
                    <a:pt x="147" y="27"/>
                    <a:pt x="154" y="29"/>
                  </a:cubicBezTo>
                  <a:cubicBezTo>
                    <a:pt x="161" y="30"/>
                    <a:pt x="162" y="32"/>
                    <a:pt x="161" y="40"/>
                  </a:cubicBezTo>
                  <a:cubicBezTo>
                    <a:pt x="160" y="49"/>
                    <a:pt x="156" y="54"/>
                    <a:pt x="147" y="56"/>
                  </a:cubicBezTo>
                  <a:cubicBezTo>
                    <a:pt x="133" y="59"/>
                    <a:pt x="118" y="63"/>
                    <a:pt x="104" y="66"/>
                  </a:cubicBezTo>
                  <a:cubicBezTo>
                    <a:pt x="97" y="68"/>
                    <a:pt x="89" y="70"/>
                    <a:pt x="82" y="72"/>
                  </a:cubicBezTo>
                  <a:cubicBezTo>
                    <a:pt x="79" y="74"/>
                    <a:pt x="75" y="75"/>
                    <a:pt x="73" y="80"/>
                  </a:cubicBezTo>
                  <a:cubicBezTo>
                    <a:pt x="76" y="85"/>
                    <a:pt x="80" y="86"/>
                    <a:pt x="85" y="87"/>
                  </a:cubicBezTo>
                  <a:cubicBezTo>
                    <a:pt x="98" y="91"/>
                    <a:pt x="111" y="94"/>
                    <a:pt x="124" y="97"/>
                  </a:cubicBezTo>
                  <a:cubicBezTo>
                    <a:pt x="129" y="98"/>
                    <a:pt x="133" y="99"/>
                    <a:pt x="138" y="101"/>
                  </a:cubicBezTo>
                  <a:cubicBezTo>
                    <a:pt x="144" y="103"/>
                    <a:pt x="145" y="106"/>
                    <a:pt x="142" y="113"/>
                  </a:cubicBezTo>
                  <a:cubicBezTo>
                    <a:pt x="140" y="120"/>
                    <a:pt x="139" y="121"/>
                    <a:pt x="132" y="119"/>
                  </a:cubicBezTo>
                  <a:cubicBezTo>
                    <a:pt x="96" y="110"/>
                    <a:pt x="59" y="102"/>
                    <a:pt x="23" y="93"/>
                  </a:cubicBezTo>
                  <a:cubicBezTo>
                    <a:pt x="18" y="92"/>
                    <a:pt x="13" y="90"/>
                    <a:pt x="9" y="88"/>
                  </a:cubicBezTo>
                  <a:cubicBezTo>
                    <a:pt x="2" y="84"/>
                    <a:pt x="0" y="77"/>
                    <a:pt x="7" y="72"/>
                  </a:cubicBezTo>
                  <a:cubicBezTo>
                    <a:pt x="12" y="68"/>
                    <a:pt x="17" y="66"/>
                    <a:pt x="23" y="64"/>
                  </a:cubicBezTo>
                  <a:cubicBezTo>
                    <a:pt x="41" y="59"/>
                    <a:pt x="60" y="55"/>
                    <a:pt x="78" y="51"/>
                  </a:cubicBezTo>
                  <a:cubicBezTo>
                    <a:pt x="82" y="49"/>
                    <a:pt x="87" y="48"/>
                    <a:pt x="91" y="46"/>
                  </a:cubicBezTo>
                  <a:cubicBezTo>
                    <a:pt x="93" y="46"/>
                    <a:pt x="95" y="44"/>
                    <a:pt x="98" y="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4"/>
            <p:cNvSpPr>
              <a:spLocks/>
            </p:cNvSpPr>
            <p:nvPr/>
          </p:nvSpPr>
          <p:spPr bwMode="auto">
            <a:xfrm>
              <a:off x="6649573" y="2014576"/>
              <a:ext cx="381857" cy="353720"/>
            </a:xfrm>
            <a:custGeom>
              <a:avLst/>
              <a:gdLst>
                <a:gd name="T0" fmla="*/ 167 w 167"/>
                <a:gd name="T1" fmla="*/ 85 h 155"/>
                <a:gd name="T2" fmla="*/ 140 w 167"/>
                <a:gd name="T3" fmla="*/ 98 h 155"/>
                <a:gd name="T4" fmla="*/ 76 w 167"/>
                <a:gd name="T5" fmla="*/ 86 h 155"/>
                <a:gd name="T6" fmla="*/ 71 w 167"/>
                <a:gd name="T7" fmla="*/ 84 h 155"/>
                <a:gd name="T8" fmla="*/ 66 w 167"/>
                <a:gd name="T9" fmla="*/ 92 h 155"/>
                <a:gd name="T10" fmla="*/ 76 w 167"/>
                <a:gd name="T11" fmla="*/ 104 h 155"/>
                <a:gd name="T12" fmla="*/ 103 w 167"/>
                <a:gd name="T13" fmla="*/ 125 h 155"/>
                <a:gd name="T14" fmla="*/ 114 w 167"/>
                <a:gd name="T15" fmla="*/ 135 h 155"/>
                <a:gd name="T16" fmla="*/ 117 w 167"/>
                <a:gd name="T17" fmla="*/ 147 h 155"/>
                <a:gd name="T18" fmla="*/ 105 w 167"/>
                <a:gd name="T19" fmla="*/ 151 h 155"/>
                <a:gd name="T20" fmla="*/ 57 w 167"/>
                <a:gd name="T21" fmla="*/ 115 h 155"/>
                <a:gd name="T22" fmla="*/ 8 w 167"/>
                <a:gd name="T23" fmla="*/ 75 h 155"/>
                <a:gd name="T24" fmla="*/ 0 w 167"/>
                <a:gd name="T25" fmla="*/ 67 h 155"/>
                <a:gd name="T26" fmla="*/ 16 w 167"/>
                <a:gd name="T27" fmla="*/ 55 h 155"/>
                <a:gd name="T28" fmla="*/ 39 w 167"/>
                <a:gd name="T29" fmla="*/ 58 h 155"/>
                <a:gd name="T30" fmla="*/ 95 w 167"/>
                <a:gd name="T31" fmla="*/ 69 h 155"/>
                <a:gd name="T32" fmla="*/ 100 w 167"/>
                <a:gd name="T33" fmla="*/ 69 h 155"/>
                <a:gd name="T34" fmla="*/ 105 w 167"/>
                <a:gd name="T35" fmla="*/ 67 h 155"/>
                <a:gd name="T36" fmla="*/ 104 w 167"/>
                <a:gd name="T37" fmla="*/ 63 h 155"/>
                <a:gd name="T38" fmla="*/ 99 w 167"/>
                <a:gd name="T39" fmla="*/ 57 h 155"/>
                <a:gd name="T40" fmla="*/ 58 w 167"/>
                <a:gd name="T41" fmla="*/ 23 h 155"/>
                <a:gd name="T42" fmla="*/ 48 w 167"/>
                <a:gd name="T43" fmla="*/ 14 h 155"/>
                <a:gd name="T44" fmla="*/ 46 w 167"/>
                <a:gd name="T45" fmla="*/ 5 h 155"/>
                <a:gd name="T46" fmla="*/ 56 w 167"/>
                <a:gd name="T47" fmla="*/ 1 h 155"/>
                <a:gd name="T48" fmla="*/ 66 w 167"/>
                <a:gd name="T49" fmla="*/ 6 h 155"/>
                <a:gd name="T50" fmla="*/ 91 w 167"/>
                <a:gd name="T51" fmla="*/ 24 h 155"/>
                <a:gd name="T52" fmla="*/ 159 w 167"/>
                <a:gd name="T53" fmla="*/ 77 h 155"/>
                <a:gd name="T54" fmla="*/ 167 w 167"/>
                <a:gd name="T55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155">
                  <a:moveTo>
                    <a:pt x="167" y="85"/>
                  </a:moveTo>
                  <a:cubicBezTo>
                    <a:pt x="159" y="98"/>
                    <a:pt x="154" y="101"/>
                    <a:pt x="140" y="98"/>
                  </a:cubicBezTo>
                  <a:cubicBezTo>
                    <a:pt x="119" y="94"/>
                    <a:pt x="97" y="90"/>
                    <a:pt x="76" y="86"/>
                  </a:cubicBezTo>
                  <a:cubicBezTo>
                    <a:pt x="74" y="85"/>
                    <a:pt x="73" y="85"/>
                    <a:pt x="71" y="84"/>
                  </a:cubicBezTo>
                  <a:cubicBezTo>
                    <a:pt x="65" y="84"/>
                    <a:pt x="63" y="88"/>
                    <a:pt x="66" y="92"/>
                  </a:cubicBezTo>
                  <a:cubicBezTo>
                    <a:pt x="68" y="97"/>
                    <a:pt x="72" y="101"/>
                    <a:pt x="76" y="104"/>
                  </a:cubicBezTo>
                  <a:cubicBezTo>
                    <a:pt x="85" y="111"/>
                    <a:pt x="94" y="118"/>
                    <a:pt x="103" y="125"/>
                  </a:cubicBezTo>
                  <a:cubicBezTo>
                    <a:pt x="107" y="128"/>
                    <a:pt x="111" y="131"/>
                    <a:pt x="114" y="135"/>
                  </a:cubicBezTo>
                  <a:cubicBezTo>
                    <a:pt x="118" y="138"/>
                    <a:pt x="118" y="142"/>
                    <a:pt x="117" y="147"/>
                  </a:cubicBezTo>
                  <a:cubicBezTo>
                    <a:pt x="115" y="153"/>
                    <a:pt x="111" y="155"/>
                    <a:pt x="105" y="151"/>
                  </a:cubicBezTo>
                  <a:cubicBezTo>
                    <a:pt x="89" y="139"/>
                    <a:pt x="73" y="127"/>
                    <a:pt x="57" y="115"/>
                  </a:cubicBezTo>
                  <a:cubicBezTo>
                    <a:pt x="40" y="102"/>
                    <a:pt x="24" y="89"/>
                    <a:pt x="8" y="75"/>
                  </a:cubicBezTo>
                  <a:cubicBezTo>
                    <a:pt x="5" y="73"/>
                    <a:pt x="2" y="70"/>
                    <a:pt x="0" y="67"/>
                  </a:cubicBezTo>
                  <a:cubicBezTo>
                    <a:pt x="3" y="59"/>
                    <a:pt x="8" y="54"/>
                    <a:pt x="16" y="55"/>
                  </a:cubicBezTo>
                  <a:cubicBezTo>
                    <a:pt x="24" y="55"/>
                    <a:pt x="32" y="56"/>
                    <a:pt x="39" y="58"/>
                  </a:cubicBezTo>
                  <a:cubicBezTo>
                    <a:pt x="58" y="61"/>
                    <a:pt x="77" y="65"/>
                    <a:pt x="95" y="69"/>
                  </a:cubicBezTo>
                  <a:cubicBezTo>
                    <a:pt x="97" y="69"/>
                    <a:pt x="99" y="70"/>
                    <a:pt x="100" y="69"/>
                  </a:cubicBezTo>
                  <a:cubicBezTo>
                    <a:pt x="102" y="69"/>
                    <a:pt x="104" y="69"/>
                    <a:pt x="105" y="67"/>
                  </a:cubicBezTo>
                  <a:cubicBezTo>
                    <a:pt x="106" y="67"/>
                    <a:pt x="105" y="64"/>
                    <a:pt x="104" y="63"/>
                  </a:cubicBezTo>
                  <a:cubicBezTo>
                    <a:pt x="103" y="61"/>
                    <a:pt x="101" y="59"/>
                    <a:pt x="99" y="57"/>
                  </a:cubicBezTo>
                  <a:cubicBezTo>
                    <a:pt x="85" y="46"/>
                    <a:pt x="71" y="35"/>
                    <a:pt x="58" y="23"/>
                  </a:cubicBezTo>
                  <a:cubicBezTo>
                    <a:pt x="55" y="20"/>
                    <a:pt x="51" y="17"/>
                    <a:pt x="48" y="14"/>
                  </a:cubicBezTo>
                  <a:cubicBezTo>
                    <a:pt x="46" y="12"/>
                    <a:pt x="44" y="9"/>
                    <a:pt x="46" y="5"/>
                  </a:cubicBezTo>
                  <a:cubicBezTo>
                    <a:pt x="49" y="2"/>
                    <a:pt x="52" y="0"/>
                    <a:pt x="56" y="1"/>
                  </a:cubicBezTo>
                  <a:cubicBezTo>
                    <a:pt x="60" y="2"/>
                    <a:pt x="63" y="4"/>
                    <a:pt x="66" y="6"/>
                  </a:cubicBezTo>
                  <a:cubicBezTo>
                    <a:pt x="74" y="12"/>
                    <a:pt x="83" y="18"/>
                    <a:pt x="91" y="24"/>
                  </a:cubicBezTo>
                  <a:cubicBezTo>
                    <a:pt x="114" y="42"/>
                    <a:pt x="137" y="59"/>
                    <a:pt x="159" y="77"/>
                  </a:cubicBezTo>
                  <a:cubicBezTo>
                    <a:pt x="162" y="80"/>
                    <a:pt x="165" y="82"/>
                    <a:pt x="167" y="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5"/>
            <p:cNvSpPr>
              <a:spLocks noEditPoints="1"/>
            </p:cNvSpPr>
            <p:nvPr/>
          </p:nvSpPr>
          <p:spPr bwMode="auto">
            <a:xfrm>
              <a:off x="10800425" y="3638472"/>
              <a:ext cx="373818" cy="258591"/>
            </a:xfrm>
            <a:custGeom>
              <a:avLst/>
              <a:gdLst>
                <a:gd name="T0" fmla="*/ 88 w 163"/>
                <a:gd name="T1" fmla="*/ 113 h 113"/>
                <a:gd name="T2" fmla="*/ 35 w 163"/>
                <a:gd name="T3" fmla="*/ 102 h 113"/>
                <a:gd name="T4" fmla="*/ 19 w 163"/>
                <a:gd name="T5" fmla="*/ 24 h 113"/>
                <a:gd name="T6" fmla="*/ 52 w 163"/>
                <a:gd name="T7" fmla="*/ 5 h 113"/>
                <a:gd name="T8" fmla="*/ 115 w 163"/>
                <a:gd name="T9" fmla="*/ 6 h 113"/>
                <a:gd name="T10" fmla="*/ 157 w 163"/>
                <a:gd name="T11" fmla="*/ 49 h 113"/>
                <a:gd name="T12" fmla="*/ 115 w 163"/>
                <a:gd name="T13" fmla="*/ 110 h 113"/>
                <a:gd name="T14" fmla="*/ 88 w 163"/>
                <a:gd name="T15" fmla="*/ 113 h 113"/>
                <a:gd name="T16" fmla="*/ 73 w 163"/>
                <a:gd name="T17" fmla="*/ 24 h 113"/>
                <a:gd name="T18" fmla="*/ 45 w 163"/>
                <a:gd name="T19" fmla="*/ 33 h 113"/>
                <a:gd name="T20" fmla="*/ 34 w 163"/>
                <a:gd name="T21" fmla="*/ 62 h 113"/>
                <a:gd name="T22" fmla="*/ 63 w 163"/>
                <a:gd name="T23" fmla="*/ 88 h 113"/>
                <a:gd name="T24" fmla="*/ 97 w 163"/>
                <a:gd name="T25" fmla="*/ 91 h 113"/>
                <a:gd name="T26" fmla="*/ 133 w 163"/>
                <a:gd name="T27" fmla="*/ 69 h 113"/>
                <a:gd name="T28" fmla="*/ 128 w 163"/>
                <a:gd name="T29" fmla="*/ 40 h 113"/>
                <a:gd name="T30" fmla="*/ 118 w 163"/>
                <a:gd name="T31" fmla="*/ 34 h 113"/>
                <a:gd name="T32" fmla="*/ 73 w 163"/>
                <a:gd name="T33" fmla="*/ 2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" h="113">
                  <a:moveTo>
                    <a:pt x="88" y="113"/>
                  </a:moveTo>
                  <a:cubicBezTo>
                    <a:pt x="70" y="113"/>
                    <a:pt x="52" y="110"/>
                    <a:pt x="35" y="102"/>
                  </a:cubicBezTo>
                  <a:cubicBezTo>
                    <a:pt x="8" y="86"/>
                    <a:pt x="0" y="49"/>
                    <a:pt x="19" y="24"/>
                  </a:cubicBezTo>
                  <a:cubicBezTo>
                    <a:pt x="27" y="13"/>
                    <a:pt x="39" y="7"/>
                    <a:pt x="52" y="5"/>
                  </a:cubicBezTo>
                  <a:cubicBezTo>
                    <a:pt x="73" y="0"/>
                    <a:pt x="94" y="1"/>
                    <a:pt x="115" y="6"/>
                  </a:cubicBezTo>
                  <a:cubicBezTo>
                    <a:pt x="136" y="13"/>
                    <a:pt x="152" y="25"/>
                    <a:pt x="157" y="49"/>
                  </a:cubicBezTo>
                  <a:cubicBezTo>
                    <a:pt x="163" y="78"/>
                    <a:pt x="144" y="106"/>
                    <a:pt x="115" y="110"/>
                  </a:cubicBezTo>
                  <a:cubicBezTo>
                    <a:pt x="106" y="112"/>
                    <a:pt x="97" y="112"/>
                    <a:pt x="88" y="113"/>
                  </a:cubicBezTo>
                  <a:close/>
                  <a:moveTo>
                    <a:pt x="73" y="24"/>
                  </a:moveTo>
                  <a:cubicBezTo>
                    <a:pt x="66" y="24"/>
                    <a:pt x="55" y="26"/>
                    <a:pt x="45" y="33"/>
                  </a:cubicBezTo>
                  <a:cubicBezTo>
                    <a:pt x="35" y="41"/>
                    <a:pt x="32" y="51"/>
                    <a:pt x="34" y="62"/>
                  </a:cubicBezTo>
                  <a:cubicBezTo>
                    <a:pt x="37" y="78"/>
                    <a:pt x="49" y="85"/>
                    <a:pt x="63" y="88"/>
                  </a:cubicBezTo>
                  <a:cubicBezTo>
                    <a:pt x="74" y="91"/>
                    <a:pt x="86" y="91"/>
                    <a:pt x="97" y="91"/>
                  </a:cubicBezTo>
                  <a:cubicBezTo>
                    <a:pt x="114" y="92"/>
                    <a:pt x="125" y="83"/>
                    <a:pt x="133" y="69"/>
                  </a:cubicBezTo>
                  <a:cubicBezTo>
                    <a:pt x="138" y="59"/>
                    <a:pt x="137" y="48"/>
                    <a:pt x="128" y="40"/>
                  </a:cubicBezTo>
                  <a:cubicBezTo>
                    <a:pt x="125" y="38"/>
                    <a:pt x="122" y="35"/>
                    <a:pt x="118" y="34"/>
                  </a:cubicBezTo>
                  <a:cubicBezTo>
                    <a:pt x="105" y="27"/>
                    <a:pt x="92" y="24"/>
                    <a:pt x="73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6"/>
            <p:cNvSpPr>
              <a:spLocks/>
            </p:cNvSpPr>
            <p:nvPr/>
          </p:nvSpPr>
          <p:spPr bwMode="auto">
            <a:xfrm>
              <a:off x="10761569" y="3974774"/>
              <a:ext cx="356400" cy="259931"/>
            </a:xfrm>
            <a:custGeom>
              <a:avLst/>
              <a:gdLst>
                <a:gd name="T0" fmla="*/ 74 w 155"/>
                <a:gd name="T1" fmla="*/ 110 h 114"/>
                <a:gd name="T2" fmla="*/ 25 w 155"/>
                <a:gd name="T3" fmla="*/ 102 h 114"/>
                <a:gd name="T4" fmla="*/ 13 w 155"/>
                <a:gd name="T5" fmla="*/ 92 h 114"/>
                <a:gd name="T6" fmla="*/ 28 w 155"/>
                <a:gd name="T7" fmla="*/ 14 h 114"/>
                <a:gd name="T8" fmla="*/ 52 w 155"/>
                <a:gd name="T9" fmla="*/ 4 h 114"/>
                <a:gd name="T10" fmla="*/ 127 w 155"/>
                <a:gd name="T11" fmla="*/ 18 h 114"/>
                <a:gd name="T12" fmla="*/ 153 w 155"/>
                <a:gd name="T13" fmla="*/ 57 h 114"/>
                <a:gd name="T14" fmla="*/ 136 w 155"/>
                <a:gd name="T15" fmla="*/ 104 h 114"/>
                <a:gd name="T16" fmla="*/ 108 w 155"/>
                <a:gd name="T17" fmla="*/ 113 h 114"/>
                <a:gd name="T18" fmla="*/ 102 w 155"/>
                <a:gd name="T19" fmla="*/ 107 h 114"/>
                <a:gd name="T20" fmla="*/ 111 w 155"/>
                <a:gd name="T21" fmla="*/ 92 h 114"/>
                <a:gd name="T22" fmla="*/ 130 w 155"/>
                <a:gd name="T23" fmla="*/ 61 h 114"/>
                <a:gd name="T24" fmla="*/ 111 w 155"/>
                <a:gd name="T25" fmla="*/ 35 h 114"/>
                <a:gd name="T26" fmla="*/ 51 w 155"/>
                <a:gd name="T27" fmla="*/ 29 h 114"/>
                <a:gd name="T28" fmla="*/ 33 w 155"/>
                <a:gd name="T29" fmla="*/ 76 h 114"/>
                <a:gd name="T30" fmla="*/ 44 w 155"/>
                <a:gd name="T31" fmla="*/ 84 h 114"/>
                <a:gd name="T32" fmla="*/ 56 w 155"/>
                <a:gd name="T33" fmla="*/ 76 h 114"/>
                <a:gd name="T34" fmla="*/ 59 w 155"/>
                <a:gd name="T35" fmla="*/ 69 h 114"/>
                <a:gd name="T36" fmla="*/ 66 w 155"/>
                <a:gd name="T37" fmla="*/ 63 h 114"/>
                <a:gd name="T38" fmla="*/ 81 w 155"/>
                <a:gd name="T39" fmla="*/ 74 h 114"/>
                <a:gd name="T40" fmla="*/ 76 w 155"/>
                <a:gd name="T41" fmla="*/ 99 h 114"/>
                <a:gd name="T42" fmla="*/ 74 w 155"/>
                <a:gd name="T43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5" h="114">
                  <a:moveTo>
                    <a:pt x="74" y="110"/>
                  </a:moveTo>
                  <a:cubicBezTo>
                    <a:pt x="57" y="109"/>
                    <a:pt x="41" y="107"/>
                    <a:pt x="25" y="102"/>
                  </a:cubicBezTo>
                  <a:cubicBezTo>
                    <a:pt x="20" y="100"/>
                    <a:pt x="15" y="97"/>
                    <a:pt x="13" y="92"/>
                  </a:cubicBezTo>
                  <a:cubicBezTo>
                    <a:pt x="0" y="67"/>
                    <a:pt x="3" y="33"/>
                    <a:pt x="28" y="14"/>
                  </a:cubicBezTo>
                  <a:cubicBezTo>
                    <a:pt x="35" y="9"/>
                    <a:pt x="43" y="5"/>
                    <a:pt x="52" y="4"/>
                  </a:cubicBezTo>
                  <a:cubicBezTo>
                    <a:pt x="79" y="0"/>
                    <a:pt x="104" y="4"/>
                    <a:pt x="127" y="18"/>
                  </a:cubicBezTo>
                  <a:cubicBezTo>
                    <a:pt x="142" y="27"/>
                    <a:pt x="152" y="40"/>
                    <a:pt x="153" y="57"/>
                  </a:cubicBezTo>
                  <a:cubicBezTo>
                    <a:pt x="155" y="75"/>
                    <a:pt x="150" y="91"/>
                    <a:pt x="136" y="104"/>
                  </a:cubicBezTo>
                  <a:cubicBezTo>
                    <a:pt x="129" y="111"/>
                    <a:pt x="119" y="114"/>
                    <a:pt x="108" y="113"/>
                  </a:cubicBezTo>
                  <a:cubicBezTo>
                    <a:pt x="104" y="113"/>
                    <a:pt x="102" y="111"/>
                    <a:pt x="102" y="107"/>
                  </a:cubicBezTo>
                  <a:cubicBezTo>
                    <a:pt x="100" y="98"/>
                    <a:pt x="102" y="95"/>
                    <a:pt x="111" y="92"/>
                  </a:cubicBezTo>
                  <a:cubicBezTo>
                    <a:pt x="124" y="88"/>
                    <a:pt x="132" y="74"/>
                    <a:pt x="130" y="61"/>
                  </a:cubicBezTo>
                  <a:cubicBezTo>
                    <a:pt x="128" y="49"/>
                    <a:pt x="122" y="40"/>
                    <a:pt x="111" y="35"/>
                  </a:cubicBezTo>
                  <a:cubicBezTo>
                    <a:pt x="92" y="25"/>
                    <a:pt x="72" y="24"/>
                    <a:pt x="51" y="29"/>
                  </a:cubicBezTo>
                  <a:cubicBezTo>
                    <a:pt x="29" y="34"/>
                    <a:pt x="22" y="55"/>
                    <a:pt x="33" y="76"/>
                  </a:cubicBezTo>
                  <a:cubicBezTo>
                    <a:pt x="35" y="81"/>
                    <a:pt x="39" y="84"/>
                    <a:pt x="44" y="84"/>
                  </a:cubicBezTo>
                  <a:cubicBezTo>
                    <a:pt x="50" y="84"/>
                    <a:pt x="54" y="80"/>
                    <a:pt x="56" y="76"/>
                  </a:cubicBezTo>
                  <a:cubicBezTo>
                    <a:pt x="57" y="74"/>
                    <a:pt x="57" y="71"/>
                    <a:pt x="59" y="69"/>
                  </a:cubicBezTo>
                  <a:cubicBezTo>
                    <a:pt x="61" y="67"/>
                    <a:pt x="63" y="64"/>
                    <a:pt x="66" y="63"/>
                  </a:cubicBezTo>
                  <a:cubicBezTo>
                    <a:pt x="75" y="58"/>
                    <a:pt x="82" y="63"/>
                    <a:pt x="81" y="74"/>
                  </a:cubicBezTo>
                  <a:cubicBezTo>
                    <a:pt x="79" y="82"/>
                    <a:pt x="77" y="91"/>
                    <a:pt x="76" y="99"/>
                  </a:cubicBezTo>
                  <a:cubicBezTo>
                    <a:pt x="75" y="102"/>
                    <a:pt x="74" y="106"/>
                    <a:pt x="7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7"/>
            <p:cNvSpPr>
              <a:spLocks noEditPoints="1"/>
            </p:cNvSpPr>
            <p:nvPr/>
          </p:nvSpPr>
          <p:spPr bwMode="auto">
            <a:xfrm>
              <a:off x="6341408" y="4305717"/>
              <a:ext cx="360419" cy="286728"/>
            </a:xfrm>
            <a:custGeom>
              <a:avLst/>
              <a:gdLst>
                <a:gd name="T0" fmla="*/ 98 w 157"/>
                <a:gd name="T1" fmla="*/ 1 h 126"/>
                <a:gd name="T2" fmla="*/ 137 w 157"/>
                <a:gd name="T3" fmla="*/ 24 h 126"/>
                <a:gd name="T4" fmla="*/ 154 w 157"/>
                <a:gd name="T5" fmla="*/ 64 h 126"/>
                <a:gd name="T6" fmla="*/ 148 w 157"/>
                <a:gd name="T7" fmla="*/ 77 h 126"/>
                <a:gd name="T8" fmla="*/ 37 w 157"/>
                <a:gd name="T9" fmla="*/ 122 h 126"/>
                <a:gd name="T10" fmla="*/ 20 w 157"/>
                <a:gd name="T11" fmla="*/ 115 h 126"/>
                <a:gd name="T12" fmla="*/ 4 w 157"/>
                <a:gd name="T13" fmla="*/ 70 h 126"/>
                <a:gd name="T14" fmla="*/ 16 w 157"/>
                <a:gd name="T15" fmla="*/ 36 h 126"/>
                <a:gd name="T16" fmla="*/ 98 w 157"/>
                <a:gd name="T17" fmla="*/ 1 h 126"/>
                <a:gd name="T18" fmla="*/ 27 w 157"/>
                <a:gd name="T19" fmla="*/ 68 h 126"/>
                <a:gd name="T20" fmla="*/ 34 w 157"/>
                <a:gd name="T21" fmla="*/ 88 h 126"/>
                <a:gd name="T22" fmla="*/ 47 w 157"/>
                <a:gd name="T23" fmla="*/ 94 h 126"/>
                <a:gd name="T24" fmla="*/ 78 w 157"/>
                <a:gd name="T25" fmla="*/ 82 h 126"/>
                <a:gd name="T26" fmla="*/ 122 w 157"/>
                <a:gd name="T27" fmla="*/ 64 h 126"/>
                <a:gd name="T28" fmla="*/ 127 w 157"/>
                <a:gd name="T29" fmla="*/ 53 h 126"/>
                <a:gd name="T30" fmla="*/ 114 w 157"/>
                <a:gd name="T31" fmla="*/ 30 h 126"/>
                <a:gd name="T32" fmla="*/ 101 w 157"/>
                <a:gd name="T33" fmla="*/ 24 h 126"/>
                <a:gd name="T34" fmla="*/ 36 w 157"/>
                <a:gd name="T35" fmla="*/ 47 h 126"/>
                <a:gd name="T36" fmla="*/ 27 w 157"/>
                <a:gd name="T37" fmla="*/ 6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" h="126">
                  <a:moveTo>
                    <a:pt x="98" y="1"/>
                  </a:moveTo>
                  <a:cubicBezTo>
                    <a:pt x="116" y="0"/>
                    <a:pt x="129" y="8"/>
                    <a:pt x="137" y="24"/>
                  </a:cubicBezTo>
                  <a:cubicBezTo>
                    <a:pt x="144" y="37"/>
                    <a:pt x="149" y="50"/>
                    <a:pt x="154" y="64"/>
                  </a:cubicBezTo>
                  <a:cubicBezTo>
                    <a:pt x="157" y="72"/>
                    <a:pt x="156" y="74"/>
                    <a:pt x="148" y="77"/>
                  </a:cubicBezTo>
                  <a:cubicBezTo>
                    <a:pt x="111" y="92"/>
                    <a:pt x="74" y="107"/>
                    <a:pt x="37" y="122"/>
                  </a:cubicBezTo>
                  <a:cubicBezTo>
                    <a:pt x="27" y="126"/>
                    <a:pt x="24" y="125"/>
                    <a:pt x="20" y="115"/>
                  </a:cubicBezTo>
                  <a:cubicBezTo>
                    <a:pt x="14" y="100"/>
                    <a:pt x="8" y="85"/>
                    <a:pt x="4" y="70"/>
                  </a:cubicBezTo>
                  <a:cubicBezTo>
                    <a:pt x="0" y="56"/>
                    <a:pt x="7" y="45"/>
                    <a:pt x="16" y="36"/>
                  </a:cubicBezTo>
                  <a:cubicBezTo>
                    <a:pt x="38" y="12"/>
                    <a:pt x="66" y="3"/>
                    <a:pt x="98" y="1"/>
                  </a:cubicBezTo>
                  <a:close/>
                  <a:moveTo>
                    <a:pt x="27" y="68"/>
                  </a:moveTo>
                  <a:cubicBezTo>
                    <a:pt x="29" y="73"/>
                    <a:pt x="31" y="81"/>
                    <a:pt x="34" y="88"/>
                  </a:cubicBezTo>
                  <a:cubicBezTo>
                    <a:pt x="37" y="96"/>
                    <a:pt x="39" y="96"/>
                    <a:pt x="47" y="94"/>
                  </a:cubicBezTo>
                  <a:cubicBezTo>
                    <a:pt x="57" y="90"/>
                    <a:pt x="68" y="86"/>
                    <a:pt x="78" y="82"/>
                  </a:cubicBezTo>
                  <a:cubicBezTo>
                    <a:pt x="93" y="77"/>
                    <a:pt x="107" y="71"/>
                    <a:pt x="122" y="64"/>
                  </a:cubicBezTo>
                  <a:cubicBezTo>
                    <a:pt x="129" y="61"/>
                    <a:pt x="130" y="59"/>
                    <a:pt x="127" y="53"/>
                  </a:cubicBezTo>
                  <a:cubicBezTo>
                    <a:pt x="123" y="45"/>
                    <a:pt x="119" y="37"/>
                    <a:pt x="114" y="30"/>
                  </a:cubicBezTo>
                  <a:cubicBezTo>
                    <a:pt x="111" y="26"/>
                    <a:pt x="107" y="24"/>
                    <a:pt x="101" y="24"/>
                  </a:cubicBezTo>
                  <a:cubicBezTo>
                    <a:pt x="76" y="23"/>
                    <a:pt x="55" y="33"/>
                    <a:pt x="36" y="47"/>
                  </a:cubicBezTo>
                  <a:cubicBezTo>
                    <a:pt x="30" y="51"/>
                    <a:pt x="27" y="58"/>
                    <a:pt x="2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8"/>
            <p:cNvSpPr>
              <a:spLocks noEditPoints="1"/>
            </p:cNvSpPr>
            <p:nvPr/>
          </p:nvSpPr>
          <p:spPr bwMode="auto">
            <a:xfrm>
              <a:off x="9188587" y="1220046"/>
              <a:ext cx="274669" cy="360419"/>
            </a:xfrm>
            <a:custGeom>
              <a:avLst/>
              <a:gdLst>
                <a:gd name="T0" fmla="*/ 0 w 120"/>
                <a:gd name="T1" fmla="*/ 91 h 158"/>
                <a:gd name="T2" fmla="*/ 20 w 120"/>
                <a:gd name="T3" fmla="*/ 25 h 158"/>
                <a:gd name="T4" fmla="*/ 73 w 120"/>
                <a:gd name="T5" fmla="*/ 3 h 158"/>
                <a:gd name="T6" fmla="*/ 115 w 120"/>
                <a:gd name="T7" fmla="*/ 37 h 158"/>
                <a:gd name="T8" fmla="*/ 116 w 120"/>
                <a:gd name="T9" fmla="*/ 79 h 158"/>
                <a:gd name="T10" fmla="*/ 92 w 120"/>
                <a:gd name="T11" fmla="*/ 130 h 158"/>
                <a:gd name="T12" fmla="*/ 10 w 120"/>
                <a:gd name="T13" fmla="*/ 127 h 158"/>
                <a:gd name="T14" fmla="*/ 0 w 120"/>
                <a:gd name="T15" fmla="*/ 91 h 158"/>
                <a:gd name="T16" fmla="*/ 94 w 120"/>
                <a:gd name="T17" fmla="*/ 62 h 158"/>
                <a:gd name="T18" fmla="*/ 94 w 120"/>
                <a:gd name="T19" fmla="*/ 54 h 158"/>
                <a:gd name="T20" fmla="*/ 60 w 120"/>
                <a:gd name="T21" fmla="*/ 25 h 158"/>
                <a:gd name="T22" fmla="*/ 36 w 120"/>
                <a:gd name="T23" fmla="*/ 41 h 158"/>
                <a:gd name="T24" fmla="*/ 23 w 120"/>
                <a:gd name="T25" fmla="*/ 76 h 158"/>
                <a:gd name="T26" fmla="*/ 39 w 120"/>
                <a:gd name="T27" fmla="*/ 121 h 158"/>
                <a:gd name="T28" fmla="*/ 66 w 120"/>
                <a:gd name="T29" fmla="*/ 121 h 158"/>
                <a:gd name="T30" fmla="*/ 78 w 120"/>
                <a:gd name="T31" fmla="*/ 110 h 158"/>
                <a:gd name="T32" fmla="*/ 94 w 120"/>
                <a:gd name="T33" fmla="*/ 6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58">
                  <a:moveTo>
                    <a:pt x="0" y="91"/>
                  </a:moveTo>
                  <a:cubicBezTo>
                    <a:pt x="1" y="67"/>
                    <a:pt x="6" y="45"/>
                    <a:pt x="20" y="25"/>
                  </a:cubicBezTo>
                  <a:cubicBezTo>
                    <a:pt x="33" y="7"/>
                    <a:pt x="51" y="0"/>
                    <a:pt x="73" y="3"/>
                  </a:cubicBezTo>
                  <a:cubicBezTo>
                    <a:pt x="93" y="6"/>
                    <a:pt x="107" y="18"/>
                    <a:pt x="115" y="37"/>
                  </a:cubicBezTo>
                  <a:cubicBezTo>
                    <a:pt x="120" y="51"/>
                    <a:pt x="119" y="65"/>
                    <a:pt x="116" y="79"/>
                  </a:cubicBezTo>
                  <a:cubicBezTo>
                    <a:pt x="112" y="98"/>
                    <a:pt x="105" y="115"/>
                    <a:pt x="92" y="130"/>
                  </a:cubicBezTo>
                  <a:cubicBezTo>
                    <a:pt x="68" y="158"/>
                    <a:pt x="27" y="150"/>
                    <a:pt x="10" y="127"/>
                  </a:cubicBezTo>
                  <a:cubicBezTo>
                    <a:pt x="2" y="116"/>
                    <a:pt x="0" y="104"/>
                    <a:pt x="0" y="91"/>
                  </a:cubicBezTo>
                  <a:close/>
                  <a:moveTo>
                    <a:pt x="94" y="62"/>
                  </a:moveTo>
                  <a:cubicBezTo>
                    <a:pt x="94" y="59"/>
                    <a:pt x="95" y="56"/>
                    <a:pt x="94" y="54"/>
                  </a:cubicBezTo>
                  <a:cubicBezTo>
                    <a:pt x="93" y="36"/>
                    <a:pt x="77" y="23"/>
                    <a:pt x="60" y="25"/>
                  </a:cubicBezTo>
                  <a:cubicBezTo>
                    <a:pt x="49" y="26"/>
                    <a:pt x="42" y="33"/>
                    <a:pt x="36" y="41"/>
                  </a:cubicBezTo>
                  <a:cubicBezTo>
                    <a:pt x="29" y="51"/>
                    <a:pt x="26" y="63"/>
                    <a:pt x="23" y="76"/>
                  </a:cubicBezTo>
                  <a:cubicBezTo>
                    <a:pt x="19" y="94"/>
                    <a:pt x="23" y="109"/>
                    <a:pt x="39" y="121"/>
                  </a:cubicBezTo>
                  <a:cubicBezTo>
                    <a:pt x="50" y="128"/>
                    <a:pt x="56" y="129"/>
                    <a:pt x="66" y="121"/>
                  </a:cubicBezTo>
                  <a:cubicBezTo>
                    <a:pt x="71" y="118"/>
                    <a:pt x="75" y="114"/>
                    <a:pt x="78" y="110"/>
                  </a:cubicBezTo>
                  <a:cubicBezTo>
                    <a:pt x="89" y="96"/>
                    <a:pt x="95" y="80"/>
                    <a:pt x="94" y="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9"/>
            <p:cNvSpPr>
              <a:spLocks noEditPoints="1"/>
            </p:cNvSpPr>
            <p:nvPr/>
          </p:nvSpPr>
          <p:spPr bwMode="auto">
            <a:xfrm>
              <a:off x="10784346" y="3010083"/>
              <a:ext cx="344341" cy="262610"/>
            </a:xfrm>
            <a:custGeom>
              <a:avLst/>
              <a:gdLst>
                <a:gd name="T0" fmla="*/ 88 w 150"/>
                <a:gd name="T1" fmla="*/ 0 h 115"/>
                <a:gd name="T2" fmla="*/ 106 w 150"/>
                <a:gd name="T3" fmla="*/ 1 h 115"/>
                <a:gd name="T4" fmla="*/ 148 w 150"/>
                <a:gd name="T5" fmla="*/ 44 h 115"/>
                <a:gd name="T6" fmla="*/ 114 w 150"/>
                <a:gd name="T7" fmla="*/ 102 h 115"/>
                <a:gd name="T8" fmla="*/ 42 w 150"/>
                <a:gd name="T9" fmla="*/ 110 h 115"/>
                <a:gd name="T10" fmla="*/ 1 w 150"/>
                <a:gd name="T11" fmla="*/ 64 h 115"/>
                <a:gd name="T12" fmla="*/ 11 w 150"/>
                <a:gd name="T13" fmla="*/ 30 h 115"/>
                <a:gd name="T14" fmla="*/ 63 w 150"/>
                <a:gd name="T15" fmla="*/ 1 h 115"/>
                <a:gd name="T16" fmla="*/ 88 w 150"/>
                <a:gd name="T17" fmla="*/ 0 h 115"/>
                <a:gd name="T18" fmla="*/ 89 w 150"/>
                <a:gd name="T19" fmla="*/ 20 h 115"/>
                <a:gd name="T20" fmla="*/ 39 w 150"/>
                <a:gd name="T21" fmla="*/ 34 h 115"/>
                <a:gd name="T22" fmla="*/ 33 w 150"/>
                <a:gd name="T23" fmla="*/ 80 h 115"/>
                <a:gd name="T24" fmla="*/ 48 w 150"/>
                <a:gd name="T25" fmla="*/ 90 h 115"/>
                <a:gd name="T26" fmla="*/ 104 w 150"/>
                <a:gd name="T27" fmla="*/ 81 h 115"/>
                <a:gd name="T28" fmla="*/ 126 w 150"/>
                <a:gd name="T29" fmla="*/ 56 h 115"/>
                <a:gd name="T30" fmla="*/ 125 w 150"/>
                <a:gd name="T31" fmla="*/ 44 h 115"/>
                <a:gd name="T32" fmla="*/ 89 w 150"/>
                <a:gd name="T33" fmla="*/ 2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0" h="115">
                  <a:moveTo>
                    <a:pt x="88" y="0"/>
                  </a:moveTo>
                  <a:cubicBezTo>
                    <a:pt x="94" y="0"/>
                    <a:pt x="100" y="0"/>
                    <a:pt x="106" y="1"/>
                  </a:cubicBezTo>
                  <a:cubicBezTo>
                    <a:pt x="129" y="4"/>
                    <a:pt x="146" y="22"/>
                    <a:pt x="148" y="44"/>
                  </a:cubicBezTo>
                  <a:cubicBezTo>
                    <a:pt x="150" y="70"/>
                    <a:pt x="137" y="92"/>
                    <a:pt x="114" y="102"/>
                  </a:cubicBezTo>
                  <a:cubicBezTo>
                    <a:pt x="91" y="112"/>
                    <a:pt x="67" y="115"/>
                    <a:pt x="42" y="110"/>
                  </a:cubicBezTo>
                  <a:cubicBezTo>
                    <a:pt x="18" y="106"/>
                    <a:pt x="4" y="89"/>
                    <a:pt x="1" y="64"/>
                  </a:cubicBezTo>
                  <a:cubicBezTo>
                    <a:pt x="0" y="51"/>
                    <a:pt x="3" y="40"/>
                    <a:pt x="11" y="30"/>
                  </a:cubicBezTo>
                  <a:cubicBezTo>
                    <a:pt x="24" y="13"/>
                    <a:pt x="42" y="3"/>
                    <a:pt x="63" y="1"/>
                  </a:cubicBezTo>
                  <a:cubicBezTo>
                    <a:pt x="71" y="0"/>
                    <a:pt x="79" y="0"/>
                    <a:pt x="88" y="0"/>
                  </a:cubicBezTo>
                  <a:close/>
                  <a:moveTo>
                    <a:pt x="89" y="20"/>
                  </a:moveTo>
                  <a:cubicBezTo>
                    <a:pt x="70" y="20"/>
                    <a:pt x="54" y="26"/>
                    <a:pt x="39" y="34"/>
                  </a:cubicBezTo>
                  <a:cubicBezTo>
                    <a:pt x="21" y="44"/>
                    <a:pt x="22" y="68"/>
                    <a:pt x="33" y="80"/>
                  </a:cubicBezTo>
                  <a:cubicBezTo>
                    <a:pt x="37" y="84"/>
                    <a:pt x="41" y="89"/>
                    <a:pt x="48" y="90"/>
                  </a:cubicBezTo>
                  <a:cubicBezTo>
                    <a:pt x="68" y="91"/>
                    <a:pt x="87" y="89"/>
                    <a:pt x="104" y="81"/>
                  </a:cubicBezTo>
                  <a:cubicBezTo>
                    <a:pt x="115" y="76"/>
                    <a:pt x="123" y="68"/>
                    <a:pt x="126" y="56"/>
                  </a:cubicBezTo>
                  <a:cubicBezTo>
                    <a:pt x="127" y="51"/>
                    <a:pt x="127" y="47"/>
                    <a:pt x="125" y="44"/>
                  </a:cubicBezTo>
                  <a:cubicBezTo>
                    <a:pt x="116" y="30"/>
                    <a:pt x="106" y="17"/>
                    <a:pt x="89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0"/>
            <p:cNvSpPr>
              <a:spLocks noEditPoints="1"/>
            </p:cNvSpPr>
            <p:nvPr/>
          </p:nvSpPr>
          <p:spPr bwMode="auto">
            <a:xfrm>
              <a:off x="8988949" y="4075263"/>
              <a:ext cx="210356" cy="351040"/>
            </a:xfrm>
            <a:custGeom>
              <a:avLst/>
              <a:gdLst>
                <a:gd name="T0" fmla="*/ 7 w 92"/>
                <a:gd name="T1" fmla="*/ 122 h 154"/>
                <a:gd name="T2" fmla="*/ 19 w 92"/>
                <a:gd name="T3" fmla="*/ 119 h 154"/>
                <a:gd name="T4" fmla="*/ 33 w 92"/>
                <a:gd name="T5" fmla="*/ 124 h 154"/>
                <a:gd name="T6" fmla="*/ 58 w 92"/>
                <a:gd name="T7" fmla="*/ 127 h 154"/>
                <a:gd name="T8" fmla="*/ 61 w 92"/>
                <a:gd name="T9" fmla="*/ 121 h 154"/>
                <a:gd name="T10" fmla="*/ 63 w 92"/>
                <a:gd name="T11" fmla="*/ 115 h 154"/>
                <a:gd name="T12" fmla="*/ 50 w 92"/>
                <a:gd name="T13" fmla="*/ 100 h 154"/>
                <a:gd name="T14" fmla="*/ 24 w 92"/>
                <a:gd name="T15" fmla="*/ 96 h 154"/>
                <a:gd name="T16" fmla="*/ 6 w 92"/>
                <a:gd name="T17" fmla="*/ 71 h 154"/>
                <a:gd name="T18" fmla="*/ 18 w 92"/>
                <a:gd name="T19" fmla="*/ 15 h 154"/>
                <a:gd name="T20" fmla="*/ 80 w 92"/>
                <a:gd name="T21" fmla="*/ 24 h 154"/>
                <a:gd name="T22" fmla="*/ 87 w 92"/>
                <a:gd name="T23" fmla="*/ 43 h 154"/>
                <a:gd name="T24" fmla="*/ 86 w 92"/>
                <a:gd name="T25" fmla="*/ 120 h 154"/>
                <a:gd name="T26" fmla="*/ 44 w 92"/>
                <a:gd name="T27" fmla="*/ 154 h 154"/>
                <a:gd name="T28" fmla="*/ 34 w 92"/>
                <a:gd name="T29" fmla="*/ 153 h 154"/>
                <a:gd name="T30" fmla="*/ 15 w 92"/>
                <a:gd name="T31" fmla="*/ 142 h 154"/>
                <a:gd name="T32" fmla="*/ 7 w 92"/>
                <a:gd name="T33" fmla="*/ 122 h 154"/>
                <a:gd name="T34" fmla="*/ 64 w 92"/>
                <a:gd name="T35" fmla="*/ 56 h 154"/>
                <a:gd name="T36" fmla="*/ 56 w 92"/>
                <a:gd name="T37" fmla="*/ 33 h 154"/>
                <a:gd name="T38" fmla="*/ 31 w 92"/>
                <a:gd name="T39" fmla="*/ 36 h 154"/>
                <a:gd name="T40" fmla="*/ 30 w 92"/>
                <a:gd name="T41" fmla="*/ 69 h 154"/>
                <a:gd name="T42" fmla="*/ 48 w 92"/>
                <a:gd name="T43" fmla="*/ 80 h 154"/>
                <a:gd name="T44" fmla="*/ 62 w 92"/>
                <a:gd name="T45" fmla="*/ 68 h 154"/>
                <a:gd name="T46" fmla="*/ 64 w 92"/>
                <a:gd name="T47" fmla="*/ 5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" h="154">
                  <a:moveTo>
                    <a:pt x="7" y="122"/>
                  </a:moveTo>
                  <a:cubicBezTo>
                    <a:pt x="11" y="121"/>
                    <a:pt x="15" y="120"/>
                    <a:pt x="19" y="119"/>
                  </a:cubicBezTo>
                  <a:cubicBezTo>
                    <a:pt x="25" y="117"/>
                    <a:pt x="29" y="119"/>
                    <a:pt x="33" y="124"/>
                  </a:cubicBezTo>
                  <a:cubicBezTo>
                    <a:pt x="39" y="136"/>
                    <a:pt x="48" y="134"/>
                    <a:pt x="58" y="127"/>
                  </a:cubicBezTo>
                  <a:cubicBezTo>
                    <a:pt x="59" y="126"/>
                    <a:pt x="60" y="123"/>
                    <a:pt x="61" y="121"/>
                  </a:cubicBezTo>
                  <a:cubicBezTo>
                    <a:pt x="62" y="119"/>
                    <a:pt x="62" y="117"/>
                    <a:pt x="63" y="115"/>
                  </a:cubicBezTo>
                  <a:cubicBezTo>
                    <a:pt x="67" y="100"/>
                    <a:pt x="66" y="98"/>
                    <a:pt x="50" y="100"/>
                  </a:cubicBezTo>
                  <a:cubicBezTo>
                    <a:pt x="40" y="102"/>
                    <a:pt x="32" y="101"/>
                    <a:pt x="24" y="96"/>
                  </a:cubicBezTo>
                  <a:cubicBezTo>
                    <a:pt x="14" y="90"/>
                    <a:pt x="9" y="81"/>
                    <a:pt x="6" y="71"/>
                  </a:cubicBezTo>
                  <a:cubicBezTo>
                    <a:pt x="0" y="51"/>
                    <a:pt x="2" y="32"/>
                    <a:pt x="18" y="15"/>
                  </a:cubicBezTo>
                  <a:cubicBezTo>
                    <a:pt x="31" y="0"/>
                    <a:pt x="70" y="1"/>
                    <a:pt x="80" y="24"/>
                  </a:cubicBezTo>
                  <a:cubicBezTo>
                    <a:pt x="83" y="31"/>
                    <a:pt x="86" y="37"/>
                    <a:pt x="87" y="43"/>
                  </a:cubicBezTo>
                  <a:cubicBezTo>
                    <a:pt x="91" y="69"/>
                    <a:pt x="92" y="94"/>
                    <a:pt x="86" y="120"/>
                  </a:cubicBezTo>
                  <a:cubicBezTo>
                    <a:pt x="81" y="142"/>
                    <a:pt x="66" y="153"/>
                    <a:pt x="44" y="154"/>
                  </a:cubicBezTo>
                  <a:cubicBezTo>
                    <a:pt x="41" y="154"/>
                    <a:pt x="37" y="154"/>
                    <a:pt x="34" y="153"/>
                  </a:cubicBezTo>
                  <a:cubicBezTo>
                    <a:pt x="26" y="153"/>
                    <a:pt x="19" y="150"/>
                    <a:pt x="15" y="142"/>
                  </a:cubicBezTo>
                  <a:cubicBezTo>
                    <a:pt x="12" y="136"/>
                    <a:pt x="8" y="131"/>
                    <a:pt x="7" y="122"/>
                  </a:cubicBezTo>
                  <a:close/>
                  <a:moveTo>
                    <a:pt x="64" y="56"/>
                  </a:moveTo>
                  <a:cubicBezTo>
                    <a:pt x="63" y="47"/>
                    <a:pt x="62" y="39"/>
                    <a:pt x="56" y="33"/>
                  </a:cubicBezTo>
                  <a:cubicBezTo>
                    <a:pt x="49" y="24"/>
                    <a:pt x="35" y="25"/>
                    <a:pt x="31" y="36"/>
                  </a:cubicBezTo>
                  <a:cubicBezTo>
                    <a:pt x="26" y="47"/>
                    <a:pt x="26" y="58"/>
                    <a:pt x="30" y="69"/>
                  </a:cubicBezTo>
                  <a:cubicBezTo>
                    <a:pt x="32" y="76"/>
                    <a:pt x="40" y="81"/>
                    <a:pt x="48" y="80"/>
                  </a:cubicBezTo>
                  <a:cubicBezTo>
                    <a:pt x="54" y="80"/>
                    <a:pt x="60" y="76"/>
                    <a:pt x="62" y="68"/>
                  </a:cubicBezTo>
                  <a:cubicBezTo>
                    <a:pt x="63" y="64"/>
                    <a:pt x="63" y="59"/>
                    <a:pt x="6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1"/>
            <p:cNvSpPr>
              <a:spLocks noEditPoints="1"/>
            </p:cNvSpPr>
            <p:nvPr/>
          </p:nvSpPr>
          <p:spPr bwMode="auto">
            <a:xfrm>
              <a:off x="8348502" y="5758113"/>
              <a:ext cx="277349" cy="422052"/>
            </a:xfrm>
            <a:custGeom>
              <a:avLst/>
              <a:gdLst>
                <a:gd name="T0" fmla="*/ 36 w 121"/>
                <a:gd name="T1" fmla="*/ 46 h 185"/>
                <a:gd name="T2" fmla="*/ 40 w 121"/>
                <a:gd name="T3" fmla="*/ 57 h 185"/>
                <a:gd name="T4" fmla="*/ 41 w 121"/>
                <a:gd name="T5" fmla="*/ 71 h 185"/>
                <a:gd name="T6" fmla="*/ 50 w 121"/>
                <a:gd name="T7" fmla="*/ 79 h 185"/>
                <a:gd name="T8" fmla="*/ 61 w 121"/>
                <a:gd name="T9" fmla="*/ 68 h 185"/>
                <a:gd name="T10" fmla="*/ 58 w 121"/>
                <a:gd name="T11" fmla="*/ 59 h 185"/>
                <a:gd name="T12" fmla="*/ 62 w 121"/>
                <a:gd name="T13" fmla="*/ 43 h 185"/>
                <a:gd name="T14" fmla="*/ 69 w 121"/>
                <a:gd name="T15" fmla="*/ 38 h 185"/>
                <a:gd name="T16" fmla="*/ 72 w 121"/>
                <a:gd name="T17" fmla="*/ 27 h 185"/>
                <a:gd name="T18" fmla="*/ 46 w 121"/>
                <a:gd name="T19" fmla="*/ 27 h 185"/>
                <a:gd name="T20" fmla="*/ 53 w 121"/>
                <a:gd name="T21" fmla="*/ 19 h 185"/>
                <a:gd name="T22" fmla="*/ 93 w 121"/>
                <a:gd name="T23" fmla="*/ 0 h 185"/>
                <a:gd name="T24" fmla="*/ 105 w 121"/>
                <a:gd name="T25" fmla="*/ 1 h 185"/>
                <a:gd name="T26" fmla="*/ 119 w 121"/>
                <a:gd name="T27" fmla="*/ 18 h 185"/>
                <a:gd name="T28" fmla="*/ 108 w 121"/>
                <a:gd name="T29" fmla="*/ 53 h 185"/>
                <a:gd name="T30" fmla="*/ 77 w 121"/>
                <a:gd name="T31" fmla="*/ 84 h 185"/>
                <a:gd name="T32" fmla="*/ 63 w 121"/>
                <a:gd name="T33" fmla="*/ 99 h 185"/>
                <a:gd name="T34" fmla="*/ 70 w 121"/>
                <a:gd name="T35" fmla="*/ 119 h 185"/>
                <a:gd name="T36" fmla="*/ 80 w 121"/>
                <a:gd name="T37" fmla="*/ 125 h 185"/>
                <a:gd name="T38" fmla="*/ 66 w 121"/>
                <a:gd name="T39" fmla="*/ 132 h 185"/>
                <a:gd name="T40" fmla="*/ 56 w 121"/>
                <a:gd name="T41" fmla="*/ 135 h 185"/>
                <a:gd name="T42" fmla="*/ 46 w 121"/>
                <a:gd name="T43" fmla="*/ 143 h 185"/>
                <a:gd name="T44" fmla="*/ 52 w 121"/>
                <a:gd name="T45" fmla="*/ 157 h 185"/>
                <a:gd name="T46" fmla="*/ 70 w 121"/>
                <a:gd name="T47" fmla="*/ 161 h 185"/>
                <a:gd name="T48" fmla="*/ 85 w 121"/>
                <a:gd name="T49" fmla="*/ 165 h 185"/>
                <a:gd name="T50" fmla="*/ 92 w 121"/>
                <a:gd name="T51" fmla="*/ 175 h 185"/>
                <a:gd name="T52" fmla="*/ 79 w 121"/>
                <a:gd name="T53" fmla="*/ 184 h 185"/>
                <a:gd name="T54" fmla="*/ 60 w 121"/>
                <a:gd name="T55" fmla="*/ 180 h 185"/>
                <a:gd name="T56" fmla="*/ 17 w 121"/>
                <a:gd name="T57" fmla="*/ 175 h 185"/>
                <a:gd name="T58" fmla="*/ 3 w 121"/>
                <a:gd name="T59" fmla="*/ 172 h 185"/>
                <a:gd name="T60" fmla="*/ 0 w 121"/>
                <a:gd name="T61" fmla="*/ 165 h 185"/>
                <a:gd name="T62" fmla="*/ 5 w 121"/>
                <a:gd name="T63" fmla="*/ 161 h 185"/>
                <a:gd name="T64" fmla="*/ 21 w 121"/>
                <a:gd name="T65" fmla="*/ 159 h 185"/>
                <a:gd name="T66" fmla="*/ 30 w 121"/>
                <a:gd name="T67" fmla="*/ 140 h 185"/>
                <a:gd name="T68" fmla="*/ 26 w 121"/>
                <a:gd name="T69" fmla="*/ 131 h 185"/>
                <a:gd name="T70" fmla="*/ 39 w 121"/>
                <a:gd name="T71" fmla="*/ 121 h 185"/>
                <a:gd name="T72" fmla="*/ 48 w 121"/>
                <a:gd name="T73" fmla="*/ 110 h 185"/>
                <a:gd name="T74" fmla="*/ 41 w 121"/>
                <a:gd name="T75" fmla="*/ 94 h 185"/>
                <a:gd name="T76" fmla="*/ 32 w 121"/>
                <a:gd name="T77" fmla="*/ 92 h 185"/>
                <a:gd name="T78" fmla="*/ 19 w 121"/>
                <a:gd name="T79" fmla="*/ 76 h 185"/>
                <a:gd name="T80" fmla="*/ 31 w 121"/>
                <a:gd name="T81" fmla="*/ 49 h 185"/>
                <a:gd name="T82" fmla="*/ 36 w 121"/>
                <a:gd name="T83" fmla="*/ 46 h 185"/>
                <a:gd name="T84" fmla="*/ 109 w 121"/>
                <a:gd name="T85" fmla="*/ 29 h 185"/>
                <a:gd name="T86" fmla="*/ 99 w 121"/>
                <a:gd name="T87" fmla="*/ 16 h 185"/>
                <a:gd name="T88" fmla="*/ 86 w 121"/>
                <a:gd name="T89" fmla="*/ 18 h 185"/>
                <a:gd name="T90" fmla="*/ 81 w 121"/>
                <a:gd name="T91" fmla="*/ 26 h 185"/>
                <a:gd name="T92" fmla="*/ 90 w 121"/>
                <a:gd name="T93" fmla="*/ 37 h 185"/>
                <a:gd name="T94" fmla="*/ 108 w 121"/>
                <a:gd name="T95" fmla="*/ 34 h 185"/>
                <a:gd name="T96" fmla="*/ 109 w 121"/>
                <a:gd name="T97" fmla="*/ 2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" h="185">
                  <a:moveTo>
                    <a:pt x="36" y="46"/>
                  </a:moveTo>
                  <a:cubicBezTo>
                    <a:pt x="40" y="49"/>
                    <a:pt x="40" y="53"/>
                    <a:pt x="40" y="57"/>
                  </a:cubicBezTo>
                  <a:cubicBezTo>
                    <a:pt x="40" y="62"/>
                    <a:pt x="40" y="66"/>
                    <a:pt x="41" y="71"/>
                  </a:cubicBezTo>
                  <a:cubicBezTo>
                    <a:pt x="42" y="77"/>
                    <a:pt x="45" y="79"/>
                    <a:pt x="50" y="79"/>
                  </a:cubicBezTo>
                  <a:cubicBezTo>
                    <a:pt x="56" y="78"/>
                    <a:pt x="62" y="73"/>
                    <a:pt x="61" y="68"/>
                  </a:cubicBezTo>
                  <a:cubicBezTo>
                    <a:pt x="61" y="65"/>
                    <a:pt x="59" y="61"/>
                    <a:pt x="58" y="59"/>
                  </a:cubicBezTo>
                  <a:cubicBezTo>
                    <a:pt x="54" y="49"/>
                    <a:pt x="54" y="49"/>
                    <a:pt x="62" y="43"/>
                  </a:cubicBezTo>
                  <a:cubicBezTo>
                    <a:pt x="64" y="41"/>
                    <a:pt x="67" y="40"/>
                    <a:pt x="69" y="38"/>
                  </a:cubicBezTo>
                  <a:cubicBezTo>
                    <a:pt x="71" y="35"/>
                    <a:pt x="74" y="33"/>
                    <a:pt x="72" y="27"/>
                  </a:cubicBezTo>
                  <a:cubicBezTo>
                    <a:pt x="64" y="27"/>
                    <a:pt x="56" y="27"/>
                    <a:pt x="46" y="27"/>
                  </a:cubicBezTo>
                  <a:cubicBezTo>
                    <a:pt x="49" y="23"/>
                    <a:pt x="51" y="20"/>
                    <a:pt x="53" y="19"/>
                  </a:cubicBezTo>
                  <a:cubicBezTo>
                    <a:pt x="64" y="8"/>
                    <a:pt x="77" y="2"/>
                    <a:pt x="93" y="0"/>
                  </a:cubicBezTo>
                  <a:cubicBezTo>
                    <a:pt x="97" y="0"/>
                    <a:pt x="101" y="0"/>
                    <a:pt x="105" y="1"/>
                  </a:cubicBezTo>
                  <a:cubicBezTo>
                    <a:pt x="115" y="4"/>
                    <a:pt x="118" y="8"/>
                    <a:pt x="119" y="18"/>
                  </a:cubicBezTo>
                  <a:cubicBezTo>
                    <a:pt x="121" y="31"/>
                    <a:pt x="118" y="43"/>
                    <a:pt x="108" y="53"/>
                  </a:cubicBezTo>
                  <a:cubicBezTo>
                    <a:pt x="97" y="63"/>
                    <a:pt x="87" y="73"/>
                    <a:pt x="77" y="84"/>
                  </a:cubicBezTo>
                  <a:cubicBezTo>
                    <a:pt x="72" y="89"/>
                    <a:pt x="67" y="94"/>
                    <a:pt x="63" y="99"/>
                  </a:cubicBezTo>
                  <a:cubicBezTo>
                    <a:pt x="57" y="108"/>
                    <a:pt x="59" y="115"/>
                    <a:pt x="70" y="119"/>
                  </a:cubicBezTo>
                  <a:cubicBezTo>
                    <a:pt x="76" y="121"/>
                    <a:pt x="76" y="121"/>
                    <a:pt x="80" y="125"/>
                  </a:cubicBezTo>
                  <a:cubicBezTo>
                    <a:pt x="77" y="132"/>
                    <a:pt x="71" y="131"/>
                    <a:pt x="66" y="132"/>
                  </a:cubicBezTo>
                  <a:cubicBezTo>
                    <a:pt x="62" y="134"/>
                    <a:pt x="58" y="133"/>
                    <a:pt x="56" y="135"/>
                  </a:cubicBezTo>
                  <a:cubicBezTo>
                    <a:pt x="52" y="137"/>
                    <a:pt x="49" y="139"/>
                    <a:pt x="46" y="143"/>
                  </a:cubicBezTo>
                  <a:cubicBezTo>
                    <a:pt x="42" y="149"/>
                    <a:pt x="44" y="154"/>
                    <a:pt x="52" y="157"/>
                  </a:cubicBezTo>
                  <a:cubicBezTo>
                    <a:pt x="58" y="159"/>
                    <a:pt x="64" y="159"/>
                    <a:pt x="70" y="161"/>
                  </a:cubicBezTo>
                  <a:cubicBezTo>
                    <a:pt x="75" y="162"/>
                    <a:pt x="80" y="163"/>
                    <a:pt x="85" y="165"/>
                  </a:cubicBezTo>
                  <a:cubicBezTo>
                    <a:pt x="91" y="168"/>
                    <a:pt x="93" y="171"/>
                    <a:pt x="92" y="175"/>
                  </a:cubicBezTo>
                  <a:cubicBezTo>
                    <a:pt x="90" y="181"/>
                    <a:pt x="85" y="185"/>
                    <a:pt x="79" y="184"/>
                  </a:cubicBezTo>
                  <a:cubicBezTo>
                    <a:pt x="72" y="183"/>
                    <a:pt x="66" y="182"/>
                    <a:pt x="60" y="180"/>
                  </a:cubicBezTo>
                  <a:cubicBezTo>
                    <a:pt x="46" y="177"/>
                    <a:pt x="31" y="174"/>
                    <a:pt x="17" y="175"/>
                  </a:cubicBezTo>
                  <a:cubicBezTo>
                    <a:pt x="12" y="176"/>
                    <a:pt x="7" y="175"/>
                    <a:pt x="3" y="172"/>
                  </a:cubicBezTo>
                  <a:cubicBezTo>
                    <a:pt x="1" y="170"/>
                    <a:pt x="0" y="167"/>
                    <a:pt x="0" y="165"/>
                  </a:cubicBezTo>
                  <a:cubicBezTo>
                    <a:pt x="0" y="164"/>
                    <a:pt x="3" y="161"/>
                    <a:pt x="5" y="161"/>
                  </a:cubicBezTo>
                  <a:cubicBezTo>
                    <a:pt x="10" y="160"/>
                    <a:pt x="16" y="160"/>
                    <a:pt x="21" y="159"/>
                  </a:cubicBezTo>
                  <a:cubicBezTo>
                    <a:pt x="33" y="158"/>
                    <a:pt x="36" y="151"/>
                    <a:pt x="30" y="140"/>
                  </a:cubicBezTo>
                  <a:cubicBezTo>
                    <a:pt x="29" y="137"/>
                    <a:pt x="27" y="134"/>
                    <a:pt x="26" y="131"/>
                  </a:cubicBezTo>
                  <a:cubicBezTo>
                    <a:pt x="31" y="127"/>
                    <a:pt x="36" y="125"/>
                    <a:pt x="39" y="121"/>
                  </a:cubicBezTo>
                  <a:cubicBezTo>
                    <a:pt x="43" y="118"/>
                    <a:pt x="46" y="114"/>
                    <a:pt x="48" y="110"/>
                  </a:cubicBezTo>
                  <a:cubicBezTo>
                    <a:pt x="51" y="102"/>
                    <a:pt x="49" y="97"/>
                    <a:pt x="41" y="94"/>
                  </a:cubicBezTo>
                  <a:cubicBezTo>
                    <a:pt x="38" y="93"/>
                    <a:pt x="35" y="93"/>
                    <a:pt x="32" y="92"/>
                  </a:cubicBezTo>
                  <a:cubicBezTo>
                    <a:pt x="21" y="91"/>
                    <a:pt x="18" y="87"/>
                    <a:pt x="19" y="76"/>
                  </a:cubicBezTo>
                  <a:cubicBezTo>
                    <a:pt x="20" y="66"/>
                    <a:pt x="24" y="57"/>
                    <a:pt x="31" y="49"/>
                  </a:cubicBezTo>
                  <a:cubicBezTo>
                    <a:pt x="32" y="47"/>
                    <a:pt x="34" y="46"/>
                    <a:pt x="36" y="46"/>
                  </a:cubicBezTo>
                  <a:close/>
                  <a:moveTo>
                    <a:pt x="109" y="29"/>
                  </a:moveTo>
                  <a:cubicBezTo>
                    <a:pt x="110" y="19"/>
                    <a:pt x="107" y="16"/>
                    <a:pt x="99" y="16"/>
                  </a:cubicBezTo>
                  <a:cubicBezTo>
                    <a:pt x="94" y="16"/>
                    <a:pt x="90" y="17"/>
                    <a:pt x="86" y="18"/>
                  </a:cubicBezTo>
                  <a:cubicBezTo>
                    <a:pt x="80" y="19"/>
                    <a:pt x="79" y="21"/>
                    <a:pt x="81" y="26"/>
                  </a:cubicBezTo>
                  <a:cubicBezTo>
                    <a:pt x="84" y="30"/>
                    <a:pt x="87" y="34"/>
                    <a:pt x="90" y="37"/>
                  </a:cubicBezTo>
                  <a:cubicBezTo>
                    <a:pt x="98" y="46"/>
                    <a:pt x="103" y="45"/>
                    <a:pt x="108" y="34"/>
                  </a:cubicBezTo>
                  <a:cubicBezTo>
                    <a:pt x="108" y="32"/>
                    <a:pt x="109" y="30"/>
                    <a:pt x="10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2"/>
            <p:cNvSpPr>
              <a:spLocks noEditPoints="1"/>
            </p:cNvSpPr>
            <p:nvPr/>
          </p:nvSpPr>
          <p:spPr bwMode="auto">
            <a:xfrm>
              <a:off x="8408795" y="4081962"/>
              <a:ext cx="199637" cy="344341"/>
            </a:xfrm>
            <a:custGeom>
              <a:avLst/>
              <a:gdLst>
                <a:gd name="T0" fmla="*/ 0 w 87"/>
                <a:gd name="T1" fmla="*/ 48 h 151"/>
                <a:gd name="T2" fmla="*/ 3 w 87"/>
                <a:gd name="T3" fmla="*/ 27 h 151"/>
                <a:gd name="T4" fmla="*/ 34 w 87"/>
                <a:gd name="T5" fmla="*/ 2 h 151"/>
                <a:gd name="T6" fmla="*/ 38 w 87"/>
                <a:gd name="T7" fmla="*/ 2 h 151"/>
                <a:gd name="T8" fmla="*/ 81 w 87"/>
                <a:gd name="T9" fmla="*/ 35 h 151"/>
                <a:gd name="T10" fmla="*/ 80 w 87"/>
                <a:gd name="T11" fmla="*/ 118 h 151"/>
                <a:gd name="T12" fmla="*/ 36 w 87"/>
                <a:gd name="T13" fmla="*/ 151 h 151"/>
                <a:gd name="T14" fmla="*/ 4 w 87"/>
                <a:gd name="T15" fmla="*/ 125 h 151"/>
                <a:gd name="T16" fmla="*/ 8 w 87"/>
                <a:gd name="T17" fmla="*/ 116 h 151"/>
                <a:gd name="T18" fmla="*/ 16 w 87"/>
                <a:gd name="T19" fmla="*/ 115 h 151"/>
                <a:gd name="T20" fmla="*/ 27 w 87"/>
                <a:gd name="T21" fmla="*/ 121 h 151"/>
                <a:gd name="T22" fmla="*/ 51 w 87"/>
                <a:gd name="T23" fmla="*/ 125 h 151"/>
                <a:gd name="T24" fmla="*/ 60 w 87"/>
                <a:gd name="T25" fmla="*/ 107 h 151"/>
                <a:gd name="T26" fmla="*/ 51 w 87"/>
                <a:gd name="T27" fmla="*/ 97 h 151"/>
                <a:gd name="T28" fmla="*/ 40 w 87"/>
                <a:gd name="T29" fmla="*/ 98 h 151"/>
                <a:gd name="T30" fmla="*/ 2 w 87"/>
                <a:gd name="T31" fmla="*/ 71 h 151"/>
                <a:gd name="T32" fmla="*/ 0 w 87"/>
                <a:gd name="T33" fmla="*/ 48 h 151"/>
                <a:gd name="T34" fmla="*/ 21 w 87"/>
                <a:gd name="T35" fmla="*/ 50 h 151"/>
                <a:gd name="T36" fmla="*/ 25 w 87"/>
                <a:gd name="T37" fmla="*/ 65 h 151"/>
                <a:gd name="T38" fmla="*/ 42 w 87"/>
                <a:gd name="T39" fmla="*/ 78 h 151"/>
                <a:gd name="T40" fmla="*/ 58 w 87"/>
                <a:gd name="T41" fmla="*/ 63 h 151"/>
                <a:gd name="T42" fmla="*/ 56 w 87"/>
                <a:gd name="T43" fmla="*/ 35 h 151"/>
                <a:gd name="T44" fmla="*/ 44 w 87"/>
                <a:gd name="T45" fmla="*/ 24 h 151"/>
                <a:gd name="T46" fmla="*/ 27 w 87"/>
                <a:gd name="T47" fmla="*/ 32 h 151"/>
                <a:gd name="T48" fmla="*/ 21 w 87"/>
                <a:gd name="T49" fmla="*/ 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51">
                  <a:moveTo>
                    <a:pt x="0" y="48"/>
                  </a:moveTo>
                  <a:cubicBezTo>
                    <a:pt x="1" y="42"/>
                    <a:pt x="1" y="34"/>
                    <a:pt x="3" y="27"/>
                  </a:cubicBezTo>
                  <a:cubicBezTo>
                    <a:pt x="7" y="12"/>
                    <a:pt x="19" y="3"/>
                    <a:pt x="34" y="2"/>
                  </a:cubicBezTo>
                  <a:cubicBezTo>
                    <a:pt x="35" y="2"/>
                    <a:pt x="37" y="2"/>
                    <a:pt x="38" y="2"/>
                  </a:cubicBezTo>
                  <a:cubicBezTo>
                    <a:pt x="65" y="0"/>
                    <a:pt x="76" y="14"/>
                    <a:pt x="81" y="35"/>
                  </a:cubicBezTo>
                  <a:cubicBezTo>
                    <a:pt x="87" y="63"/>
                    <a:pt x="87" y="91"/>
                    <a:pt x="80" y="118"/>
                  </a:cubicBezTo>
                  <a:cubicBezTo>
                    <a:pt x="74" y="141"/>
                    <a:pt x="59" y="151"/>
                    <a:pt x="36" y="151"/>
                  </a:cubicBezTo>
                  <a:cubicBezTo>
                    <a:pt x="20" y="150"/>
                    <a:pt x="7" y="140"/>
                    <a:pt x="4" y="125"/>
                  </a:cubicBezTo>
                  <a:cubicBezTo>
                    <a:pt x="2" y="119"/>
                    <a:pt x="3" y="117"/>
                    <a:pt x="8" y="116"/>
                  </a:cubicBezTo>
                  <a:cubicBezTo>
                    <a:pt x="11" y="115"/>
                    <a:pt x="13" y="115"/>
                    <a:pt x="16" y="115"/>
                  </a:cubicBezTo>
                  <a:cubicBezTo>
                    <a:pt x="21" y="114"/>
                    <a:pt x="25" y="116"/>
                    <a:pt x="27" y="121"/>
                  </a:cubicBezTo>
                  <a:cubicBezTo>
                    <a:pt x="33" y="132"/>
                    <a:pt x="41" y="133"/>
                    <a:pt x="51" y="125"/>
                  </a:cubicBezTo>
                  <a:cubicBezTo>
                    <a:pt x="56" y="120"/>
                    <a:pt x="59" y="114"/>
                    <a:pt x="60" y="107"/>
                  </a:cubicBezTo>
                  <a:cubicBezTo>
                    <a:pt x="60" y="100"/>
                    <a:pt x="57" y="97"/>
                    <a:pt x="51" y="97"/>
                  </a:cubicBezTo>
                  <a:cubicBezTo>
                    <a:pt x="47" y="97"/>
                    <a:pt x="44" y="97"/>
                    <a:pt x="40" y="98"/>
                  </a:cubicBezTo>
                  <a:cubicBezTo>
                    <a:pt x="22" y="101"/>
                    <a:pt x="5" y="89"/>
                    <a:pt x="2" y="71"/>
                  </a:cubicBezTo>
                  <a:cubicBezTo>
                    <a:pt x="1" y="64"/>
                    <a:pt x="1" y="57"/>
                    <a:pt x="0" y="48"/>
                  </a:cubicBezTo>
                  <a:close/>
                  <a:moveTo>
                    <a:pt x="21" y="50"/>
                  </a:moveTo>
                  <a:cubicBezTo>
                    <a:pt x="22" y="55"/>
                    <a:pt x="23" y="61"/>
                    <a:pt x="25" y="65"/>
                  </a:cubicBezTo>
                  <a:cubicBezTo>
                    <a:pt x="28" y="74"/>
                    <a:pt x="34" y="78"/>
                    <a:pt x="42" y="78"/>
                  </a:cubicBezTo>
                  <a:cubicBezTo>
                    <a:pt x="49" y="77"/>
                    <a:pt x="55" y="72"/>
                    <a:pt x="58" y="63"/>
                  </a:cubicBezTo>
                  <a:cubicBezTo>
                    <a:pt x="60" y="54"/>
                    <a:pt x="59" y="44"/>
                    <a:pt x="56" y="35"/>
                  </a:cubicBezTo>
                  <a:cubicBezTo>
                    <a:pt x="54" y="29"/>
                    <a:pt x="50" y="25"/>
                    <a:pt x="44" y="24"/>
                  </a:cubicBezTo>
                  <a:cubicBezTo>
                    <a:pt x="37" y="23"/>
                    <a:pt x="31" y="26"/>
                    <a:pt x="27" y="32"/>
                  </a:cubicBezTo>
                  <a:cubicBezTo>
                    <a:pt x="23" y="37"/>
                    <a:pt x="22" y="43"/>
                    <a:pt x="21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3"/>
            <p:cNvSpPr>
              <a:spLocks/>
            </p:cNvSpPr>
            <p:nvPr/>
          </p:nvSpPr>
          <p:spPr bwMode="auto">
            <a:xfrm>
              <a:off x="10162657" y="1816278"/>
              <a:ext cx="365779" cy="365779"/>
            </a:xfrm>
            <a:custGeom>
              <a:avLst/>
              <a:gdLst>
                <a:gd name="T0" fmla="*/ 0 w 159"/>
                <a:gd name="T1" fmla="*/ 98 h 160"/>
                <a:gd name="T2" fmla="*/ 101 w 159"/>
                <a:gd name="T3" fmla="*/ 0 h 160"/>
                <a:gd name="T4" fmla="*/ 159 w 159"/>
                <a:gd name="T5" fmla="*/ 61 h 160"/>
                <a:gd name="T6" fmla="*/ 157 w 159"/>
                <a:gd name="T7" fmla="*/ 65 h 160"/>
                <a:gd name="T8" fmla="*/ 136 w 159"/>
                <a:gd name="T9" fmla="*/ 67 h 160"/>
                <a:gd name="T10" fmla="*/ 107 w 159"/>
                <a:gd name="T11" fmla="*/ 37 h 160"/>
                <a:gd name="T12" fmla="*/ 100 w 159"/>
                <a:gd name="T13" fmla="*/ 31 h 160"/>
                <a:gd name="T14" fmla="*/ 77 w 159"/>
                <a:gd name="T15" fmla="*/ 55 h 160"/>
                <a:gd name="T16" fmla="*/ 116 w 159"/>
                <a:gd name="T17" fmla="*/ 96 h 160"/>
                <a:gd name="T18" fmla="*/ 106 w 159"/>
                <a:gd name="T19" fmla="*/ 107 h 160"/>
                <a:gd name="T20" fmla="*/ 96 w 159"/>
                <a:gd name="T21" fmla="*/ 107 h 160"/>
                <a:gd name="T22" fmla="*/ 74 w 159"/>
                <a:gd name="T23" fmla="*/ 84 h 160"/>
                <a:gd name="T24" fmla="*/ 60 w 159"/>
                <a:gd name="T25" fmla="*/ 72 h 160"/>
                <a:gd name="T26" fmla="*/ 35 w 159"/>
                <a:gd name="T27" fmla="*/ 91 h 160"/>
                <a:gd name="T28" fmla="*/ 35 w 159"/>
                <a:gd name="T29" fmla="*/ 103 h 160"/>
                <a:gd name="T30" fmla="*/ 59 w 159"/>
                <a:gd name="T31" fmla="*/ 130 h 160"/>
                <a:gd name="T32" fmla="*/ 69 w 159"/>
                <a:gd name="T33" fmla="*/ 142 h 160"/>
                <a:gd name="T34" fmla="*/ 69 w 159"/>
                <a:gd name="T35" fmla="*/ 153 h 160"/>
                <a:gd name="T36" fmla="*/ 52 w 159"/>
                <a:gd name="T37" fmla="*/ 153 h 160"/>
                <a:gd name="T38" fmla="*/ 3 w 159"/>
                <a:gd name="T39" fmla="*/ 104 h 160"/>
                <a:gd name="T40" fmla="*/ 0 w 159"/>
                <a:gd name="T41" fmla="*/ 9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160">
                  <a:moveTo>
                    <a:pt x="0" y="98"/>
                  </a:moveTo>
                  <a:cubicBezTo>
                    <a:pt x="5" y="89"/>
                    <a:pt x="92" y="5"/>
                    <a:pt x="101" y="0"/>
                  </a:cubicBezTo>
                  <a:cubicBezTo>
                    <a:pt x="110" y="6"/>
                    <a:pt x="151" y="48"/>
                    <a:pt x="159" y="61"/>
                  </a:cubicBezTo>
                  <a:cubicBezTo>
                    <a:pt x="158" y="62"/>
                    <a:pt x="158" y="63"/>
                    <a:pt x="157" y="65"/>
                  </a:cubicBezTo>
                  <a:cubicBezTo>
                    <a:pt x="149" y="75"/>
                    <a:pt x="145" y="75"/>
                    <a:pt x="136" y="67"/>
                  </a:cubicBezTo>
                  <a:cubicBezTo>
                    <a:pt x="126" y="57"/>
                    <a:pt x="117" y="47"/>
                    <a:pt x="107" y="37"/>
                  </a:cubicBezTo>
                  <a:cubicBezTo>
                    <a:pt x="105" y="35"/>
                    <a:pt x="102" y="33"/>
                    <a:pt x="100" y="31"/>
                  </a:cubicBezTo>
                  <a:cubicBezTo>
                    <a:pt x="92" y="39"/>
                    <a:pt x="85" y="47"/>
                    <a:pt x="77" y="55"/>
                  </a:cubicBezTo>
                  <a:cubicBezTo>
                    <a:pt x="89" y="68"/>
                    <a:pt x="102" y="82"/>
                    <a:pt x="116" y="96"/>
                  </a:cubicBezTo>
                  <a:cubicBezTo>
                    <a:pt x="112" y="100"/>
                    <a:pt x="109" y="104"/>
                    <a:pt x="106" y="107"/>
                  </a:cubicBezTo>
                  <a:cubicBezTo>
                    <a:pt x="102" y="111"/>
                    <a:pt x="99" y="110"/>
                    <a:pt x="96" y="107"/>
                  </a:cubicBezTo>
                  <a:cubicBezTo>
                    <a:pt x="89" y="99"/>
                    <a:pt x="81" y="92"/>
                    <a:pt x="74" y="84"/>
                  </a:cubicBezTo>
                  <a:cubicBezTo>
                    <a:pt x="69" y="80"/>
                    <a:pt x="65" y="76"/>
                    <a:pt x="60" y="72"/>
                  </a:cubicBezTo>
                  <a:cubicBezTo>
                    <a:pt x="50" y="77"/>
                    <a:pt x="42" y="83"/>
                    <a:pt x="35" y="91"/>
                  </a:cubicBezTo>
                  <a:cubicBezTo>
                    <a:pt x="31" y="95"/>
                    <a:pt x="32" y="99"/>
                    <a:pt x="35" y="103"/>
                  </a:cubicBezTo>
                  <a:cubicBezTo>
                    <a:pt x="43" y="112"/>
                    <a:pt x="51" y="121"/>
                    <a:pt x="59" y="130"/>
                  </a:cubicBezTo>
                  <a:cubicBezTo>
                    <a:pt x="62" y="134"/>
                    <a:pt x="66" y="138"/>
                    <a:pt x="69" y="142"/>
                  </a:cubicBezTo>
                  <a:cubicBezTo>
                    <a:pt x="73" y="147"/>
                    <a:pt x="73" y="149"/>
                    <a:pt x="69" y="153"/>
                  </a:cubicBezTo>
                  <a:cubicBezTo>
                    <a:pt x="62" y="160"/>
                    <a:pt x="59" y="160"/>
                    <a:pt x="52" y="153"/>
                  </a:cubicBezTo>
                  <a:cubicBezTo>
                    <a:pt x="35" y="137"/>
                    <a:pt x="19" y="120"/>
                    <a:pt x="3" y="104"/>
                  </a:cubicBezTo>
                  <a:cubicBezTo>
                    <a:pt x="1" y="102"/>
                    <a:pt x="1" y="100"/>
                    <a:pt x="0" y="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4"/>
            <p:cNvSpPr>
              <a:spLocks/>
            </p:cNvSpPr>
            <p:nvPr/>
          </p:nvSpPr>
          <p:spPr bwMode="auto">
            <a:xfrm>
              <a:off x="7858117" y="1238804"/>
              <a:ext cx="267970" cy="337642"/>
            </a:xfrm>
            <a:custGeom>
              <a:avLst/>
              <a:gdLst>
                <a:gd name="T0" fmla="*/ 48 w 117"/>
                <a:gd name="T1" fmla="*/ 0 h 148"/>
                <a:gd name="T2" fmla="*/ 76 w 117"/>
                <a:gd name="T3" fmla="*/ 9 h 148"/>
                <a:gd name="T4" fmla="*/ 84 w 117"/>
                <a:gd name="T5" fmla="*/ 22 h 148"/>
                <a:gd name="T6" fmla="*/ 72 w 117"/>
                <a:gd name="T7" fmla="*/ 33 h 148"/>
                <a:gd name="T8" fmla="*/ 58 w 117"/>
                <a:gd name="T9" fmla="*/ 27 h 148"/>
                <a:gd name="T10" fmla="*/ 24 w 117"/>
                <a:gd name="T11" fmla="*/ 34 h 148"/>
                <a:gd name="T12" fmla="*/ 29 w 117"/>
                <a:gd name="T13" fmla="*/ 51 h 148"/>
                <a:gd name="T14" fmla="*/ 49 w 117"/>
                <a:gd name="T15" fmla="*/ 55 h 148"/>
                <a:gd name="T16" fmla="*/ 70 w 117"/>
                <a:gd name="T17" fmla="*/ 56 h 148"/>
                <a:gd name="T18" fmla="*/ 110 w 117"/>
                <a:gd name="T19" fmla="*/ 90 h 148"/>
                <a:gd name="T20" fmla="*/ 89 w 117"/>
                <a:gd name="T21" fmla="*/ 138 h 148"/>
                <a:gd name="T22" fmla="*/ 49 w 117"/>
                <a:gd name="T23" fmla="*/ 144 h 148"/>
                <a:gd name="T24" fmla="*/ 21 w 117"/>
                <a:gd name="T25" fmla="*/ 120 h 148"/>
                <a:gd name="T26" fmla="*/ 24 w 117"/>
                <a:gd name="T27" fmla="*/ 110 h 148"/>
                <a:gd name="T28" fmla="*/ 43 w 117"/>
                <a:gd name="T29" fmla="*/ 112 h 148"/>
                <a:gd name="T30" fmla="*/ 85 w 117"/>
                <a:gd name="T31" fmla="*/ 113 h 148"/>
                <a:gd name="T32" fmla="*/ 79 w 117"/>
                <a:gd name="T33" fmla="*/ 86 h 148"/>
                <a:gd name="T34" fmla="*/ 58 w 117"/>
                <a:gd name="T35" fmla="*/ 82 h 148"/>
                <a:gd name="T36" fmla="*/ 34 w 117"/>
                <a:gd name="T37" fmla="*/ 79 h 148"/>
                <a:gd name="T38" fmla="*/ 2 w 117"/>
                <a:gd name="T39" fmla="*/ 40 h 148"/>
                <a:gd name="T40" fmla="*/ 37 w 117"/>
                <a:gd name="T41" fmla="*/ 1 h 148"/>
                <a:gd name="T42" fmla="*/ 48 w 117"/>
                <a:gd name="T4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7" h="148">
                  <a:moveTo>
                    <a:pt x="48" y="0"/>
                  </a:moveTo>
                  <a:cubicBezTo>
                    <a:pt x="58" y="0"/>
                    <a:pt x="68" y="2"/>
                    <a:pt x="76" y="9"/>
                  </a:cubicBezTo>
                  <a:cubicBezTo>
                    <a:pt x="79" y="12"/>
                    <a:pt x="82" y="17"/>
                    <a:pt x="84" y="22"/>
                  </a:cubicBezTo>
                  <a:cubicBezTo>
                    <a:pt x="86" y="29"/>
                    <a:pt x="79" y="36"/>
                    <a:pt x="72" y="33"/>
                  </a:cubicBezTo>
                  <a:cubicBezTo>
                    <a:pt x="67" y="32"/>
                    <a:pt x="62" y="29"/>
                    <a:pt x="58" y="27"/>
                  </a:cubicBezTo>
                  <a:cubicBezTo>
                    <a:pt x="48" y="20"/>
                    <a:pt x="30" y="24"/>
                    <a:pt x="24" y="34"/>
                  </a:cubicBezTo>
                  <a:cubicBezTo>
                    <a:pt x="20" y="40"/>
                    <a:pt x="22" y="48"/>
                    <a:pt x="29" y="51"/>
                  </a:cubicBezTo>
                  <a:cubicBezTo>
                    <a:pt x="35" y="53"/>
                    <a:pt x="42" y="54"/>
                    <a:pt x="49" y="55"/>
                  </a:cubicBezTo>
                  <a:cubicBezTo>
                    <a:pt x="56" y="56"/>
                    <a:pt x="63" y="56"/>
                    <a:pt x="70" y="56"/>
                  </a:cubicBezTo>
                  <a:cubicBezTo>
                    <a:pt x="92" y="57"/>
                    <a:pt x="104" y="71"/>
                    <a:pt x="110" y="90"/>
                  </a:cubicBezTo>
                  <a:cubicBezTo>
                    <a:pt x="117" y="111"/>
                    <a:pt x="109" y="129"/>
                    <a:pt x="89" y="138"/>
                  </a:cubicBezTo>
                  <a:cubicBezTo>
                    <a:pt x="76" y="144"/>
                    <a:pt x="63" y="148"/>
                    <a:pt x="49" y="144"/>
                  </a:cubicBezTo>
                  <a:cubicBezTo>
                    <a:pt x="37" y="140"/>
                    <a:pt x="28" y="131"/>
                    <a:pt x="21" y="120"/>
                  </a:cubicBezTo>
                  <a:cubicBezTo>
                    <a:pt x="19" y="116"/>
                    <a:pt x="21" y="113"/>
                    <a:pt x="24" y="110"/>
                  </a:cubicBezTo>
                  <a:cubicBezTo>
                    <a:pt x="32" y="105"/>
                    <a:pt x="37" y="105"/>
                    <a:pt x="43" y="112"/>
                  </a:cubicBezTo>
                  <a:cubicBezTo>
                    <a:pt x="56" y="125"/>
                    <a:pt x="72" y="126"/>
                    <a:pt x="85" y="113"/>
                  </a:cubicBezTo>
                  <a:cubicBezTo>
                    <a:pt x="94" y="103"/>
                    <a:pt x="92" y="91"/>
                    <a:pt x="79" y="86"/>
                  </a:cubicBezTo>
                  <a:cubicBezTo>
                    <a:pt x="72" y="84"/>
                    <a:pt x="65" y="83"/>
                    <a:pt x="58" y="82"/>
                  </a:cubicBezTo>
                  <a:cubicBezTo>
                    <a:pt x="50" y="81"/>
                    <a:pt x="42" y="80"/>
                    <a:pt x="34" y="79"/>
                  </a:cubicBezTo>
                  <a:cubicBezTo>
                    <a:pt x="17" y="77"/>
                    <a:pt x="0" y="57"/>
                    <a:pt x="2" y="40"/>
                  </a:cubicBezTo>
                  <a:cubicBezTo>
                    <a:pt x="4" y="19"/>
                    <a:pt x="17" y="4"/>
                    <a:pt x="37" y="1"/>
                  </a:cubicBezTo>
                  <a:cubicBezTo>
                    <a:pt x="41" y="1"/>
                    <a:pt x="44" y="0"/>
                    <a:pt x="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5"/>
            <p:cNvSpPr>
              <a:spLocks/>
            </p:cNvSpPr>
            <p:nvPr/>
          </p:nvSpPr>
          <p:spPr bwMode="auto">
            <a:xfrm>
              <a:off x="7243126" y="1482656"/>
              <a:ext cx="344341" cy="372478"/>
            </a:xfrm>
            <a:custGeom>
              <a:avLst/>
              <a:gdLst>
                <a:gd name="T0" fmla="*/ 28 w 150"/>
                <a:gd name="T1" fmla="*/ 55 h 163"/>
                <a:gd name="T2" fmla="*/ 48 w 150"/>
                <a:gd name="T3" fmla="*/ 81 h 163"/>
                <a:gd name="T4" fmla="*/ 97 w 150"/>
                <a:gd name="T5" fmla="*/ 49 h 163"/>
                <a:gd name="T6" fmla="*/ 109 w 150"/>
                <a:gd name="T7" fmla="*/ 67 h 163"/>
                <a:gd name="T8" fmla="*/ 60 w 150"/>
                <a:gd name="T9" fmla="*/ 101 h 163"/>
                <a:gd name="T10" fmla="*/ 76 w 150"/>
                <a:gd name="T11" fmla="*/ 127 h 163"/>
                <a:gd name="T12" fmla="*/ 89 w 150"/>
                <a:gd name="T13" fmla="*/ 129 h 163"/>
                <a:gd name="T14" fmla="*/ 119 w 150"/>
                <a:gd name="T15" fmla="*/ 111 h 163"/>
                <a:gd name="T16" fmla="*/ 134 w 150"/>
                <a:gd name="T17" fmla="*/ 103 h 163"/>
                <a:gd name="T18" fmla="*/ 143 w 150"/>
                <a:gd name="T19" fmla="*/ 106 h 163"/>
                <a:gd name="T20" fmla="*/ 141 w 150"/>
                <a:gd name="T21" fmla="*/ 123 h 163"/>
                <a:gd name="T22" fmla="*/ 77 w 150"/>
                <a:gd name="T23" fmla="*/ 163 h 163"/>
                <a:gd name="T24" fmla="*/ 0 w 150"/>
                <a:gd name="T25" fmla="*/ 48 h 163"/>
                <a:gd name="T26" fmla="*/ 6 w 150"/>
                <a:gd name="T27" fmla="*/ 42 h 163"/>
                <a:gd name="T28" fmla="*/ 63 w 150"/>
                <a:gd name="T29" fmla="*/ 4 h 163"/>
                <a:gd name="T30" fmla="*/ 75 w 150"/>
                <a:gd name="T31" fmla="*/ 5 h 163"/>
                <a:gd name="T32" fmla="*/ 75 w 150"/>
                <a:gd name="T33" fmla="*/ 21 h 163"/>
                <a:gd name="T34" fmla="*/ 38 w 150"/>
                <a:gd name="T35" fmla="*/ 47 h 163"/>
                <a:gd name="T36" fmla="*/ 28 w 150"/>
                <a:gd name="T37" fmla="*/ 5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0" h="163">
                  <a:moveTo>
                    <a:pt x="28" y="55"/>
                  </a:moveTo>
                  <a:cubicBezTo>
                    <a:pt x="35" y="64"/>
                    <a:pt x="41" y="72"/>
                    <a:pt x="48" y="81"/>
                  </a:cubicBezTo>
                  <a:cubicBezTo>
                    <a:pt x="65" y="70"/>
                    <a:pt x="80" y="60"/>
                    <a:pt x="97" y="49"/>
                  </a:cubicBezTo>
                  <a:cubicBezTo>
                    <a:pt x="101" y="56"/>
                    <a:pt x="105" y="61"/>
                    <a:pt x="109" y="67"/>
                  </a:cubicBezTo>
                  <a:cubicBezTo>
                    <a:pt x="94" y="81"/>
                    <a:pt x="74" y="87"/>
                    <a:pt x="60" y="101"/>
                  </a:cubicBezTo>
                  <a:cubicBezTo>
                    <a:pt x="64" y="111"/>
                    <a:pt x="70" y="119"/>
                    <a:pt x="76" y="127"/>
                  </a:cubicBezTo>
                  <a:cubicBezTo>
                    <a:pt x="81" y="132"/>
                    <a:pt x="83" y="133"/>
                    <a:pt x="89" y="129"/>
                  </a:cubicBezTo>
                  <a:cubicBezTo>
                    <a:pt x="99" y="124"/>
                    <a:pt x="109" y="117"/>
                    <a:pt x="119" y="111"/>
                  </a:cubicBezTo>
                  <a:cubicBezTo>
                    <a:pt x="124" y="109"/>
                    <a:pt x="129" y="106"/>
                    <a:pt x="134" y="103"/>
                  </a:cubicBezTo>
                  <a:cubicBezTo>
                    <a:pt x="137" y="101"/>
                    <a:pt x="141" y="102"/>
                    <a:pt x="143" y="106"/>
                  </a:cubicBezTo>
                  <a:cubicBezTo>
                    <a:pt x="150" y="114"/>
                    <a:pt x="149" y="117"/>
                    <a:pt x="141" y="123"/>
                  </a:cubicBezTo>
                  <a:cubicBezTo>
                    <a:pt x="131" y="132"/>
                    <a:pt x="88" y="159"/>
                    <a:pt x="77" y="163"/>
                  </a:cubicBezTo>
                  <a:cubicBezTo>
                    <a:pt x="49" y="127"/>
                    <a:pt x="24" y="88"/>
                    <a:pt x="0" y="48"/>
                  </a:cubicBezTo>
                  <a:cubicBezTo>
                    <a:pt x="2" y="46"/>
                    <a:pt x="4" y="43"/>
                    <a:pt x="6" y="42"/>
                  </a:cubicBezTo>
                  <a:cubicBezTo>
                    <a:pt x="25" y="29"/>
                    <a:pt x="44" y="16"/>
                    <a:pt x="63" y="4"/>
                  </a:cubicBezTo>
                  <a:cubicBezTo>
                    <a:pt x="69" y="0"/>
                    <a:pt x="71" y="0"/>
                    <a:pt x="75" y="5"/>
                  </a:cubicBezTo>
                  <a:cubicBezTo>
                    <a:pt x="80" y="13"/>
                    <a:pt x="80" y="17"/>
                    <a:pt x="75" y="21"/>
                  </a:cubicBezTo>
                  <a:cubicBezTo>
                    <a:pt x="62" y="30"/>
                    <a:pt x="50" y="38"/>
                    <a:pt x="38" y="47"/>
                  </a:cubicBezTo>
                  <a:cubicBezTo>
                    <a:pt x="35" y="49"/>
                    <a:pt x="32" y="51"/>
                    <a:pt x="28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26"/>
            <p:cNvSpPr>
              <a:spLocks/>
            </p:cNvSpPr>
            <p:nvPr/>
          </p:nvSpPr>
          <p:spPr bwMode="auto">
            <a:xfrm>
              <a:off x="10539154" y="2350878"/>
              <a:ext cx="383197" cy="330943"/>
            </a:xfrm>
            <a:custGeom>
              <a:avLst/>
              <a:gdLst>
                <a:gd name="T0" fmla="*/ 83 w 167"/>
                <a:gd name="T1" fmla="*/ 43 h 145"/>
                <a:gd name="T2" fmla="*/ 101 w 167"/>
                <a:gd name="T3" fmla="*/ 75 h 145"/>
                <a:gd name="T4" fmla="*/ 118 w 167"/>
                <a:gd name="T5" fmla="*/ 80 h 145"/>
                <a:gd name="T6" fmla="*/ 139 w 167"/>
                <a:gd name="T7" fmla="*/ 69 h 145"/>
                <a:gd name="T8" fmla="*/ 155 w 167"/>
                <a:gd name="T9" fmla="*/ 61 h 145"/>
                <a:gd name="T10" fmla="*/ 157 w 167"/>
                <a:gd name="T11" fmla="*/ 62 h 145"/>
                <a:gd name="T12" fmla="*/ 154 w 167"/>
                <a:gd name="T13" fmla="*/ 85 h 145"/>
                <a:gd name="T14" fmla="*/ 64 w 167"/>
                <a:gd name="T15" fmla="*/ 133 h 145"/>
                <a:gd name="T16" fmla="*/ 41 w 167"/>
                <a:gd name="T17" fmla="*/ 145 h 145"/>
                <a:gd name="T18" fmla="*/ 34 w 167"/>
                <a:gd name="T19" fmla="*/ 134 h 145"/>
                <a:gd name="T20" fmla="*/ 38 w 167"/>
                <a:gd name="T21" fmla="*/ 123 h 145"/>
                <a:gd name="T22" fmla="*/ 47 w 167"/>
                <a:gd name="T23" fmla="*/ 117 h 145"/>
                <a:gd name="T24" fmla="*/ 75 w 167"/>
                <a:gd name="T25" fmla="*/ 102 h 145"/>
                <a:gd name="T26" fmla="*/ 81 w 167"/>
                <a:gd name="T27" fmla="*/ 85 h 145"/>
                <a:gd name="T28" fmla="*/ 68 w 167"/>
                <a:gd name="T29" fmla="*/ 64 h 145"/>
                <a:gd name="T30" fmla="*/ 52 w 167"/>
                <a:gd name="T31" fmla="*/ 60 h 145"/>
                <a:gd name="T32" fmla="*/ 29 w 167"/>
                <a:gd name="T33" fmla="*/ 71 h 145"/>
                <a:gd name="T34" fmla="*/ 14 w 167"/>
                <a:gd name="T35" fmla="*/ 78 h 145"/>
                <a:gd name="T36" fmla="*/ 3 w 167"/>
                <a:gd name="T37" fmla="*/ 76 h 145"/>
                <a:gd name="T38" fmla="*/ 4 w 167"/>
                <a:gd name="T39" fmla="*/ 64 h 145"/>
                <a:gd name="T40" fmla="*/ 14 w 167"/>
                <a:gd name="T41" fmla="*/ 56 h 145"/>
                <a:gd name="T42" fmla="*/ 107 w 167"/>
                <a:gd name="T43" fmla="*/ 6 h 145"/>
                <a:gd name="T44" fmla="*/ 118 w 167"/>
                <a:gd name="T45" fmla="*/ 1 h 145"/>
                <a:gd name="T46" fmla="*/ 128 w 167"/>
                <a:gd name="T47" fmla="*/ 4 h 145"/>
                <a:gd name="T48" fmla="*/ 128 w 167"/>
                <a:gd name="T49" fmla="*/ 17 h 145"/>
                <a:gd name="T50" fmla="*/ 118 w 167"/>
                <a:gd name="T51" fmla="*/ 24 h 145"/>
                <a:gd name="T52" fmla="*/ 94 w 167"/>
                <a:gd name="T53" fmla="*/ 37 h 145"/>
                <a:gd name="T54" fmla="*/ 83 w 167"/>
                <a:gd name="T55" fmla="*/ 4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145">
                  <a:moveTo>
                    <a:pt x="83" y="43"/>
                  </a:moveTo>
                  <a:cubicBezTo>
                    <a:pt x="90" y="54"/>
                    <a:pt x="95" y="65"/>
                    <a:pt x="101" y="75"/>
                  </a:cubicBezTo>
                  <a:cubicBezTo>
                    <a:pt x="105" y="82"/>
                    <a:pt x="110" y="83"/>
                    <a:pt x="118" y="80"/>
                  </a:cubicBezTo>
                  <a:cubicBezTo>
                    <a:pt x="125" y="76"/>
                    <a:pt x="132" y="73"/>
                    <a:pt x="139" y="69"/>
                  </a:cubicBezTo>
                  <a:cubicBezTo>
                    <a:pt x="145" y="66"/>
                    <a:pt x="150" y="64"/>
                    <a:pt x="155" y="61"/>
                  </a:cubicBezTo>
                  <a:cubicBezTo>
                    <a:pt x="156" y="62"/>
                    <a:pt x="156" y="62"/>
                    <a:pt x="157" y="62"/>
                  </a:cubicBezTo>
                  <a:cubicBezTo>
                    <a:pt x="167" y="74"/>
                    <a:pt x="167" y="78"/>
                    <a:pt x="154" y="85"/>
                  </a:cubicBezTo>
                  <a:cubicBezTo>
                    <a:pt x="124" y="102"/>
                    <a:pt x="94" y="117"/>
                    <a:pt x="64" y="133"/>
                  </a:cubicBezTo>
                  <a:cubicBezTo>
                    <a:pt x="57" y="137"/>
                    <a:pt x="49" y="140"/>
                    <a:pt x="41" y="145"/>
                  </a:cubicBezTo>
                  <a:cubicBezTo>
                    <a:pt x="38" y="141"/>
                    <a:pt x="36" y="137"/>
                    <a:pt x="34" y="134"/>
                  </a:cubicBezTo>
                  <a:cubicBezTo>
                    <a:pt x="32" y="129"/>
                    <a:pt x="34" y="126"/>
                    <a:pt x="38" y="123"/>
                  </a:cubicBezTo>
                  <a:cubicBezTo>
                    <a:pt x="41" y="121"/>
                    <a:pt x="44" y="119"/>
                    <a:pt x="47" y="117"/>
                  </a:cubicBezTo>
                  <a:cubicBezTo>
                    <a:pt x="57" y="112"/>
                    <a:pt x="66" y="108"/>
                    <a:pt x="75" y="102"/>
                  </a:cubicBezTo>
                  <a:cubicBezTo>
                    <a:pt x="83" y="98"/>
                    <a:pt x="85" y="93"/>
                    <a:pt x="81" y="85"/>
                  </a:cubicBezTo>
                  <a:cubicBezTo>
                    <a:pt x="77" y="77"/>
                    <a:pt x="73" y="71"/>
                    <a:pt x="68" y="64"/>
                  </a:cubicBezTo>
                  <a:cubicBezTo>
                    <a:pt x="63" y="57"/>
                    <a:pt x="60" y="56"/>
                    <a:pt x="52" y="60"/>
                  </a:cubicBezTo>
                  <a:cubicBezTo>
                    <a:pt x="44" y="63"/>
                    <a:pt x="36" y="67"/>
                    <a:pt x="29" y="71"/>
                  </a:cubicBezTo>
                  <a:cubicBezTo>
                    <a:pt x="24" y="73"/>
                    <a:pt x="19" y="75"/>
                    <a:pt x="14" y="78"/>
                  </a:cubicBezTo>
                  <a:cubicBezTo>
                    <a:pt x="10" y="80"/>
                    <a:pt x="6" y="79"/>
                    <a:pt x="3" y="76"/>
                  </a:cubicBezTo>
                  <a:cubicBezTo>
                    <a:pt x="0" y="72"/>
                    <a:pt x="0" y="68"/>
                    <a:pt x="4" y="64"/>
                  </a:cubicBezTo>
                  <a:cubicBezTo>
                    <a:pt x="7" y="61"/>
                    <a:pt x="10" y="58"/>
                    <a:pt x="14" y="56"/>
                  </a:cubicBezTo>
                  <a:cubicBezTo>
                    <a:pt x="45" y="39"/>
                    <a:pt x="76" y="22"/>
                    <a:pt x="107" y="6"/>
                  </a:cubicBezTo>
                  <a:cubicBezTo>
                    <a:pt x="111" y="4"/>
                    <a:pt x="115" y="3"/>
                    <a:pt x="118" y="1"/>
                  </a:cubicBezTo>
                  <a:cubicBezTo>
                    <a:pt x="122" y="0"/>
                    <a:pt x="125" y="0"/>
                    <a:pt x="128" y="4"/>
                  </a:cubicBezTo>
                  <a:cubicBezTo>
                    <a:pt x="131" y="8"/>
                    <a:pt x="131" y="14"/>
                    <a:pt x="128" y="17"/>
                  </a:cubicBezTo>
                  <a:cubicBezTo>
                    <a:pt x="125" y="20"/>
                    <a:pt x="122" y="22"/>
                    <a:pt x="118" y="24"/>
                  </a:cubicBezTo>
                  <a:cubicBezTo>
                    <a:pt x="110" y="28"/>
                    <a:pt x="102" y="32"/>
                    <a:pt x="94" y="37"/>
                  </a:cubicBezTo>
                  <a:cubicBezTo>
                    <a:pt x="91" y="38"/>
                    <a:pt x="88" y="40"/>
                    <a:pt x="83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27"/>
            <p:cNvSpPr>
              <a:spLocks noEditPoints="1"/>
            </p:cNvSpPr>
            <p:nvPr/>
          </p:nvSpPr>
          <p:spPr bwMode="auto">
            <a:xfrm>
              <a:off x="6251638" y="3960036"/>
              <a:ext cx="353720" cy="253231"/>
            </a:xfrm>
            <a:custGeom>
              <a:avLst/>
              <a:gdLst>
                <a:gd name="T0" fmla="*/ 144 w 154"/>
                <a:gd name="T1" fmla="*/ 111 h 111"/>
                <a:gd name="T2" fmla="*/ 110 w 154"/>
                <a:gd name="T3" fmla="*/ 108 h 111"/>
                <a:gd name="T4" fmla="*/ 38 w 154"/>
                <a:gd name="T5" fmla="*/ 102 h 111"/>
                <a:gd name="T6" fmla="*/ 9 w 154"/>
                <a:gd name="T7" fmla="*/ 98 h 111"/>
                <a:gd name="T8" fmla="*/ 1 w 154"/>
                <a:gd name="T9" fmla="*/ 86 h 111"/>
                <a:gd name="T10" fmla="*/ 7 w 154"/>
                <a:gd name="T11" fmla="*/ 72 h 111"/>
                <a:gd name="T12" fmla="*/ 16 w 154"/>
                <a:gd name="T13" fmla="*/ 66 h 111"/>
                <a:gd name="T14" fmla="*/ 112 w 154"/>
                <a:gd name="T15" fmla="*/ 6 h 111"/>
                <a:gd name="T16" fmla="*/ 116 w 154"/>
                <a:gd name="T17" fmla="*/ 4 h 111"/>
                <a:gd name="T18" fmla="*/ 127 w 154"/>
                <a:gd name="T19" fmla="*/ 4 h 111"/>
                <a:gd name="T20" fmla="*/ 129 w 154"/>
                <a:gd name="T21" fmla="*/ 21 h 111"/>
                <a:gd name="T22" fmla="*/ 123 w 154"/>
                <a:gd name="T23" fmla="*/ 26 h 111"/>
                <a:gd name="T24" fmla="*/ 116 w 154"/>
                <a:gd name="T25" fmla="*/ 31 h 111"/>
                <a:gd name="T26" fmla="*/ 106 w 154"/>
                <a:gd name="T27" fmla="*/ 52 h 111"/>
                <a:gd name="T28" fmla="*/ 112 w 154"/>
                <a:gd name="T29" fmla="*/ 81 h 111"/>
                <a:gd name="T30" fmla="*/ 120 w 154"/>
                <a:gd name="T31" fmla="*/ 87 h 111"/>
                <a:gd name="T32" fmla="*/ 137 w 154"/>
                <a:gd name="T33" fmla="*/ 88 h 111"/>
                <a:gd name="T34" fmla="*/ 151 w 154"/>
                <a:gd name="T35" fmla="*/ 100 h 111"/>
                <a:gd name="T36" fmla="*/ 144 w 154"/>
                <a:gd name="T37" fmla="*/ 111 h 111"/>
                <a:gd name="T38" fmla="*/ 42 w 154"/>
                <a:gd name="T39" fmla="*/ 79 h 111"/>
                <a:gd name="T40" fmla="*/ 44 w 154"/>
                <a:gd name="T41" fmla="*/ 81 h 111"/>
                <a:gd name="T42" fmla="*/ 82 w 154"/>
                <a:gd name="T43" fmla="*/ 81 h 111"/>
                <a:gd name="T44" fmla="*/ 88 w 154"/>
                <a:gd name="T45" fmla="*/ 73 h 111"/>
                <a:gd name="T46" fmla="*/ 82 w 154"/>
                <a:gd name="T47" fmla="*/ 53 h 111"/>
                <a:gd name="T48" fmla="*/ 42 w 154"/>
                <a:gd name="T49" fmla="*/ 7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11">
                  <a:moveTo>
                    <a:pt x="144" y="111"/>
                  </a:moveTo>
                  <a:cubicBezTo>
                    <a:pt x="132" y="110"/>
                    <a:pt x="121" y="109"/>
                    <a:pt x="110" y="108"/>
                  </a:cubicBezTo>
                  <a:cubicBezTo>
                    <a:pt x="86" y="106"/>
                    <a:pt x="62" y="104"/>
                    <a:pt x="38" y="102"/>
                  </a:cubicBezTo>
                  <a:cubicBezTo>
                    <a:pt x="29" y="101"/>
                    <a:pt x="19" y="100"/>
                    <a:pt x="9" y="98"/>
                  </a:cubicBezTo>
                  <a:cubicBezTo>
                    <a:pt x="2" y="97"/>
                    <a:pt x="0" y="93"/>
                    <a:pt x="1" y="86"/>
                  </a:cubicBezTo>
                  <a:cubicBezTo>
                    <a:pt x="1" y="80"/>
                    <a:pt x="3" y="76"/>
                    <a:pt x="7" y="72"/>
                  </a:cubicBezTo>
                  <a:cubicBezTo>
                    <a:pt x="10" y="70"/>
                    <a:pt x="13" y="68"/>
                    <a:pt x="16" y="66"/>
                  </a:cubicBezTo>
                  <a:cubicBezTo>
                    <a:pt x="48" y="46"/>
                    <a:pt x="80" y="26"/>
                    <a:pt x="112" y="6"/>
                  </a:cubicBezTo>
                  <a:cubicBezTo>
                    <a:pt x="113" y="5"/>
                    <a:pt x="115" y="5"/>
                    <a:pt x="116" y="4"/>
                  </a:cubicBezTo>
                  <a:cubicBezTo>
                    <a:pt x="120" y="3"/>
                    <a:pt x="124" y="0"/>
                    <a:pt x="127" y="4"/>
                  </a:cubicBezTo>
                  <a:cubicBezTo>
                    <a:pt x="131" y="9"/>
                    <a:pt x="132" y="17"/>
                    <a:pt x="129" y="21"/>
                  </a:cubicBezTo>
                  <a:cubicBezTo>
                    <a:pt x="127" y="23"/>
                    <a:pt x="125" y="25"/>
                    <a:pt x="123" y="26"/>
                  </a:cubicBezTo>
                  <a:cubicBezTo>
                    <a:pt x="121" y="28"/>
                    <a:pt x="118" y="29"/>
                    <a:pt x="116" y="31"/>
                  </a:cubicBezTo>
                  <a:cubicBezTo>
                    <a:pt x="107" y="36"/>
                    <a:pt x="104" y="43"/>
                    <a:pt x="106" y="52"/>
                  </a:cubicBezTo>
                  <a:cubicBezTo>
                    <a:pt x="108" y="62"/>
                    <a:pt x="110" y="71"/>
                    <a:pt x="112" y="81"/>
                  </a:cubicBezTo>
                  <a:cubicBezTo>
                    <a:pt x="113" y="85"/>
                    <a:pt x="116" y="87"/>
                    <a:pt x="120" y="87"/>
                  </a:cubicBezTo>
                  <a:cubicBezTo>
                    <a:pt x="126" y="87"/>
                    <a:pt x="131" y="88"/>
                    <a:pt x="137" y="88"/>
                  </a:cubicBezTo>
                  <a:cubicBezTo>
                    <a:pt x="144" y="89"/>
                    <a:pt x="149" y="93"/>
                    <a:pt x="151" y="100"/>
                  </a:cubicBezTo>
                  <a:cubicBezTo>
                    <a:pt x="154" y="108"/>
                    <a:pt x="151" y="111"/>
                    <a:pt x="144" y="111"/>
                  </a:cubicBezTo>
                  <a:close/>
                  <a:moveTo>
                    <a:pt x="42" y="79"/>
                  </a:moveTo>
                  <a:cubicBezTo>
                    <a:pt x="43" y="79"/>
                    <a:pt x="43" y="80"/>
                    <a:pt x="44" y="81"/>
                  </a:cubicBezTo>
                  <a:cubicBezTo>
                    <a:pt x="57" y="84"/>
                    <a:pt x="69" y="84"/>
                    <a:pt x="82" y="81"/>
                  </a:cubicBezTo>
                  <a:cubicBezTo>
                    <a:pt x="86" y="80"/>
                    <a:pt x="88" y="77"/>
                    <a:pt x="88" y="73"/>
                  </a:cubicBezTo>
                  <a:cubicBezTo>
                    <a:pt x="87" y="66"/>
                    <a:pt x="86" y="59"/>
                    <a:pt x="82" y="53"/>
                  </a:cubicBezTo>
                  <a:cubicBezTo>
                    <a:pt x="64" y="59"/>
                    <a:pt x="46" y="71"/>
                    <a:pt x="42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28"/>
            <p:cNvSpPr>
              <a:spLocks noEditPoints="1"/>
            </p:cNvSpPr>
            <p:nvPr/>
          </p:nvSpPr>
          <p:spPr bwMode="auto">
            <a:xfrm>
              <a:off x="6199384" y="3259295"/>
              <a:ext cx="338982" cy="251892"/>
            </a:xfrm>
            <a:custGeom>
              <a:avLst/>
              <a:gdLst>
                <a:gd name="T0" fmla="*/ 147 w 148"/>
                <a:gd name="T1" fmla="*/ 0 h 110"/>
                <a:gd name="T2" fmla="*/ 132 w 148"/>
                <a:gd name="T3" fmla="*/ 24 h 110"/>
                <a:gd name="T4" fmla="*/ 130 w 148"/>
                <a:gd name="T5" fmla="*/ 25 h 110"/>
                <a:gd name="T6" fmla="*/ 110 w 148"/>
                <a:gd name="T7" fmla="*/ 47 h 110"/>
                <a:gd name="T8" fmla="*/ 108 w 148"/>
                <a:gd name="T9" fmla="*/ 57 h 110"/>
                <a:gd name="T10" fmla="*/ 122 w 148"/>
                <a:gd name="T11" fmla="*/ 84 h 110"/>
                <a:gd name="T12" fmla="*/ 135 w 148"/>
                <a:gd name="T13" fmla="*/ 92 h 110"/>
                <a:gd name="T14" fmla="*/ 138 w 148"/>
                <a:gd name="T15" fmla="*/ 106 h 110"/>
                <a:gd name="T16" fmla="*/ 131 w 148"/>
                <a:gd name="T17" fmla="*/ 109 h 110"/>
                <a:gd name="T18" fmla="*/ 116 w 148"/>
                <a:gd name="T19" fmla="*/ 105 h 110"/>
                <a:gd name="T20" fmla="*/ 43 w 148"/>
                <a:gd name="T21" fmla="*/ 75 h 110"/>
                <a:gd name="T22" fmla="*/ 9 w 148"/>
                <a:gd name="T23" fmla="*/ 61 h 110"/>
                <a:gd name="T24" fmla="*/ 1 w 148"/>
                <a:gd name="T25" fmla="*/ 50 h 110"/>
                <a:gd name="T26" fmla="*/ 18 w 148"/>
                <a:gd name="T27" fmla="*/ 28 h 110"/>
                <a:gd name="T28" fmla="*/ 134 w 148"/>
                <a:gd name="T29" fmla="*/ 2 h 110"/>
                <a:gd name="T30" fmla="*/ 147 w 148"/>
                <a:gd name="T31" fmla="*/ 0 h 110"/>
                <a:gd name="T32" fmla="*/ 88 w 148"/>
                <a:gd name="T33" fmla="*/ 48 h 110"/>
                <a:gd name="T34" fmla="*/ 86 w 148"/>
                <a:gd name="T35" fmla="*/ 40 h 110"/>
                <a:gd name="T36" fmla="*/ 80 w 148"/>
                <a:gd name="T37" fmla="*/ 37 h 110"/>
                <a:gd name="T38" fmla="*/ 51 w 148"/>
                <a:gd name="T39" fmla="*/ 43 h 110"/>
                <a:gd name="T40" fmla="*/ 50 w 148"/>
                <a:gd name="T41" fmla="*/ 54 h 110"/>
                <a:gd name="T42" fmla="*/ 71 w 148"/>
                <a:gd name="T43" fmla="*/ 63 h 110"/>
                <a:gd name="T44" fmla="*/ 87 w 148"/>
                <a:gd name="T45" fmla="*/ 53 h 110"/>
                <a:gd name="T46" fmla="*/ 88 w 148"/>
                <a:gd name="T47" fmla="*/ 4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" h="110">
                  <a:moveTo>
                    <a:pt x="147" y="0"/>
                  </a:moveTo>
                  <a:cubicBezTo>
                    <a:pt x="148" y="16"/>
                    <a:pt x="145" y="21"/>
                    <a:pt x="132" y="24"/>
                  </a:cubicBezTo>
                  <a:cubicBezTo>
                    <a:pt x="131" y="25"/>
                    <a:pt x="131" y="25"/>
                    <a:pt x="130" y="25"/>
                  </a:cubicBezTo>
                  <a:cubicBezTo>
                    <a:pt x="115" y="28"/>
                    <a:pt x="112" y="31"/>
                    <a:pt x="110" y="47"/>
                  </a:cubicBezTo>
                  <a:cubicBezTo>
                    <a:pt x="109" y="50"/>
                    <a:pt x="109" y="54"/>
                    <a:pt x="108" y="57"/>
                  </a:cubicBezTo>
                  <a:cubicBezTo>
                    <a:pt x="107" y="71"/>
                    <a:pt x="110" y="77"/>
                    <a:pt x="122" y="84"/>
                  </a:cubicBezTo>
                  <a:cubicBezTo>
                    <a:pt x="126" y="87"/>
                    <a:pt x="131" y="89"/>
                    <a:pt x="135" y="92"/>
                  </a:cubicBezTo>
                  <a:cubicBezTo>
                    <a:pt x="139" y="95"/>
                    <a:pt x="140" y="101"/>
                    <a:pt x="138" y="106"/>
                  </a:cubicBezTo>
                  <a:cubicBezTo>
                    <a:pt x="137" y="109"/>
                    <a:pt x="134" y="110"/>
                    <a:pt x="131" y="109"/>
                  </a:cubicBezTo>
                  <a:cubicBezTo>
                    <a:pt x="126" y="108"/>
                    <a:pt x="121" y="107"/>
                    <a:pt x="116" y="105"/>
                  </a:cubicBezTo>
                  <a:cubicBezTo>
                    <a:pt x="92" y="95"/>
                    <a:pt x="67" y="85"/>
                    <a:pt x="43" y="75"/>
                  </a:cubicBezTo>
                  <a:cubicBezTo>
                    <a:pt x="31" y="70"/>
                    <a:pt x="20" y="65"/>
                    <a:pt x="9" y="61"/>
                  </a:cubicBezTo>
                  <a:cubicBezTo>
                    <a:pt x="3" y="59"/>
                    <a:pt x="1" y="56"/>
                    <a:pt x="1" y="50"/>
                  </a:cubicBezTo>
                  <a:cubicBezTo>
                    <a:pt x="1" y="32"/>
                    <a:pt x="0" y="32"/>
                    <a:pt x="18" y="28"/>
                  </a:cubicBezTo>
                  <a:cubicBezTo>
                    <a:pt x="57" y="19"/>
                    <a:pt x="96" y="11"/>
                    <a:pt x="134" y="2"/>
                  </a:cubicBezTo>
                  <a:cubicBezTo>
                    <a:pt x="138" y="1"/>
                    <a:pt x="142" y="1"/>
                    <a:pt x="147" y="0"/>
                  </a:cubicBezTo>
                  <a:close/>
                  <a:moveTo>
                    <a:pt x="88" y="48"/>
                  </a:moveTo>
                  <a:cubicBezTo>
                    <a:pt x="87" y="47"/>
                    <a:pt x="87" y="43"/>
                    <a:pt x="86" y="40"/>
                  </a:cubicBezTo>
                  <a:cubicBezTo>
                    <a:pt x="85" y="39"/>
                    <a:pt x="82" y="36"/>
                    <a:pt x="80" y="37"/>
                  </a:cubicBezTo>
                  <a:cubicBezTo>
                    <a:pt x="70" y="38"/>
                    <a:pt x="61" y="40"/>
                    <a:pt x="51" y="43"/>
                  </a:cubicBezTo>
                  <a:cubicBezTo>
                    <a:pt x="45" y="45"/>
                    <a:pt x="44" y="51"/>
                    <a:pt x="50" y="54"/>
                  </a:cubicBezTo>
                  <a:cubicBezTo>
                    <a:pt x="57" y="58"/>
                    <a:pt x="64" y="61"/>
                    <a:pt x="71" y="63"/>
                  </a:cubicBezTo>
                  <a:cubicBezTo>
                    <a:pt x="82" y="67"/>
                    <a:pt x="86" y="64"/>
                    <a:pt x="87" y="53"/>
                  </a:cubicBezTo>
                  <a:cubicBezTo>
                    <a:pt x="87" y="52"/>
                    <a:pt x="87" y="51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29"/>
            <p:cNvSpPr>
              <a:spLocks/>
            </p:cNvSpPr>
            <p:nvPr/>
          </p:nvSpPr>
          <p:spPr bwMode="auto">
            <a:xfrm>
              <a:off x="9617338" y="5535698"/>
              <a:ext cx="403294" cy="459568"/>
            </a:xfrm>
            <a:custGeom>
              <a:avLst/>
              <a:gdLst>
                <a:gd name="T0" fmla="*/ 176 w 176"/>
                <a:gd name="T1" fmla="*/ 122 h 201"/>
                <a:gd name="T2" fmla="*/ 163 w 176"/>
                <a:gd name="T3" fmla="*/ 140 h 201"/>
                <a:gd name="T4" fmla="*/ 128 w 176"/>
                <a:gd name="T5" fmla="*/ 148 h 201"/>
                <a:gd name="T6" fmla="*/ 92 w 176"/>
                <a:gd name="T7" fmla="*/ 132 h 201"/>
                <a:gd name="T8" fmla="*/ 69 w 176"/>
                <a:gd name="T9" fmla="*/ 121 h 201"/>
                <a:gd name="T10" fmla="*/ 60 w 176"/>
                <a:gd name="T11" fmla="*/ 118 h 201"/>
                <a:gd name="T12" fmla="*/ 58 w 176"/>
                <a:gd name="T13" fmla="*/ 130 h 201"/>
                <a:gd name="T14" fmla="*/ 56 w 176"/>
                <a:gd name="T15" fmla="*/ 165 h 201"/>
                <a:gd name="T16" fmla="*/ 40 w 176"/>
                <a:gd name="T17" fmla="*/ 196 h 201"/>
                <a:gd name="T18" fmla="*/ 32 w 176"/>
                <a:gd name="T19" fmla="*/ 201 h 201"/>
                <a:gd name="T20" fmla="*/ 30 w 176"/>
                <a:gd name="T21" fmla="*/ 200 h 201"/>
                <a:gd name="T22" fmla="*/ 32 w 176"/>
                <a:gd name="T23" fmla="*/ 193 h 201"/>
                <a:gd name="T24" fmla="*/ 41 w 176"/>
                <a:gd name="T25" fmla="*/ 126 h 201"/>
                <a:gd name="T26" fmla="*/ 24 w 176"/>
                <a:gd name="T27" fmla="*/ 118 h 201"/>
                <a:gd name="T28" fmla="*/ 15 w 176"/>
                <a:gd name="T29" fmla="*/ 122 h 201"/>
                <a:gd name="T30" fmla="*/ 6 w 176"/>
                <a:gd name="T31" fmla="*/ 113 h 201"/>
                <a:gd name="T32" fmla="*/ 12 w 176"/>
                <a:gd name="T33" fmla="*/ 104 h 201"/>
                <a:gd name="T34" fmla="*/ 24 w 176"/>
                <a:gd name="T35" fmla="*/ 62 h 201"/>
                <a:gd name="T36" fmla="*/ 3 w 176"/>
                <a:gd name="T37" fmla="*/ 16 h 201"/>
                <a:gd name="T38" fmla="*/ 1 w 176"/>
                <a:gd name="T39" fmla="*/ 11 h 201"/>
                <a:gd name="T40" fmla="*/ 1 w 176"/>
                <a:gd name="T41" fmla="*/ 4 h 201"/>
                <a:gd name="T42" fmla="*/ 10 w 176"/>
                <a:gd name="T43" fmla="*/ 2 h 201"/>
                <a:gd name="T44" fmla="*/ 23 w 176"/>
                <a:gd name="T45" fmla="*/ 13 h 201"/>
                <a:gd name="T46" fmla="*/ 34 w 176"/>
                <a:gd name="T47" fmla="*/ 39 h 201"/>
                <a:gd name="T48" fmla="*/ 39 w 176"/>
                <a:gd name="T49" fmla="*/ 51 h 201"/>
                <a:gd name="T50" fmla="*/ 53 w 176"/>
                <a:gd name="T51" fmla="*/ 53 h 201"/>
                <a:gd name="T52" fmla="*/ 62 w 176"/>
                <a:gd name="T53" fmla="*/ 46 h 201"/>
                <a:gd name="T54" fmla="*/ 71 w 176"/>
                <a:gd name="T55" fmla="*/ 47 h 201"/>
                <a:gd name="T56" fmla="*/ 73 w 176"/>
                <a:gd name="T57" fmla="*/ 54 h 201"/>
                <a:gd name="T58" fmla="*/ 67 w 176"/>
                <a:gd name="T59" fmla="*/ 65 h 201"/>
                <a:gd name="T60" fmla="*/ 59 w 176"/>
                <a:gd name="T61" fmla="*/ 73 h 201"/>
                <a:gd name="T62" fmla="*/ 50 w 176"/>
                <a:gd name="T63" fmla="*/ 99 h 201"/>
                <a:gd name="T64" fmla="*/ 62 w 176"/>
                <a:gd name="T65" fmla="*/ 112 h 201"/>
                <a:gd name="T66" fmla="*/ 144 w 176"/>
                <a:gd name="T67" fmla="*/ 122 h 201"/>
                <a:gd name="T68" fmla="*/ 175 w 176"/>
                <a:gd name="T69" fmla="*/ 120 h 201"/>
                <a:gd name="T70" fmla="*/ 176 w 176"/>
                <a:gd name="T71" fmla="*/ 12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6" h="201">
                  <a:moveTo>
                    <a:pt x="176" y="122"/>
                  </a:moveTo>
                  <a:cubicBezTo>
                    <a:pt x="172" y="128"/>
                    <a:pt x="168" y="134"/>
                    <a:pt x="163" y="140"/>
                  </a:cubicBezTo>
                  <a:cubicBezTo>
                    <a:pt x="153" y="151"/>
                    <a:pt x="141" y="153"/>
                    <a:pt x="128" y="148"/>
                  </a:cubicBezTo>
                  <a:cubicBezTo>
                    <a:pt x="115" y="143"/>
                    <a:pt x="103" y="138"/>
                    <a:pt x="92" y="132"/>
                  </a:cubicBezTo>
                  <a:cubicBezTo>
                    <a:pt x="84" y="129"/>
                    <a:pt x="77" y="125"/>
                    <a:pt x="69" y="121"/>
                  </a:cubicBezTo>
                  <a:cubicBezTo>
                    <a:pt x="67" y="120"/>
                    <a:pt x="64" y="119"/>
                    <a:pt x="60" y="118"/>
                  </a:cubicBezTo>
                  <a:cubicBezTo>
                    <a:pt x="59" y="122"/>
                    <a:pt x="58" y="126"/>
                    <a:pt x="58" y="130"/>
                  </a:cubicBezTo>
                  <a:cubicBezTo>
                    <a:pt x="57" y="141"/>
                    <a:pt x="57" y="153"/>
                    <a:pt x="56" y="165"/>
                  </a:cubicBezTo>
                  <a:cubicBezTo>
                    <a:pt x="54" y="177"/>
                    <a:pt x="49" y="188"/>
                    <a:pt x="40" y="196"/>
                  </a:cubicBezTo>
                  <a:cubicBezTo>
                    <a:pt x="38" y="198"/>
                    <a:pt x="35" y="200"/>
                    <a:pt x="32" y="201"/>
                  </a:cubicBezTo>
                  <a:cubicBezTo>
                    <a:pt x="31" y="201"/>
                    <a:pt x="30" y="201"/>
                    <a:pt x="30" y="200"/>
                  </a:cubicBezTo>
                  <a:cubicBezTo>
                    <a:pt x="30" y="198"/>
                    <a:pt x="31" y="195"/>
                    <a:pt x="32" y="193"/>
                  </a:cubicBezTo>
                  <a:cubicBezTo>
                    <a:pt x="40" y="172"/>
                    <a:pt x="42" y="149"/>
                    <a:pt x="41" y="126"/>
                  </a:cubicBezTo>
                  <a:cubicBezTo>
                    <a:pt x="41" y="111"/>
                    <a:pt x="36" y="109"/>
                    <a:pt x="24" y="118"/>
                  </a:cubicBezTo>
                  <a:cubicBezTo>
                    <a:pt x="21" y="119"/>
                    <a:pt x="18" y="121"/>
                    <a:pt x="15" y="122"/>
                  </a:cubicBezTo>
                  <a:cubicBezTo>
                    <a:pt x="8" y="124"/>
                    <a:pt x="4" y="120"/>
                    <a:pt x="6" y="113"/>
                  </a:cubicBezTo>
                  <a:cubicBezTo>
                    <a:pt x="7" y="110"/>
                    <a:pt x="9" y="106"/>
                    <a:pt x="12" y="104"/>
                  </a:cubicBezTo>
                  <a:cubicBezTo>
                    <a:pt x="27" y="93"/>
                    <a:pt x="28" y="78"/>
                    <a:pt x="24" y="62"/>
                  </a:cubicBezTo>
                  <a:cubicBezTo>
                    <a:pt x="19" y="46"/>
                    <a:pt x="13" y="30"/>
                    <a:pt x="3" y="16"/>
                  </a:cubicBezTo>
                  <a:cubicBezTo>
                    <a:pt x="2" y="14"/>
                    <a:pt x="1" y="13"/>
                    <a:pt x="1" y="11"/>
                  </a:cubicBezTo>
                  <a:cubicBezTo>
                    <a:pt x="1" y="9"/>
                    <a:pt x="0" y="4"/>
                    <a:pt x="1" y="4"/>
                  </a:cubicBezTo>
                  <a:cubicBezTo>
                    <a:pt x="3" y="2"/>
                    <a:pt x="8" y="0"/>
                    <a:pt x="10" y="2"/>
                  </a:cubicBezTo>
                  <a:cubicBezTo>
                    <a:pt x="15" y="5"/>
                    <a:pt x="20" y="8"/>
                    <a:pt x="23" y="13"/>
                  </a:cubicBezTo>
                  <a:cubicBezTo>
                    <a:pt x="27" y="21"/>
                    <a:pt x="30" y="30"/>
                    <a:pt x="34" y="39"/>
                  </a:cubicBezTo>
                  <a:cubicBezTo>
                    <a:pt x="36" y="43"/>
                    <a:pt x="37" y="47"/>
                    <a:pt x="39" y="51"/>
                  </a:cubicBezTo>
                  <a:cubicBezTo>
                    <a:pt x="43" y="57"/>
                    <a:pt x="47" y="58"/>
                    <a:pt x="53" y="53"/>
                  </a:cubicBezTo>
                  <a:cubicBezTo>
                    <a:pt x="56" y="51"/>
                    <a:pt x="59" y="48"/>
                    <a:pt x="62" y="46"/>
                  </a:cubicBezTo>
                  <a:cubicBezTo>
                    <a:pt x="65" y="45"/>
                    <a:pt x="69" y="45"/>
                    <a:pt x="71" y="47"/>
                  </a:cubicBezTo>
                  <a:cubicBezTo>
                    <a:pt x="73" y="48"/>
                    <a:pt x="74" y="52"/>
                    <a:pt x="73" y="54"/>
                  </a:cubicBezTo>
                  <a:cubicBezTo>
                    <a:pt x="72" y="58"/>
                    <a:pt x="70" y="62"/>
                    <a:pt x="67" y="65"/>
                  </a:cubicBezTo>
                  <a:cubicBezTo>
                    <a:pt x="65" y="68"/>
                    <a:pt x="62" y="70"/>
                    <a:pt x="59" y="73"/>
                  </a:cubicBezTo>
                  <a:cubicBezTo>
                    <a:pt x="50" y="80"/>
                    <a:pt x="49" y="89"/>
                    <a:pt x="50" y="99"/>
                  </a:cubicBezTo>
                  <a:cubicBezTo>
                    <a:pt x="52" y="105"/>
                    <a:pt x="56" y="110"/>
                    <a:pt x="62" y="112"/>
                  </a:cubicBezTo>
                  <a:cubicBezTo>
                    <a:pt x="89" y="118"/>
                    <a:pt x="116" y="125"/>
                    <a:pt x="144" y="122"/>
                  </a:cubicBezTo>
                  <a:cubicBezTo>
                    <a:pt x="154" y="121"/>
                    <a:pt x="165" y="121"/>
                    <a:pt x="175" y="120"/>
                  </a:cubicBezTo>
                  <a:cubicBezTo>
                    <a:pt x="175" y="121"/>
                    <a:pt x="176" y="121"/>
                    <a:pt x="176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30"/>
            <p:cNvSpPr>
              <a:spLocks noEditPoints="1"/>
            </p:cNvSpPr>
            <p:nvPr/>
          </p:nvSpPr>
          <p:spPr bwMode="auto">
            <a:xfrm>
              <a:off x="8688823" y="4085982"/>
              <a:ext cx="229114" cy="347021"/>
            </a:xfrm>
            <a:custGeom>
              <a:avLst/>
              <a:gdLst>
                <a:gd name="T0" fmla="*/ 84 w 100"/>
                <a:gd name="T1" fmla="*/ 119 h 152"/>
                <a:gd name="T2" fmla="*/ 83 w 100"/>
                <a:gd name="T3" fmla="*/ 129 h 152"/>
                <a:gd name="T4" fmla="*/ 81 w 100"/>
                <a:gd name="T5" fmla="*/ 140 h 152"/>
                <a:gd name="T6" fmla="*/ 62 w 100"/>
                <a:gd name="T7" fmla="*/ 147 h 152"/>
                <a:gd name="T8" fmla="*/ 59 w 100"/>
                <a:gd name="T9" fmla="*/ 139 h 152"/>
                <a:gd name="T10" fmla="*/ 57 w 100"/>
                <a:gd name="T11" fmla="*/ 129 h 152"/>
                <a:gd name="T12" fmla="*/ 57 w 100"/>
                <a:gd name="T13" fmla="*/ 118 h 152"/>
                <a:gd name="T14" fmla="*/ 47 w 100"/>
                <a:gd name="T15" fmla="*/ 118 h 152"/>
                <a:gd name="T16" fmla="*/ 10 w 100"/>
                <a:gd name="T17" fmla="*/ 118 h 152"/>
                <a:gd name="T18" fmla="*/ 2 w 100"/>
                <a:gd name="T19" fmla="*/ 108 h 152"/>
                <a:gd name="T20" fmla="*/ 6 w 100"/>
                <a:gd name="T21" fmla="*/ 96 h 152"/>
                <a:gd name="T22" fmla="*/ 26 w 100"/>
                <a:gd name="T23" fmla="*/ 56 h 152"/>
                <a:gd name="T24" fmla="*/ 54 w 100"/>
                <a:gd name="T25" fmla="*/ 11 h 152"/>
                <a:gd name="T26" fmla="*/ 71 w 100"/>
                <a:gd name="T27" fmla="*/ 0 h 152"/>
                <a:gd name="T28" fmla="*/ 82 w 100"/>
                <a:gd name="T29" fmla="*/ 10 h 152"/>
                <a:gd name="T30" fmla="*/ 83 w 100"/>
                <a:gd name="T31" fmla="*/ 33 h 152"/>
                <a:gd name="T32" fmla="*/ 83 w 100"/>
                <a:gd name="T33" fmla="*/ 75 h 152"/>
                <a:gd name="T34" fmla="*/ 84 w 100"/>
                <a:gd name="T35" fmla="*/ 88 h 152"/>
                <a:gd name="T36" fmla="*/ 91 w 100"/>
                <a:gd name="T37" fmla="*/ 96 h 152"/>
                <a:gd name="T38" fmla="*/ 99 w 100"/>
                <a:gd name="T39" fmla="*/ 109 h 152"/>
                <a:gd name="T40" fmla="*/ 88 w 100"/>
                <a:gd name="T41" fmla="*/ 118 h 152"/>
                <a:gd name="T42" fmla="*/ 84 w 100"/>
                <a:gd name="T43" fmla="*/ 119 h 152"/>
                <a:gd name="T44" fmla="*/ 54 w 100"/>
                <a:gd name="T45" fmla="*/ 51 h 152"/>
                <a:gd name="T46" fmla="*/ 30 w 100"/>
                <a:gd name="T47" fmla="*/ 88 h 152"/>
                <a:gd name="T48" fmla="*/ 33 w 100"/>
                <a:gd name="T49" fmla="*/ 94 h 152"/>
                <a:gd name="T50" fmla="*/ 56 w 100"/>
                <a:gd name="T51" fmla="*/ 83 h 152"/>
                <a:gd name="T52" fmla="*/ 57 w 100"/>
                <a:gd name="T53" fmla="*/ 61 h 152"/>
                <a:gd name="T54" fmla="*/ 54 w 100"/>
                <a:gd name="T55" fmla="*/ 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0" h="152">
                  <a:moveTo>
                    <a:pt x="84" y="119"/>
                  </a:moveTo>
                  <a:cubicBezTo>
                    <a:pt x="84" y="122"/>
                    <a:pt x="83" y="126"/>
                    <a:pt x="83" y="129"/>
                  </a:cubicBezTo>
                  <a:cubicBezTo>
                    <a:pt x="82" y="133"/>
                    <a:pt x="82" y="137"/>
                    <a:pt x="81" y="140"/>
                  </a:cubicBezTo>
                  <a:cubicBezTo>
                    <a:pt x="79" y="148"/>
                    <a:pt x="68" y="152"/>
                    <a:pt x="62" y="147"/>
                  </a:cubicBezTo>
                  <a:cubicBezTo>
                    <a:pt x="60" y="145"/>
                    <a:pt x="59" y="142"/>
                    <a:pt x="59" y="139"/>
                  </a:cubicBezTo>
                  <a:cubicBezTo>
                    <a:pt x="58" y="136"/>
                    <a:pt x="57" y="132"/>
                    <a:pt x="57" y="129"/>
                  </a:cubicBezTo>
                  <a:cubicBezTo>
                    <a:pt x="57" y="126"/>
                    <a:pt x="57" y="123"/>
                    <a:pt x="57" y="118"/>
                  </a:cubicBezTo>
                  <a:cubicBezTo>
                    <a:pt x="53" y="118"/>
                    <a:pt x="50" y="118"/>
                    <a:pt x="47" y="118"/>
                  </a:cubicBezTo>
                  <a:cubicBezTo>
                    <a:pt x="35" y="118"/>
                    <a:pt x="22" y="118"/>
                    <a:pt x="10" y="118"/>
                  </a:cubicBezTo>
                  <a:cubicBezTo>
                    <a:pt x="2" y="118"/>
                    <a:pt x="0" y="116"/>
                    <a:pt x="2" y="108"/>
                  </a:cubicBezTo>
                  <a:cubicBezTo>
                    <a:pt x="2" y="104"/>
                    <a:pt x="4" y="100"/>
                    <a:pt x="6" y="96"/>
                  </a:cubicBezTo>
                  <a:cubicBezTo>
                    <a:pt x="12" y="83"/>
                    <a:pt x="19" y="69"/>
                    <a:pt x="26" y="56"/>
                  </a:cubicBezTo>
                  <a:cubicBezTo>
                    <a:pt x="35" y="41"/>
                    <a:pt x="44" y="26"/>
                    <a:pt x="54" y="11"/>
                  </a:cubicBezTo>
                  <a:cubicBezTo>
                    <a:pt x="57" y="4"/>
                    <a:pt x="63" y="1"/>
                    <a:pt x="71" y="0"/>
                  </a:cubicBezTo>
                  <a:cubicBezTo>
                    <a:pt x="80" y="0"/>
                    <a:pt x="82" y="1"/>
                    <a:pt x="82" y="10"/>
                  </a:cubicBezTo>
                  <a:cubicBezTo>
                    <a:pt x="83" y="18"/>
                    <a:pt x="83" y="25"/>
                    <a:pt x="83" y="33"/>
                  </a:cubicBezTo>
                  <a:cubicBezTo>
                    <a:pt x="83" y="47"/>
                    <a:pt x="83" y="61"/>
                    <a:pt x="83" y="75"/>
                  </a:cubicBezTo>
                  <a:cubicBezTo>
                    <a:pt x="83" y="80"/>
                    <a:pt x="84" y="84"/>
                    <a:pt x="84" y="88"/>
                  </a:cubicBezTo>
                  <a:cubicBezTo>
                    <a:pt x="85" y="92"/>
                    <a:pt x="87" y="95"/>
                    <a:pt x="91" y="96"/>
                  </a:cubicBezTo>
                  <a:cubicBezTo>
                    <a:pt x="97" y="98"/>
                    <a:pt x="100" y="103"/>
                    <a:pt x="99" y="109"/>
                  </a:cubicBezTo>
                  <a:cubicBezTo>
                    <a:pt x="99" y="115"/>
                    <a:pt x="94" y="118"/>
                    <a:pt x="88" y="118"/>
                  </a:cubicBezTo>
                  <a:cubicBezTo>
                    <a:pt x="87" y="118"/>
                    <a:pt x="86" y="119"/>
                    <a:pt x="84" y="119"/>
                  </a:cubicBezTo>
                  <a:close/>
                  <a:moveTo>
                    <a:pt x="54" y="51"/>
                  </a:moveTo>
                  <a:cubicBezTo>
                    <a:pt x="41" y="62"/>
                    <a:pt x="34" y="75"/>
                    <a:pt x="30" y="88"/>
                  </a:cubicBezTo>
                  <a:cubicBezTo>
                    <a:pt x="30" y="90"/>
                    <a:pt x="31" y="93"/>
                    <a:pt x="33" y="94"/>
                  </a:cubicBezTo>
                  <a:cubicBezTo>
                    <a:pt x="42" y="99"/>
                    <a:pt x="55" y="93"/>
                    <a:pt x="56" y="83"/>
                  </a:cubicBezTo>
                  <a:cubicBezTo>
                    <a:pt x="57" y="75"/>
                    <a:pt x="57" y="68"/>
                    <a:pt x="57" y="61"/>
                  </a:cubicBezTo>
                  <a:cubicBezTo>
                    <a:pt x="57" y="58"/>
                    <a:pt x="55" y="56"/>
                    <a:pt x="5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31"/>
            <p:cNvSpPr>
              <a:spLocks/>
            </p:cNvSpPr>
            <p:nvPr/>
          </p:nvSpPr>
          <p:spPr bwMode="auto">
            <a:xfrm>
              <a:off x="6460655" y="2295944"/>
              <a:ext cx="369798" cy="302806"/>
            </a:xfrm>
            <a:custGeom>
              <a:avLst/>
              <a:gdLst>
                <a:gd name="T0" fmla="*/ 112 w 161"/>
                <a:gd name="T1" fmla="*/ 133 h 133"/>
                <a:gd name="T2" fmla="*/ 90 w 161"/>
                <a:gd name="T3" fmla="*/ 127 h 133"/>
                <a:gd name="T4" fmla="*/ 15 w 161"/>
                <a:gd name="T5" fmla="*/ 87 h 133"/>
                <a:gd name="T6" fmla="*/ 3 w 161"/>
                <a:gd name="T7" fmla="*/ 76 h 133"/>
                <a:gd name="T8" fmla="*/ 3 w 161"/>
                <a:gd name="T9" fmla="*/ 67 h 133"/>
                <a:gd name="T10" fmla="*/ 13 w 161"/>
                <a:gd name="T11" fmla="*/ 63 h 133"/>
                <a:gd name="T12" fmla="*/ 43 w 161"/>
                <a:gd name="T13" fmla="*/ 78 h 133"/>
                <a:gd name="T14" fmla="*/ 104 w 161"/>
                <a:gd name="T15" fmla="*/ 109 h 133"/>
                <a:gd name="T16" fmla="*/ 120 w 161"/>
                <a:gd name="T17" fmla="*/ 106 h 133"/>
                <a:gd name="T18" fmla="*/ 129 w 161"/>
                <a:gd name="T19" fmla="*/ 96 h 133"/>
                <a:gd name="T20" fmla="*/ 128 w 161"/>
                <a:gd name="T21" fmla="*/ 75 h 133"/>
                <a:gd name="T22" fmla="*/ 114 w 161"/>
                <a:gd name="T23" fmla="*/ 63 h 133"/>
                <a:gd name="T24" fmla="*/ 67 w 161"/>
                <a:gd name="T25" fmla="*/ 35 h 133"/>
                <a:gd name="T26" fmla="*/ 43 w 161"/>
                <a:gd name="T27" fmla="*/ 20 h 133"/>
                <a:gd name="T28" fmla="*/ 39 w 161"/>
                <a:gd name="T29" fmla="*/ 8 h 133"/>
                <a:gd name="T30" fmla="*/ 52 w 161"/>
                <a:gd name="T31" fmla="*/ 2 h 133"/>
                <a:gd name="T32" fmla="*/ 68 w 161"/>
                <a:gd name="T33" fmla="*/ 10 h 133"/>
                <a:gd name="T34" fmla="*/ 138 w 161"/>
                <a:gd name="T35" fmla="*/ 52 h 133"/>
                <a:gd name="T36" fmla="*/ 151 w 161"/>
                <a:gd name="T37" fmla="*/ 105 h 133"/>
                <a:gd name="T38" fmla="*/ 137 w 161"/>
                <a:gd name="T39" fmla="*/ 123 h 133"/>
                <a:gd name="T40" fmla="*/ 112 w 161"/>
                <a:gd name="T4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33">
                  <a:moveTo>
                    <a:pt x="112" y="133"/>
                  </a:moveTo>
                  <a:cubicBezTo>
                    <a:pt x="105" y="131"/>
                    <a:pt x="97" y="130"/>
                    <a:pt x="90" y="127"/>
                  </a:cubicBezTo>
                  <a:cubicBezTo>
                    <a:pt x="65" y="114"/>
                    <a:pt x="40" y="101"/>
                    <a:pt x="15" y="87"/>
                  </a:cubicBezTo>
                  <a:cubicBezTo>
                    <a:pt x="11" y="85"/>
                    <a:pt x="7" y="80"/>
                    <a:pt x="3" y="76"/>
                  </a:cubicBezTo>
                  <a:cubicBezTo>
                    <a:pt x="0" y="74"/>
                    <a:pt x="1" y="70"/>
                    <a:pt x="3" y="67"/>
                  </a:cubicBezTo>
                  <a:cubicBezTo>
                    <a:pt x="6" y="64"/>
                    <a:pt x="9" y="61"/>
                    <a:pt x="13" y="63"/>
                  </a:cubicBezTo>
                  <a:cubicBezTo>
                    <a:pt x="23" y="68"/>
                    <a:pt x="33" y="73"/>
                    <a:pt x="43" y="78"/>
                  </a:cubicBezTo>
                  <a:cubicBezTo>
                    <a:pt x="63" y="88"/>
                    <a:pt x="83" y="99"/>
                    <a:pt x="104" y="109"/>
                  </a:cubicBezTo>
                  <a:cubicBezTo>
                    <a:pt x="113" y="113"/>
                    <a:pt x="113" y="113"/>
                    <a:pt x="120" y="106"/>
                  </a:cubicBezTo>
                  <a:cubicBezTo>
                    <a:pt x="123" y="103"/>
                    <a:pt x="126" y="99"/>
                    <a:pt x="129" y="96"/>
                  </a:cubicBezTo>
                  <a:cubicBezTo>
                    <a:pt x="134" y="88"/>
                    <a:pt x="134" y="82"/>
                    <a:pt x="128" y="75"/>
                  </a:cubicBezTo>
                  <a:cubicBezTo>
                    <a:pt x="124" y="70"/>
                    <a:pt x="119" y="66"/>
                    <a:pt x="114" y="63"/>
                  </a:cubicBezTo>
                  <a:cubicBezTo>
                    <a:pt x="99" y="54"/>
                    <a:pt x="83" y="44"/>
                    <a:pt x="67" y="35"/>
                  </a:cubicBezTo>
                  <a:cubicBezTo>
                    <a:pt x="59" y="30"/>
                    <a:pt x="51" y="25"/>
                    <a:pt x="43" y="20"/>
                  </a:cubicBezTo>
                  <a:cubicBezTo>
                    <a:pt x="37" y="16"/>
                    <a:pt x="37" y="12"/>
                    <a:pt x="39" y="8"/>
                  </a:cubicBezTo>
                  <a:cubicBezTo>
                    <a:pt x="41" y="2"/>
                    <a:pt x="46" y="0"/>
                    <a:pt x="52" y="2"/>
                  </a:cubicBezTo>
                  <a:cubicBezTo>
                    <a:pt x="57" y="5"/>
                    <a:pt x="63" y="7"/>
                    <a:pt x="68" y="10"/>
                  </a:cubicBezTo>
                  <a:cubicBezTo>
                    <a:pt x="91" y="24"/>
                    <a:pt x="115" y="38"/>
                    <a:pt x="138" y="52"/>
                  </a:cubicBezTo>
                  <a:cubicBezTo>
                    <a:pt x="161" y="66"/>
                    <a:pt x="161" y="88"/>
                    <a:pt x="151" y="105"/>
                  </a:cubicBezTo>
                  <a:cubicBezTo>
                    <a:pt x="147" y="111"/>
                    <a:pt x="142" y="118"/>
                    <a:pt x="137" y="123"/>
                  </a:cubicBezTo>
                  <a:cubicBezTo>
                    <a:pt x="128" y="132"/>
                    <a:pt x="125" y="132"/>
                    <a:pt x="112" y="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32"/>
            <p:cNvSpPr>
              <a:spLocks/>
            </p:cNvSpPr>
            <p:nvPr/>
          </p:nvSpPr>
          <p:spPr bwMode="auto">
            <a:xfrm>
              <a:off x="10387751" y="2088268"/>
              <a:ext cx="328263" cy="298786"/>
            </a:xfrm>
            <a:custGeom>
              <a:avLst/>
              <a:gdLst>
                <a:gd name="T0" fmla="*/ 77 w 143"/>
                <a:gd name="T1" fmla="*/ 123 h 131"/>
                <a:gd name="T2" fmla="*/ 28 w 143"/>
                <a:gd name="T3" fmla="*/ 124 h 131"/>
                <a:gd name="T4" fmla="*/ 4 w 143"/>
                <a:gd name="T5" fmla="*/ 73 h 131"/>
                <a:gd name="T6" fmla="*/ 28 w 143"/>
                <a:gd name="T7" fmla="*/ 34 h 131"/>
                <a:gd name="T8" fmla="*/ 85 w 143"/>
                <a:gd name="T9" fmla="*/ 5 h 131"/>
                <a:gd name="T10" fmla="*/ 140 w 143"/>
                <a:gd name="T11" fmla="*/ 41 h 131"/>
                <a:gd name="T12" fmla="*/ 136 w 143"/>
                <a:gd name="T13" fmla="*/ 75 h 131"/>
                <a:gd name="T14" fmla="*/ 126 w 143"/>
                <a:gd name="T15" fmla="*/ 83 h 131"/>
                <a:gd name="T16" fmla="*/ 115 w 143"/>
                <a:gd name="T17" fmla="*/ 69 h 131"/>
                <a:gd name="T18" fmla="*/ 116 w 143"/>
                <a:gd name="T19" fmla="*/ 61 h 131"/>
                <a:gd name="T20" fmla="*/ 83 w 143"/>
                <a:gd name="T21" fmla="*/ 28 h 131"/>
                <a:gd name="T22" fmla="*/ 36 w 143"/>
                <a:gd name="T23" fmla="*/ 57 h 131"/>
                <a:gd name="T24" fmla="*/ 27 w 143"/>
                <a:gd name="T25" fmla="*/ 74 h 131"/>
                <a:gd name="T26" fmla="*/ 53 w 143"/>
                <a:gd name="T27" fmla="*/ 106 h 131"/>
                <a:gd name="T28" fmla="*/ 57 w 143"/>
                <a:gd name="T29" fmla="*/ 105 h 131"/>
                <a:gd name="T30" fmla="*/ 75 w 143"/>
                <a:gd name="T31" fmla="*/ 118 h 131"/>
                <a:gd name="T32" fmla="*/ 77 w 143"/>
                <a:gd name="T33" fmla="*/ 1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131">
                  <a:moveTo>
                    <a:pt x="77" y="123"/>
                  </a:moveTo>
                  <a:cubicBezTo>
                    <a:pt x="60" y="131"/>
                    <a:pt x="43" y="131"/>
                    <a:pt x="28" y="124"/>
                  </a:cubicBezTo>
                  <a:cubicBezTo>
                    <a:pt x="11" y="116"/>
                    <a:pt x="0" y="93"/>
                    <a:pt x="4" y="73"/>
                  </a:cubicBezTo>
                  <a:cubicBezTo>
                    <a:pt x="7" y="57"/>
                    <a:pt x="17" y="45"/>
                    <a:pt x="28" y="34"/>
                  </a:cubicBezTo>
                  <a:cubicBezTo>
                    <a:pt x="44" y="20"/>
                    <a:pt x="63" y="9"/>
                    <a:pt x="85" y="5"/>
                  </a:cubicBezTo>
                  <a:cubicBezTo>
                    <a:pt x="110" y="0"/>
                    <a:pt x="134" y="16"/>
                    <a:pt x="140" y="41"/>
                  </a:cubicBezTo>
                  <a:cubicBezTo>
                    <a:pt x="143" y="53"/>
                    <a:pt x="140" y="64"/>
                    <a:pt x="136" y="75"/>
                  </a:cubicBezTo>
                  <a:cubicBezTo>
                    <a:pt x="133" y="81"/>
                    <a:pt x="130" y="84"/>
                    <a:pt x="126" y="83"/>
                  </a:cubicBezTo>
                  <a:cubicBezTo>
                    <a:pt x="120" y="81"/>
                    <a:pt x="115" y="75"/>
                    <a:pt x="115" y="69"/>
                  </a:cubicBezTo>
                  <a:cubicBezTo>
                    <a:pt x="115" y="67"/>
                    <a:pt x="116" y="64"/>
                    <a:pt x="116" y="61"/>
                  </a:cubicBezTo>
                  <a:cubicBezTo>
                    <a:pt x="124" y="38"/>
                    <a:pt x="105" y="22"/>
                    <a:pt x="83" y="28"/>
                  </a:cubicBezTo>
                  <a:cubicBezTo>
                    <a:pt x="65" y="33"/>
                    <a:pt x="49" y="43"/>
                    <a:pt x="36" y="57"/>
                  </a:cubicBezTo>
                  <a:cubicBezTo>
                    <a:pt x="32" y="62"/>
                    <a:pt x="29" y="68"/>
                    <a:pt x="27" y="74"/>
                  </a:cubicBezTo>
                  <a:cubicBezTo>
                    <a:pt x="20" y="92"/>
                    <a:pt x="39" y="108"/>
                    <a:pt x="53" y="106"/>
                  </a:cubicBezTo>
                  <a:cubicBezTo>
                    <a:pt x="54" y="106"/>
                    <a:pt x="55" y="106"/>
                    <a:pt x="57" y="105"/>
                  </a:cubicBezTo>
                  <a:cubicBezTo>
                    <a:pt x="71" y="104"/>
                    <a:pt x="72" y="104"/>
                    <a:pt x="75" y="118"/>
                  </a:cubicBezTo>
                  <a:cubicBezTo>
                    <a:pt x="76" y="119"/>
                    <a:pt x="76" y="121"/>
                    <a:pt x="77" y="1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33"/>
            <p:cNvSpPr>
              <a:spLocks/>
            </p:cNvSpPr>
            <p:nvPr/>
          </p:nvSpPr>
          <p:spPr bwMode="auto">
            <a:xfrm>
              <a:off x="6968457" y="1658176"/>
              <a:ext cx="320224" cy="338982"/>
            </a:xfrm>
            <a:custGeom>
              <a:avLst/>
              <a:gdLst>
                <a:gd name="T0" fmla="*/ 0 w 140"/>
                <a:gd name="T1" fmla="*/ 67 h 148"/>
                <a:gd name="T2" fmla="*/ 23 w 140"/>
                <a:gd name="T3" fmla="*/ 59 h 148"/>
                <a:gd name="T4" fmla="*/ 81 w 140"/>
                <a:gd name="T5" fmla="*/ 95 h 148"/>
                <a:gd name="T6" fmla="*/ 100 w 140"/>
                <a:gd name="T7" fmla="*/ 105 h 148"/>
                <a:gd name="T8" fmla="*/ 98 w 140"/>
                <a:gd name="T9" fmla="*/ 91 h 148"/>
                <a:gd name="T10" fmla="*/ 71 w 140"/>
                <a:gd name="T11" fmla="*/ 34 h 148"/>
                <a:gd name="T12" fmla="*/ 66 w 140"/>
                <a:gd name="T13" fmla="*/ 20 h 148"/>
                <a:gd name="T14" fmla="*/ 76 w 140"/>
                <a:gd name="T15" fmla="*/ 0 h 148"/>
                <a:gd name="T16" fmla="*/ 82 w 140"/>
                <a:gd name="T17" fmla="*/ 7 h 148"/>
                <a:gd name="T18" fmla="*/ 108 w 140"/>
                <a:gd name="T19" fmla="*/ 61 h 148"/>
                <a:gd name="T20" fmla="*/ 135 w 140"/>
                <a:gd name="T21" fmla="*/ 121 h 148"/>
                <a:gd name="T22" fmla="*/ 132 w 140"/>
                <a:gd name="T23" fmla="*/ 139 h 148"/>
                <a:gd name="T24" fmla="*/ 123 w 140"/>
                <a:gd name="T25" fmla="*/ 148 h 148"/>
                <a:gd name="T26" fmla="*/ 0 w 140"/>
                <a:gd name="T27" fmla="*/ 6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0" h="148">
                  <a:moveTo>
                    <a:pt x="0" y="67"/>
                  </a:moveTo>
                  <a:cubicBezTo>
                    <a:pt x="8" y="53"/>
                    <a:pt x="12" y="52"/>
                    <a:pt x="23" y="59"/>
                  </a:cubicBezTo>
                  <a:cubicBezTo>
                    <a:pt x="42" y="70"/>
                    <a:pt x="61" y="83"/>
                    <a:pt x="81" y="95"/>
                  </a:cubicBezTo>
                  <a:cubicBezTo>
                    <a:pt x="87" y="99"/>
                    <a:pt x="93" y="103"/>
                    <a:pt x="100" y="105"/>
                  </a:cubicBezTo>
                  <a:cubicBezTo>
                    <a:pt x="103" y="99"/>
                    <a:pt x="100" y="95"/>
                    <a:pt x="98" y="91"/>
                  </a:cubicBezTo>
                  <a:cubicBezTo>
                    <a:pt x="89" y="72"/>
                    <a:pt x="80" y="53"/>
                    <a:pt x="71" y="34"/>
                  </a:cubicBezTo>
                  <a:cubicBezTo>
                    <a:pt x="69" y="29"/>
                    <a:pt x="67" y="25"/>
                    <a:pt x="66" y="20"/>
                  </a:cubicBezTo>
                  <a:cubicBezTo>
                    <a:pt x="62" y="10"/>
                    <a:pt x="64" y="6"/>
                    <a:pt x="76" y="0"/>
                  </a:cubicBezTo>
                  <a:cubicBezTo>
                    <a:pt x="78" y="2"/>
                    <a:pt x="80" y="5"/>
                    <a:pt x="82" y="7"/>
                  </a:cubicBezTo>
                  <a:cubicBezTo>
                    <a:pt x="90" y="25"/>
                    <a:pt x="99" y="43"/>
                    <a:pt x="108" y="61"/>
                  </a:cubicBezTo>
                  <a:cubicBezTo>
                    <a:pt x="117" y="81"/>
                    <a:pt x="126" y="101"/>
                    <a:pt x="135" y="121"/>
                  </a:cubicBezTo>
                  <a:cubicBezTo>
                    <a:pt x="140" y="131"/>
                    <a:pt x="140" y="131"/>
                    <a:pt x="132" y="139"/>
                  </a:cubicBezTo>
                  <a:cubicBezTo>
                    <a:pt x="129" y="142"/>
                    <a:pt x="126" y="145"/>
                    <a:pt x="123" y="148"/>
                  </a:cubicBezTo>
                  <a:cubicBezTo>
                    <a:pt x="81" y="122"/>
                    <a:pt x="39" y="97"/>
                    <a:pt x="0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34"/>
            <p:cNvSpPr>
              <a:spLocks/>
            </p:cNvSpPr>
            <p:nvPr/>
          </p:nvSpPr>
          <p:spPr bwMode="auto">
            <a:xfrm>
              <a:off x="9486033" y="1316515"/>
              <a:ext cx="289407" cy="312185"/>
            </a:xfrm>
            <a:custGeom>
              <a:avLst/>
              <a:gdLst>
                <a:gd name="T0" fmla="*/ 126 w 126"/>
                <a:gd name="T1" fmla="*/ 35 h 137"/>
                <a:gd name="T2" fmla="*/ 123 w 126"/>
                <a:gd name="T3" fmla="*/ 43 h 137"/>
                <a:gd name="T4" fmla="*/ 109 w 126"/>
                <a:gd name="T5" fmla="*/ 48 h 137"/>
                <a:gd name="T6" fmla="*/ 94 w 126"/>
                <a:gd name="T7" fmla="*/ 42 h 137"/>
                <a:gd name="T8" fmla="*/ 67 w 126"/>
                <a:gd name="T9" fmla="*/ 31 h 137"/>
                <a:gd name="T10" fmla="*/ 54 w 126"/>
                <a:gd name="T11" fmla="*/ 55 h 137"/>
                <a:gd name="T12" fmla="*/ 60 w 126"/>
                <a:gd name="T13" fmla="*/ 66 h 137"/>
                <a:gd name="T14" fmla="*/ 77 w 126"/>
                <a:gd name="T15" fmla="*/ 74 h 137"/>
                <a:gd name="T16" fmla="*/ 87 w 126"/>
                <a:gd name="T17" fmla="*/ 79 h 137"/>
                <a:gd name="T18" fmla="*/ 90 w 126"/>
                <a:gd name="T19" fmla="*/ 95 h 137"/>
                <a:gd name="T20" fmla="*/ 79 w 126"/>
                <a:gd name="T21" fmla="*/ 99 h 137"/>
                <a:gd name="T22" fmla="*/ 52 w 126"/>
                <a:gd name="T23" fmla="*/ 89 h 137"/>
                <a:gd name="T24" fmla="*/ 37 w 126"/>
                <a:gd name="T25" fmla="*/ 94 h 137"/>
                <a:gd name="T26" fmla="*/ 21 w 126"/>
                <a:gd name="T27" fmla="*/ 125 h 137"/>
                <a:gd name="T28" fmla="*/ 17 w 126"/>
                <a:gd name="T29" fmla="*/ 132 h 137"/>
                <a:gd name="T30" fmla="*/ 9 w 126"/>
                <a:gd name="T31" fmla="*/ 136 h 137"/>
                <a:gd name="T32" fmla="*/ 1 w 126"/>
                <a:gd name="T33" fmla="*/ 125 h 137"/>
                <a:gd name="T34" fmla="*/ 4 w 126"/>
                <a:gd name="T35" fmla="*/ 114 h 137"/>
                <a:gd name="T36" fmla="*/ 31 w 126"/>
                <a:gd name="T37" fmla="*/ 52 h 137"/>
                <a:gd name="T38" fmla="*/ 52 w 126"/>
                <a:gd name="T39" fmla="*/ 9 h 137"/>
                <a:gd name="T40" fmla="*/ 65 w 126"/>
                <a:gd name="T41" fmla="*/ 4 h 137"/>
                <a:gd name="T42" fmla="*/ 120 w 126"/>
                <a:gd name="T43" fmla="*/ 31 h 137"/>
                <a:gd name="T44" fmla="*/ 126 w 126"/>
                <a:gd name="T45" fmla="*/ 3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6" h="137">
                  <a:moveTo>
                    <a:pt x="126" y="35"/>
                  </a:moveTo>
                  <a:cubicBezTo>
                    <a:pt x="125" y="39"/>
                    <a:pt x="124" y="41"/>
                    <a:pt x="123" y="43"/>
                  </a:cubicBezTo>
                  <a:cubicBezTo>
                    <a:pt x="119" y="49"/>
                    <a:pt x="116" y="50"/>
                    <a:pt x="109" y="48"/>
                  </a:cubicBezTo>
                  <a:cubicBezTo>
                    <a:pt x="104" y="46"/>
                    <a:pt x="99" y="44"/>
                    <a:pt x="94" y="42"/>
                  </a:cubicBezTo>
                  <a:cubicBezTo>
                    <a:pt x="85" y="38"/>
                    <a:pt x="76" y="34"/>
                    <a:pt x="67" y="31"/>
                  </a:cubicBezTo>
                  <a:cubicBezTo>
                    <a:pt x="60" y="38"/>
                    <a:pt x="56" y="46"/>
                    <a:pt x="54" y="55"/>
                  </a:cubicBezTo>
                  <a:cubicBezTo>
                    <a:pt x="53" y="60"/>
                    <a:pt x="56" y="63"/>
                    <a:pt x="60" y="66"/>
                  </a:cubicBezTo>
                  <a:cubicBezTo>
                    <a:pt x="66" y="69"/>
                    <a:pt x="72" y="71"/>
                    <a:pt x="77" y="74"/>
                  </a:cubicBezTo>
                  <a:cubicBezTo>
                    <a:pt x="80" y="76"/>
                    <a:pt x="84" y="77"/>
                    <a:pt x="87" y="79"/>
                  </a:cubicBezTo>
                  <a:cubicBezTo>
                    <a:pt x="95" y="83"/>
                    <a:pt x="95" y="88"/>
                    <a:pt x="90" y="95"/>
                  </a:cubicBezTo>
                  <a:cubicBezTo>
                    <a:pt x="88" y="100"/>
                    <a:pt x="84" y="101"/>
                    <a:pt x="79" y="99"/>
                  </a:cubicBezTo>
                  <a:cubicBezTo>
                    <a:pt x="70" y="95"/>
                    <a:pt x="61" y="92"/>
                    <a:pt x="52" y="89"/>
                  </a:cubicBezTo>
                  <a:cubicBezTo>
                    <a:pt x="43" y="85"/>
                    <a:pt x="42" y="85"/>
                    <a:pt x="37" y="94"/>
                  </a:cubicBezTo>
                  <a:cubicBezTo>
                    <a:pt x="32" y="105"/>
                    <a:pt x="27" y="115"/>
                    <a:pt x="21" y="125"/>
                  </a:cubicBezTo>
                  <a:cubicBezTo>
                    <a:pt x="20" y="127"/>
                    <a:pt x="19" y="129"/>
                    <a:pt x="17" y="132"/>
                  </a:cubicBezTo>
                  <a:cubicBezTo>
                    <a:pt x="15" y="135"/>
                    <a:pt x="13" y="137"/>
                    <a:pt x="9" y="136"/>
                  </a:cubicBezTo>
                  <a:cubicBezTo>
                    <a:pt x="4" y="134"/>
                    <a:pt x="0" y="130"/>
                    <a:pt x="1" y="125"/>
                  </a:cubicBezTo>
                  <a:cubicBezTo>
                    <a:pt x="1" y="121"/>
                    <a:pt x="2" y="117"/>
                    <a:pt x="4" y="114"/>
                  </a:cubicBezTo>
                  <a:cubicBezTo>
                    <a:pt x="13" y="93"/>
                    <a:pt x="22" y="73"/>
                    <a:pt x="31" y="52"/>
                  </a:cubicBezTo>
                  <a:cubicBezTo>
                    <a:pt x="38" y="38"/>
                    <a:pt x="45" y="23"/>
                    <a:pt x="52" y="9"/>
                  </a:cubicBezTo>
                  <a:cubicBezTo>
                    <a:pt x="56" y="1"/>
                    <a:pt x="57" y="0"/>
                    <a:pt x="65" y="4"/>
                  </a:cubicBezTo>
                  <a:cubicBezTo>
                    <a:pt x="84" y="13"/>
                    <a:pt x="102" y="22"/>
                    <a:pt x="120" y="31"/>
                  </a:cubicBezTo>
                  <a:cubicBezTo>
                    <a:pt x="122" y="32"/>
                    <a:pt x="124" y="34"/>
                    <a:pt x="126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35"/>
            <p:cNvSpPr>
              <a:spLocks/>
            </p:cNvSpPr>
            <p:nvPr/>
          </p:nvSpPr>
          <p:spPr bwMode="auto">
            <a:xfrm>
              <a:off x="8951433" y="5843863"/>
              <a:ext cx="324243" cy="254571"/>
            </a:xfrm>
            <a:custGeom>
              <a:avLst/>
              <a:gdLst>
                <a:gd name="T0" fmla="*/ 83 w 141"/>
                <a:gd name="T1" fmla="*/ 56 h 111"/>
                <a:gd name="T2" fmla="*/ 99 w 141"/>
                <a:gd name="T3" fmla="*/ 58 h 111"/>
                <a:gd name="T4" fmla="*/ 121 w 141"/>
                <a:gd name="T5" fmla="*/ 58 h 111"/>
                <a:gd name="T6" fmla="*/ 133 w 141"/>
                <a:gd name="T7" fmla="*/ 59 h 111"/>
                <a:gd name="T8" fmla="*/ 136 w 141"/>
                <a:gd name="T9" fmla="*/ 72 h 111"/>
                <a:gd name="T10" fmla="*/ 115 w 141"/>
                <a:gd name="T11" fmla="*/ 81 h 111"/>
                <a:gd name="T12" fmla="*/ 64 w 141"/>
                <a:gd name="T13" fmla="*/ 91 h 111"/>
                <a:gd name="T14" fmla="*/ 29 w 141"/>
                <a:gd name="T15" fmla="*/ 104 h 111"/>
                <a:gd name="T16" fmla="*/ 20 w 141"/>
                <a:gd name="T17" fmla="*/ 108 h 111"/>
                <a:gd name="T18" fmla="*/ 5 w 141"/>
                <a:gd name="T19" fmla="*/ 105 h 111"/>
                <a:gd name="T20" fmla="*/ 4 w 141"/>
                <a:gd name="T21" fmla="*/ 92 h 111"/>
                <a:gd name="T22" fmla="*/ 19 w 141"/>
                <a:gd name="T23" fmla="*/ 81 h 111"/>
                <a:gd name="T24" fmla="*/ 40 w 141"/>
                <a:gd name="T25" fmla="*/ 71 h 111"/>
                <a:gd name="T26" fmla="*/ 64 w 141"/>
                <a:gd name="T27" fmla="*/ 55 h 111"/>
                <a:gd name="T28" fmla="*/ 74 w 141"/>
                <a:gd name="T29" fmla="*/ 41 h 111"/>
                <a:gd name="T30" fmla="*/ 72 w 141"/>
                <a:gd name="T31" fmla="*/ 33 h 111"/>
                <a:gd name="T32" fmla="*/ 64 w 141"/>
                <a:gd name="T33" fmla="*/ 33 h 111"/>
                <a:gd name="T34" fmla="*/ 57 w 141"/>
                <a:gd name="T35" fmla="*/ 37 h 111"/>
                <a:gd name="T36" fmla="*/ 50 w 141"/>
                <a:gd name="T37" fmla="*/ 41 h 111"/>
                <a:gd name="T38" fmla="*/ 40 w 141"/>
                <a:gd name="T39" fmla="*/ 31 h 111"/>
                <a:gd name="T40" fmla="*/ 82 w 141"/>
                <a:gd name="T41" fmla="*/ 2 h 111"/>
                <a:gd name="T42" fmla="*/ 96 w 141"/>
                <a:gd name="T43" fmla="*/ 28 h 111"/>
                <a:gd name="T44" fmla="*/ 88 w 141"/>
                <a:gd name="T45" fmla="*/ 45 h 111"/>
                <a:gd name="T46" fmla="*/ 83 w 141"/>
                <a:gd name="T47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1" h="111">
                  <a:moveTo>
                    <a:pt x="83" y="56"/>
                  </a:moveTo>
                  <a:cubicBezTo>
                    <a:pt x="90" y="57"/>
                    <a:pt x="94" y="57"/>
                    <a:pt x="99" y="58"/>
                  </a:cubicBezTo>
                  <a:cubicBezTo>
                    <a:pt x="107" y="58"/>
                    <a:pt x="114" y="58"/>
                    <a:pt x="121" y="58"/>
                  </a:cubicBezTo>
                  <a:cubicBezTo>
                    <a:pt x="125" y="58"/>
                    <a:pt x="129" y="58"/>
                    <a:pt x="133" y="59"/>
                  </a:cubicBezTo>
                  <a:cubicBezTo>
                    <a:pt x="139" y="61"/>
                    <a:pt x="141" y="67"/>
                    <a:pt x="136" y="72"/>
                  </a:cubicBezTo>
                  <a:cubicBezTo>
                    <a:pt x="130" y="77"/>
                    <a:pt x="123" y="80"/>
                    <a:pt x="115" y="81"/>
                  </a:cubicBezTo>
                  <a:cubicBezTo>
                    <a:pt x="98" y="84"/>
                    <a:pt x="81" y="87"/>
                    <a:pt x="64" y="91"/>
                  </a:cubicBezTo>
                  <a:cubicBezTo>
                    <a:pt x="51" y="93"/>
                    <a:pt x="40" y="98"/>
                    <a:pt x="29" y="104"/>
                  </a:cubicBezTo>
                  <a:cubicBezTo>
                    <a:pt x="26" y="106"/>
                    <a:pt x="23" y="107"/>
                    <a:pt x="20" y="108"/>
                  </a:cubicBezTo>
                  <a:cubicBezTo>
                    <a:pt x="14" y="111"/>
                    <a:pt x="10" y="110"/>
                    <a:pt x="5" y="105"/>
                  </a:cubicBezTo>
                  <a:cubicBezTo>
                    <a:pt x="1" y="101"/>
                    <a:pt x="0" y="96"/>
                    <a:pt x="4" y="92"/>
                  </a:cubicBezTo>
                  <a:cubicBezTo>
                    <a:pt x="9" y="87"/>
                    <a:pt x="13" y="83"/>
                    <a:pt x="19" y="81"/>
                  </a:cubicBezTo>
                  <a:cubicBezTo>
                    <a:pt x="25" y="77"/>
                    <a:pt x="33" y="75"/>
                    <a:pt x="40" y="71"/>
                  </a:cubicBezTo>
                  <a:cubicBezTo>
                    <a:pt x="48" y="66"/>
                    <a:pt x="57" y="61"/>
                    <a:pt x="64" y="55"/>
                  </a:cubicBezTo>
                  <a:cubicBezTo>
                    <a:pt x="69" y="52"/>
                    <a:pt x="72" y="46"/>
                    <a:pt x="74" y="41"/>
                  </a:cubicBezTo>
                  <a:cubicBezTo>
                    <a:pt x="75" y="39"/>
                    <a:pt x="74" y="35"/>
                    <a:pt x="72" y="33"/>
                  </a:cubicBezTo>
                  <a:cubicBezTo>
                    <a:pt x="71" y="31"/>
                    <a:pt x="67" y="32"/>
                    <a:pt x="64" y="33"/>
                  </a:cubicBezTo>
                  <a:cubicBezTo>
                    <a:pt x="61" y="34"/>
                    <a:pt x="59" y="36"/>
                    <a:pt x="57" y="37"/>
                  </a:cubicBezTo>
                  <a:cubicBezTo>
                    <a:pt x="54" y="39"/>
                    <a:pt x="52" y="40"/>
                    <a:pt x="50" y="41"/>
                  </a:cubicBezTo>
                  <a:cubicBezTo>
                    <a:pt x="42" y="42"/>
                    <a:pt x="39" y="39"/>
                    <a:pt x="40" y="31"/>
                  </a:cubicBezTo>
                  <a:cubicBezTo>
                    <a:pt x="42" y="18"/>
                    <a:pt x="68" y="0"/>
                    <a:pt x="82" y="2"/>
                  </a:cubicBezTo>
                  <a:cubicBezTo>
                    <a:pt x="94" y="5"/>
                    <a:pt x="101" y="16"/>
                    <a:pt x="96" y="28"/>
                  </a:cubicBezTo>
                  <a:cubicBezTo>
                    <a:pt x="94" y="34"/>
                    <a:pt x="91" y="40"/>
                    <a:pt x="88" y="45"/>
                  </a:cubicBezTo>
                  <a:cubicBezTo>
                    <a:pt x="87" y="48"/>
                    <a:pt x="85" y="51"/>
                    <a:pt x="83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36"/>
            <p:cNvSpPr>
              <a:spLocks/>
            </p:cNvSpPr>
            <p:nvPr/>
          </p:nvSpPr>
          <p:spPr bwMode="auto">
            <a:xfrm>
              <a:off x="8600393" y="1128936"/>
              <a:ext cx="239833" cy="340322"/>
            </a:xfrm>
            <a:custGeom>
              <a:avLst/>
              <a:gdLst>
                <a:gd name="T0" fmla="*/ 0 w 104"/>
                <a:gd name="T1" fmla="*/ 7 h 149"/>
                <a:gd name="T2" fmla="*/ 27 w 104"/>
                <a:gd name="T3" fmla="*/ 12 h 149"/>
                <a:gd name="T4" fmla="*/ 46 w 104"/>
                <a:gd name="T5" fmla="*/ 49 h 149"/>
                <a:gd name="T6" fmla="*/ 51 w 104"/>
                <a:gd name="T7" fmla="*/ 60 h 149"/>
                <a:gd name="T8" fmla="*/ 57 w 104"/>
                <a:gd name="T9" fmla="*/ 50 h 149"/>
                <a:gd name="T10" fmla="*/ 77 w 104"/>
                <a:gd name="T11" fmla="*/ 15 h 149"/>
                <a:gd name="T12" fmla="*/ 104 w 104"/>
                <a:gd name="T13" fmla="*/ 7 h 149"/>
                <a:gd name="T14" fmla="*/ 100 w 104"/>
                <a:gd name="T15" fmla="*/ 16 h 149"/>
                <a:gd name="T16" fmla="*/ 74 w 104"/>
                <a:gd name="T17" fmla="*/ 65 h 149"/>
                <a:gd name="T18" fmla="*/ 61 w 104"/>
                <a:gd name="T19" fmla="*/ 112 h 149"/>
                <a:gd name="T20" fmla="*/ 61 w 104"/>
                <a:gd name="T21" fmla="*/ 146 h 149"/>
                <a:gd name="T22" fmla="*/ 40 w 104"/>
                <a:gd name="T23" fmla="*/ 147 h 149"/>
                <a:gd name="T24" fmla="*/ 39 w 104"/>
                <a:gd name="T25" fmla="*/ 139 h 149"/>
                <a:gd name="T26" fmla="*/ 40 w 104"/>
                <a:gd name="T27" fmla="*/ 107 h 149"/>
                <a:gd name="T28" fmla="*/ 31 w 104"/>
                <a:gd name="T29" fmla="*/ 70 h 149"/>
                <a:gd name="T30" fmla="*/ 8 w 104"/>
                <a:gd name="T31" fmla="*/ 24 h 149"/>
                <a:gd name="T32" fmla="*/ 0 w 104"/>
                <a:gd name="T33" fmla="*/ 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49">
                  <a:moveTo>
                    <a:pt x="0" y="7"/>
                  </a:moveTo>
                  <a:cubicBezTo>
                    <a:pt x="12" y="0"/>
                    <a:pt x="22" y="2"/>
                    <a:pt x="27" y="12"/>
                  </a:cubicBezTo>
                  <a:cubicBezTo>
                    <a:pt x="34" y="24"/>
                    <a:pt x="40" y="37"/>
                    <a:pt x="46" y="49"/>
                  </a:cubicBezTo>
                  <a:cubicBezTo>
                    <a:pt x="47" y="52"/>
                    <a:pt x="49" y="55"/>
                    <a:pt x="51" y="60"/>
                  </a:cubicBezTo>
                  <a:cubicBezTo>
                    <a:pt x="54" y="56"/>
                    <a:pt x="56" y="53"/>
                    <a:pt x="57" y="50"/>
                  </a:cubicBezTo>
                  <a:cubicBezTo>
                    <a:pt x="64" y="39"/>
                    <a:pt x="70" y="27"/>
                    <a:pt x="77" y="15"/>
                  </a:cubicBezTo>
                  <a:cubicBezTo>
                    <a:pt x="83" y="5"/>
                    <a:pt x="90" y="3"/>
                    <a:pt x="104" y="7"/>
                  </a:cubicBezTo>
                  <a:cubicBezTo>
                    <a:pt x="103" y="10"/>
                    <a:pt x="102" y="13"/>
                    <a:pt x="100" y="16"/>
                  </a:cubicBezTo>
                  <a:cubicBezTo>
                    <a:pt x="92" y="32"/>
                    <a:pt x="83" y="49"/>
                    <a:pt x="74" y="65"/>
                  </a:cubicBezTo>
                  <a:cubicBezTo>
                    <a:pt x="65" y="80"/>
                    <a:pt x="60" y="95"/>
                    <a:pt x="61" y="112"/>
                  </a:cubicBezTo>
                  <a:cubicBezTo>
                    <a:pt x="61" y="123"/>
                    <a:pt x="61" y="135"/>
                    <a:pt x="61" y="146"/>
                  </a:cubicBezTo>
                  <a:cubicBezTo>
                    <a:pt x="54" y="149"/>
                    <a:pt x="47" y="148"/>
                    <a:pt x="40" y="147"/>
                  </a:cubicBezTo>
                  <a:cubicBezTo>
                    <a:pt x="40" y="144"/>
                    <a:pt x="39" y="141"/>
                    <a:pt x="39" y="139"/>
                  </a:cubicBezTo>
                  <a:cubicBezTo>
                    <a:pt x="39" y="128"/>
                    <a:pt x="39" y="118"/>
                    <a:pt x="40" y="107"/>
                  </a:cubicBezTo>
                  <a:cubicBezTo>
                    <a:pt x="40" y="94"/>
                    <a:pt x="37" y="81"/>
                    <a:pt x="31" y="70"/>
                  </a:cubicBezTo>
                  <a:cubicBezTo>
                    <a:pt x="23" y="54"/>
                    <a:pt x="15" y="39"/>
                    <a:pt x="8" y="24"/>
                  </a:cubicBezTo>
                  <a:cubicBezTo>
                    <a:pt x="5" y="19"/>
                    <a:pt x="3" y="13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37"/>
            <p:cNvSpPr>
              <a:spLocks/>
            </p:cNvSpPr>
            <p:nvPr/>
          </p:nvSpPr>
          <p:spPr bwMode="auto">
            <a:xfrm>
              <a:off x="10711995" y="4348592"/>
              <a:ext cx="348361" cy="219735"/>
            </a:xfrm>
            <a:custGeom>
              <a:avLst/>
              <a:gdLst>
                <a:gd name="T0" fmla="*/ 152 w 152"/>
                <a:gd name="T1" fmla="*/ 0 h 96"/>
                <a:gd name="T2" fmla="*/ 151 w 152"/>
                <a:gd name="T3" fmla="*/ 7 h 96"/>
                <a:gd name="T4" fmla="*/ 137 w 152"/>
                <a:gd name="T5" fmla="*/ 24 h 96"/>
                <a:gd name="T6" fmla="*/ 98 w 152"/>
                <a:gd name="T7" fmla="*/ 32 h 96"/>
                <a:gd name="T8" fmla="*/ 87 w 152"/>
                <a:gd name="T9" fmla="*/ 35 h 96"/>
                <a:gd name="T10" fmla="*/ 93 w 152"/>
                <a:gd name="T11" fmla="*/ 45 h 96"/>
                <a:gd name="T12" fmla="*/ 123 w 152"/>
                <a:gd name="T13" fmla="*/ 72 h 96"/>
                <a:gd name="T14" fmla="*/ 123 w 152"/>
                <a:gd name="T15" fmla="*/ 96 h 96"/>
                <a:gd name="T16" fmla="*/ 114 w 152"/>
                <a:gd name="T17" fmla="*/ 90 h 96"/>
                <a:gd name="T18" fmla="*/ 85 w 152"/>
                <a:gd name="T19" fmla="*/ 64 h 96"/>
                <a:gd name="T20" fmla="*/ 66 w 152"/>
                <a:gd name="T21" fmla="*/ 48 h 96"/>
                <a:gd name="T22" fmla="*/ 31 w 152"/>
                <a:gd name="T23" fmla="*/ 31 h 96"/>
                <a:gd name="T24" fmla="*/ 8 w 152"/>
                <a:gd name="T25" fmla="*/ 24 h 96"/>
                <a:gd name="T26" fmla="*/ 0 w 152"/>
                <a:gd name="T27" fmla="*/ 14 h 96"/>
                <a:gd name="T28" fmla="*/ 11 w 152"/>
                <a:gd name="T29" fmla="*/ 4 h 96"/>
                <a:gd name="T30" fmla="*/ 36 w 152"/>
                <a:gd name="T31" fmla="*/ 10 h 96"/>
                <a:gd name="T32" fmla="*/ 88 w 152"/>
                <a:gd name="T33" fmla="*/ 11 h 96"/>
                <a:gd name="T34" fmla="*/ 138 w 152"/>
                <a:gd name="T35" fmla="*/ 1 h 96"/>
                <a:gd name="T36" fmla="*/ 152 w 152"/>
                <a:gd name="T3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96">
                  <a:moveTo>
                    <a:pt x="152" y="0"/>
                  </a:moveTo>
                  <a:cubicBezTo>
                    <a:pt x="151" y="4"/>
                    <a:pt x="151" y="5"/>
                    <a:pt x="151" y="7"/>
                  </a:cubicBezTo>
                  <a:cubicBezTo>
                    <a:pt x="150" y="17"/>
                    <a:pt x="147" y="21"/>
                    <a:pt x="137" y="24"/>
                  </a:cubicBezTo>
                  <a:cubicBezTo>
                    <a:pt x="124" y="27"/>
                    <a:pt x="111" y="29"/>
                    <a:pt x="98" y="32"/>
                  </a:cubicBezTo>
                  <a:cubicBezTo>
                    <a:pt x="95" y="33"/>
                    <a:pt x="91" y="34"/>
                    <a:pt x="87" y="35"/>
                  </a:cubicBezTo>
                  <a:cubicBezTo>
                    <a:pt x="86" y="40"/>
                    <a:pt x="90" y="42"/>
                    <a:pt x="93" y="45"/>
                  </a:cubicBezTo>
                  <a:cubicBezTo>
                    <a:pt x="103" y="54"/>
                    <a:pt x="113" y="63"/>
                    <a:pt x="123" y="72"/>
                  </a:cubicBezTo>
                  <a:cubicBezTo>
                    <a:pt x="130" y="80"/>
                    <a:pt x="130" y="87"/>
                    <a:pt x="123" y="96"/>
                  </a:cubicBezTo>
                  <a:cubicBezTo>
                    <a:pt x="120" y="94"/>
                    <a:pt x="117" y="92"/>
                    <a:pt x="114" y="90"/>
                  </a:cubicBezTo>
                  <a:cubicBezTo>
                    <a:pt x="104" y="82"/>
                    <a:pt x="94" y="73"/>
                    <a:pt x="85" y="64"/>
                  </a:cubicBezTo>
                  <a:cubicBezTo>
                    <a:pt x="78" y="59"/>
                    <a:pt x="72" y="53"/>
                    <a:pt x="66" y="48"/>
                  </a:cubicBezTo>
                  <a:cubicBezTo>
                    <a:pt x="55" y="40"/>
                    <a:pt x="44" y="33"/>
                    <a:pt x="31" y="31"/>
                  </a:cubicBezTo>
                  <a:cubicBezTo>
                    <a:pt x="23" y="30"/>
                    <a:pt x="16" y="26"/>
                    <a:pt x="8" y="24"/>
                  </a:cubicBezTo>
                  <a:cubicBezTo>
                    <a:pt x="4" y="22"/>
                    <a:pt x="0" y="19"/>
                    <a:pt x="0" y="14"/>
                  </a:cubicBezTo>
                  <a:cubicBezTo>
                    <a:pt x="0" y="6"/>
                    <a:pt x="3" y="3"/>
                    <a:pt x="11" y="4"/>
                  </a:cubicBezTo>
                  <a:cubicBezTo>
                    <a:pt x="19" y="5"/>
                    <a:pt x="28" y="7"/>
                    <a:pt x="36" y="10"/>
                  </a:cubicBezTo>
                  <a:cubicBezTo>
                    <a:pt x="53" y="16"/>
                    <a:pt x="70" y="15"/>
                    <a:pt x="88" y="11"/>
                  </a:cubicBezTo>
                  <a:cubicBezTo>
                    <a:pt x="104" y="8"/>
                    <a:pt x="121" y="4"/>
                    <a:pt x="138" y="1"/>
                  </a:cubicBezTo>
                  <a:cubicBezTo>
                    <a:pt x="142" y="0"/>
                    <a:pt x="146" y="0"/>
                    <a:pt x="15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38"/>
            <p:cNvSpPr>
              <a:spLocks/>
            </p:cNvSpPr>
            <p:nvPr/>
          </p:nvSpPr>
          <p:spPr bwMode="auto">
            <a:xfrm>
              <a:off x="10004555" y="1615301"/>
              <a:ext cx="301466" cy="317544"/>
            </a:xfrm>
            <a:custGeom>
              <a:avLst/>
              <a:gdLst>
                <a:gd name="T0" fmla="*/ 117 w 131"/>
                <a:gd name="T1" fmla="*/ 71 h 139"/>
                <a:gd name="T2" fmla="*/ 110 w 131"/>
                <a:gd name="T3" fmla="*/ 63 h 139"/>
                <a:gd name="T4" fmla="*/ 102 w 131"/>
                <a:gd name="T5" fmla="*/ 56 h 139"/>
                <a:gd name="T6" fmla="*/ 89 w 131"/>
                <a:gd name="T7" fmla="*/ 57 h 139"/>
                <a:gd name="T8" fmla="*/ 71 w 131"/>
                <a:gd name="T9" fmla="*/ 74 h 139"/>
                <a:gd name="T10" fmla="*/ 22 w 131"/>
                <a:gd name="T11" fmla="*/ 130 h 139"/>
                <a:gd name="T12" fmla="*/ 18 w 131"/>
                <a:gd name="T13" fmla="*/ 134 h 139"/>
                <a:gd name="T14" fmla="*/ 6 w 131"/>
                <a:gd name="T15" fmla="*/ 136 h 139"/>
                <a:gd name="T16" fmla="*/ 4 w 131"/>
                <a:gd name="T17" fmla="*/ 122 h 139"/>
                <a:gd name="T18" fmla="*/ 39 w 131"/>
                <a:gd name="T19" fmla="*/ 78 h 139"/>
                <a:gd name="T20" fmla="*/ 73 w 131"/>
                <a:gd name="T21" fmla="*/ 36 h 139"/>
                <a:gd name="T22" fmla="*/ 62 w 131"/>
                <a:gd name="T23" fmla="*/ 25 h 139"/>
                <a:gd name="T24" fmla="*/ 51 w 131"/>
                <a:gd name="T25" fmla="*/ 15 h 139"/>
                <a:gd name="T26" fmla="*/ 50 w 131"/>
                <a:gd name="T27" fmla="*/ 5 h 139"/>
                <a:gd name="T28" fmla="*/ 60 w 131"/>
                <a:gd name="T29" fmla="*/ 1 h 139"/>
                <a:gd name="T30" fmla="*/ 71 w 131"/>
                <a:gd name="T31" fmla="*/ 6 h 139"/>
                <a:gd name="T32" fmla="*/ 101 w 131"/>
                <a:gd name="T33" fmla="*/ 28 h 139"/>
                <a:gd name="T34" fmla="*/ 122 w 131"/>
                <a:gd name="T35" fmla="*/ 45 h 139"/>
                <a:gd name="T36" fmla="*/ 123 w 131"/>
                <a:gd name="T37" fmla="*/ 66 h 139"/>
                <a:gd name="T38" fmla="*/ 120 w 131"/>
                <a:gd name="T39" fmla="*/ 69 h 139"/>
                <a:gd name="T40" fmla="*/ 117 w 131"/>
                <a:gd name="T41" fmla="*/ 7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139">
                  <a:moveTo>
                    <a:pt x="117" y="71"/>
                  </a:moveTo>
                  <a:cubicBezTo>
                    <a:pt x="114" y="68"/>
                    <a:pt x="112" y="65"/>
                    <a:pt x="110" y="63"/>
                  </a:cubicBezTo>
                  <a:cubicBezTo>
                    <a:pt x="107" y="60"/>
                    <a:pt x="104" y="58"/>
                    <a:pt x="102" y="56"/>
                  </a:cubicBezTo>
                  <a:cubicBezTo>
                    <a:pt x="97" y="53"/>
                    <a:pt x="93" y="53"/>
                    <a:pt x="89" y="57"/>
                  </a:cubicBezTo>
                  <a:cubicBezTo>
                    <a:pt x="83" y="62"/>
                    <a:pt x="77" y="68"/>
                    <a:pt x="71" y="74"/>
                  </a:cubicBezTo>
                  <a:cubicBezTo>
                    <a:pt x="55" y="92"/>
                    <a:pt x="38" y="112"/>
                    <a:pt x="22" y="130"/>
                  </a:cubicBezTo>
                  <a:cubicBezTo>
                    <a:pt x="21" y="132"/>
                    <a:pt x="19" y="133"/>
                    <a:pt x="18" y="134"/>
                  </a:cubicBezTo>
                  <a:cubicBezTo>
                    <a:pt x="13" y="139"/>
                    <a:pt x="10" y="139"/>
                    <a:pt x="6" y="136"/>
                  </a:cubicBezTo>
                  <a:cubicBezTo>
                    <a:pt x="1" y="132"/>
                    <a:pt x="0" y="127"/>
                    <a:pt x="4" y="122"/>
                  </a:cubicBezTo>
                  <a:cubicBezTo>
                    <a:pt x="15" y="107"/>
                    <a:pt x="27" y="92"/>
                    <a:pt x="39" y="78"/>
                  </a:cubicBezTo>
                  <a:cubicBezTo>
                    <a:pt x="50" y="64"/>
                    <a:pt x="61" y="50"/>
                    <a:pt x="73" y="36"/>
                  </a:cubicBezTo>
                  <a:cubicBezTo>
                    <a:pt x="69" y="32"/>
                    <a:pt x="65" y="28"/>
                    <a:pt x="62" y="25"/>
                  </a:cubicBezTo>
                  <a:cubicBezTo>
                    <a:pt x="58" y="22"/>
                    <a:pt x="55" y="19"/>
                    <a:pt x="51" y="15"/>
                  </a:cubicBezTo>
                  <a:cubicBezTo>
                    <a:pt x="49" y="12"/>
                    <a:pt x="48" y="9"/>
                    <a:pt x="50" y="5"/>
                  </a:cubicBezTo>
                  <a:cubicBezTo>
                    <a:pt x="53" y="2"/>
                    <a:pt x="56" y="0"/>
                    <a:pt x="60" y="1"/>
                  </a:cubicBezTo>
                  <a:cubicBezTo>
                    <a:pt x="64" y="2"/>
                    <a:pt x="68" y="3"/>
                    <a:pt x="71" y="6"/>
                  </a:cubicBezTo>
                  <a:cubicBezTo>
                    <a:pt x="82" y="13"/>
                    <a:pt x="92" y="20"/>
                    <a:pt x="101" y="28"/>
                  </a:cubicBezTo>
                  <a:cubicBezTo>
                    <a:pt x="108" y="33"/>
                    <a:pt x="115" y="39"/>
                    <a:pt x="122" y="45"/>
                  </a:cubicBezTo>
                  <a:cubicBezTo>
                    <a:pt x="131" y="53"/>
                    <a:pt x="131" y="56"/>
                    <a:pt x="123" y="66"/>
                  </a:cubicBezTo>
                  <a:cubicBezTo>
                    <a:pt x="122" y="67"/>
                    <a:pt x="121" y="68"/>
                    <a:pt x="120" y="69"/>
                  </a:cubicBezTo>
                  <a:cubicBezTo>
                    <a:pt x="119" y="70"/>
                    <a:pt x="119" y="70"/>
                    <a:pt x="117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39"/>
            <p:cNvSpPr>
              <a:spLocks/>
            </p:cNvSpPr>
            <p:nvPr/>
          </p:nvSpPr>
          <p:spPr bwMode="auto">
            <a:xfrm>
              <a:off x="8300267" y="1145014"/>
              <a:ext cx="213036" cy="333622"/>
            </a:xfrm>
            <a:custGeom>
              <a:avLst/>
              <a:gdLst>
                <a:gd name="T0" fmla="*/ 36 w 93"/>
                <a:gd name="T1" fmla="*/ 29 h 146"/>
                <a:gd name="T2" fmla="*/ 16 w 93"/>
                <a:gd name="T3" fmla="*/ 29 h 146"/>
                <a:gd name="T4" fmla="*/ 0 w 93"/>
                <a:gd name="T5" fmla="*/ 11 h 146"/>
                <a:gd name="T6" fmla="*/ 24 w 93"/>
                <a:gd name="T7" fmla="*/ 6 h 146"/>
                <a:gd name="T8" fmla="*/ 81 w 93"/>
                <a:gd name="T9" fmla="*/ 0 h 146"/>
                <a:gd name="T10" fmla="*/ 92 w 93"/>
                <a:gd name="T11" fmla="*/ 9 h 146"/>
                <a:gd name="T12" fmla="*/ 82 w 93"/>
                <a:gd name="T13" fmla="*/ 21 h 146"/>
                <a:gd name="T14" fmla="*/ 79 w 93"/>
                <a:gd name="T15" fmla="*/ 21 h 146"/>
                <a:gd name="T16" fmla="*/ 62 w 93"/>
                <a:gd name="T17" fmla="*/ 40 h 146"/>
                <a:gd name="T18" fmla="*/ 66 w 93"/>
                <a:gd name="T19" fmla="*/ 95 h 146"/>
                <a:gd name="T20" fmla="*/ 71 w 93"/>
                <a:gd name="T21" fmla="*/ 135 h 146"/>
                <a:gd name="T22" fmla="*/ 67 w 93"/>
                <a:gd name="T23" fmla="*/ 144 h 146"/>
                <a:gd name="T24" fmla="*/ 51 w 93"/>
                <a:gd name="T25" fmla="*/ 139 h 146"/>
                <a:gd name="T26" fmla="*/ 48 w 93"/>
                <a:gd name="T27" fmla="*/ 124 h 146"/>
                <a:gd name="T28" fmla="*/ 42 w 93"/>
                <a:gd name="T29" fmla="*/ 70 h 146"/>
                <a:gd name="T30" fmla="*/ 38 w 93"/>
                <a:gd name="T31" fmla="*/ 35 h 146"/>
                <a:gd name="T32" fmla="*/ 36 w 93"/>
                <a:gd name="T3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146">
                  <a:moveTo>
                    <a:pt x="36" y="29"/>
                  </a:moveTo>
                  <a:cubicBezTo>
                    <a:pt x="29" y="29"/>
                    <a:pt x="23" y="29"/>
                    <a:pt x="16" y="29"/>
                  </a:cubicBezTo>
                  <a:cubicBezTo>
                    <a:pt x="3" y="29"/>
                    <a:pt x="0" y="25"/>
                    <a:pt x="0" y="11"/>
                  </a:cubicBezTo>
                  <a:cubicBezTo>
                    <a:pt x="7" y="7"/>
                    <a:pt x="16" y="7"/>
                    <a:pt x="24" y="6"/>
                  </a:cubicBezTo>
                  <a:cubicBezTo>
                    <a:pt x="43" y="4"/>
                    <a:pt x="62" y="2"/>
                    <a:pt x="81" y="0"/>
                  </a:cubicBezTo>
                  <a:cubicBezTo>
                    <a:pt x="89" y="0"/>
                    <a:pt x="92" y="2"/>
                    <a:pt x="92" y="9"/>
                  </a:cubicBezTo>
                  <a:cubicBezTo>
                    <a:pt x="93" y="18"/>
                    <a:pt x="90" y="21"/>
                    <a:pt x="82" y="21"/>
                  </a:cubicBezTo>
                  <a:cubicBezTo>
                    <a:pt x="81" y="21"/>
                    <a:pt x="80" y="21"/>
                    <a:pt x="79" y="21"/>
                  </a:cubicBezTo>
                  <a:cubicBezTo>
                    <a:pt x="68" y="20"/>
                    <a:pt x="61" y="24"/>
                    <a:pt x="62" y="40"/>
                  </a:cubicBezTo>
                  <a:cubicBezTo>
                    <a:pt x="63" y="58"/>
                    <a:pt x="65" y="77"/>
                    <a:pt x="66" y="95"/>
                  </a:cubicBezTo>
                  <a:cubicBezTo>
                    <a:pt x="68" y="108"/>
                    <a:pt x="70" y="122"/>
                    <a:pt x="71" y="135"/>
                  </a:cubicBezTo>
                  <a:cubicBezTo>
                    <a:pt x="71" y="139"/>
                    <a:pt x="72" y="143"/>
                    <a:pt x="67" y="144"/>
                  </a:cubicBezTo>
                  <a:cubicBezTo>
                    <a:pt x="60" y="146"/>
                    <a:pt x="53" y="144"/>
                    <a:pt x="51" y="139"/>
                  </a:cubicBezTo>
                  <a:cubicBezTo>
                    <a:pt x="50" y="134"/>
                    <a:pt x="48" y="129"/>
                    <a:pt x="48" y="124"/>
                  </a:cubicBezTo>
                  <a:cubicBezTo>
                    <a:pt x="46" y="106"/>
                    <a:pt x="44" y="88"/>
                    <a:pt x="42" y="70"/>
                  </a:cubicBezTo>
                  <a:cubicBezTo>
                    <a:pt x="40" y="58"/>
                    <a:pt x="39" y="47"/>
                    <a:pt x="38" y="35"/>
                  </a:cubicBezTo>
                  <a:cubicBezTo>
                    <a:pt x="37" y="33"/>
                    <a:pt x="37" y="32"/>
                    <a:pt x="36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40"/>
            <p:cNvSpPr>
              <a:spLocks/>
            </p:cNvSpPr>
            <p:nvPr/>
          </p:nvSpPr>
          <p:spPr bwMode="auto">
            <a:xfrm>
              <a:off x="10831241" y="3353085"/>
              <a:ext cx="325583" cy="210356"/>
            </a:xfrm>
            <a:custGeom>
              <a:avLst/>
              <a:gdLst>
                <a:gd name="T0" fmla="*/ 24 w 142"/>
                <a:gd name="T1" fmla="*/ 88 h 92"/>
                <a:gd name="T2" fmla="*/ 3 w 142"/>
                <a:gd name="T3" fmla="*/ 75 h 92"/>
                <a:gd name="T4" fmla="*/ 0 w 142"/>
                <a:gd name="T5" fmla="*/ 15 h 92"/>
                <a:gd name="T6" fmla="*/ 1 w 142"/>
                <a:gd name="T7" fmla="*/ 11 h 92"/>
                <a:gd name="T8" fmla="*/ 29 w 142"/>
                <a:gd name="T9" fmla="*/ 8 h 92"/>
                <a:gd name="T10" fmla="*/ 126 w 142"/>
                <a:gd name="T11" fmla="*/ 2 h 92"/>
                <a:gd name="T12" fmla="*/ 127 w 142"/>
                <a:gd name="T13" fmla="*/ 2 h 92"/>
                <a:gd name="T14" fmla="*/ 141 w 142"/>
                <a:gd name="T15" fmla="*/ 17 h 92"/>
                <a:gd name="T16" fmla="*/ 136 w 142"/>
                <a:gd name="T17" fmla="*/ 24 h 92"/>
                <a:gd name="T18" fmla="*/ 123 w 142"/>
                <a:gd name="T19" fmla="*/ 26 h 92"/>
                <a:gd name="T20" fmla="*/ 87 w 142"/>
                <a:gd name="T21" fmla="*/ 26 h 92"/>
                <a:gd name="T22" fmla="*/ 32 w 142"/>
                <a:gd name="T23" fmla="*/ 31 h 92"/>
                <a:gd name="T24" fmla="*/ 23 w 142"/>
                <a:gd name="T25" fmla="*/ 43 h 92"/>
                <a:gd name="T26" fmla="*/ 25 w 142"/>
                <a:gd name="T27" fmla="*/ 87 h 92"/>
                <a:gd name="T28" fmla="*/ 24 w 142"/>
                <a:gd name="T29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" h="92">
                  <a:moveTo>
                    <a:pt x="24" y="88"/>
                  </a:moveTo>
                  <a:cubicBezTo>
                    <a:pt x="8" y="92"/>
                    <a:pt x="5" y="90"/>
                    <a:pt x="3" y="75"/>
                  </a:cubicBezTo>
                  <a:cubicBezTo>
                    <a:pt x="1" y="55"/>
                    <a:pt x="1" y="35"/>
                    <a:pt x="0" y="15"/>
                  </a:cubicBezTo>
                  <a:cubicBezTo>
                    <a:pt x="0" y="14"/>
                    <a:pt x="1" y="13"/>
                    <a:pt x="1" y="11"/>
                  </a:cubicBezTo>
                  <a:cubicBezTo>
                    <a:pt x="10" y="10"/>
                    <a:pt x="20" y="9"/>
                    <a:pt x="29" y="8"/>
                  </a:cubicBezTo>
                  <a:cubicBezTo>
                    <a:pt x="62" y="6"/>
                    <a:pt x="94" y="4"/>
                    <a:pt x="126" y="2"/>
                  </a:cubicBezTo>
                  <a:cubicBezTo>
                    <a:pt x="126" y="2"/>
                    <a:pt x="127" y="2"/>
                    <a:pt x="127" y="2"/>
                  </a:cubicBezTo>
                  <a:cubicBezTo>
                    <a:pt x="142" y="0"/>
                    <a:pt x="142" y="4"/>
                    <a:pt x="141" y="17"/>
                  </a:cubicBezTo>
                  <a:cubicBezTo>
                    <a:pt x="141" y="21"/>
                    <a:pt x="140" y="23"/>
                    <a:pt x="136" y="24"/>
                  </a:cubicBezTo>
                  <a:cubicBezTo>
                    <a:pt x="132" y="25"/>
                    <a:pt x="127" y="26"/>
                    <a:pt x="123" y="26"/>
                  </a:cubicBezTo>
                  <a:cubicBezTo>
                    <a:pt x="111" y="26"/>
                    <a:pt x="99" y="26"/>
                    <a:pt x="87" y="26"/>
                  </a:cubicBezTo>
                  <a:cubicBezTo>
                    <a:pt x="69" y="27"/>
                    <a:pt x="51" y="29"/>
                    <a:pt x="32" y="31"/>
                  </a:cubicBezTo>
                  <a:cubicBezTo>
                    <a:pt x="23" y="32"/>
                    <a:pt x="22" y="34"/>
                    <a:pt x="23" y="43"/>
                  </a:cubicBezTo>
                  <a:cubicBezTo>
                    <a:pt x="23" y="57"/>
                    <a:pt x="24" y="72"/>
                    <a:pt x="25" y="87"/>
                  </a:cubicBezTo>
                  <a:cubicBezTo>
                    <a:pt x="25" y="87"/>
                    <a:pt x="25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41"/>
            <p:cNvSpPr>
              <a:spLocks/>
            </p:cNvSpPr>
            <p:nvPr/>
          </p:nvSpPr>
          <p:spPr bwMode="auto">
            <a:xfrm>
              <a:off x="8128766" y="4083302"/>
              <a:ext cx="132645" cy="340322"/>
            </a:xfrm>
            <a:custGeom>
              <a:avLst/>
              <a:gdLst>
                <a:gd name="T0" fmla="*/ 58 w 58"/>
                <a:gd name="T1" fmla="*/ 2 h 149"/>
                <a:gd name="T2" fmla="*/ 58 w 58"/>
                <a:gd name="T3" fmla="*/ 12 h 149"/>
                <a:gd name="T4" fmla="*/ 58 w 58"/>
                <a:gd name="T5" fmla="*/ 138 h 149"/>
                <a:gd name="T6" fmla="*/ 54 w 58"/>
                <a:gd name="T7" fmla="*/ 147 h 149"/>
                <a:gd name="T8" fmla="*/ 40 w 58"/>
                <a:gd name="T9" fmla="*/ 149 h 149"/>
                <a:gd name="T10" fmla="*/ 36 w 58"/>
                <a:gd name="T11" fmla="*/ 144 h 149"/>
                <a:gd name="T12" fmla="*/ 34 w 58"/>
                <a:gd name="T13" fmla="*/ 130 h 149"/>
                <a:gd name="T14" fmla="*/ 34 w 58"/>
                <a:gd name="T15" fmla="*/ 52 h 149"/>
                <a:gd name="T16" fmla="*/ 34 w 58"/>
                <a:gd name="T17" fmla="*/ 42 h 149"/>
                <a:gd name="T18" fmla="*/ 6 w 58"/>
                <a:gd name="T19" fmla="*/ 57 h 149"/>
                <a:gd name="T20" fmla="*/ 5 w 58"/>
                <a:gd name="T21" fmla="*/ 38 h 149"/>
                <a:gd name="T22" fmla="*/ 12 w 58"/>
                <a:gd name="T23" fmla="*/ 31 h 149"/>
                <a:gd name="T24" fmla="*/ 35 w 58"/>
                <a:gd name="T25" fmla="*/ 9 h 149"/>
                <a:gd name="T26" fmla="*/ 58 w 58"/>
                <a:gd name="T27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149">
                  <a:moveTo>
                    <a:pt x="58" y="2"/>
                  </a:moveTo>
                  <a:cubicBezTo>
                    <a:pt x="58" y="6"/>
                    <a:pt x="58" y="9"/>
                    <a:pt x="58" y="12"/>
                  </a:cubicBezTo>
                  <a:cubicBezTo>
                    <a:pt x="58" y="54"/>
                    <a:pt x="58" y="96"/>
                    <a:pt x="58" y="138"/>
                  </a:cubicBezTo>
                  <a:cubicBezTo>
                    <a:pt x="57" y="141"/>
                    <a:pt x="56" y="146"/>
                    <a:pt x="54" y="147"/>
                  </a:cubicBezTo>
                  <a:cubicBezTo>
                    <a:pt x="50" y="149"/>
                    <a:pt x="45" y="149"/>
                    <a:pt x="40" y="149"/>
                  </a:cubicBezTo>
                  <a:cubicBezTo>
                    <a:pt x="38" y="149"/>
                    <a:pt x="36" y="146"/>
                    <a:pt x="36" y="144"/>
                  </a:cubicBezTo>
                  <a:cubicBezTo>
                    <a:pt x="35" y="139"/>
                    <a:pt x="34" y="134"/>
                    <a:pt x="34" y="130"/>
                  </a:cubicBezTo>
                  <a:cubicBezTo>
                    <a:pt x="34" y="104"/>
                    <a:pt x="34" y="78"/>
                    <a:pt x="34" y="52"/>
                  </a:cubicBezTo>
                  <a:cubicBezTo>
                    <a:pt x="34" y="49"/>
                    <a:pt x="34" y="46"/>
                    <a:pt x="34" y="42"/>
                  </a:cubicBezTo>
                  <a:cubicBezTo>
                    <a:pt x="23" y="45"/>
                    <a:pt x="16" y="55"/>
                    <a:pt x="6" y="57"/>
                  </a:cubicBezTo>
                  <a:cubicBezTo>
                    <a:pt x="1" y="49"/>
                    <a:pt x="0" y="44"/>
                    <a:pt x="5" y="38"/>
                  </a:cubicBezTo>
                  <a:cubicBezTo>
                    <a:pt x="7" y="35"/>
                    <a:pt x="9" y="33"/>
                    <a:pt x="12" y="31"/>
                  </a:cubicBezTo>
                  <a:cubicBezTo>
                    <a:pt x="21" y="25"/>
                    <a:pt x="28" y="17"/>
                    <a:pt x="35" y="9"/>
                  </a:cubicBezTo>
                  <a:cubicBezTo>
                    <a:pt x="41" y="2"/>
                    <a:pt x="48" y="0"/>
                    <a:pt x="5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42"/>
            <p:cNvSpPr>
              <a:spLocks/>
            </p:cNvSpPr>
            <p:nvPr/>
          </p:nvSpPr>
          <p:spPr bwMode="auto">
            <a:xfrm>
              <a:off x="6203404" y="3706805"/>
              <a:ext cx="330943" cy="214376"/>
            </a:xfrm>
            <a:custGeom>
              <a:avLst/>
              <a:gdLst>
                <a:gd name="T0" fmla="*/ 144 w 144"/>
                <a:gd name="T1" fmla="*/ 63 h 94"/>
                <a:gd name="T2" fmla="*/ 127 w 144"/>
                <a:gd name="T3" fmla="*/ 82 h 94"/>
                <a:gd name="T4" fmla="*/ 79 w 144"/>
                <a:gd name="T5" fmla="*/ 86 h 94"/>
                <a:gd name="T6" fmla="*/ 17 w 144"/>
                <a:gd name="T7" fmla="*/ 93 h 94"/>
                <a:gd name="T8" fmla="*/ 11 w 144"/>
                <a:gd name="T9" fmla="*/ 94 h 94"/>
                <a:gd name="T10" fmla="*/ 1 w 144"/>
                <a:gd name="T11" fmla="*/ 87 h 94"/>
                <a:gd name="T12" fmla="*/ 8 w 144"/>
                <a:gd name="T13" fmla="*/ 74 h 94"/>
                <a:gd name="T14" fmla="*/ 29 w 144"/>
                <a:gd name="T15" fmla="*/ 71 h 94"/>
                <a:gd name="T16" fmla="*/ 108 w 144"/>
                <a:gd name="T17" fmla="*/ 63 h 94"/>
                <a:gd name="T18" fmla="*/ 119 w 144"/>
                <a:gd name="T19" fmla="*/ 50 h 94"/>
                <a:gd name="T20" fmla="*/ 117 w 144"/>
                <a:gd name="T21" fmla="*/ 12 h 94"/>
                <a:gd name="T22" fmla="*/ 124 w 144"/>
                <a:gd name="T23" fmla="*/ 1 h 94"/>
                <a:gd name="T24" fmla="*/ 135 w 144"/>
                <a:gd name="T25" fmla="*/ 8 h 94"/>
                <a:gd name="T26" fmla="*/ 144 w 144"/>
                <a:gd name="T27" fmla="*/ 6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94">
                  <a:moveTo>
                    <a:pt x="144" y="63"/>
                  </a:moveTo>
                  <a:cubicBezTo>
                    <a:pt x="143" y="80"/>
                    <a:pt x="143" y="80"/>
                    <a:pt x="127" y="82"/>
                  </a:cubicBezTo>
                  <a:cubicBezTo>
                    <a:pt x="111" y="84"/>
                    <a:pt x="95" y="85"/>
                    <a:pt x="79" y="86"/>
                  </a:cubicBezTo>
                  <a:cubicBezTo>
                    <a:pt x="58" y="88"/>
                    <a:pt x="37" y="91"/>
                    <a:pt x="17" y="93"/>
                  </a:cubicBezTo>
                  <a:cubicBezTo>
                    <a:pt x="15" y="94"/>
                    <a:pt x="13" y="94"/>
                    <a:pt x="11" y="94"/>
                  </a:cubicBezTo>
                  <a:cubicBezTo>
                    <a:pt x="5" y="94"/>
                    <a:pt x="2" y="92"/>
                    <a:pt x="1" y="87"/>
                  </a:cubicBezTo>
                  <a:cubicBezTo>
                    <a:pt x="0" y="79"/>
                    <a:pt x="2" y="75"/>
                    <a:pt x="8" y="74"/>
                  </a:cubicBezTo>
                  <a:cubicBezTo>
                    <a:pt x="15" y="72"/>
                    <a:pt x="22" y="71"/>
                    <a:pt x="29" y="71"/>
                  </a:cubicBezTo>
                  <a:cubicBezTo>
                    <a:pt x="55" y="68"/>
                    <a:pt x="82" y="65"/>
                    <a:pt x="108" y="63"/>
                  </a:cubicBezTo>
                  <a:cubicBezTo>
                    <a:pt x="117" y="62"/>
                    <a:pt x="119" y="59"/>
                    <a:pt x="119" y="50"/>
                  </a:cubicBezTo>
                  <a:cubicBezTo>
                    <a:pt x="118" y="37"/>
                    <a:pt x="117" y="24"/>
                    <a:pt x="117" y="12"/>
                  </a:cubicBezTo>
                  <a:cubicBezTo>
                    <a:pt x="117" y="5"/>
                    <a:pt x="119" y="2"/>
                    <a:pt x="124" y="1"/>
                  </a:cubicBezTo>
                  <a:cubicBezTo>
                    <a:pt x="131" y="0"/>
                    <a:pt x="134" y="1"/>
                    <a:pt x="135" y="8"/>
                  </a:cubicBezTo>
                  <a:cubicBezTo>
                    <a:pt x="138" y="26"/>
                    <a:pt x="141" y="45"/>
                    <a:pt x="144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43"/>
            <p:cNvSpPr>
              <a:spLocks/>
            </p:cNvSpPr>
            <p:nvPr/>
          </p:nvSpPr>
          <p:spPr bwMode="auto">
            <a:xfrm>
              <a:off x="8218536" y="5798308"/>
              <a:ext cx="184899" cy="340322"/>
            </a:xfrm>
            <a:custGeom>
              <a:avLst/>
              <a:gdLst>
                <a:gd name="T0" fmla="*/ 16 w 81"/>
                <a:gd name="T1" fmla="*/ 127 h 149"/>
                <a:gd name="T2" fmla="*/ 57 w 81"/>
                <a:gd name="T3" fmla="*/ 96 h 149"/>
                <a:gd name="T4" fmla="*/ 55 w 81"/>
                <a:gd name="T5" fmla="*/ 101 h 149"/>
                <a:gd name="T6" fmla="*/ 19 w 81"/>
                <a:gd name="T7" fmla="*/ 142 h 149"/>
                <a:gd name="T8" fmla="*/ 11 w 81"/>
                <a:gd name="T9" fmla="*/ 148 h 149"/>
                <a:gd name="T10" fmla="*/ 3 w 81"/>
                <a:gd name="T11" fmla="*/ 148 h 149"/>
                <a:gd name="T12" fmla="*/ 1 w 81"/>
                <a:gd name="T13" fmla="*/ 140 h 149"/>
                <a:gd name="T14" fmla="*/ 8 w 81"/>
                <a:gd name="T15" fmla="*/ 122 h 149"/>
                <a:gd name="T16" fmla="*/ 15 w 81"/>
                <a:gd name="T17" fmla="*/ 106 h 149"/>
                <a:gd name="T18" fmla="*/ 10 w 81"/>
                <a:gd name="T19" fmla="*/ 93 h 149"/>
                <a:gd name="T20" fmla="*/ 1 w 81"/>
                <a:gd name="T21" fmla="*/ 79 h 149"/>
                <a:gd name="T22" fmla="*/ 12 w 81"/>
                <a:gd name="T23" fmla="*/ 60 h 149"/>
                <a:gd name="T24" fmla="*/ 21 w 81"/>
                <a:gd name="T25" fmla="*/ 60 h 149"/>
                <a:gd name="T26" fmla="*/ 39 w 81"/>
                <a:gd name="T27" fmla="*/ 51 h 149"/>
                <a:gd name="T28" fmla="*/ 45 w 81"/>
                <a:gd name="T29" fmla="*/ 39 h 149"/>
                <a:gd name="T30" fmla="*/ 40 w 81"/>
                <a:gd name="T31" fmla="*/ 26 h 149"/>
                <a:gd name="T32" fmla="*/ 28 w 81"/>
                <a:gd name="T33" fmla="*/ 20 h 149"/>
                <a:gd name="T34" fmla="*/ 28 w 81"/>
                <a:gd name="T35" fmla="*/ 10 h 149"/>
                <a:gd name="T36" fmla="*/ 34 w 81"/>
                <a:gd name="T37" fmla="*/ 7 h 149"/>
                <a:gd name="T38" fmla="*/ 68 w 81"/>
                <a:gd name="T39" fmla="*/ 0 h 149"/>
                <a:gd name="T40" fmla="*/ 75 w 81"/>
                <a:gd name="T41" fmla="*/ 1 h 149"/>
                <a:gd name="T42" fmla="*/ 78 w 81"/>
                <a:gd name="T43" fmla="*/ 10 h 149"/>
                <a:gd name="T44" fmla="*/ 75 w 81"/>
                <a:gd name="T45" fmla="*/ 14 h 149"/>
                <a:gd name="T46" fmla="*/ 44 w 81"/>
                <a:gd name="T47" fmla="*/ 68 h 149"/>
                <a:gd name="T48" fmla="*/ 29 w 81"/>
                <a:gd name="T49" fmla="*/ 101 h 149"/>
                <a:gd name="T50" fmla="*/ 17 w 81"/>
                <a:gd name="T51" fmla="*/ 118 h 149"/>
                <a:gd name="T52" fmla="*/ 16 w 81"/>
                <a:gd name="T53" fmla="*/ 12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" h="149">
                  <a:moveTo>
                    <a:pt x="16" y="127"/>
                  </a:moveTo>
                  <a:cubicBezTo>
                    <a:pt x="34" y="120"/>
                    <a:pt x="42" y="105"/>
                    <a:pt x="57" y="96"/>
                  </a:cubicBezTo>
                  <a:cubicBezTo>
                    <a:pt x="56" y="98"/>
                    <a:pt x="56" y="100"/>
                    <a:pt x="55" y="101"/>
                  </a:cubicBezTo>
                  <a:cubicBezTo>
                    <a:pt x="45" y="116"/>
                    <a:pt x="34" y="131"/>
                    <a:pt x="19" y="142"/>
                  </a:cubicBezTo>
                  <a:cubicBezTo>
                    <a:pt x="16" y="144"/>
                    <a:pt x="14" y="146"/>
                    <a:pt x="11" y="148"/>
                  </a:cubicBezTo>
                  <a:cubicBezTo>
                    <a:pt x="8" y="149"/>
                    <a:pt x="5" y="149"/>
                    <a:pt x="3" y="148"/>
                  </a:cubicBezTo>
                  <a:cubicBezTo>
                    <a:pt x="1" y="147"/>
                    <a:pt x="1" y="143"/>
                    <a:pt x="1" y="140"/>
                  </a:cubicBezTo>
                  <a:cubicBezTo>
                    <a:pt x="3" y="134"/>
                    <a:pt x="6" y="128"/>
                    <a:pt x="8" y="122"/>
                  </a:cubicBezTo>
                  <a:cubicBezTo>
                    <a:pt x="10" y="116"/>
                    <a:pt x="13" y="111"/>
                    <a:pt x="15" y="106"/>
                  </a:cubicBezTo>
                  <a:cubicBezTo>
                    <a:pt x="18" y="99"/>
                    <a:pt x="17" y="95"/>
                    <a:pt x="10" y="93"/>
                  </a:cubicBezTo>
                  <a:cubicBezTo>
                    <a:pt x="3" y="90"/>
                    <a:pt x="0" y="86"/>
                    <a:pt x="1" y="79"/>
                  </a:cubicBezTo>
                  <a:cubicBezTo>
                    <a:pt x="2" y="71"/>
                    <a:pt x="4" y="64"/>
                    <a:pt x="12" y="60"/>
                  </a:cubicBezTo>
                  <a:cubicBezTo>
                    <a:pt x="14" y="59"/>
                    <a:pt x="18" y="59"/>
                    <a:pt x="21" y="60"/>
                  </a:cubicBezTo>
                  <a:cubicBezTo>
                    <a:pt x="31" y="61"/>
                    <a:pt x="34" y="60"/>
                    <a:pt x="39" y="51"/>
                  </a:cubicBezTo>
                  <a:cubicBezTo>
                    <a:pt x="42" y="47"/>
                    <a:pt x="44" y="43"/>
                    <a:pt x="45" y="39"/>
                  </a:cubicBezTo>
                  <a:cubicBezTo>
                    <a:pt x="47" y="32"/>
                    <a:pt x="46" y="29"/>
                    <a:pt x="40" y="26"/>
                  </a:cubicBezTo>
                  <a:cubicBezTo>
                    <a:pt x="36" y="24"/>
                    <a:pt x="32" y="23"/>
                    <a:pt x="28" y="20"/>
                  </a:cubicBezTo>
                  <a:cubicBezTo>
                    <a:pt x="23" y="17"/>
                    <a:pt x="23" y="13"/>
                    <a:pt x="28" y="10"/>
                  </a:cubicBezTo>
                  <a:cubicBezTo>
                    <a:pt x="29" y="9"/>
                    <a:pt x="31" y="7"/>
                    <a:pt x="34" y="7"/>
                  </a:cubicBezTo>
                  <a:cubicBezTo>
                    <a:pt x="45" y="4"/>
                    <a:pt x="57" y="2"/>
                    <a:pt x="68" y="0"/>
                  </a:cubicBezTo>
                  <a:cubicBezTo>
                    <a:pt x="70" y="0"/>
                    <a:pt x="73" y="0"/>
                    <a:pt x="75" y="1"/>
                  </a:cubicBezTo>
                  <a:cubicBezTo>
                    <a:pt x="80" y="2"/>
                    <a:pt x="81" y="5"/>
                    <a:pt x="78" y="10"/>
                  </a:cubicBezTo>
                  <a:cubicBezTo>
                    <a:pt x="77" y="11"/>
                    <a:pt x="76" y="13"/>
                    <a:pt x="75" y="14"/>
                  </a:cubicBezTo>
                  <a:cubicBezTo>
                    <a:pt x="57" y="27"/>
                    <a:pt x="49" y="47"/>
                    <a:pt x="44" y="68"/>
                  </a:cubicBezTo>
                  <a:cubicBezTo>
                    <a:pt x="42" y="80"/>
                    <a:pt x="37" y="91"/>
                    <a:pt x="29" y="101"/>
                  </a:cubicBezTo>
                  <a:cubicBezTo>
                    <a:pt x="24" y="106"/>
                    <a:pt x="21" y="112"/>
                    <a:pt x="17" y="118"/>
                  </a:cubicBezTo>
                  <a:cubicBezTo>
                    <a:pt x="16" y="120"/>
                    <a:pt x="17" y="122"/>
                    <a:pt x="16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44"/>
            <p:cNvSpPr>
              <a:spLocks/>
            </p:cNvSpPr>
            <p:nvPr/>
          </p:nvSpPr>
          <p:spPr bwMode="auto">
            <a:xfrm>
              <a:off x="10303341" y="5310604"/>
              <a:ext cx="199637" cy="292087"/>
            </a:xfrm>
            <a:custGeom>
              <a:avLst/>
              <a:gdLst>
                <a:gd name="T0" fmla="*/ 49 w 87"/>
                <a:gd name="T1" fmla="*/ 125 h 128"/>
                <a:gd name="T2" fmla="*/ 54 w 87"/>
                <a:gd name="T3" fmla="*/ 119 h 128"/>
                <a:gd name="T4" fmla="*/ 61 w 87"/>
                <a:gd name="T5" fmla="*/ 92 h 128"/>
                <a:gd name="T6" fmla="*/ 54 w 87"/>
                <a:gd name="T7" fmla="*/ 74 h 128"/>
                <a:gd name="T8" fmla="*/ 42 w 87"/>
                <a:gd name="T9" fmla="*/ 73 h 128"/>
                <a:gd name="T10" fmla="*/ 33 w 87"/>
                <a:gd name="T11" fmla="*/ 83 h 128"/>
                <a:gd name="T12" fmla="*/ 17 w 87"/>
                <a:gd name="T13" fmla="*/ 103 h 128"/>
                <a:gd name="T14" fmla="*/ 0 w 87"/>
                <a:gd name="T15" fmla="*/ 113 h 128"/>
                <a:gd name="T16" fmla="*/ 5 w 87"/>
                <a:gd name="T17" fmla="*/ 103 h 128"/>
                <a:gd name="T18" fmla="*/ 26 w 87"/>
                <a:gd name="T19" fmla="*/ 67 h 128"/>
                <a:gd name="T20" fmla="*/ 29 w 87"/>
                <a:gd name="T21" fmla="*/ 60 h 128"/>
                <a:gd name="T22" fmla="*/ 26 w 87"/>
                <a:gd name="T23" fmla="*/ 50 h 128"/>
                <a:gd name="T24" fmla="*/ 17 w 87"/>
                <a:gd name="T25" fmla="*/ 39 h 128"/>
                <a:gd name="T26" fmla="*/ 6 w 87"/>
                <a:gd name="T27" fmla="*/ 27 h 128"/>
                <a:gd name="T28" fmla="*/ 4 w 87"/>
                <a:gd name="T29" fmla="*/ 26 h 128"/>
                <a:gd name="T30" fmla="*/ 11 w 87"/>
                <a:gd name="T31" fmla="*/ 5 h 128"/>
                <a:gd name="T32" fmla="*/ 24 w 87"/>
                <a:gd name="T33" fmla="*/ 6 h 128"/>
                <a:gd name="T34" fmla="*/ 27 w 87"/>
                <a:gd name="T35" fmla="*/ 16 h 128"/>
                <a:gd name="T36" fmla="*/ 31 w 87"/>
                <a:gd name="T37" fmla="*/ 29 h 128"/>
                <a:gd name="T38" fmla="*/ 47 w 87"/>
                <a:gd name="T39" fmla="*/ 35 h 128"/>
                <a:gd name="T40" fmla="*/ 60 w 87"/>
                <a:gd name="T41" fmla="*/ 27 h 128"/>
                <a:gd name="T42" fmla="*/ 77 w 87"/>
                <a:gd name="T43" fmla="*/ 18 h 128"/>
                <a:gd name="T44" fmla="*/ 86 w 87"/>
                <a:gd name="T45" fmla="*/ 20 h 128"/>
                <a:gd name="T46" fmla="*/ 84 w 87"/>
                <a:gd name="T47" fmla="*/ 29 h 128"/>
                <a:gd name="T48" fmla="*/ 74 w 87"/>
                <a:gd name="T49" fmla="*/ 41 h 128"/>
                <a:gd name="T50" fmla="*/ 66 w 87"/>
                <a:gd name="T51" fmla="*/ 69 h 128"/>
                <a:gd name="T52" fmla="*/ 70 w 87"/>
                <a:gd name="T53" fmla="*/ 104 h 128"/>
                <a:gd name="T54" fmla="*/ 60 w 87"/>
                <a:gd name="T55" fmla="*/ 125 h 128"/>
                <a:gd name="T56" fmla="*/ 49 w 87"/>
                <a:gd name="T57" fmla="*/ 12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128">
                  <a:moveTo>
                    <a:pt x="49" y="125"/>
                  </a:moveTo>
                  <a:cubicBezTo>
                    <a:pt x="51" y="123"/>
                    <a:pt x="52" y="120"/>
                    <a:pt x="54" y="119"/>
                  </a:cubicBezTo>
                  <a:cubicBezTo>
                    <a:pt x="61" y="111"/>
                    <a:pt x="63" y="102"/>
                    <a:pt x="61" y="92"/>
                  </a:cubicBezTo>
                  <a:cubicBezTo>
                    <a:pt x="59" y="86"/>
                    <a:pt x="57" y="80"/>
                    <a:pt x="54" y="74"/>
                  </a:cubicBezTo>
                  <a:cubicBezTo>
                    <a:pt x="50" y="68"/>
                    <a:pt x="47" y="68"/>
                    <a:pt x="42" y="73"/>
                  </a:cubicBezTo>
                  <a:cubicBezTo>
                    <a:pt x="39" y="76"/>
                    <a:pt x="36" y="79"/>
                    <a:pt x="33" y="83"/>
                  </a:cubicBezTo>
                  <a:cubicBezTo>
                    <a:pt x="28" y="89"/>
                    <a:pt x="23" y="96"/>
                    <a:pt x="17" y="103"/>
                  </a:cubicBezTo>
                  <a:cubicBezTo>
                    <a:pt x="13" y="108"/>
                    <a:pt x="9" y="112"/>
                    <a:pt x="0" y="113"/>
                  </a:cubicBezTo>
                  <a:cubicBezTo>
                    <a:pt x="2" y="109"/>
                    <a:pt x="3" y="105"/>
                    <a:pt x="5" y="103"/>
                  </a:cubicBezTo>
                  <a:cubicBezTo>
                    <a:pt x="12" y="91"/>
                    <a:pt x="19" y="79"/>
                    <a:pt x="26" y="67"/>
                  </a:cubicBezTo>
                  <a:cubicBezTo>
                    <a:pt x="27" y="65"/>
                    <a:pt x="28" y="63"/>
                    <a:pt x="29" y="60"/>
                  </a:cubicBezTo>
                  <a:cubicBezTo>
                    <a:pt x="32" y="55"/>
                    <a:pt x="31" y="53"/>
                    <a:pt x="26" y="50"/>
                  </a:cubicBezTo>
                  <a:cubicBezTo>
                    <a:pt x="21" y="48"/>
                    <a:pt x="18" y="45"/>
                    <a:pt x="17" y="39"/>
                  </a:cubicBezTo>
                  <a:cubicBezTo>
                    <a:pt x="16" y="28"/>
                    <a:pt x="16" y="28"/>
                    <a:pt x="6" y="27"/>
                  </a:cubicBezTo>
                  <a:cubicBezTo>
                    <a:pt x="5" y="27"/>
                    <a:pt x="4" y="26"/>
                    <a:pt x="4" y="26"/>
                  </a:cubicBezTo>
                  <a:cubicBezTo>
                    <a:pt x="3" y="18"/>
                    <a:pt x="6" y="11"/>
                    <a:pt x="11" y="5"/>
                  </a:cubicBezTo>
                  <a:cubicBezTo>
                    <a:pt x="15" y="0"/>
                    <a:pt x="20" y="1"/>
                    <a:pt x="24" y="6"/>
                  </a:cubicBezTo>
                  <a:cubicBezTo>
                    <a:pt x="25" y="9"/>
                    <a:pt x="26" y="13"/>
                    <a:pt x="27" y="16"/>
                  </a:cubicBezTo>
                  <a:cubicBezTo>
                    <a:pt x="29" y="20"/>
                    <a:pt x="30" y="25"/>
                    <a:pt x="31" y="29"/>
                  </a:cubicBezTo>
                  <a:cubicBezTo>
                    <a:pt x="34" y="39"/>
                    <a:pt x="37" y="40"/>
                    <a:pt x="47" y="35"/>
                  </a:cubicBezTo>
                  <a:cubicBezTo>
                    <a:pt x="51" y="33"/>
                    <a:pt x="55" y="30"/>
                    <a:pt x="60" y="27"/>
                  </a:cubicBezTo>
                  <a:cubicBezTo>
                    <a:pt x="65" y="24"/>
                    <a:pt x="71" y="21"/>
                    <a:pt x="77" y="18"/>
                  </a:cubicBezTo>
                  <a:cubicBezTo>
                    <a:pt x="80" y="17"/>
                    <a:pt x="84" y="16"/>
                    <a:pt x="86" y="20"/>
                  </a:cubicBezTo>
                  <a:cubicBezTo>
                    <a:pt x="87" y="22"/>
                    <a:pt x="86" y="27"/>
                    <a:pt x="84" y="29"/>
                  </a:cubicBezTo>
                  <a:cubicBezTo>
                    <a:pt x="82" y="33"/>
                    <a:pt x="78" y="37"/>
                    <a:pt x="74" y="41"/>
                  </a:cubicBezTo>
                  <a:cubicBezTo>
                    <a:pt x="64" y="48"/>
                    <a:pt x="62" y="58"/>
                    <a:pt x="66" y="69"/>
                  </a:cubicBezTo>
                  <a:cubicBezTo>
                    <a:pt x="70" y="81"/>
                    <a:pt x="71" y="93"/>
                    <a:pt x="70" y="104"/>
                  </a:cubicBezTo>
                  <a:cubicBezTo>
                    <a:pt x="69" y="112"/>
                    <a:pt x="67" y="119"/>
                    <a:pt x="60" y="125"/>
                  </a:cubicBezTo>
                  <a:cubicBezTo>
                    <a:pt x="57" y="127"/>
                    <a:pt x="54" y="128"/>
                    <a:pt x="49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45"/>
            <p:cNvSpPr>
              <a:spLocks/>
            </p:cNvSpPr>
            <p:nvPr/>
          </p:nvSpPr>
          <p:spPr bwMode="auto">
            <a:xfrm>
              <a:off x="6863949" y="1884611"/>
              <a:ext cx="263950" cy="250552"/>
            </a:xfrm>
            <a:custGeom>
              <a:avLst/>
              <a:gdLst>
                <a:gd name="T0" fmla="*/ 14 w 115"/>
                <a:gd name="T1" fmla="*/ 0 h 110"/>
                <a:gd name="T2" fmla="*/ 42 w 115"/>
                <a:gd name="T3" fmla="*/ 25 h 110"/>
                <a:gd name="T4" fmla="*/ 100 w 115"/>
                <a:gd name="T5" fmla="*/ 80 h 110"/>
                <a:gd name="T6" fmla="*/ 111 w 115"/>
                <a:gd name="T7" fmla="*/ 93 h 110"/>
                <a:gd name="T8" fmla="*/ 109 w 115"/>
                <a:gd name="T9" fmla="*/ 104 h 110"/>
                <a:gd name="T10" fmla="*/ 97 w 115"/>
                <a:gd name="T11" fmla="*/ 105 h 110"/>
                <a:gd name="T12" fmla="*/ 61 w 115"/>
                <a:gd name="T13" fmla="*/ 74 h 110"/>
                <a:gd name="T14" fmla="*/ 13 w 115"/>
                <a:gd name="T15" fmla="*/ 27 h 110"/>
                <a:gd name="T16" fmla="*/ 4 w 115"/>
                <a:gd name="T17" fmla="*/ 17 h 110"/>
                <a:gd name="T18" fmla="*/ 6 w 115"/>
                <a:gd name="T19" fmla="*/ 4 h 110"/>
                <a:gd name="T20" fmla="*/ 14 w 115"/>
                <a:gd name="T2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14" y="0"/>
                  </a:moveTo>
                  <a:cubicBezTo>
                    <a:pt x="24" y="8"/>
                    <a:pt x="33" y="17"/>
                    <a:pt x="42" y="25"/>
                  </a:cubicBezTo>
                  <a:cubicBezTo>
                    <a:pt x="62" y="43"/>
                    <a:pt x="81" y="62"/>
                    <a:pt x="100" y="80"/>
                  </a:cubicBezTo>
                  <a:cubicBezTo>
                    <a:pt x="104" y="84"/>
                    <a:pt x="108" y="88"/>
                    <a:pt x="111" y="93"/>
                  </a:cubicBezTo>
                  <a:cubicBezTo>
                    <a:pt x="115" y="98"/>
                    <a:pt x="114" y="100"/>
                    <a:pt x="109" y="104"/>
                  </a:cubicBezTo>
                  <a:cubicBezTo>
                    <a:pt x="104" y="109"/>
                    <a:pt x="102" y="110"/>
                    <a:pt x="97" y="105"/>
                  </a:cubicBezTo>
                  <a:cubicBezTo>
                    <a:pt x="85" y="95"/>
                    <a:pt x="73" y="84"/>
                    <a:pt x="61" y="74"/>
                  </a:cubicBezTo>
                  <a:cubicBezTo>
                    <a:pt x="45" y="58"/>
                    <a:pt x="29" y="43"/>
                    <a:pt x="13" y="27"/>
                  </a:cubicBezTo>
                  <a:cubicBezTo>
                    <a:pt x="10" y="24"/>
                    <a:pt x="7" y="21"/>
                    <a:pt x="4" y="17"/>
                  </a:cubicBezTo>
                  <a:cubicBezTo>
                    <a:pt x="0" y="11"/>
                    <a:pt x="0" y="8"/>
                    <a:pt x="6" y="4"/>
                  </a:cubicBezTo>
                  <a:cubicBezTo>
                    <a:pt x="8" y="3"/>
                    <a:pt x="11" y="2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46"/>
            <p:cNvSpPr>
              <a:spLocks/>
            </p:cNvSpPr>
            <p:nvPr/>
          </p:nvSpPr>
          <p:spPr bwMode="auto">
            <a:xfrm>
              <a:off x="8155563" y="1185210"/>
              <a:ext cx="108528" cy="322904"/>
            </a:xfrm>
            <a:custGeom>
              <a:avLst/>
              <a:gdLst>
                <a:gd name="T0" fmla="*/ 18 w 47"/>
                <a:gd name="T1" fmla="*/ 0 h 141"/>
                <a:gd name="T2" fmla="*/ 22 w 47"/>
                <a:gd name="T3" fmla="*/ 17 h 141"/>
                <a:gd name="T4" fmla="*/ 45 w 47"/>
                <a:gd name="T5" fmla="*/ 129 h 141"/>
                <a:gd name="T6" fmla="*/ 43 w 47"/>
                <a:gd name="T7" fmla="*/ 138 h 141"/>
                <a:gd name="T8" fmla="*/ 31 w 47"/>
                <a:gd name="T9" fmla="*/ 141 h 141"/>
                <a:gd name="T10" fmla="*/ 26 w 47"/>
                <a:gd name="T11" fmla="*/ 136 h 141"/>
                <a:gd name="T12" fmla="*/ 22 w 47"/>
                <a:gd name="T13" fmla="*/ 117 h 141"/>
                <a:gd name="T14" fmla="*/ 4 w 47"/>
                <a:gd name="T15" fmla="*/ 30 h 141"/>
                <a:gd name="T16" fmla="*/ 1 w 47"/>
                <a:gd name="T17" fmla="*/ 14 h 141"/>
                <a:gd name="T18" fmla="*/ 10 w 47"/>
                <a:gd name="T19" fmla="*/ 1 h 141"/>
                <a:gd name="T20" fmla="*/ 18 w 47"/>
                <a:gd name="T2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41">
                  <a:moveTo>
                    <a:pt x="18" y="0"/>
                  </a:moveTo>
                  <a:cubicBezTo>
                    <a:pt x="19" y="6"/>
                    <a:pt x="21" y="11"/>
                    <a:pt x="22" y="17"/>
                  </a:cubicBezTo>
                  <a:cubicBezTo>
                    <a:pt x="30" y="54"/>
                    <a:pt x="37" y="91"/>
                    <a:pt x="45" y="129"/>
                  </a:cubicBezTo>
                  <a:cubicBezTo>
                    <a:pt x="46" y="132"/>
                    <a:pt x="47" y="136"/>
                    <a:pt x="43" y="138"/>
                  </a:cubicBezTo>
                  <a:cubicBezTo>
                    <a:pt x="40" y="140"/>
                    <a:pt x="35" y="141"/>
                    <a:pt x="31" y="141"/>
                  </a:cubicBezTo>
                  <a:cubicBezTo>
                    <a:pt x="29" y="141"/>
                    <a:pt x="27" y="138"/>
                    <a:pt x="26" y="136"/>
                  </a:cubicBezTo>
                  <a:cubicBezTo>
                    <a:pt x="24" y="129"/>
                    <a:pt x="23" y="123"/>
                    <a:pt x="22" y="117"/>
                  </a:cubicBezTo>
                  <a:cubicBezTo>
                    <a:pt x="16" y="88"/>
                    <a:pt x="10" y="59"/>
                    <a:pt x="4" y="30"/>
                  </a:cubicBezTo>
                  <a:cubicBezTo>
                    <a:pt x="3" y="24"/>
                    <a:pt x="2" y="19"/>
                    <a:pt x="1" y="14"/>
                  </a:cubicBezTo>
                  <a:cubicBezTo>
                    <a:pt x="0" y="5"/>
                    <a:pt x="2" y="3"/>
                    <a:pt x="10" y="1"/>
                  </a:cubicBezTo>
                  <a:cubicBezTo>
                    <a:pt x="12" y="0"/>
                    <a:pt x="14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47"/>
            <p:cNvSpPr>
              <a:spLocks/>
            </p:cNvSpPr>
            <p:nvPr/>
          </p:nvSpPr>
          <p:spPr bwMode="auto">
            <a:xfrm>
              <a:off x="6185986" y="3583539"/>
              <a:ext cx="328263" cy="48235"/>
            </a:xfrm>
            <a:custGeom>
              <a:avLst/>
              <a:gdLst>
                <a:gd name="T0" fmla="*/ 143 w 143"/>
                <a:gd name="T1" fmla="*/ 18 h 21"/>
                <a:gd name="T2" fmla="*/ 134 w 143"/>
                <a:gd name="T3" fmla="*/ 19 h 21"/>
                <a:gd name="T4" fmla="*/ 23 w 143"/>
                <a:gd name="T5" fmla="*/ 21 h 21"/>
                <a:gd name="T6" fmla="*/ 4 w 143"/>
                <a:gd name="T7" fmla="*/ 21 h 21"/>
                <a:gd name="T8" fmla="*/ 2 w 143"/>
                <a:gd name="T9" fmla="*/ 18 h 21"/>
                <a:gd name="T10" fmla="*/ 16 w 143"/>
                <a:gd name="T11" fmla="*/ 1 h 21"/>
                <a:gd name="T12" fmla="*/ 87 w 143"/>
                <a:gd name="T13" fmla="*/ 1 h 21"/>
                <a:gd name="T14" fmla="*/ 132 w 143"/>
                <a:gd name="T15" fmla="*/ 1 h 21"/>
                <a:gd name="T16" fmla="*/ 143 w 143"/>
                <a:gd name="T17" fmla="*/ 1 h 21"/>
                <a:gd name="T18" fmla="*/ 143 w 143"/>
                <a:gd name="T1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21">
                  <a:moveTo>
                    <a:pt x="143" y="18"/>
                  </a:moveTo>
                  <a:cubicBezTo>
                    <a:pt x="140" y="19"/>
                    <a:pt x="137" y="19"/>
                    <a:pt x="134" y="19"/>
                  </a:cubicBezTo>
                  <a:cubicBezTo>
                    <a:pt x="97" y="20"/>
                    <a:pt x="60" y="20"/>
                    <a:pt x="23" y="21"/>
                  </a:cubicBezTo>
                  <a:cubicBezTo>
                    <a:pt x="17" y="21"/>
                    <a:pt x="10" y="21"/>
                    <a:pt x="4" y="21"/>
                  </a:cubicBezTo>
                  <a:cubicBezTo>
                    <a:pt x="3" y="19"/>
                    <a:pt x="2" y="19"/>
                    <a:pt x="2" y="18"/>
                  </a:cubicBezTo>
                  <a:cubicBezTo>
                    <a:pt x="0" y="4"/>
                    <a:pt x="1" y="1"/>
                    <a:pt x="16" y="1"/>
                  </a:cubicBezTo>
                  <a:cubicBezTo>
                    <a:pt x="40" y="0"/>
                    <a:pt x="63" y="1"/>
                    <a:pt x="87" y="1"/>
                  </a:cubicBezTo>
                  <a:cubicBezTo>
                    <a:pt x="102" y="1"/>
                    <a:pt x="117" y="1"/>
                    <a:pt x="132" y="1"/>
                  </a:cubicBezTo>
                  <a:cubicBezTo>
                    <a:pt x="136" y="1"/>
                    <a:pt x="139" y="1"/>
                    <a:pt x="143" y="1"/>
                  </a:cubicBezTo>
                  <a:cubicBezTo>
                    <a:pt x="143" y="7"/>
                    <a:pt x="143" y="12"/>
                    <a:pt x="143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48"/>
            <p:cNvSpPr>
              <a:spLocks/>
            </p:cNvSpPr>
            <p:nvPr/>
          </p:nvSpPr>
          <p:spPr bwMode="auto">
            <a:xfrm>
              <a:off x="10138539" y="5072111"/>
              <a:ext cx="132645" cy="192938"/>
            </a:xfrm>
            <a:custGeom>
              <a:avLst/>
              <a:gdLst>
                <a:gd name="T0" fmla="*/ 28 w 58"/>
                <a:gd name="T1" fmla="*/ 60 h 84"/>
                <a:gd name="T2" fmla="*/ 33 w 58"/>
                <a:gd name="T3" fmla="*/ 44 h 84"/>
                <a:gd name="T4" fmla="*/ 30 w 58"/>
                <a:gd name="T5" fmla="*/ 16 h 84"/>
                <a:gd name="T6" fmla="*/ 35 w 58"/>
                <a:gd name="T7" fmla="*/ 3 h 84"/>
                <a:gd name="T8" fmla="*/ 50 w 58"/>
                <a:gd name="T9" fmla="*/ 4 h 84"/>
                <a:gd name="T10" fmla="*/ 57 w 58"/>
                <a:gd name="T11" fmla="*/ 17 h 84"/>
                <a:gd name="T12" fmla="*/ 55 w 58"/>
                <a:gd name="T13" fmla="*/ 38 h 84"/>
                <a:gd name="T14" fmla="*/ 46 w 58"/>
                <a:gd name="T15" fmla="*/ 73 h 84"/>
                <a:gd name="T16" fmla="*/ 40 w 58"/>
                <a:gd name="T17" fmla="*/ 80 h 84"/>
                <a:gd name="T18" fmla="*/ 21 w 58"/>
                <a:gd name="T19" fmla="*/ 83 h 84"/>
                <a:gd name="T20" fmla="*/ 3 w 58"/>
                <a:gd name="T21" fmla="*/ 60 h 84"/>
                <a:gd name="T22" fmla="*/ 22 w 58"/>
                <a:gd name="T23" fmla="*/ 54 h 84"/>
                <a:gd name="T24" fmla="*/ 28 w 58"/>
                <a:gd name="T25" fmla="*/ 6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84">
                  <a:moveTo>
                    <a:pt x="28" y="60"/>
                  </a:moveTo>
                  <a:cubicBezTo>
                    <a:pt x="34" y="55"/>
                    <a:pt x="34" y="49"/>
                    <a:pt x="33" y="44"/>
                  </a:cubicBezTo>
                  <a:cubicBezTo>
                    <a:pt x="32" y="35"/>
                    <a:pt x="31" y="25"/>
                    <a:pt x="30" y="16"/>
                  </a:cubicBezTo>
                  <a:cubicBezTo>
                    <a:pt x="30" y="11"/>
                    <a:pt x="29" y="6"/>
                    <a:pt x="35" y="3"/>
                  </a:cubicBezTo>
                  <a:cubicBezTo>
                    <a:pt x="40" y="0"/>
                    <a:pt x="45" y="0"/>
                    <a:pt x="50" y="4"/>
                  </a:cubicBezTo>
                  <a:cubicBezTo>
                    <a:pt x="54" y="7"/>
                    <a:pt x="58" y="11"/>
                    <a:pt x="57" y="17"/>
                  </a:cubicBezTo>
                  <a:cubicBezTo>
                    <a:pt x="57" y="24"/>
                    <a:pt x="56" y="31"/>
                    <a:pt x="55" y="38"/>
                  </a:cubicBezTo>
                  <a:cubicBezTo>
                    <a:pt x="52" y="50"/>
                    <a:pt x="49" y="61"/>
                    <a:pt x="46" y="73"/>
                  </a:cubicBezTo>
                  <a:cubicBezTo>
                    <a:pt x="45" y="76"/>
                    <a:pt x="44" y="79"/>
                    <a:pt x="40" y="80"/>
                  </a:cubicBezTo>
                  <a:cubicBezTo>
                    <a:pt x="34" y="81"/>
                    <a:pt x="27" y="83"/>
                    <a:pt x="21" y="83"/>
                  </a:cubicBezTo>
                  <a:cubicBezTo>
                    <a:pt x="11" y="84"/>
                    <a:pt x="0" y="70"/>
                    <a:pt x="3" y="60"/>
                  </a:cubicBezTo>
                  <a:cubicBezTo>
                    <a:pt x="5" y="53"/>
                    <a:pt x="17" y="50"/>
                    <a:pt x="22" y="54"/>
                  </a:cubicBezTo>
                  <a:cubicBezTo>
                    <a:pt x="24" y="56"/>
                    <a:pt x="26" y="58"/>
                    <a:pt x="28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49"/>
            <p:cNvSpPr>
              <a:spLocks/>
            </p:cNvSpPr>
            <p:nvPr/>
          </p:nvSpPr>
          <p:spPr bwMode="auto">
            <a:xfrm>
              <a:off x="10210891" y="5181978"/>
              <a:ext cx="195618" cy="233134"/>
            </a:xfrm>
            <a:custGeom>
              <a:avLst/>
              <a:gdLst>
                <a:gd name="T0" fmla="*/ 0 w 85"/>
                <a:gd name="T1" fmla="*/ 102 h 102"/>
                <a:gd name="T2" fmla="*/ 0 w 85"/>
                <a:gd name="T3" fmla="*/ 96 h 102"/>
                <a:gd name="T4" fmla="*/ 50 w 85"/>
                <a:gd name="T5" fmla="*/ 11 h 102"/>
                <a:gd name="T6" fmla="*/ 57 w 85"/>
                <a:gd name="T7" fmla="*/ 5 h 102"/>
                <a:gd name="T8" fmla="*/ 83 w 85"/>
                <a:gd name="T9" fmla="*/ 10 h 102"/>
                <a:gd name="T10" fmla="*/ 85 w 85"/>
                <a:gd name="T11" fmla="*/ 21 h 102"/>
                <a:gd name="T12" fmla="*/ 73 w 85"/>
                <a:gd name="T13" fmla="*/ 39 h 102"/>
                <a:gd name="T14" fmla="*/ 73 w 85"/>
                <a:gd name="T15" fmla="*/ 25 h 102"/>
                <a:gd name="T16" fmla="*/ 62 w 85"/>
                <a:gd name="T17" fmla="*/ 17 h 102"/>
                <a:gd name="T18" fmla="*/ 43 w 85"/>
                <a:gd name="T19" fmla="*/ 30 h 102"/>
                <a:gd name="T20" fmla="*/ 16 w 85"/>
                <a:gd name="T21" fmla="*/ 76 h 102"/>
                <a:gd name="T22" fmla="*/ 0 w 85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102">
                  <a:moveTo>
                    <a:pt x="0" y="102"/>
                  </a:moveTo>
                  <a:cubicBezTo>
                    <a:pt x="0" y="99"/>
                    <a:pt x="0" y="98"/>
                    <a:pt x="0" y="96"/>
                  </a:cubicBezTo>
                  <a:cubicBezTo>
                    <a:pt x="9" y="64"/>
                    <a:pt x="24" y="34"/>
                    <a:pt x="50" y="11"/>
                  </a:cubicBezTo>
                  <a:cubicBezTo>
                    <a:pt x="52" y="8"/>
                    <a:pt x="55" y="6"/>
                    <a:pt x="57" y="5"/>
                  </a:cubicBezTo>
                  <a:cubicBezTo>
                    <a:pt x="65" y="0"/>
                    <a:pt x="78" y="2"/>
                    <a:pt x="83" y="10"/>
                  </a:cubicBezTo>
                  <a:cubicBezTo>
                    <a:pt x="85" y="13"/>
                    <a:pt x="85" y="18"/>
                    <a:pt x="85" y="21"/>
                  </a:cubicBezTo>
                  <a:cubicBezTo>
                    <a:pt x="83" y="28"/>
                    <a:pt x="79" y="34"/>
                    <a:pt x="73" y="39"/>
                  </a:cubicBezTo>
                  <a:cubicBezTo>
                    <a:pt x="73" y="34"/>
                    <a:pt x="73" y="29"/>
                    <a:pt x="73" y="25"/>
                  </a:cubicBezTo>
                  <a:cubicBezTo>
                    <a:pt x="73" y="18"/>
                    <a:pt x="69" y="15"/>
                    <a:pt x="62" y="17"/>
                  </a:cubicBezTo>
                  <a:cubicBezTo>
                    <a:pt x="54" y="19"/>
                    <a:pt x="48" y="24"/>
                    <a:pt x="43" y="30"/>
                  </a:cubicBezTo>
                  <a:cubicBezTo>
                    <a:pt x="31" y="44"/>
                    <a:pt x="24" y="60"/>
                    <a:pt x="16" y="76"/>
                  </a:cubicBezTo>
                  <a:cubicBezTo>
                    <a:pt x="11" y="85"/>
                    <a:pt x="8" y="94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50"/>
            <p:cNvSpPr>
              <a:spLocks/>
            </p:cNvSpPr>
            <p:nvPr/>
          </p:nvSpPr>
          <p:spPr bwMode="auto">
            <a:xfrm>
              <a:off x="10098344" y="5257010"/>
              <a:ext cx="83071" cy="105848"/>
            </a:xfrm>
            <a:custGeom>
              <a:avLst/>
              <a:gdLst>
                <a:gd name="T0" fmla="*/ 0 w 36"/>
                <a:gd name="T1" fmla="*/ 6 h 46"/>
                <a:gd name="T2" fmla="*/ 4 w 36"/>
                <a:gd name="T3" fmla="*/ 0 h 46"/>
                <a:gd name="T4" fmla="*/ 12 w 36"/>
                <a:gd name="T5" fmla="*/ 2 h 46"/>
                <a:gd name="T6" fmla="*/ 19 w 36"/>
                <a:gd name="T7" fmla="*/ 10 h 46"/>
                <a:gd name="T8" fmla="*/ 32 w 36"/>
                <a:gd name="T9" fmla="*/ 27 h 46"/>
                <a:gd name="T10" fmla="*/ 36 w 36"/>
                <a:gd name="T11" fmla="*/ 36 h 46"/>
                <a:gd name="T12" fmla="*/ 24 w 36"/>
                <a:gd name="T13" fmla="*/ 44 h 46"/>
                <a:gd name="T14" fmla="*/ 20 w 36"/>
                <a:gd name="T15" fmla="*/ 42 h 46"/>
                <a:gd name="T16" fmla="*/ 0 w 36"/>
                <a:gd name="T17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46">
                  <a:moveTo>
                    <a:pt x="0" y="6"/>
                  </a:moveTo>
                  <a:cubicBezTo>
                    <a:pt x="1" y="5"/>
                    <a:pt x="2" y="1"/>
                    <a:pt x="4" y="0"/>
                  </a:cubicBezTo>
                  <a:cubicBezTo>
                    <a:pt x="6" y="0"/>
                    <a:pt x="10" y="1"/>
                    <a:pt x="12" y="2"/>
                  </a:cubicBezTo>
                  <a:cubicBezTo>
                    <a:pt x="15" y="4"/>
                    <a:pt x="17" y="8"/>
                    <a:pt x="19" y="10"/>
                  </a:cubicBezTo>
                  <a:cubicBezTo>
                    <a:pt x="24" y="16"/>
                    <a:pt x="28" y="21"/>
                    <a:pt x="32" y="27"/>
                  </a:cubicBezTo>
                  <a:cubicBezTo>
                    <a:pt x="34" y="29"/>
                    <a:pt x="36" y="33"/>
                    <a:pt x="36" y="36"/>
                  </a:cubicBezTo>
                  <a:cubicBezTo>
                    <a:pt x="35" y="43"/>
                    <a:pt x="30" y="46"/>
                    <a:pt x="24" y="44"/>
                  </a:cubicBezTo>
                  <a:cubicBezTo>
                    <a:pt x="22" y="43"/>
                    <a:pt x="21" y="43"/>
                    <a:pt x="20" y="42"/>
                  </a:cubicBezTo>
                  <a:cubicBezTo>
                    <a:pt x="8" y="34"/>
                    <a:pt x="3" y="21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51"/>
            <p:cNvSpPr>
              <a:spLocks/>
            </p:cNvSpPr>
            <p:nvPr/>
          </p:nvSpPr>
          <p:spPr bwMode="auto">
            <a:xfrm>
              <a:off x="10174715" y="5441909"/>
              <a:ext cx="68332" cy="96469"/>
            </a:xfrm>
            <a:custGeom>
              <a:avLst/>
              <a:gdLst>
                <a:gd name="T0" fmla="*/ 7 w 30"/>
                <a:gd name="T1" fmla="*/ 0 h 42"/>
                <a:gd name="T2" fmla="*/ 29 w 30"/>
                <a:gd name="T3" fmla="*/ 34 h 42"/>
                <a:gd name="T4" fmla="*/ 23 w 30"/>
                <a:gd name="T5" fmla="*/ 42 h 42"/>
                <a:gd name="T6" fmla="*/ 13 w 30"/>
                <a:gd name="T7" fmla="*/ 39 h 42"/>
                <a:gd name="T8" fmla="*/ 7 w 3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7" y="0"/>
                  </a:moveTo>
                  <a:cubicBezTo>
                    <a:pt x="17" y="10"/>
                    <a:pt x="24" y="22"/>
                    <a:pt x="29" y="34"/>
                  </a:cubicBezTo>
                  <a:cubicBezTo>
                    <a:pt x="30" y="39"/>
                    <a:pt x="27" y="42"/>
                    <a:pt x="23" y="42"/>
                  </a:cubicBezTo>
                  <a:cubicBezTo>
                    <a:pt x="20" y="42"/>
                    <a:pt x="16" y="41"/>
                    <a:pt x="13" y="39"/>
                  </a:cubicBezTo>
                  <a:cubicBezTo>
                    <a:pt x="3" y="32"/>
                    <a:pt x="0" y="1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31885" y="2883276"/>
            <a:ext cx="5080231" cy="719960"/>
            <a:chOff x="998479" y="2728581"/>
            <a:chExt cx="7022057" cy="719960"/>
          </a:xfrm>
        </p:grpSpPr>
        <p:sp>
          <p:nvSpPr>
            <p:cNvPr id="224" name="矩形 223"/>
            <p:cNvSpPr/>
            <p:nvPr/>
          </p:nvSpPr>
          <p:spPr>
            <a:xfrm>
              <a:off x="998479" y="2744347"/>
              <a:ext cx="70220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sz="3600" b="1" dirty="0" smtClean="0">
                  <a:solidFill>
                    <a:srgbClr val="157E9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感谢各位老师批评指正！</a:t>
              </a:r>
              <a:endParaRPr kumimoji="1" lang="zh-CN" altLang="en-US" sz="3600" b="1" dirty="0">
                <a:solidFill>
                  <a:srgbClr val="157E9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38" name="直接连接符 337"/>
            <p:cNvCxnSpPr/>
            <p:nvPr/>
          </p:nvCxnSpPr>
          <p:spPr>
            <a:xfrm flipV="1">
              <a:off x="1123465" y="3448540"/>
              <a:ext cx="6897071" cy="1"/>
            </a:xfrm>
            <a:prstGeom prst="line">
              <a:avLst/>
            </a:prstGeom>
            <a:ln>
              <a:solidFill>
                <a:srgbClr val="1BA0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 flipV="1">
              <a:off x="1123465" y="2728581"/>
              <a:ext cx="6897071" cy="1"/>
            </a:xfrm>
            <a:prstGeom prst="line">
              <a:avLst/>
            </a:prstGeom>
            <a:ln>
              <a:solidFill>
                <a:srgbClr val="1BA0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5" name="组合 344"/>
          <p:cNvGrpSpPr/>
          <p:nvPr/>
        </p:nvGrpSpPr>
        <p:grpSpPr>
          <a:xfrm>
            <a:off x="7343524" y="-912428"/>
            <a:ext cx="2441456" cy="3223791"/>
            <a:chOff x="7343524" y="-912428"/>
            <a:chExt cx="2441456" cy="3223791"/>
          </a:xfrm>
        </p:grpSpPr>
        <p:sp>
          <p:nvSpPr>
            <p:cNvPr id="340" name="矩形 13"/>
            <p:cNvSpPr>
              <a:spLocks noChangeArrowheads="1"/>
            </p:cNvSpPr>
            <p:nvPr/>
          </p:nvSpPr>
          <p:spPr bwMode="auto">
            <a:xfrm rot="2727610">
              <a:off x="6903248" y="471765"/>
              <a:ext cx="3223791" cy="455406"/>
            </a:xfrm>
            <a:prstGeom prst="rect">
              <a:avLst/>
            </a:prstGeom>
            <a:solidFill>
              <a:srgbClr val="157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41" name="TextBox 14"/>
            <p:cNvSpPr>
              <a:spLocks noChangeArrowheads="1"/>
            </p:cNvSpPr>
            <p:nvPr/>
          </p:nvSpPr>
          <p:spPr bwMode="auto">
            <a:xfrm rot="2748894">
              <a:off x="7677804" y="461587"/>
              <a:ext cx="1527982" cy="369332"/>
            </a:xfrm>
            <a:prstGeom prst="rect">
              <a:avLst/>
            </a:prstGeom>
            <a:solidFill>
              <a:srgbClr val="157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2019·03-21</a:t>
              </a:r>
              <a:endPara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42" name="直接连接符 15"/>
            <p:cNvSpPr>
              <a:spLocks noChangeShapeType="1"/>
            </p:cNvSpPr>
            <p:nvPr/>
          </p:nvSpPr>
          <p:spPr bwMode="auto">
            <a:xfrm>
              <a:off x="7343524" y="-228173"/>
              <a:ext cx="2262485" cy="2263814"/>
            </a:xfrm>
            <a:prstGeom prst="line">
              <a:avLst/>
            </a:prstGeom>
            <a:solidFill>
              <a:srgbClr val="157E9F"/>
            </a:solidFill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直接连接符 16"/>
            <p:cNvSpPr>
              <a:spLocks noChangeShapeType="1"/>
            </p:cNvSpPr>
            <p:nvPr/>
          </p:nvSpPr>
          <p:spPr bwMode="auto">
            <a:xfrm>
              <a:off x="7522495" y="-543670"/>
              <a:ext cx="2262485" cy="2263814"/>
            </a:xfrm>
            <a:prstGeom prst="line">
              <a:avLst/>
            </a:prstGeom>
            <a:solidFill>
              <a:srgbClr val="157E9F"/>
            </a:solidFill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9483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79"/>
    </mc:Choice>
    <mc:Fallback>
      <p:transition spd="slow" advTm="177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67750" y="6356351"/>
            <a:ext cx="476250" cy="501649"/>
          </a:xfrm>
          <a:prstGeom prst="rect">
            <a:avLst/>
          </a:prstGeom>
        </p:spPr>
        <p:txBody>
          <a:bodyPr/>
          <a:lstStyle/>
          <a:p>
            <a:fld id="{F098D531-3D8F-4227-A350-949AB3B20B6D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573" name="矩形 1572"/>
          <p:cNvSpPr/>
          <p:nvPr/>
        </p:nvSpPr>
        <p:spPr>
          <a:xfrm>
            <a:off x="0" y="0"/>
            <a:ext cx="3219450" cy="68580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74" name="矩形 1573"/>
          <p:cNvSpPr/>
          <p:nvPr/>
        </p:nvSpPr>
        <p:spPr>
          <a:xfrm>
            <a:off x="988950" y="3331550"/>
            <a:ext cx="124155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4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grpSp>
        <p:nvGrpSpPr>
          <p:cNvPr id="1575" name="组合 1574"/>
          <p:cNvGrpSpPr/>
          <p:nvPr/>
        </p:nvGrpSpPr>
        <p:grpSpPr>
          <a:xfrm>
            <a:off x="507171" y="748128"/>
            <a:ext cx="2205108" cy="2180731"/>
            <a:chOff x="5767953" y="792634"/>
            <a:chExt cx="5817623" cy="5753310"/>
          </a:xfrm>
          <a:solidFill>
            <a:schemeClr val="bg1"/>
          </a:solidFill>
        </p:grpSpPr>
        <p:sp>
          <p:nvSpPr>
            <p:cNvPr id="1576" name="Freeform 5"/>
            <p:cNvSpPr>
              <a:spLocks noEditPoints="1"/>
            </p:cNvSpPr>
            <p:nvPr/>
          </p:nvSpPr>
          <p:spPr bwMode="auto">
            <a:xfrm>
              <a:off x="5767953" y="792634"/>
              <a:ext cx="5817623" cy="5753310"/>
            </a:xfrm>
            <a:custGeom>
              <a:avLst/>
              <a:gdLst>
                <a:gd name="T0" fmla="*/ 2534 w 2536"/>
                <a:gd name="T1" fmla="*/ 1310 h 2519"/>
                <a:gd name="T2" fmla="*/ 2445 w 2536"/>
                <a:gd name="T3" fmla="*/ 1729 h 2519"/>
                <a:gd name="T4" fmla="*/ 2199 w 2536"/>
                <a:gd name="T5" fmla="*/ 2114 h 2519"/>
                <a:gd name="T6" fmla="*/ 1851 w 2536"/>
                <a:gd name="T7" fmla="*/ 2376 h 2519"/>
                <a:gd name="T8" fmla="*/ 1546 w 2536"/>
                <a:gd name="T9" fmla="*/ 2487 h 2519"/>
                <a:gd name="T10" fmla="*/ 1360 w 2536"/>
                <a:gd name="T11" fmla="*/ 2514 h 2519"/>
                <a:gd name="T12" fmla="*/ 1145 w 2536"/>
                <a:gd name="T13" fmla="*/ 2512 h 2519"/>
                <a:gd name="T14" fmla="*/ 719 w 2536"/>
                <a:gd name="T15" fmla="*/ 2393 h 2519"/>
                <a:gd name="T16" fmla="*/ 426 w 2536"/>
                <a:gd name="T17" fmla="*/ 2199 h 2519"/>
                <a:gd name="T18" fmla="*/ 116 w 2536"/>
                <a:gd name="T19" fmla="*/ 1785 h 2519"/>
                <a:gd name="T20" fmla="*/ 11 w 2536"/>
                <a:gd name="T21" fmla="*/ 1424 h 2519"/>
                <a:gd name="T22" fmla="*/ 1 w 2536"/>
                <a:gd name="T23" fmla="*/ 1226 h 2519"/>
                <a:gd name="T24" fmla="*/ 28 w 2536"/>
                <a:gd name="T25" fmla="*/ 999 h 2519"/>
                <a:gd name="T26" fmla="*/ 124 w 2536"/>
                <a:gd name="T27" fmla="*/ 718 h 2519"/>
                <a:gd name="T28" fmla="*/ 334 w 2536"/>
                <a:gd name="T29" fmla="*/ 408 h 2519"/>
                <a:gd name="T30" fmla="*/ 696 w 2536"/>
                <a:gd name="T31" fmla="*/ 135 h 2519"/>
                <a:gd name="T32" fmla="*/ 1165 w 2536"/>
                <a:gd name="T33" fmla="*/ 4 h 2519"/>
                <a:gd name="T34" fmla="*/ 1565 w 2536"/>
                <a:gd name="T35" fmla="*/ 34 h 2519"/>
                <a:gd name="T36" fmla="*/ 2075 w 2536"/>
                <a:gd name="T37" fmla="*/ 287 h 2519"/>
                <a:gd name="T38" fmla="*/ 2327 w 2536"/>
                <a:gd name="T39" fmla="*/ 566 h 2519"/>
                <a:gd name="T40" fmla="*/ 2497 w 2536"/>
                <a:gd name="T41" fmla="*/ 943 h 2519"/>
                <a:gd name="T42" fmla="*/ 2533 w 2536"/>
                <a:gd name="T43" fmla="*/ 1172 h 2519"/>
                <a:gd name="T44" fmla="*/ 2534 w 2536"/>
                <a:gd name="T45" fmla="*/ 1249 h 2519"/>
                <a:gd name="T46" fmla="*/ 1270 w 2536"/>
                <a:gd name="T47" fmla="*/ 65 h 2519"/>
                <a:gd name="T48" fmla="*/ 1098 w 2536"/>
                <a:gd name="T49" fmla="*/ 74 h 2519"/>
                <a:gd name="T50" fmla="*/ 803 w 2536"/>
                <a:gd name="T51" fmla="*/ 154 h 2519"/>
                <a:gd name="T52" fmla="*/ 385 w 2536"/>
                <a:gd name="T53" fmla="*/ 446 h 2519"/>
                <a:gd name="T54" fmla="*/ 180 w 2536"/>
                <a:gd name="T55" fmla="*/ 743 h 2519"/>
                <a:gd name="T56" fmla="*/ 74 w 2536"/>
                <a:gd name="T57" fmla="*/ 1096 h 2519"/>
                <a:gd name="T58" fmla="*/ 64 w 2536"/>
                <a:gd name="T59" fmla="*/ 1282 h 2519"/>
                <a:gd name="T60" fmla="*/ 67 w 2536"/>
                <a:gd name="T61" fmla="*/ 1355 h 2519"/>
                <a:gd name="T62" fmla="*/ 129 w 2536"/>
                <a:gd name="T63" fmla="*/ 1649 h 2519"/>
                <a:gd name="T64" fmla="*/ 405 w 2536"/>
                <a:gd name="T65" fmla="*/ 2093 h 2519"/>
                <a:gd name="T66" fmla="*/ 710 w 2536"/>
                <a:gd name="T67" fmla="*/ 2319 h 2519"/>
                <a:gd name="T68" fmla="*/ 1134 w 2536"/>
                <a:gd name="T69" fmla="*/ 2448 h 2519"/>
                <a:gd name="T70" fmla="*/ 1353 w 2536"/>
                <a:gd name="T71" fmla="*/ 2450 h 2519"/>
                <a:gd name="T72" fmla="*/ 1615 w 2536"/>
                <a:gd name="T73" fmla="*/ 2405 h 2519"/>
                <a:gd name="T74" fmla="*/ 2106 w 2536"/>
                <a:gd name="T75" fmla="*/ 2120 h 2519"/>
                <a:gd name="T76" fmla="*/ 2373 w 2536"/>
                <a:gd name="T77" fmla="*/ 1741 h 2519"/>
                <a:gd name="T78" fmla="*/ 2469 w 2536"/>
                <a:gd name="T79" fmla="*/ 1367 h 2519"/>
                <a:gd name="T80" fmla="*/ 2472 w 2536"/>
                <a:gd name="T81" fmla="*/ 1204 h 2519"/>
                <a:gd name="T82" fmla="*/ 2453 w 2536"/>
                <a:gd name="T83" fmla="*/ 1036 h 2519"/>
                <a:gd name="T84" fmla="*/ 2263 w 2536"/>
                <a:gd name="T85" fmla="*/ 581 h 2519"/>
                <a:gd name="T86" fmla="*/ 2041 w 2536"/>
                <a:gd name="T87" fmla="*/ 339 h 2519"/>
                <a:gd name="T88" fmla="*/ 1732 w 2536"/>
                <a:gd name="T89" fmla="*/ 154 h 2519"/>
                <a:gd name="T90" fmla="*/ 1506 w 2536"/>
                <a:gd name="T91" fmla="*/ 85 h 2519"/>
                <a:gd name="T92" fmla="*/ 1367 w 2536"/>
                <a:gd name="T93" fmla="*/ 66 h 2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36" h="2519">
                  <a:moveTo>
                    <a:pt x="2534" y="1249"/>
                  </a:moveTo>
                  <a:cubicBezTo>
                    <a:pt x="2534" y="1269"/>
                    <a:pt x="2535" y="1290"/>
                    <a:pt x="2534" y="1310"/>
                  </a:cubicBezTo>
                  <a:cubicBezTo>
                    <a:pt x="2532" y="1344"/>
                    <a:pt x="2531" y="1378"/>
                    <a:pt x="2527" y="1412"/>
                  </a:cubicBezTo>
                  <a:cubicBezTo>
                    <a:pt x="2515" y="1522"/>
                    <a:pt x="2486" y="1627"/>
                    <a:pt x="2445" y="1729"/>
                  </a:cubicBezTo>
                  <a:cubicBezTo>
                    <a:pt x="2407" y="1823"/>
                    <a:pt x="2359" y="1910"/>
                    <a:pt x="2300" y="1991"/>
                  </a:cubicBezTo>
                  <a:cubicBezTo>
                    <a:pt x="2269" y="2035"/>
                    <a:pt x="2235" y="2075"/>
                    <a:pt x="2199" y="2114"/>
                  </a:cubicBezTo>
                  <a:cubicBezTo>
                    <a:pt x="2138" y="2179"/>
                    <a:pt x="2071" y="2238"/>
                    <a:pt x="1998" y="2289"/>
                  </a:cubicBezTo>
                  <a:cubicBezTo>
                    <a:pt x="1951" y="2322"/>
                    <a:pt x="1902" y="2350"/>
                    <a:pt x="1851" y="2376"/>
                  </a:cubicBezTo>
                  <a:cubicBezTo>
                    <a:pt x="1787" y="2410"/>
                    <a:pt x="1721" y="2437"/>
                    <a:pt x="1652" y="2460"/>
                  </a:cubicBezTo>
                  <a:cubicBezTo>
                    <a:pt x="1617" y="2471"/>
                    <a:pt x="1582" y="2479"/>
                    <a:pt x="1546" y="2487"/>
                  </a:cubicBezTo>
                  <a:cubicBezTo>
                    <a:pt x="1513" y="2495"/>
                    <a:pt x="1480" y="2501"/>
                    <a:pt x="1446" y="2505"/>
                  </a:cubicBezTo>
                  <a:cubicBezTo>
                    <a:pt x="1418" y="2508"/>
                    <a:pt x="1389" y="2511"/>
                    <a:pt x="1360" y="2514"/>
                  </a:cubicBezTo>
                  <a:cubicBezTo>
                    <a:pt x="1316" y="2519"/>
                    <a:pt x="1271" y="2519"/>
                    <a:pt x="1227" y="2518"/>
                  </a:cubicBezTo>
                  <a:cubicBezTo>
                    <a:pt x="1200" y="2517"/>
                    <a:pt x="1172" y="2515"/>
                    <a:pt x="1145" y="2512"/>
                  </a:cubicBezTo>
                  <a:cubicBezTo>
                    <a:pt x="1055" y="2503"/>
                    <a:pt x="967" y="2485"/>
                    <a:pt x="881" y="2457"/>
                  </a:cubicBezTo>
                  <a:cubicBezTo>
                    <a:pt x="826" y="2439"/>
                    <a:pt x="771" y="2418"/>
                    <a:pt x="719" y="2393"/>
                  </a:cubicBezTo>
                  <a:cubicBezTo>
                    <a:pt x="662" y="2366"/>
                    <a:pt x="607" y="2334"/>
                    <a:pt x="555" y="2299"/>
                  </a:cubicBezTo>
                  <a:cubicBezTo>
                    <a:pt x="509" y="2269"/>
                    <a:pt x="467" y="2235"/>
                    <a:pt x="426" y="2199"/>
                  </a:cubicBezTo>
                  <a:cubicBezTo>
                    <a:pt x="375" y="2154"/>
                    <a:pt x="329" y="2105"/>
                    <a:pt x="286" y="2053"/>
                  </a:cubicBezTo>
                  <a:cubicBezTo>
                    <a:pt x="217" y="1972"/>
                    <a:pt x="161" y="1881"/>
                    <a:pt x="116" y="1785"/>
                  </a:cubicBezTo>
                  <a:cubicBezTo>
                    <a:pt x="78" y="1703"/>
                    <a:pt x="49" y="1618"/>
                    <a:pt x="30" y="1529"/>
                  </a:cubicBezTo>
                  <a:cubicBezTo>
                    <a:pt x="23" y="1494"/>
                    <a:pt x="17" y="1459"/>
                    <a:pt x="11" y="1424"/>
                  </a:cubicBezTo>
                  <a:cubicBezTo>
                    <a:pt x="8" y="1403"/>
                    <a:pt x="7" y="1381"/>
                    <a:pt x="5" y="1360"/>
                  </a:cubicBezTo>
                  <a:cubicBezTo>
                    <a:pt x="0" y="1315"/>
                    <a:pt x="1" y="1270"/>
                    <a:pt x="1" y="1226"/>
                  </a:cubicBezTo>
                  <a:cubicBezTo>
                    <a:pt x="1" y="1190"/>
                    <a:pt x="5" y="1154"/>
                    <a:pt x="8" y="1119"/>
                  </a:cubicBezTo>
                  <a:cubicBezTo>
                    <a:pt x="13" y="1078"/>
                    <a:pt x="19" y="1038"/>
                    <a:pt x="28" y="999"/>
                  </a:cubicBezTo>
                  <a:cubicBezTo>
                    <a:pt x="36" y="960"/>
                    <a:pt x="46" y="923"/>
                    <a:pt x="57" y="886"/>
                  </a:cubicBezTo>
                  <a:cubicBezTo>
                    <a:pt x="75" y="828"/>
                    <a:pt x="98" y="772"/>
                    <a:pt x="124" y="718"/>
                  </a:cubicBezTo>
                  <a:cubicBezTo>
                    <a:pt x="156" y="650"/>
                    <a:pt x="195" y="585"/>
                    <a:pt x="239" y="524"/>
                  </a:cubicBezTo>
                  <a:cubicBezTo>
                    <a:pt x="268" y="483"/>
                    <a:pt x="300" y="445"/>
                    <a:pt x="334" y="408"/>
                  </a:cubicBezTo>
                  <a:cubicBezTo>
                    <a:pt x="388" y="349"/>
                    <a:pt x="448" y="296"/>
                    <a:pt x="512" y="248"/>
                  </a:cubicBezTo>
                  <a:cubicBezTo>
                    <a:pt x="570" y="205"/>
                    <a:pt x="631" y="167"/>
                    <a:pt x="696" y="135"/>
                  </a:cubicBezTo>
                  <a:cubicBezTo>
                    <a:pt x="792" y="86"/>
                    <a:pt x="894" y="51"/>
                    <a:pt x="1000" y="28"/>
                  </a:cubicBezTo>
                  <a:cubicBezTo>
                    <a:pt x="1054" y="16"/>
                    <a:pt x="1109" y="9"/>
                    <a:pt x="1165" y="4"/>
                  </a:cubicBezTo>
                  <a:cubicBezTo>
                    <a:pt x="1217" y="0"/>
                    <a:pt x="1269" y="0"/>
                    <a:pt x="1321" y="2"/>
                  </a:cubicBezTo>
                  <a:cubicBezTo>
                    <a:pt x="1403" y="3"/>
                    <a:pt x="1485" y="15"/>
                    <a:pt x="1565" y="34"/>
                  </a:cubicBezTo>
                  <a:cubicBezTo>
                    <a:pt x="1653" y="55"/>
                    <a:pt x="1738" y="85"/>
                    <a:pt x="1820" y="124"/>
                  </a:cubicBezTo>
                  <a:cubicBezTo>
                    <a:pt x="1912" y="168"/>
                    <a:pt x="1996" y="223"/>
                    <a:pt x="2075" y="287"/>
                  </a:cubicBezTo>
                  <a:cubicBezTo>
                    <a:pt x="2116" y="321"/>
                    <a:pt x="2155" y="357"/>
                    <a:pt x="2191" y="395"/>
                  </a:cubicBezTo>
                  <a:cubicBezTo>
                    <a:pt x="2242" y="448"/>
                    <a:pt x="2287" y="506"/>
                    <a:pt x="2327" y="566"/>
                  </a:cubicBezTo>
                  <a:cubicBezTo>
                    <a:pt x="2364" y="621"/>
                    <a:pt x="2395" y="678"/>
                    <a:pt x="2423" y="737"/>
                  </a:cubicBezTo>
                  <a:cubicBezTo>
                    <a:pt x="2455" y="803"/>
                    <a:pt x="2479" y="872"/>
                    <a:pt x="2497" y="943"/>
                  </a:cubicBezTo>
                  <a:cubicBezTo>
                    <a:pt x="2509" y="991"/>
                    <a:pt x="2519" y="1040"/>
                    <a:pt x="2525" y="1089"/>
                  </a:cubicBezTo>
                  <a:cubicBezTo>
                    <a:pt x="2529" y="1117"/>
                    <a:pt x="2532" y="1144"/>
                    <a:pt x="2533" y="1172"/>
                  </a:cubicBezTo>
                  <a:cubicBezTo>
                    <a:pt x="2534" y="1197"/>
                    <a:pt x="2535" y="1223"/>
                    <a:pt x="2536" y="1249"/>
                  </a:cubicBezTo>
                  <a:cubicBezTo>
                    <a:pt x="2535" y="1249"/>
                    <a:pt x="2535" y="1249"/>
                    <a:pt x="2534" y="1249"/>
                  </a:cubicBezTo>
                  <a:close/>
                  <a:moveTo>
                    <a:pt x="1270" y="66"/>
                  </a:moveTo>
                  <a:cubicBezTo>
                    <a:pt x="1270" y="66"/>
                    <a:pt x="1270" y="65"/>
                    <a:pt x="1270" y="65"/>
                  </a:cubicBezTo>
                  <a:cubicBezTo>
                    <a:pt x="1230" y="66"/>
                    <a:pt x="1191" y="67"/>
                    <a:pt x="1151" y="68"/>
                  </a:cubicBezTo>
                  <a:cubicBezTo>
                    <a:pt x="1133" y="69"/>
                    <a:pt x="1116" y="71"/>
                    <a:pt x="1098" y="74"/>
                  </a:cubicBezTo>
                  <a:cubicBezTo>
                    <a:pt x="1062" y="78"/>
                    <a:pt x="1026" y="86"/>
                    <a:pt x="990" y="94"/>
                  </a:cubicBezTo>
                  <a:cubicBezTo>
                    <a:pt x="926" y="109"/>
                    <a:pt x="864" y="129"/>
                    <a:pt x="803" y="154"/>
                  </a:cubicBezTo>
                  <a:cubicBezTo>
                    <a:pt x="714" y="191"/>
                    <a:pt x="631" y="238"/>
                    <a:pt x="553" y="295"/>
                  </a:cubicBezTo>
                  <a:cubicBezTo>
                    <a:pt x="493" y="340"/>
                    <a:pt x="437" y="391"/>
                    <a:pt x="385" y="446"/>
                  </a:cubicBezTo>
                  <a:cubicBezTo>
                    <a:pt x="357" y="475"/>
                    <a:pt x="331" y="505"/>
                    <a:pt x="307" y="537"/>
                  </a:cubicBezTo>
                  <a:cubicBezTo>
                    <a:pt x="257" y="601"/>
                    <a:pt x="215" y="670"/>
                    <a:pt x="180" y="743"/>
                  </a:cubicBezTo>
                  <a:cubicBezTo>
                    <a:pt x="147" y="813"/>
                    <a:pt x="120" y="886"/>
                    <a:pt x="101" y="961"/>
                  </a:cubicBezTo>
                  <a:cubicBezTo>
                    <a:pt x="90" y="1006"/>
                    <a:pt x="79" y="1050"/>
                    <a:pt x="74" y="1096"/>
                  </a:cubicBezTo>
                  <a:cubicBezTo>
                    <a:pt x="70" y="1130"/>
                    <a:pt x="68" y="1164"/>
                    <a:pt x="66" y="1198"/>
                  </a:cubicBezTo>
                  <a:cubicBezTo>
                    <a:pt x="64" y="1226"/>
                    <a:pt x="64" y="1254"/>
                    <a:pt x="64" y="1282"/>
                  </a:cubicBezTo>
                  <a:cubicBezTo>
                    <a:pt x="64" y="1291"/>
                    <a:pt x="65" y="1300"/>
                    <a:pt x="65" y="1309"/>
                  </a:cubicBezTo>
                  <a:cubicBezTo>
                    <a:pt x="66" y="1325"/>
                    <a:pt x="66" y="1340"/>
                    <a:pt x="67" y="1355"/>
                  </a:cubicBezTo>
                  <a:cubicBezTo>
                    <a:pt x="71" y="1389"/>
                    <a:pt x="74" y="1423"/>
                    <a:pt x="79" y="1457"/>
                  </a:cubicBezTo>
                  <a:cubicBezTo>
                    <a:pt x="90" y="1522"/>
                    <a:pt x="107" y="1586"/>
                    <a:pt x="129" y="1649"/>
                  </a:cubicBezTo>
                  <a:cubicBezTo>
                    <a:pt x="153" y="1716"/>
                    <a:pt x="182" y="1781"/>
                    <a:pt x="217" y="1843"/>
                  </a:cubicBezTo>
                  <a:cubicBezTo>
                    <a:pt x="268" y="1935"/>
                    <a:pt x="332" y="2018"/>
                    <a:pt x="405" y="2093"/>
                  </a:cubicBezTo>
                  <a:cubicBezTo>
                    <a:pt x="432" y="2120"/>
                    <a:pt x="460" y="2145"/>
                    <a:pt x="488" y="2170"/>
                  </a:cubicBezTo>
                  <a:cubicBezTo>
                    <a:pt x="557" y="2228"/>
                    <a:pt x="631" y="2277"/>
                    <a:pt x="710" y="2319"/>
                  </a:cubicBezTo>
                  <a:cubicBezTo>
                    <a:pt x="799" y="2365"/>
                    <a:pt x="892" y="2400"/>
                    <a:pt x="989" y="2423"/>
                  </a:cubicBezTo>
                  <a:cubicBezTo>
                    <a:pt x="1037" y="2435"/>
                    <a:pt x="1085" y="2442"/>
                    <a:pt x="1134" y="2448"/>
                  </a:cubicBezTo>
                  <a:cubicBezTo>
                    <a:pt x="1160" y="2452"/>
                    <a:pt x="1186" y="2453"/>
                    <a:pt x="1212" y="2452"/>
                  </a:cubicBezTo>
                  <a:cubicBezTo>
                    <a:pt x="1259" y="2451"/>
                    <a:pt x="1306" y="2451"/>
                    <a:pt x="1353" y="2450"/>
                  </a:cubicBezTo>
                  <a:cubicBezTo>
                    <a:pt x="1382" y="2449"/>
                    <a:pt x="1411" y="2448"/>
                    <a:pt x="1439" y="2444"/>
                  </a:cubicBezTo>
                  <a:cubicBezTo>
                    <a:pt x="1499" y="2435"/>
                    <a:pt x="1558" y="2422"/>
                    <a:pt x="1615" y="2405"/>
                  </a:cubicBezTo>
                  <a:cubicBezTo>
                    <a:pt x="1696" y="2381"/>
                    <a:pt x="1774" y="2348"/>
                    <a:pt x="1848" y="2307"/>
                  </a:cubicBezTo>
                  <a:cubicBezTo>
                    <a:pt x="1942" y="2256"/>
                    <a:pt x="2028" y="2194"/>
                    <a:pt x="2106" y="2120"/>
                  </a:cubicBezTo>
                  <a:cubicBezTo>
                    <a:pt x="2144" y="2082"/>
                    <a:pt x="2181" y="2043"/>
                    <a:pt x="2214" y="2001"/>
                  </a:cubicBezTo>
                  <a:cubicBezTo>
                    <a:pt x="2278" y="1921"/>
                    <a:pt x="2331" y="1835"/>
                    <a:pt x="2373" y="1741"/>
                  </a:cubicBezTo>
                  <a:cubicBezTo>
                    <a:pt x="2413" y="1651"/>
                    <a:pt x="2441" y="1557"/>
                    <a:pt x="2457" y="1460"/>
                  </a:cubicBezTo>
                  <a:cubicBezTo>
                    <a:pt x="2462" y="1429"/>
                    <a:pt x="2465" y="1398"/>
                    <a:pt x="2469" y="1367"/>
                  </a:cubicBezTo>
                  <a:cubicBezTo>
                    <a:pt x="2471" y="1342"/>
                    <a:pt x="2473" y="1317"/>
                    <a:pt x="2474" y="1292"/>
                  </a:cubicBezTo>
                  <a:cubicBezTo>
                    <a:pt x="2474" y="1262"/>
                    <a:pt x="2473" y="1233"/>
                    <a:pt x="2472" y="1204"/>
                  </a:cubicBezTo>
                  <a:cubicBezTo>
                    <a:pt x="2472" y="1184"/>
                    <a:pt x="2470" y="1165"/>
                    <a:pt x="2469" y="1146"/>
                  </a:cubicBezTo>
                  <a:cubicBezTo>
                    <a:pt x="2466" y="1109"/>
                    <a:pt x="2460" y="1073"/>
                    <a:pt x="2453" y="1036"/>
                  </a:cubicBezTo>
                  <a:cubicBezTo>
                    <a:pt x="2436" y="941"/>
                    <a:pt x="2406" y="849"/>
                    <a:pt x="2365" y="760"/>
                  </a:cubicBezTo>
                  <a:cubicBezTo>
                    <a:pt x="2336" y="697"/>
                    <a:pt x="2302" y="638"/>
                    <a:pt x="2263" y="581"/>
                  </a:cubicBezTo>
                  <a:cubicBezTo>
                    <a:pt x="2224" y="525"/>
                    <a:pt x="2181" y="473"/>
                    <a:pt x="2133" y="424"/>
                  </a:cubicBezTo>
                  <a:cubicBezTo>
                    <a:pt x="2103" y="395"/>
                    <a:pt x="2074" y="365"/>
                    <a:pt x="2041" y="339"/>
                  </a:cubicBezTo>
                  <a:cubicBezTo>
                    <a:pt x="1992" y="300"/>
                    <a:pt x="1940" y="263"/>
                    <a:pt x="1886" y="231"/>
                  </a:cubicBezTo>
                  <a:cubicBezTo>
                    <a:pt x="1837" y="201"/>
                    <a:pt x="1785" y="175"/>
                    <a:pt x="1732" y="154"/>
                  </a:cubicBezTo>
                  <a:cubicBezTo>
                    <a:pt x="1700" y="141"/>
                    <a:pt x="1668" y="129"/>
                    <a:pt x="1636" y="118"/>
                  </a:cubicBezTo>
                  <a:cubicBezTo>
                    <a:pt x="1593" y="104"/>
                    <a:pt x="1550" y="94"/>
                    <a:pt x="1506" y="85"/>
                  </a:cubicBezTo>
                  <a:cubicBezTo>
                    <a:pt x="1481" y="80"/>
                    <a:pt x="1457" y="76"/>
                    <a:pt x="1432" y="72"/>
                  </a:cubicBezTo>
                  <a:cubicBezTo>
                    <a:pt x="1410" y="69"/>
                    <a:pt x="1389" y="67"/>
                    <a:pt x="1367" y="66"/>
                  </a:cubicBezTo>
                  <a:cubicBezTo>
                    <a:pt x="1335" y="66"/>
                    <a:pt x="1302" y="66"/>
                    <a:pt x="1270" y="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77" name="Freeform 6"/>
            <p:cNvSpPr>
              <a:spLocks/>
            </p:cNvSpPr>
            <p:nvPr/>
          </p:nvSpPr>
          <p:spPr bwMode="auto">
            <a:xfrm>
              <a:off x="6689769" y="1537590"/>
              <a:ext cx="3949874" cy="1895886"/>
            </a:xfrm>
            <a:custGeom>
              <a:avLst/>
              <a:gdLst>
                <a:gd name="T0" fmla="*/ 3 w 1722"/>
                <a:gd name="T1" fmla="*/ 803 h 830"/>
                <a:gd name="T2" fmla="*/ 209 w 1722"/>
                <a:gd name="T3" fmla="*/ 364 h 830"/>
                <a:gd name="T4" fmla="*/ 568 w 1722"/>
                <a:gd name="T5" fmla="*/ 117 h 830"/>
                <a:gd name="T6" fmla="*/ 761 w 1722"/>
                <a:gd name="T7" fmla="*/ 71 h 830"/>
                <a:gd name="T8" fmla="*/ 773 w 1722"/>
                <a:gd name="T9" fmla="*/ 7 h 830"/>
                <a:gd name="T10" fmla="*/ 785 w 1722"/>
                <a:gd name="T11" fmla="*/ 0 h 830"/>
                <a:gd name="T12" fmla="*/ 950 w 1722"/>
                <a:gd name="T13" fmla="*/ 12 h 830"/>
                <a:gd name="T14" fmla="*/ 950 w 1722"/>
                <a:gd name="T15" fmla="*/ 71 h 830"/>
                <a:gd name="T16" fmla="*/ 1124 w 1722"/>
                <a:gd name="T17" fmla="*/ 104 h 830"/>
                <a:gd name="T18" fmla="*/ 1347 w 1722"/>
                <a:gd name="T19" fmla="*/ 209 h 830"/>
                <a:gd name="T20" fmla="*/ 1556 w 1722"/>
                <a:gd name="T21" fmla="*/ 410 h 830"/>
                <a:gd name="T22" fmla="*/ 1699 w 1722"/>
                <a:gd name="T23" fmla="*/ 704 h 830"/>
                <a:gd name="T24" fmla="*/ 1721 w 1722"/>
                <a:gd name="T25" fmla="*/ 827 h 830"/>
                <a:gd name="T26" fmla="*/ 1560 w 1722"/>
                <a:gd name="T27" fmla="*/ 813 h 830"/>
                <a:gd name="T28" fmla="*/ 1425 w 1722"/>
                <a:gd name="T29" fmla="*/ 493 h 830"/>
                <a:gd name="T30" fmla="*/ 1046 w 1722"/>
                <a:gd name="T31" fmla="*/ 249 h 830"/>
                <a:gd name="T32" fmla="*/ 955 w 1722"/>
                <a:gd name="T33" fmla="*/ 230 h 830"/>
                <a:gd name="T34" fmla="*/ 959 w 1722"/>
                <a:gd name="T35" fmla="*/ 284 h 830"/>
                <a:gd name="T36" fmla="*/ 1078 w 1722"/>
                <a:gd name="T37" fmla="*/ 378 h 830"/>
                <a:gd name="T38" fmla="*/ 1388 w 1722"/>
                <a:gd name="T39" fmla="*/ 656 h 830"/>
                <a:gd name="T40" fmla="*/ 1447 w 1722"/>
                <a:gd name="T41" fmla="*/ 826 h 830"/>
                <a:gd name="T42" fmla="*/ 1345 w 1722"/>
                <a:gd name="T43" fmla="*/ 829 h 830"/>
                <a:gd name="T44" fmla="*/ 1294 w 1722"/>
                <a:gd name="T45" fmla="*/ 820 h 830"/>
                <a:gd name="T46" fmla="*/ 1241 w 1722"/>
                <a:gd name="T47" fmla="*/ 703 h 830"/>
                <a:gd name="T48" fmla="*/ 1088 w 1722"/>
                <a:gd name="T49" fmla="*/ 550 h 830"/>
                <a:gd name="T50" fmla="*/ 892 w 1722"/>
                <a:gd name="T51" fmla="*/ 481 h 830"/>
                <a:gd name="T52" fmla="*/ 841 w 1722"/>
                <a:gd name="T53" fmla="*/ 479 h 830"/>
                <a:gd name="T54" fmla="*/ 741 w 1722"/>
                <a:gd name="T55" fmla="*/ 495 h 830"/>
                <a:gd name="T56" fmla="*/ 441 w 1722"/>
                <a:gd name="T57" fmla="*/ 780 h 830"/>
                <a:gd name="T58" fmla="*/ 415 w 1722"/>
                <a:gd name="T59" fmla="*/ 829 h 830"/>
                <a:gd name="T60" fmla="*/ 281 w 1722"/>
                <a:gd name="T61" fmla="*/ 827 h 830"/>
                <a:gd name="T62" fmla="*/ 285 w 1722"/>
                <a:gd name="T63" fmla="*/ 772 h 830"/>
                <a:gd name="T64" fmla="*/ 416 w 1722"/>
                <a:gd name="T65" fmla="*/ 534 h 830"/>
                <a:gd name="T66" fmla="*/ 661 w 1722"/>
                <a:gd name="T67" fmla="*/ 371 h 830"/>
                <a:gd name="T68" fmla="*/ 727 w 1722"/>
                <a:gd name="T69" fmla="*/ 338 h 830"/>
                <a:gd name="T70" fmla="*/ 768 w 1722"/>
                <a:gd name="T71" fmla="*/ 240 h 830"/>
                <a:gd name="T72" fmla="*/ 721 w 1722"/>
                <a:gd name="T73" fmla="*/ 236 h 830"/>
                <a:gd name="T74" fmla="*/ 486 w 1722"/>
                <a:gd name="T75" fmla="*/ 327 h 830"/>
                <a:gd name="T76" fmla="*/ 235 w 1722"/>
                <a:gd name="T77" fmla="*/ 592 h 830"/>
                <a:gd name="T78" fmla="*/ 141 w 1722"/>
                <a:gd name="T79" fmla="*/ 827 h 830"/>
                <a:gd name="T80" fmla="*/ 11 w 1722"/>
                <a:gd name="T81" fmla="*/ 829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22" h="830">
                  <a:moveTo>
                    <a:pt x="0" y="828"/>
                  </a:moveTo>
                  <a:cubicBezTo>
                    <a:pt x="1" y="819"/>
                    <a:pt x="2" y="811"/>
                    <a:pt x="3" y="803"/>
                  </a:cubicBezTo>
                  <a:cubicBezTo>
                    <a:pt x="17" y="721"/>
                    <a:pt x="40" y="642"/>
                    <a:pt x="76" y="567"/>
                  </a:cubicBezTo>
                  <a:cubicBezTo>
                    <a:pt x="111" y="493"/>
                    <a:pt x="155" y="425"/>
                    <a:pt x="209" y="364"/>
                  </a:cubicBezTo>
                  <a:cubicBezTo>
                    <a:pt x="262" y="303"/>
                    <a:pt x="322" y="251"/>
                    <a:pt x="390" y="207"/>
                  </a:cubicBezTo>
                  <a:cubicBezTo>
                    <a:pt x="446" y="170"/>
                    <a:pt x="505" y="140"/>
                    <a:pt x="568" y="117"/>
                  </a:cubicBezTo>
                  <a:cubicBezTo>
                    <a:pt x="616" y="99"/>
                    <a:pt x="665" y="88"/>
                    <a:pt x="715" y="79"/>
                  </a:cubicBezTo>
                  <a:cubicBezTo>
                    <a:pt x="730" y="77"/>
                    <a:pt x="745" y="74"/>
                    <a:pt x="761" y="71"/>
                  </a:cubicBezTo>
                  <a:cubicBezTo>
                    <a:pt x="770" y="70"/>
                    <a:pt x="770" y="69"/>
                    <a:pt x="771" y="60"/>
                  </a:cubicBezTo>
                  <a:cubicBezTo>
                    <a:pt x="771" y="42"/>
                    <a:pt x="772" y="25"/>
                    <a:pt x="773" y="7"/>
                  </a:cubicBezTo>
                  <a:cubicBezTo>
                    <a:pt x="773" y="2"/>
                    <a:pt x="775" y="0"/>
                    <a:pt x="779" y="0"/>
                  </a:cubicBezTo>
                  <a:cubicBezTo>
                    <a:pt x="781" y="0"/>
                    <a:pt x="783" y="0"/>
                    <a:pt x="785" y="0"/>
                  </a:cubicBezTo>
                  <a:cubicBezTo>
                    <a:pt x="836" y="0"/>
                    <a:pt x="886" y="0"/>
                    <a:pt x="937" y="0"/>
                  </a:cubicBezTo>
                  <a:cubicBezTo>
                    <a:pt x="950" y="0"/>
                    <a:pt x="950" y="0"/>
                    <a:pt x="950" y="12"/>
                  </a:cubicBezTo>
                  <a:cubicBezTo>
                    <a:pt x="950" y="28"/>
                    <a:pt x="950" y="44"/>
                    <a:pt x="950" y="60"/>
                  </a:cubicBezTo>
                  <a:cubicBezTo>
                    <a:pt x="950" y="63"/>
                    <a:pt x="950" y="66"/>
                    <a:pt x="950" y="71"/>
                  </a:cubicBezTo>
                  <a:cubicBezTo>
                    <a:pt x="955" y="72"/>
                    <a:pt x="960" y="73"/>
                    <a:pt x="965" y="74"/>
                  </a:cubicBezTo>
                  <a:cubicBezTo>
                    <a:pt x="1019" y="79"/>
                    <a:pt x="1072" y="90"/>
                    <a:pt x="1124" y="104"/>
                  </a:cubicBezTo>
                  <a:cubicBezTo>
                    <a:pt x="1163" y="115"/>
                    <a:pt x="1200" y="130"/>
                    <a:pt x="1236" y="148"/>
                  </a:cubicBezTo>
                  <a:cubicBezTo>
                    <a:pt x="1274" y="166"/>
                    <a:pt x="1312" y="185"/>
                    <a:pt x="1347" y="209"/>
                  </a:cubicBezTo>
                  <a:cubicBezTo>
                    <a:pt x="1385" y="234"/>
                    <a:pt x="1419" y="262"/>
                    <a:pt x="1452" y="293"/>
                  </a:cubicBezTo>
                  <a:cubicBezTo>
                    <a:pt x="1489" y="329"/>
                    <a:pt x="1524" y="368"/>
                    <a:pt x="1556" y="410"/>
                  </a:cubicBezTo>
                  <a:cubicBezTo>
                    <a:pt x="1589" y="454"/>
                    <a:pt x="1617" y="501"/>
                    <a:pt x="1641" y="551"/>
                  </a:cubicBezTo>
                  <a:cubicBezTo>
                    <a:pt x="1665" y="600"/>
                    <a:pt x="1684" y="651"/>
                    <a:pt x="1699" y="704"/>
                  </a:cubicBezTo>
                  <a:cubicBezTo>
                    <a:pt x="1708" y="737"/>
                    <a:pt x="1715" y="771"/>
                    <a:pt x="1720" y="805"/>
                  </a:cubicBezTo>
                  <a:cubicBezTo>
                    <a:pt x="1721" y="812"/>
                    <a:pt x="1722" y="820"/>
                    <a:pt x="1721" y="827"/>
                  </a:cubicBezTo>
                  <a:cubicBezTo>
                    <a:pt x="1712" y="830"/>
                    <a:pt x="1571" y="829"/>
                    <a:pt x="1562" y="827"/>
                  </a:cubicBezTo>
                  <a:cubicBezTo>
                    <a:pt x="1562" y="823"/>
                    <a:pt x="1561" y="818"/>
                    <a:pt x="1560" y="813"/>
                  </a:cubicBezTo>
                  <a:cubicBezTo>
                    <a:pt x="1557" y="780"/>
                    <a:pt x="1547" y="748"/>
                    <a:pt x="1538" y="716"/>
                  </a:cubicBezTo>
                  <a:cubicBezTo>
                    <a:pt x="1514" y="635"/>
                    <a:pt x="1476" y="561"/>
                    <a:pt x="1425" y="493"/>
                  </a:cubicBezTo>
                  <a:cubicBezTo>
                    <a:pt x="1398" y="457"/>
                    <a:pt x="1366" y="426"/>
                    <a:pt x="1331" y="397"/>
                  </a:cubicBezTo>
                  <a:cubicBezTo>
                    <a:pt x="1247" y="326"/>
                    <a:pt x="1151" y="278"/>
                    <a:pt x="1046" y="249"/>
                  </a:cubicBezTo>
                  <a:cubicBezTo>
                    <a:pt x="1021" y="242"/>
                    <a:pt x="996" y="237"/>
                    <a:pt x="971" y="231"/>
                  </a:cubicBezTo>
                  <a:cubicBezTo>
                    <a:pt x="966" y="230"/>
                    <a:pt x="960" y="230"/>
                    <a:pt x="955" y="230"/>
                  </a:cubicBezTo>
                  <a:cubicBezTo>
                    <a:pt x="948" y="230"/>
                    <a:pt x="946" y="232"/>
                    <a:pt x="947" y="238"/>
                  </a:cubicBezTo>
                  <a:cubicBezTo>
                    <a:pt x="949" y="254"/>
                    <a:pt x="953" y="269"/>
                    <a:pt x="959" y="284"/>
                  </a:cubicBezTo>
                  <a:cubicBezTo>
                    <a:pt x="970" y="317"/>
                    <a:pt x="993" y="341"/>
                    <a:pt x="1025" y="356"/>
                  </a:cubicBezTo>
                  <a:cubicBezTo>
                    <a:pt x="1042" y="364"/>
                    <a:pt x="1060" y="371"/>
                    <a:pt x="1078" y="378"/>
                  </a:cubicBezTo>
                  <a:cubicBezTo>
                    <a:pt x="1146" y="405"/>
                    <a:pt x="1206" y="443"/>
                    <a:pt x="1260" y="493"/>
                  </a:cubicBezTo>
                  <a:cubicBezTo>
                    <a:pt x="1311" y="541"/>
                    <a:pt x="1354" y="595"/>
                    <a:pt x="1388" y="656"/>
                  </a:cubicBezTo>
                  <a:cubicBezTo>
                    <a:pt x="1416" y="706"/>
                    <a:pt x="1435" y="760"/>
                    <a:pt x="1446" y="816"/>
                  </a:cubicBezTo>
                  <a:cubicBezTo>
                    <a:pt x="1446" y="819"/>
                    <a:pt x="1447" y="822"/>
                    <a:pt x="1447" y="826"/>
                  </a:cubicBezTo>
                  <a:cubicBezTo>
                    <a:pt x="1439" y="827"/>
                    <a:pt x="1432" y="828"/>
                    <a:pt x="1426" y="829"/>
                  </a:cubicBezTo>
                  <a:cubicBezTo>
                    <a:pt x="1399" y="829"/>
                    <a:pt x="1372" y="829"/>
                    <a:pt x="1345" y="829"/>
                  </a:cubicBezTo>
                  <a:cubicBezTo>
                    <a:pt x="1331" y="828"/>
                    <a:pt x="1318" y="827"/>
                    <a:pt x="1304" y="827"/>
                  </a:cubicBezTo>
                  <a:cubicBezTo>
                    <a:pt x="1299" y="826"/>
                    <a:pt x="1296" y="824"/>
                    <a:pt x="1294" y="820"/>
                  </a:cubicBezTo>
                  <a:cubicBezTo>
                    <a:pt x="1291" y="813"/>
                    <a:pt x="1288" y="806"/>
                    <a:pt x="1286" y="799"/>
                  </a:cubicBezTo>
                  <a:cubicBezTo>
                    <a:pt x="1276" y="764"/>
                    <a:pt x="1260" y="733"/>
                    <a:pt x="1241" y="703"/>
                  </a:cubicBezTo>
                  <a:cubicBezTo>
                    <a:pt x="1218" y="667"/>
                    <a:pt x="1190" y="636"/>
                    <a:pt x="1159" y="607"/>
                  </a:cubicBezTo>
                  <a:cubicBezTo>
                    <a:pt x="1137" y="587"/>
                    <a:pt x="1114" y="566"/>
                    <a:pt x="1088" y="550"/>
                  </a:cubicBezTo>
                  <a:cubicBezTo>
                    <a:pt x="1043" y="522"/>
                    <a:pt x="996" y="500"/>
                    <a:pt x="945" y="489"/>
                  </a:cubicBezTo>
                  <a:cubicBezTo>
                    <a:pt x="927" y="485"/>
                    <a:pt x="909" y="484"/>
                    <a:pt x="892" y="481"/>
                  </a:cubicBezTo>
                  <a:cubicBezTo>
                    <a:pt x="887" y="480"/>
                    <a:pt x="882" y="480"/>
                    <a:pt x="877" y="479"/>
                  </a:cubicBezTo>
                  <a:cubicBezTo>
                    <a:pt x="865" y="477"/>
                    <a:pt x="853" y="477"/>
                    <a:pt x="841" y="479"/>
                  </a:cubicBezTo>
                  <a:cubicBezTo>
                    <a:pt x="838" y="479"/>
                    <a:pt x="835" y="479"/>
                    <a:pt x="833" y="479"/>
                  </a:cubicBezTo>
                  <a:cubicBezTo>
                    <a:pt x="801" y="479"/>
                    <a:pt x="771" y="486"/>
                    <a:pt x="741" y="495"/>
                  </a:cubicBezTo>
                  <a:cubicBezTo>
                    <a:pt x="676" y="515"/>
                    <a:pt x="620" y="550"/>
                    <a:pt x="570" y="595"/>
                  </a:cubicBezTo>
                  <a:cubicBezTo>
                    <a:pt x="512" y="646"/>
                    <a:pt x="468" y="707"/>
                    <a:pt x="441" y="780"/>
                  </a:cubicBezTo>
                  <a:cubicBezTo>
                    <a:pt x="436" y="793"/>
                    <a:pt x="432" y="807"/>
                    <a:pt x="427" y="820"/>
                  </a:cubicBezTo>
                  <a:cubicBezTo>
                    <a:pt x="425" y="829"/>
                    <a:pt x="425" y="829"/>
                    <a:pt x="415" y="829"/>
                  </a:cubicBezTo>
                  <a:cubicBezTo>
                    <a:pt x="375" y="829"/>
                    <a:pt x="334" y="829"/>
                    <a:pt x="293" y="829"/>
                  </a:cubicBezTo>
                  <a:cubicBezTo>
                    <a:pt x="289" y="829"/>
                    <a:pt x="285" y="828"/>
                    <a:pt x="281" y="827"/>
                  </a:cubicBezTo>
                  <a:cubicBezTo>
                    <a:pt x="273" y="826"/>
                    <a:pt x="273" y="825"/>
                    <a:pt x="274" y="817"/>
                  </a:cubicBezTo>
                  <a:cubicBezTo>
                    <a:pt x="278" y="802"/>
                    <a:pt x="281" y="787"/>
                    <a:pt x="285" y="772"/>
                  </a:cubicBezTo>
                  <a:cubicBezTo>
                    <a:pt x="300" y="722"/>
                    <a:pt x="319" y="674"/>
                    <a:pt x="346" y="629"/>
                  </a:cubicBezTo>
                  <a:cubicBezTo>
                    <a:pt x="367" y="595"/>
                    <a:pt x="390" y="563"/>
                    <a:pt x="416" y="534"/>
                  </a:cubicBezTo>
                  <a:cubicBezTo>
                    <a:pt x="455" y="491"/>
                    <a:pt x="498" y="453"/>
                    <a:pt x="549" y="423"/>
                  </a:cubicBezTo>
                  <a:cubicBezTo>
                    <a:pt x="584" y="402"/>
                    <a:pt x="622" y="385"/>
                    <a:pt x="661" y="371"/>
                  </a:cubicBezTo>
                  <a:cubicBezTo>
                    <a:pt x="663" y="370"/>
                    <a:pt x="665" y="369"/>
                    <a:pt x="667" y="369"/>
                  </a:cubicBezTo>
                  <a:cubicBezTo>
                    <a:pt x="691" y="366"/>
                    <a:pt x="709" y="352"/>
                    <a:pt x="727" y="338"/>
                  </a:cubicBezTo>
                  <a:cubicBezTo>
                    <a:pt x="752" y="319"/>
                    <a:pt x="762" y="292"/>
                    <a:pt x="767" y="262"/>
                  </a:cubicBezTo>
                  <a:cubicBezTo>
                    <a:pt x="768" y="255"/>
                    <a:pt x="769" y="247"/>
                    <a:pt x="768" y="240"/>
                  </a:cubicBezTo>
                  <a:cubicBezTo>
                    <a:pt x="768" y="231"/>
                    <a:pt x="766" y="229"/>
                    <a:pt x="757" y="230"/>
                  </a:cubicBezTo>
                  <a:cubicBezTo>
                    <a:pt x="745" y="231"/>
                    <a:pt x="733" y="233"/>
                    <a:pt x="721" y="236"/>
                  </a:cubicBezTo>
                  <a:cubicBezTo>
                    <a:pt x="673" y="245"/>
                    <a:pt x="626" y="259"/>
                    <a:pt x="581" y="278"/>
                  </a:cubicBezTo>
                  <a:cubicBezTo>
                    <a:pt x="548" y="291"/>
                    <a:pt x="517" y="308"/>
                    <a:pt x="486" y="327"/>
                  </a:cubicBezTo>
                  <a:cubicBezTo>
                    <a:pt x="433" y="360"/>
                    <a:pt x="385" y="399"/>
                    <a:pt x="342" y="444"/>
                  </a:cubicBezTo>
                  <a:cubicBezTo>
                    <a:pt x="300" y="489"/>
                    <a:pt x="264" y="538"/>
                    <a:pt x="235" y="592"/>
                  </a:cubicBezTo>
                  <a:cubicBezTo>
                    <a:pt x="196" y="661"/>
                    <a:pt x="171" y="735"/>
                    <a:pt x="156" y="813"/>
                  </a:cubicBezTo>
                  <a:cubicBezTo>
                    <a:pt x="153" y="826"/>
                    <a:pt x="153" y="826"/>
                    <a:pt x="141" y="827"/>
                  </a:cubicBezTo>
                  <a:cubicBezTo>
                    <a:pt x="128" y="828"/>
                    <a:pt x="115" y="829"/>
                    <a:pt x="102" y="829"/>
                  </a:cubicBezTo>
                  <a:cubicBezTo>
                    <a:pt x="71" y="829"/>
                    <a:pt x="41" y="829"/>
                    <a:pt x="11" y="829"/>
                  </a:cubicBezTo>
                  <a:cubicBezTo>
                    <a:pt x="8" y="829"/>
                    <a:pt x="5" y="828"/>
                    <a:pt x="0" y="8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78" name="Freeform 7"/>
            <p:cNvSpPr>
              <a:spLocks/>
            </p:cNvSpPr>
            <p:nvPr/>
          </p:nvSpPr>
          <p:spPr bwMode="auto">
            <a:xfrm>
              <a:off x="6711206" y="4004251"/>
              <a:ext cx="3892260" cy="1570303"/>
            </a:xfrm>
            <a:custGeom>
              <a:avLst/>
              <a:gdLst>
                <a:gd name="T0" fmla="*/ 760 w 1697"/>
                <a:gd name="T1" fmla="*/ 521 h 688"/>
                <a:gd name="T2" fmla="*/ 750 w 1697"/>
                <a:gd name="T3" fmla="*/ 413 h 688"/>
                <a:gd name="T4" fmla="*/ 443 w 1697"/>
                <a:gd name="T5" fmla="*/ 265 h 688"/>
                <a:gd name="T6" fmla="*/ 280 w 1697"/>
                <a:gd name="T7" fmla="*/ 17 h 688"/>
                <a:gd name="T8" fmla="*/ 325 w 1697"/>
                <a:gd name="T9" fmla="*/ 4 h 688"/>
                <a:gd name="T10" fmla="*/ 429 w 1697"/>
                <a:gd name="T11" fmla="*/ 5 h 688"/>
                <a:gd name="T12" fmla="*/ 468 w 1697"/>
                <a:gd name="T13" fmla="*/ 68 h 688"/>
                <a:gd name="T14" fmla="*/ 637 w 1697"/>
                <a:gd name="T15" fmla="*/ 228 h 688"/>
                <a:gd name="T16" fmla="*/ 872 w 1697"/>
                <a:gd name="T17" fmla="*/ 284 h 688"/>
                <a:gd name="T18" fmla="*/ 1147 w 1697"/>
                <a:gd name="T19" fmla="*/ 160 h 688"/>
                <a:gd name="T20" fmla="*/ 1255 w 1697"/>
                <a:gd name="T21" fmla="*/ 12 h 688"/>
                <a:gd name="T22" fmla="*/ 1386 w 1697"/>
                <a:gd name="T23" fmla="*/ 4 h 688"/>
                <a:gd name="T24" fmla="*/ 1415 w 1697"/>
                <a:gd name="T25" fmla="*/ 18 h 688"/>
                <a:gd name="T26" fmla="*/ 1308 w 1697"/>
                <a:gd name="T27" fmla="*/ 204 h 688"/>
                <a:gd name="T28" fmla="*/ 978 w 1697"/>
                <a:gd name="T29" fmla="*/ 404 h 688"/>
                <a:gd name="T30" fmla="*/ 943 w 1697"/>
                <a:gd name="T31" fmla="*/ 422 h 688"/>
                <a:gd name="T32" fmla="*/ 941 w 1697"/>
                <a:gd name="T33" fmla="*/ 528 h 688"/>
                <a:gd name="T34" fmla="*/ 1091 w 1697"/>
                <a:gd name="T35" fmla="*/ 492 h 688"/>
                <a:gd name="T36" fmla="*/ 1478 w 1697"/>
                <a:gd name="T37" fmla="*/ 163 h 688"/>
                <a:gd name="T38" fmla="*/ 1556 w 1697"/>
                <a:gd name="T39" fmla="*/ 4 h 688"/>
                <a:gd name="T40" fmla="*/ 1686 w 1697"/>
                <a:gd name="T41" fmla="*/ 6 h 688"/>
                <a:gd name="T42" fmla="*/ 1688 w 1697"/>
                <a:gd name="T43" fmla="*/ 49 h 688"/>
                <a:gd name="T44" fmla="*/ 1508 w 1697"/>
                <a:gd name="T45" fmla="*/ 396 h 688"/>
                <a:gd name="T46" fmla="*/ 1190 w 1697"/>
                <a:gd name="T47" fmla="*/ 625 h 688"/>
                <a:gd name="T48" fmla="*/ 960 w 1697"/>
                <a:gd name="T49" fmla="*/ 683 h 688"/>
                <a:gd name="T50" fmla="*/ 825 w 1697"/>
                <a:gd name="T51" fmla="*/ 687 h 688"/>
                <a:gd name="T52" fmla="*/ 677 w 1697"/>
                <a:gd name="T53" fmla="*/ 671 h 688"/>
                <a:gd name="T54" fmla="*/ 258 w 1697"/>
                <a:gd name="T55" fmla="*/ 461 h 688"/>
                <a:gd name="T56" fmla="*/ 42 w 1697"/>
                <a:gd name="T57" fmla="*/ 148 h 688"/>
                <a:gd name="T58" fmla="*/ 11 w 1697"/>
                <a:gd name="T59" fmla="*/ 6 h 688"/>
                <a:gd name="T60" fmla="*/ 147 w 1697"/>
                <a:gd name="T61" fmla="*/ 5 h 688"/>
                <a:gd name="T62" fmla="*/ 175 w 1697"/>
                <a:gd name="T63" fmla="*/ 67 h 688"/>
                <a:gd name="T64" fmla="*/ 504 w 1697"/>
                <a:gd name="T65" fmla="*/ 450 h 688"/>
                <a:gd name="T66" fmla="*/ 748 w 1697"/>
                <a:gd name="T67" fmla="*/ 5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97" h="688">
                  <a:moveTo>
                    <a:pt x="759" y="532"/>
                  </a:moveTo>
                  <a:cubicBezTo>
                    <a:pt x="759" y="528"/>
                    <a:pt x="760" y="525"/>
                    <a:pt x="760" y="521"/>
                  </a:cubicBezTo>
                  <a:cubicBezTo>
                    <a:pt x="760" y="489"/>
                    <a:pt x="760" y="457"/>
                    <a:pt x="760" y="424"/>
                  </a:cubicBezTo>
                  <a:cubicBezTo>
                    <a:pt x="760" y="415"/>
                    <a:pt x="760" y="415"/>
                    <a:pt x="750" y="413"/>
                  </a:cubicBezTo>
                  <a:cubicBezTo>
                    <a:pt x="718" y="406"/>
                    <a:pt x="685" y="399"/>
                    <a:pt x="653" y="388"/>
                  </a:cubicBezTo>
                  <a:cubicBezTo>
                    <a:pt x="575" y="361"/>
                    <a:pt x="504" y="320"/>
                    <a:pt x="443" y="265"/>
                  </a:cubicBezTo>
                  <a:cubicBezTo>
                    <a:pt x="387" y="215"/>
                    <a:pt x="342" y="157"/>
                    <a:pt x="310" y="89"/>
                  </a:cubicBezTo>
                  <a:cubicBezTo>
                    <a:pt x="299" y="65"/>
                    <a:pt x="290" y="41"/>
                    <a:pt x="280" y="17"/>
                  </a:cubicBezTo>
                  <a:cubicBezTo>
                    <a:pt x="276" y="7"/>
                    <a:pt x="277" y="5"/>
                    <a:pt x="288" y="5"/>
                  </a:cubicBezTo>
                  <a:cubicBezTo>
                    <a:pt x="300" y="4"/>
                    <a:pt x="313" y="4"/>
                    <a:pt x="325" y="4"/>
                  </a:cubicBezTo>
                  <a:cubicBezTo>
                    <a:pt x="350" y="3"/>
                    <a:pt x="376" y="4"/>
                    <a:pt x="401" y="4"/>
                  </a:cubicBezTo>
                  <a:cubicBezTo>
                    <a:pt x="410" y="4"/>
                    <a:pt x="419" y="4"/>
                    <a:pt x="429" y="5"/>
                  </a:cubicBezTo>
                  <a:cubicBezTo>
                    <a:pt x="434" y="5"/>
                    <a:pt x="437" y="7"/>
                    <a:pt x="439" y="12"/>
                  </a:cubicBezTo>
                  <a:cubicBezTo>
                    <a:pt x="447" y="31"/>
                    <a:pt x="457" y="49"/>
                    <a:pt x="468" y="68"/>
                  </a:cubicBezTo>
                  <a:cubicBezTo>
                    <a:pt x="481" y="89"/>
                    <a:pt x="496" y="108"/>
                    <a:pt x="512" y="127"/>
                  </a:cubicBezTo>
                  <a:cubicBezTo>
                    <a:pt x="548" y="167"/>
                    <a:pt x="590" y="201"/>
                    <a:pt x="637" y="228"/>
                  </a:cubicBezTo>
                  <a:cubicBezTo>
                    <a:pt x="680" y="253"/>
                    <a:pt x="726" y="270"/>
                    <a:pt x="775" y="279"/>
                  </a:cubicBezTo>
                  <a:cubicBezTo>
                    <a:pt x="807" y="284"/>
                    <a:pt x="840" y="286"/>
                    <a:pt x="872" y="284"/>
                  </a:cubicBezTo>
                  <a:cubicBezTo>
                    <a:pt x="925" y="282"/>
                    <a:pt x="974" y="266"/>
                    <a:pt x="1021" y="245"/>
                  </a:cubicBezTo>
                  <a:cubicBezTo>
                    <a:pt x="1068" y="225"/>
                    <a:pt x="1110" y="195"/>
                    <a:pt x="1147" y="160"/>
                  </a:cubicBezTo>
                  <a:cubicBezTo>
                    <a:pt x="1177" y="133"/>
                    <a:pt x="1204" y="102"/>
                    <a:pt x="1225" y="67"/>
                  </a:cubicBezTo>
                  <a:cubicBezTo>
                    <a:pt x="1236" y="50"/>
                    <a:pt x="1246" y="31"/>
                    <a:pt x="1255" y="12"/>
                  </a:cubicBezTo>
                  <a:cubicBezTo>
                    <a:pt x="1258" y="6"/>
                    <a:pt x="1262" y="3"/>
                    <a:pt x="1269" y="3"/>
                  </a:cubicBezTo>
                  <a:cubicBezTo>
                    <a:pt x="1308" y="4"/>
                    <a:pt x="1347" y="4"/>
                    <a:pt x="1386" y="4"/>
                  </a:cubicBezTo>
                  <a:cubicBezTo>
                    <a:pt x="1393" y="4"/>
                    <a:pt x="1400" y="5"/>
                    <a:pt x="1407" y="6"/>
                  </a:cubicBezTo>
                  <a:cubicBezTo>
                    <a:pt x="1415" y="7"/>
                    <a:pt x="1417" y="10"/>
                    <a:pt x="1415" y="18"/>
                  </a:cubicBezTo>
                  <a:cubicBezTo>
                    <a:pt x="1415" y="20"/>
                    <a:pt x="1414" y="23"/>
                    <a:pt x="1413" y="25"/>
                  </a:cubicBezTo>
                  <a:cubicBezTo>
                    <a:pt x="1390" y="91"/>
                    <a:pt x="1355" y="151"/>
                    <a:pt x="1308" y="204"/>
                  </a:cubicBezTo>
                  <a:cubicBezTo>
                    <a:pt x="1259" y="260"/>
                    <a:pt x="1202" y="307"/>
                    <a:pt x="1136" y="343"/>
                  </a:cubicBezTo>
                  <a:cubicBezTo>
                    <a:pt x="1086" y="370"/>
                    <a:pt x="1033" y="390"/>
                    <a:pt x="978" y="404"/>
                  </a:cubicBezTo>
                  <a:cubicBezTo>
                    <a:pt x="969" y="406"/>
                    <a:pt x="961" y="408"/>
                    <a:pt x="952" y="410"/>
                  </a:cubicBezTo>
                  <a:cubicBezTo>
                    <a:pt x="943" y="412"/>
                    <a:pt x="943" y="413"/>
                    <a:pt x="943" y="422"/>
                  </a:cubicBezTo>
                  <a:cubicBezTo>
                    <a:pt x="942" y="453"/>
                    <a:pt x="941" y="485"/>
                    <a:pt x="941" y="517"/>
                  </a:cubicBezTo>
                  <a:cubicBezTo>
                    <a:pt x="941" y="520"/>
                    <a:pt x="941" y="523"/>
                    <a:pt x="941" y="528"/>
                  </a:cubicBezTo>
                  <a:cubicBezTo>
                    <a:pt x="949" y="528"/>
                    <a:pt x="956" y="528"/>
                    <a:pt x="963" y="527"/>
                  </a:cubicBezTo>
                  <a:cubicBezTo>
                    <a:pt x="1007" y="521"/>
                    <a:pt x="1049" y="508"/>
                    <a:pt x="1091" y="492"/>
                  </a:cubicBezTo>
                  <a:cubicBezTo>
                    <a:pt x="1172" y="462"/>
                    <a:pt x="1247" y="419"/>
                    <a:pt x="1313" y="363"/>
                  </a:cubicBezTo>
                  <a:cubicBezTo>
                    <a:pt x="1381" y="306"/>
                    <a:pt x="1435" y="240"/>
                    <a:pt x="1478" y="163"/>
                  </a:cubicBezTo>
                  <a:cubicBezTo>
                    <a:pt x="1503" y="117"/>
                    <a:pt x="1523" y="69"/>
                    <a:pt x="1537" y="18"/>
                  </a:cubicBezTo>
                  <a:cubicBezTo>
                    <a:pt x="1542" y="0"/>
                    <a:pt x="1541" y="4"/>
                    <a:pt x="1556" y="4"/>
                  </a:cubicBezTo>
                  <a:cubicBezTo>
                    <a:pt x="1586" y="3"/>
                    <a:pt x="1617" y="3"/>
                    <a:pt x="1647" y="4"/>
                  </a:cubicBezTo>
                  <a:cubicBezTo>
                    <a:pt x="1660" y="4"/>
                    <a:pt x="1673" y="5"/>
                    <a:pt x="1686" y="6"/>
                  </a:cubicBezTo>
                  <a:cubicBezTo>
                    <a:pt x="1695" y="6"/>
                    <a:pt x="1697" y="8"/>
                    <a:pt x="1695" y="17"/>
                  </a:cubicBezTo>
                  <a:cubicBezTo>
                    <a:pt x="1693" y="28"/>
                    <a:pt x="1691" y="38"/>
                    <a:pt x="1688" y="49"/>
                  </a:cubicBezTo>
                  <a:cubicBezTo>
                    <a:pt x="1670" y="117"/>
                    <a:pt x="1645" y="183"/>
                    <a:pt x="1611" y="246"/>
                  </a:cubicBezTo>
                  <a:cubicBezTo>
                    <a:pt x="1582" y="299"/>
                    <a:pt x="1548" y="350"/>
                    <a:pt x="1508" y="396"/>
                  </a:cubicBezTo>
                  <a:cubicBezTo>
                    <a:pt x="1472" y="437"/>
                    <a:pt x="1434" y="475"/>
                    <a:pt x="1391" y="508"/>
                  </a:cubicBezTo>
                  <a:cubicBezTo>
                    <a:pt x="1329" y="556"/>
                    <a:pt x="1263" y="596"/>
                    <a:pt x="1190" y="625"/>
                  </a:cubicBezTo>
                  <a:cubicBezTo>
                    <a:pt x="1137" y="646"/>
                    <a:pt x="1083" y="662"/>
                    <a:pt x="1028" y="672"/>
                  </a:cubicBezTo>
                  <a:cubicBezTo>
                    <a:pt x="1005" y="677"/>
                    <a:pt x="983" y="680"/>
                    <a:pt x="960" y="683"/>
                  </a:cubicBezTo>
                  <a:cubicBezTo>
                    <a:pt x="946" y="685"/>
                    <a:pt x="932" y="685"/>
                    <a:pt x="919" y="686"/>
                  </a:cubicBezTo>
                  <a:cubicBezTo>
                    <a:pt x="887" y="686"/>
                    <a:pt x="856" y="687"/>
                    <a:pt x="825" y="687"/>
                  </a:cubicBezTo>
                  <a:cubicBezTo>
                    <a:pt x="799" y="688"/>
                    <a:pt x="773" y="686"/>
                    <a:pt x="748" y="682"/>
                  </a:cubicBezTo>
                  <a:cubicBezTo>
                    <a:pt x="724" y="678"/>
                    <a:pt x="700" y="675"/>
                    <a:pt x="677" y="671"/>
                  </a:cubicBezTo>
                  <a:cubicBezTo>
                    <a:pt x="609" y="658"/>
                    <a:pt x="543" y="636"/>
                    <a:pt x="480" y="608"/>
                  </a:cubicBezTo>
                  <a:cubicBezTo>
                    <a:pt x="398" y="571"/>
                    <a:pt x="324" y="522"/>
                    <a:pt x="258" y="461"/>
                  </a:cubicBezTo>
                  <a:cubicBezTo>
                    <a:pt x="209" y="418"/>
                    <a:pt x="167" y="368"/>
                    <a:pt x="130" y="315"/>
                  </a:cubicBezTo>
                  <a:cubicBezTo>
                    <a:pt x="93" y="263"/>
                    <a:pt x="65" y="207"/>
                    <a:pt x="42" y="148"/>
                  </a:cubicBezTo>
                  <a:cubicBezTo>
                    <a:pt x="24" y="106"/>
                    <a:pt x="13" y="62"/>
                    <a:pt x="2" y="17"/>
                  </a:cubicBezTo>
                  <a:cubicBezTo>
                    <a:pt x="0" y="8"/>
                    <a:pt x="1" y="6"/>
                    <a:pt x="11" y="6"/>
                  </a:cubicBezTo>
                  <a:cubicBezTo>
                    <a:pt x="51" y="5"/>
                    <a:pt x="91" y="4"/>
                    <a:pt x="131" y="4"/>
                  </a:cubicBezTo>
                  <a:cubicBezTo>
                    <a:pt x="136" y="4"/>
                    <a:pt x="142" y="4"/>
                    <a:pt x="147" y="5"/>
                  </a:cubicBezTo>
                  <a:cubicBezTo>
                    <a:pt x="156" y="5"/>
                    <a:pt x="156" y="6"/>
                    <a:pt x="159" y="14"/>
                  </a:cubicBezTo>
                  <a:cubicBezTo>
                    <a:pt x="164" y="32"/>
                    <a:pt x="169" y="50"/>
                    <a:pt x="175" y="67"/>
                  </a:cubicBezTo>
                  <a:cubicBezTo>
                    <a:pt x="199" y="135"/>
                    <a:pt x="232" y="197"/>
                    <a:pt x="275" y="254"/>
                  </a:cubicBezTo>
                  <a:cubicBezTo>
                    <a:pt x="337" y="336"/>
                    <a:pt x="414" y="401"/>
                    <a:pt x="504" y="450"/>
                  </a:cubicBezTo>
                  <a:cubicBezTo>
                    <a:pt x="572" y="488"/>
                    <a:pt x="645" y="512"/>
                    <a:pt x="722" y="526"/>
                  </a:cubicBezTo>
                  <a:cubicBezTo>
                    <a:pt x="730" y="528"/>
                    <a:pt x="739" y="529"/>
                    <a:pt x="748" y="531"/>
                  </a:cubicBezTo>
                  <a:cubicBezTo>
                    <a:pt x="751" y="531"/>
                    <a:pt x="755" y="531"/>
                    <a:pt x="759" y="5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79" name="Freeform 8"/>
            <p:cNvSpPr>
              <a:spLocks/>
            </p:cNvSpPr>
            <p:nvPr/>
          </p:nvSpPr>
          <p:spPr bwMode="auto">
            <a:xfrm>
              <a:off x="6692449" y="2827864"/>
              <a:ext cx="3959253" cy="1180407"/>
            </a:xfrm>
            <a:custGeom>
              <a:avLst/>
              <a:gdLst>
                <a:gd name="T0" fmla="*/ 877 w 1726"/>
                <a:gd name="T1" fmla="*/ 19 h 517"/>
                <a:gd name="T2" fmla="*/ 923 w 1726"/>
                <a:gd name="T3" fmla="*/ 85 h 517"/>
                <a:gd name="T4" fmla="*/ 901 w 1726"/>
                <a:gd name="T5" fmla="*/ 160 h 517"/>
                <a:gd name="T6" fmla="*/ 873 w 1726"/>
                <a:gd name="T7" fmla="*/ 231 h 517"/>
                <a:gd name="T8" fmla="*/ 878 w 1726"/>
                <a:gd name="T9" fmla="*/ 246 h 517"/>
                <a:gd name="T10" fmla="*/ 902 w 1726"/>
                <a:gd name="T11" fmla="*/ 221 h 517"/>
                <a:gd name="T12" fmla="*/ 986 w 1726"/>
                <a:gd name="T13" fmla="*/ 128 h 517"/>
                <a:gd name="T14" fmla="*/ 1091 w 1726"/>
                <a:gd name="T15" fmla="*/ 145 h 517"/>
                <a:gd name="T16" fmla="*/ 1062 w 1726"/>
                <a:gd name="T17" fmla="*/ 222 h 517"/>
                <a:gd name="T18" fmla="*/ 1036 w 1726"/>
                <a:gd name="T19" fmla="*/ 258 h 517"/>
                <a:gd name="T20" fmla="*/ 881 w 1726"/>
                <a:gd name="T21" fmla="*/ 260 h 517"/>
                <a:gd name="T22" fmla="*/ 874 w 1726"/>
                <a:gd name="T23" fmla="*/ 347 h 517"/>
                <a:gd name="T24" fmla="*/ 876 w 1726"/>
                <a:gd name="T25" fmla="*/ 382 h 517"/>
                <a:gd name="T26" fmla="*/ 949 w 1726"/>
                <a:gd name="T27" fmla="*/ 330 h 517"/>
                <a:gd name="T28" fmla="*/ 1712 w 1726"/>
                <a:gd name="T29" fmla="*/ 323 h 517"/>
                <a:gd name="T30" fmla="*/ 1723 w 1726"/>
                <a:gd name="T31" fmla="*/ 441 h 517"/>
                <a:gd name="T32" fmla="*/ 1615 w 1726"/>
                <a:gd name="T33" fmla="*/ 443 h 517"/>
                <a:gd name="T34" fmla="*/ 959 w 1726"/>
                <a:gd name="T35" fmla="*/ 446 h 517"/>
                <a:gd name="T36" fmla="*/ 869 w 1726"/>
                <a:gd name="T37" fmla="*/ 511 h 517"/>
                <a:gd name="T38" fmla="*/ 777 w 1726"/>
                <a:gd name="T39" fmla="*/ 452 h 517"/>
                <a:gd name="T40" fmla="*/ 592 w 1726"/>
                <a:gd name="T41" fmla="*/ 446 h 517"/>
                <a:gd name="T42" fmla="*/ 11 w 1726"/>
                <a:gd name="T43" fmla="*/ 443 h 517"/>
                <a:gd name="T44" fmla="*/ 2 w 1726"/>
                <a:gd name="T45" fmla="*/ 420 h 517"/>
                <a:gd name="T46" fmla="*/ 9 w 1726"/>
                <a:gd name="T47" fmla="*/ 323 h 517"/>
                <a:gd name="T48" fmla="*/ 672 w 1726"/>
                <a:gd name="T49" fmla="*/ 323 h 517"/>
                <a:gd name="T50" fmla="*/ 776 w 1726"/>
                <a:gd name="T51" fmla="*/ 331 h 517"/>
                <a:gd name="T52" fmla="*/ 835 w 1726"/>
                <a:gd name="T53" fmla="*/ 376 h 517"/>
                <a:gd name="T54" fmla="*/ 848 w 1726"/>
                <a:gd name="T55" fmla="*/ 350 h 517"/>
                <a:gd name="T56" fmla="*/ 837 w 1726"/>
                <a:gd name="T57" fmla="*/ 260 h 517"/>
                <a:gd name="T58" fmla="*/ 687 w 1726"/>
                <a:gd name="T59" fmla="*/ 258 h 517"/>
                <a:gd name="T60" fmla="*/ 627 w 1726"/>
                <a:gd name="T61" fmla="*/ 171 h 517"/>
                <a:gd name="T62" fmla="*/ 626 w 1726"/>
                <a:gd name="T63" fmla="*/ 143 h 517"/>
                <a:gd name="T64" fmla="*/ 740 w 1726"/>
                <a:gd name="T65" fmla="*/ 132 h 517"/>
                <a:gd name="T66" fmla="*/ 833 w 1726"/>
                <a:gd name="T67" fmla="*/ 240 h 517"/>
                <a:gd name="T68" fmla="*/ 847 w 1726"/>
                <a:gd name="T69" fmla="*/ 233 h 517"/>
                <a:gd name="T70" fmla="*/ 798 w 1726"/>
                <a:gd name="T71" fmla="*/ 124 h 517"/>
                <a:gd name="T72" fmla="*/ 789 w 1726"/>
                <a:gd name="T73" fmla="*/ 88 h 517"/>
                <a:gd name="T74" fmla="*/ 861 w 1726"/>
                <a:gd name="T7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26" h="517">
                  <a:moveTo>
                    <a:pt x="861" y="0"/>
                  </a:moveTo>
                  <a:cubicBezTo>
                    <a:pt x="866" y="6"/>
                    <a:pt x="872" y="13"/>
                    <a:pt x="877" y="19"/>
                  </a:cubicBezTo>
                  <a:cubicBezTo>
                    <a:pt x="891" y="40"/>
                    <a:pt x="906" y="61"/>
                    <a:pt x="921" y="82"/>
                  </a:cubicBezTo>
                  <a:cubicBezTo>
                    <a:pt x="921" y="83"/>
                    <a:pt x="922" y="84"/>
                    <a:pt x="923" y="85"/>
                  </a:cubicBezTo>
                  <a:cubicBezTo>
                    <a:pt x="929" y="93"/>
                    <a:pt x="929" y="101"/>
                    <a:pt x="925" y="109"/>
                  </a:cubicBezTo>
                  <a:cubicBezTo>
                    <a:pt x="916" y="126"/>
                    <a:pt x="909" y="143"/>
                    <a:pt x="901" y="160"/>
                  </a:cubicBezTo>
                  <a:cubicBezTo>
                    <a:pt x="893" y="179"/>
                    <a:pt x="885" y="197"/>
                    <a:pt x="877" y="216"/>
                  </a:cubicBezTo>
                  <a:cubicBezTo>
                    <a:pt x="875" y="221"/>
                    <a:pt x="874" y="226"/>
                    <a:pt x="873" y="231"/>
                  </a:cubicBezTo>
                  <a:cubicBezTo>
                    <a:pt x="872" y="234"/>
                    <a:pt x="872" y="237"/>
                    <a:pt x="873" y="240"/>
                  </a:cubicBezTo>
                  <a:cubicBezTo>
                    <a:pt x="874" y="242"/>
                    <a:pt x="876" y="245"/>
                    <a:pt x="878" y="246"/>
                  </a:cubicBezTo>
                  <a:cubicBezTo>
                    <a:pt x="880" y="246"/>
                    <a:pt x="883" y="244"/>
                    <a:pt x="885" y="242"/>
                  </a:cubicBezTo>
                  <a:cubicBezTo>
                    <a:pt x="891" y="235"/>
                    <a:pt x="897" y="228"/>
                    <a:pt x="902" y="221"/>
                  </a:cubicBezTo>
                  <a:cubicBezTo>
                    <a:pt x="926" y="192"/>
                    <a:pt x="949" y="163"/>
                    <a:pt x="972" y="134"/>
                  </a:cubicBezTo>
                  <a:cubicBezTo>
                    <a:pt x="976" y="130"/>
                    <a:pt x="980" y="127"/>
                    <a:pt x="986" y="128"/>
                  </a:cubicBezTo>
                  <a:cubicBezTo>
                    <a:pt x="1020" y="134"/>
                    <a:pt x="1053" y="139"/>
                    <a:pt x="1087" y="144"/>
                  </a:cubicBezTo>
                  <a:cubicBezTo>
                    <a:pt x="1088" y="144"/>
                    <a:pt x="1090" y="145"/>
                    <a:pt x="1091" y="145"/>
                  </a:cubicBezTo>
                  <a:cubicBezTo>
                    <a:pt x="1099" y="148"/>
                    <a:pt x="1100" y="149"/>
                    <a:pt x="1096" y="156"/>
                  </a:cubicBezTo>
                  <a:cubicBezTo>
                    <a:pt x="1085" y="178"/>
                    <a:pt x="1074" y="200"/>
                    <a:pt x="1062" y="222"/>
                  </a:cubicBezTo>
                  <a:cubicBezTo>
                    <a:pt x="1057" y="232"/>
                    <a:pt x="1052" y="242"/>
                    <a:pt x="1047" y="251"/>
                  </a:cubicBezTo>
                  <a:cubicBezTo>
                    <a:pt x="1045" y="256"/>
                    <a:pt x="1041" y="258"/>
                    <a:pt x="1036" y="258"/>
                  </a:cubicBezTo>
                  <a:cubicBezTo>
                    <a:pt x="996" y="259"/>
                    <a:pt x="957" y="259"/>
                    <a:pt x="918" y="260"/>
                  </a:cubicBezTo>
                  <a:cubicBezTo>
                    <a:pt x="906" y="260"/>
                    <a:pt x="893" y="260"/>
                    <a:pt x="881" y="260"/>
                  </a:cubicBezTo>
                  <a:cubicBezTo>
                    <a:pt x="873" y="260"/>
                    <a:pt x="872" y="261"/>
                    <a:pt x="872" y="269"/>
                  </a:cubicBezTo>
                  <a:cubicBezTo>
                    <a:pt x="873" y="295"/>
                    <a:pt x="873" y="321"/>
                    <a:pt x="874" y="347"/>
                  </a:cubicBezTo>
                  <a:cubicBezTo>
                    <a:pt x="874" y="355"/>
                    <a:pt x="874" y="363"/>
                    <a:pt x="874" y="371"/>
                  </a:cubicBezTo>
                  <a:cubicBezTo>
                    <a:pt x="874" y="374"/>
                    <a:pt x="875" y="378"/>
                    <a:pt x="876" y="382"/>
                  </a:cubicBezTo>
                  <a:cubicBezTo>
                    <a:pt x="883" y="381"/>
                    <a:pt x="887" y="377"/>
                    <a:pt x="892" y="374"/>
                  </a:cubicBezTo>
                  <a:cubicBezTo>
                    <a:pt x="911" y="359"/>
                    <a:pt x="930" y="345"/>
                    <a:pt x="949" y="330"/>
                  </a:cubicBezTo>
                  <a:cubicBezTo>
                    <a:pt x="955" y="325"/>
                    <a:pt x="961" y="323"/>
                    <a:pt x="970" y="323"/>
                  </a:cubicBezTo>
                  <a:cubicBezTo>
                    <a:pt x="1217" y="323"/>
                    <a:pt x="1464" y="323"/>
                    <a:pt x="1712" y="323"/>
                  </a:cubicBezTo>
                  <a:cubicBezTo>
                    <a:pt x="1715" y="323"/>
                    <a:pt x="1719" y="323"/>
                    <a:pt x="1723" y="323"/>
                  </a:cubicBezTo>
                  <a:cubicBezTo>
                    <a:pt x="1725" y="331"/>
                    <a:pt x="1726" y="430"/>
                    <a:pt x="1723" y="441"/>
                  </a:cubicBezTo>
                  <a:cubicBezTo>
                    <a:pt x="1720" y="442"/>
                    <a:pt x="1717" y="442"/>
                    <a:pt x="1714" y="442"/>
                  </a:cubicBezTo>
                  <a:cubicBezTo>
                    <a:pt x="1681" y="442"/>
                    <a:pt x="1648" y="442"/>
                    <a:pt x="1615" y="443"/>
                  </a:cubicBezTo>
                  <a:cubicBezTo>
                    <a:pt x="1463" y="446"/>
                    <a:pt x="1312" y="442"/>
                    <a:pt x="1161" y="445"/>
                  </a:cubicBezTo>
                  <a:cubicBezTo>
                    <a:pt x="1094" y="446"/>
                    <a:pt x="1026" y="445"/>
                    <a:pt x="959" y="446"/>
                  </a:cubicBezTo>
                  <a:cubicBezTo>
                    <a:pt x="953" y="446"/>
                    <a:pt x="949" y="448"/>
                    <a:pt x="944" y="452"/>
                  </a:cubicBezTo>
                  <a:cubicBezTo>
                    <a:pt x="919" y="472"/>
                    <a:pt x="894" y="491"/>
                    <a:pt x="869" y="511"/>
                  </a:cubicBezTo>
                  <a:cubicBezTo>
                    <a:pt x="861" y="517"/>
                    <a:pt x="861" y="517"/>
                    <a:pt x="853" y="510"/>
                  </a:cubicBezTo>
                  <a:cubicBezTo>
                    <a:pt x="827" y="491"/>
                    <a:pt x="802" y="472"/>
                    <a:pt x="777" y="452"/>
                  </a:cubicBezTo>
                  <a:cubicBezTo>
                    <a:pt x="772" y="448"/>
                    <a:pt x="766" y="446"/>
                    <a:pt x="759" y="446"/>
                  </a:cubicBezTo>
                  <a:cubicBezTo>
                    <a:pt x="703" y="446"/>
                    <a:pt x="648" y="447"/>
                    <a:pt x="592" y="446"/>
                  </a:cubicBezTo>
                  <a:cubicBezTo>
                    <a:pt x="409" y="442"/>
                    <a:pt x="226" y="445"/>
                    <a:pt x="43" y="444"/>
                  </a:cubicBezTo>
                  <a:cubicBezTo>
                    <a:pt x="32" y="444"/>
                    <a:pt x="22" y="443"/>
                    <a:pt x="11" y="443"/>
                  </a:cubicBezTo>
                  <a:cubicBezTo>
                    <a:pt x="7" y="442"/>
                    <a:pt x="4" y="440"/>
                    <a:pt x="4" y="436"/>
                  </a:cubicBezTo>
                  <a:cubicBezTo>
                    <a:pt x="3" y="430"/>
                    <a:pt x="2" y="425"/>
                    <a:pt x="2" y="420"/>
                  </a:cubicBezTo>
                  <a:cubicBezTo>
                    <a:pt x="1" y="390"/>
                    <a:pt x="0" y="361"/>
                    <a:pt x="0" y="331"/>
                  </a:cubicBezTo>
                  <a:cubicBezTo>
                    <a:pt x="0" y="323"/>
                    <a:pt x="0" y="323"/>
                    <a:pt x="9" y="323"/>
                  </a:cubicBezTo>
                  <a:cubicBezTo>
                    <a:pt x="11" y="323"/>
                    <a:pt x="13" y="323"/>
                    <a:pt x="15" y="323"/>
                  </a:cubicBezTo>
                  <a:cubicBezTo>
                    <a:pt x="234" y="323"/>
                    <a:pt x="453" y="323"/>
                    <a:pt x="672" y="323"/>
                  </a:cubicBezTo>
                  <a:cubicBezTo>
                    <a:pt x="701" y="323"/>
                    <a:pt x="730" y="324"/>
                    <a:pt x="759" y="325"/>
                  </a:cubicBezTo>
                  <a:cubicBezTo>
                    <a:pt x="766" y="325"/>
                    <a:pt x="771" y="327"/>
                    <a:pt x="776" y="331"/>
                  </a:cubicBezTo>
                  <a:cubicBezTo>
                    <a:pt x="793" y="344"/>
                    <a:pt x="810" y="357"/>
                    <a:pt x="827" y="370"/>
                  </a:cubicBezTo>
                  <a:cubicBezTo>
                    <a:pt x="829" y="372"/>
                    <a:pt x="832" y="374"/>
                    <a:pt x="835" y="376"/>
                  </a:cubicBezTo>
                  <a:cubicBezTo>
                    <a:pt x="841" y="379"/>
                    <a:pt x="844" y="378"/>
                    <a:pt x="846" y="372"/>
                  </a:cubicBezTo>
                  <a:cubicBezTo>
                    <a:pt x="847" y="364"/>
                    <a:pt x="848" y="357"/>
                    <a:pt x="848" y="350"/>
                  </a:cubicBezTo>
                  <a:cubicBezTo>
                    <a:pt x="848" y="323"/>
                    <a:pt x="848" y="297"/>
                    <a:pt x="848" y="271"/>
                  </a:cubicBezTo>
                  <a:cubicBezTo>
                    <a:pt x="848" y="261"/>
                    <a:pt x="847" y="260"/>
                    <a:pt x="837" y="260"/>
                  </a:cubicBezTo>
                  <a:cubicBezTo>
                    <a:pt x="794" y="260"/>
                    <a:pt x="752" y="260"/>
                    <a:pt x="709" y="260"/>
                  </a:cubicBezTo>
                  <a:cubicBezTo>
                    <a:pt x="702" y="260"/>
                    <a:pt x="695" y="259"/>
                    <a:pt x="687" y="258"/>
                  </a:cubicBezTo>
                  <a:cubicBezTo>
                    <a:pt x="678" y="257"/>
                    <a:pt x="671" y="252"/>
                    <a:pt x="666" y="244"/>
                  </a:cubicBezTo>
                  <a:cubicBezTo>
                    <a:pt x="653" y="219"/>
                    <a:pt x="640" y="195"/>
                    <a:pt x="627" y="171"/>
                  </a:cubicBezTo>
                  <a:cubicBezTo>
                    <a:pt x="624" y="166"/>
                    <a:pt x="622" y="160"/>
                    <a:pt x="619" y="154"/>
                  </a:cubicBezTo>
                  <a:cubicBezTo>
                    <a:pt x="616" y="146"/>
                    <a:pt x="617" y="144"/>
                    <a:pt x="626" y="143"/>
                  </a:cubicBezTo>
                  <a:cubicBezTo>
                    <a:pt x="660" y="138"/>
                    <a:pt x="694" y="133"/>
                    <a:pt x="728" y="127"/>
                  </a:cubicBezTo>
                  <a:cubicBezTo>
                    <a:pt x="734" y="126"/>
                    <a:pt x="737" y="129"/>
                    <a:pt x="740" y="132"/>
                  </a:cubicBezTo>
                  <a:cubicBezTo>
                    <a:pt x="756" y="150"/>
                    <a:pt x="772" y="168"/>
                    <a:pt x="787" y="186"/>
                  </a:cubicBezTo>
                  <a:cubicBezTo>
                    <a:pt x="803" y="204"/>
                    <a:pt x="818" y="222"/>
                    <a:pt x="833" y="240"/>
                  </a:cubicBezTo>
                  <a:cubicBezTo>
                    <a:pt x="836" y="243"/>
                    <a:pt x="839" y="248"/>
                    <a:pt x="844" y="245"/>
                  </a:cubicBezTo>
                  <a:cubicBezTo>
                    <a:pt x="849" y="243"/>
                    <a:pt x="849" y="237"/>
                    <a:pt x="847" y="233"/>
                  </a:cubicBezTo>
                  <a:cubicBezTo>
                    <a:pt x="844" y="223"/>
                    <a:pt x="841" y="213"/>
                    <a:pt x="836" y="204"/>
                  </a:cubicBezTo>
                  <a:cubicBezTo>
                    <a:pt x="824" y="177"/>
                    <a:pt x="811" y="151"/>
                    <a:pt x="798" y="124"/>
                  </a:cubicBezTo>
                  <a:cubicBezTo>
                    <a:pt x="795" y="116"/>
                    <a:pt x="792" y="108"/>
                    <a:pt x="788" y="100"/>
                  </a:cubicBezTo>
                  <a:cubicBezTo>
                    <a:pt x="786" y="96"/>
                    <a:pt x="787" y="92"/>
                    <a:pt x="789" y="88"/>
                  </a:cubicBezTo>
                  <a:cubicBezTo>
                    <a:pt x="811" y="58"/>
                    <a:pt x="833" y="29"/>
                    <a:pt x="857" y="2"/>
                  </a:cubicBezTo>
                  <a:cubicBezTo>
                    <a:pt x="858" y="1"/>
                    <a:pt x="858" y="1"/>
                    <a:pt x="8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80" name="Freeform 9"/>
            <p:cNvSpPr>
              <a:spLocks/>
            </p:cNvSpPr>
            <p:nvPr/>
          </p:nvSpPr>
          <p:spPr bwMode="auto">
            <a:xfrm>
              <a:off x="7474920" y="5565175"/>
              <a:ext cx="463588" cy="523881"/>
            </a:xfrm>
            <a:custGeom>
              <a:avLst/>
              <a:gdLst>
                <a:gd name="T0" fmla="*/ 0 w 202"/>
                <a:gd name="T1" fmla="*/ 130 h 229"/>
                <a:gd name="T2" fmla="*/ 16 w 202"/>
                <a:gd name="T3" fmla="*/ 108 h 229"/>
                <a:gd name="T4" fmla="*/ 21 w 202"/>
                <a:gd name="T5" fmla="*/ 97 h 229"/>
                <a:gd name="T6" fmla="*/ 26 w 202"/>
                <a:gd name="T7" fmla="*/ 91 h 229"/>
                <a:gd name="T8" fmla="*/ 45 w 202"/>
                <a:gd name="T9" fmla="*/ 64 h 229"/>
                <a:gd name="T10" fmla="*/ 60 w 202"/>
                <a:gd name="T11" fmla="*/ 58 h 229"/>
                <a:gd name="T12" fmla="*/ 63 w 202"/>
                <a:gd name="T13" fmla="*/ 73 h 229"/>
                <a:gd name="T14" fmla="*/ 47 w 202"/>
                <a:gd name="T15" fmla="*/ 85 h 229"/>
                <a:gd name="T16" fmla="*/ 35 w 202"/>
                <a:gd name="T17" fmla="*/ 135 h 229"/>
                <a:gd name="T18" fmla="*/ 65 w 202"/>
                <a:gd name="T19" fmla="*/ 163 h 229"/>
                <a:gd name="T20" fmla="*/ 73 w 202"/>
                <a:gd name="T21" fmla="*/ 169 h 229"/>
                <a:gd name="T22" fmla="*/ 82 w 202"/>
                <a:gd name="T23" fmla="*/ 168 h 229"/>
                <a:gd name="T24" fmla="*/ 92 w 202"/>
                <a:gd name="T25" fmla="*/ 150 h 229"/>
                <a:gd name="T26" fmla="*/ 85 w 202"/>
                <a:gd name="T27" fmla="*/ 138 h 229"/>
                <a:gd name="T28" fmla="*/ 77 w 202"/>
                <a:gd name="T29" fmla="*/ 136 h 229"/>
                <a:gd name="T30" fmla="*/ 63 w 202"/>
                <a:gd name="T31" fmla="*/ 131 h 229"/>
                <a:gd name="T32" fmla="*/ 64 w 202"/>
                <a:gd name="T33" fmla="*/ 129 h 229"/>
                <a:gd name="T34" fmla="*/ 70 w 202"/>
                <a:gd name="T35" fmla="*/ 128 h 229"/>
                <a:gd name="T36" fmla="*/ 95 w 202"/>
                <a:gd name="T37" fmla="*/ 127 h 229"/>
                <a:gd name="T38" fmla="*/ 115 w 202"/>
                <a:gd name="T39" fmla="*/ 110 h 229"/>
                <a:gd name="T40" fmla="*/ 109 w 202"/>
                <a:gd name="T41" fmla="*/ 101 h 229"/>
                <a:gd name="T42" fmla="*/ 91 w 202"/>
                <a:gd name="T43" fmla="*/ 95 h 229"/>
                <a:gd name="T44" fmla="*/ 89 w 202"/>
                <a:gd name="T45" fmla="*/ 85 h 229"/>
                <a:gd name="T46" fmla="*/ 97 w 202"/>
                <a:gd name="T47" fmla="*/ 71 h 229"/>
                <a:gd name="T48" fmla="*/ 112 w 202"/>
                <a:gd name="T49" fmla="*/ 57 h 229"/>
                <a:gd name="T50" fmla="*/ 113 w 202"/>
                <a:gd name="T51" fmla="*/ 44 h 229"/>
                <a:gd name="T52" fmla="*/ 109 w 202"/>
                <a:gd name="T53" fmla="*/ 39 h 229"/>
                <a:gd name="T54" fmla="*/ 113 w 202"/>
                <a:gd name="T55" fmla="*/ 27 h 229"/>
                <a:gd name="T56" fmla="*/ 124 w 202"/>
                <a:gd name="T57" fmla="*/ 24 h 229"/>
                <a:gd name="T58" fmla="*/ 157 w 202"/>
                <a:gd name="T59" fmla="*/ 16 h 229"/>
                <a:gd name="T60" fmla="*/ 175 w 202"/>
                <a:gd name="T61" fmla="*/ 3 h 229"/>
                <a:gd name="T62" fmla="*/ 180 w 202"/>
                <a:gd name="T63" fmla="*/ 0 h 229"/>
                <a:gd name="T64" fmla="*/ 185 w 202"/>
                <a:gd name="T65" fmla="*/ 4 h 229"/>
                <a:gd name="T66" fmla="*/ 202 w 202"/>
                <a:gd name="T67" fmla="*/ 41 h 229"/>
                <a:gd name="T68" fmla="*/ 202 w 202"/>
                <a:gd name="T69" fmla="*/ 42 h 229"/>
                <a:gd name="T70" fmla="*/ 191 w 202"/>
                <a:gd name="T71" fmla="*/ 48 h 229"/>
                <a:gd name="T72" fmla="*/ 167 w 202"/>
                <a:gd name="T73" fmla="*/ 48 h 229"/>
                <a:gd name="T74" fmla="*/ 122 w 202"/>
                <a:gd name="T75" fmla="*/ 75 h 229"/>
                <a:gd name="T76" fmla="*/ 122 w 202"/>
                <a:gd name="T77" fmla="*/ 82 h 229"/>
                <a:gd name="T78" fmla="*/ 130 w 202"/>
                <a:gd name="T79" fmla="*/ 82 h 229"/>
                <a:gd name="T80" fmla="*/ 141 w 202"/>
                <a:gd name="T81" fmla="*/ 73 h 229"/>
                <a:gd name="T82" fmla="*/ 147 w 202"/>
                <a:gd name="T83" fmla="*/ 68 h 229"/>
                <a:gd name="T84" fmla="*/ 155 w 202"/>
                <a:gd name="T85" fmla="*/ 72 h 229"/>
                <a:gd name="T86" fmla="*/ 150 w 202"/>
                <a:gd name="T87" fmla="*/ 89 h 229"/>
                <a:gd name="T88" fmla="*/ 135 w 202"/>
                <a:gd name="T89" fmla="*/ 105 h 229"/>
                <a:gd name="T90" fmla="*/ 128 w 202"/>
                <a:gd name="T91" fmla="*/ 113 h 229"/>
                <a:gd name="T92" fmla="*/ 130 w 202"/>
                <a:gd name="T93" fmla="*/ 126 h 229"/>
                <a:gd name="T94" fmla="*/ 136 w 202"/>
                <a:gd name="T95" fmla="*/ 136 h 229"/>
                <a:gd name="T96" fmla="*/ 125 w 202"/>
                <a:gd name="T97" fmla="*/ 142 h 229"/>
                <a:gd name="T98" fmla="*/ 108 w 202"/>
                <a:gd name="T99" fmla="*/ 152 h 229"/>
                <a:gd name="T100" fmla="*/ 95 w 202"/>
                <a:gd name="T101" fmla="*/ 177 h 229"/>
                <a:gd name="T102" fmla="*/ 97 w 202"/>
                <a:gd name="T103" fmla="*/ 186 h 229"/>
                <a:gd name="T104" fmla="*/ 122 w 202"/>
                <a:gd name="T105" fmla="*/ 203 h 229"/>
                <a:gd name="T106" fmla="*/ 134 w 202"/>
                <a:gd name="T107" fmla="*/ 213 h 229"/>
                <a:gd name="T108" fmla="*/ 137 w 202"/>
                <a:gd name="T109" fmla="*/ 224 h 229"/>
                <a:gd name="T110" fmla="*/ 126 w 202"/>
                <a:gd name="T111" fmla="*/ 228 h 229"/>
                <a:gd name="T112" fmla="*/ 97 w 202"/>
                <a:gd name="T113" fmla="*/ 215 h 229"/>
                <a:gd name="T114" fmla="*/ 70 w 202"/>
                <a:gd name="T115" fmla="*/ 187 h 229"/>
                <a:gd name="T116" fmla="*/ 40 w 202"/>
                <a:gd name="T117" fmla="*/ 154 h 229"/>
                <a:gd name="T118" fmla="*/ 6 w 202"/>
                <a:gd name="T119" fmla="*/ 134 h 229"/>
                <a:gd name="T120" fmla="*/ 0 w 202"/>
                <a:gd name="T121" fmla="*/ 13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2" h="229">
                  <a:moveTo>
                    <a:pt x="0" y="130"/>
                  </a:moveTo>
                  <a:cubicBezTo>
                    <a:pt x="15" y="128"/>
                    <a:pt x="15" y="118"/>
                    <a:pt x="16" y="108"/>
                  </a:cubicBezTo>
                  <a:cubicBezTo>
                    <a:pt x="16" y="104"/>
                    <a:pt x="19" y="100"/>
                    <a:pt x="21" y="97"/>
                  </a:cubicBezTo>
                  <a:cubicBezTo>
                    <a:pt x="22" y="94"/>
                    <a:pt x="24" y="93"/>
                    <a:pt x="26" y="91"/>
                  </a:cubicBezTo>
                  <a:cubicBezTo>
                    <a:pt x="35" y="84"/>
                    <a:pt x="42" y="76"/>
                    <a:pt x="45" y="64"/>
                  </a:cubicBezTo>
                  <a:cubicBezTo>
                    <a:pt x="46" y="56"/>
                    <a:pt x="53" y="54"/>
                    <a:pt x="60" y="58"/>
                  </a:cubicBezTo>
                  <a:cubicBezTo>
                    <a:pt x="66" y="62"/>
                    <a:pt x="68" y="68"/>
                    <a:pt x="63" y="73"/>
                  </a:cubicBezTo>
                  <a:cubicBezTo>
                    <a:pt x="59" y="78"/>
                    <a:pt x="53" y="83"/>
                    <a:pt x="47" y="85"/>
                  </a:cubicBezTo>
                  <a:cubicBezTo>
                    <a:pt x="29" y="90"/>
                    <a:pt x="19" y="116"/>
                    <a:pt x="35" y="135"/>
                  </a:cubicBezTo>
                  <a:cubicBezTo>
                    <a:pt x="44" y="145"/>
                    <a:pt x="55" y="154"/>
                    <a:pt x="65" y="163"/>
                  </a:cubicBezTo>
                  <a:cubicBezTo>
                    <a:pt x="68" y="165"/>
                    <a:pt x="70" y="167"/>
                    <a:pt x="73" y="169"/>
                  </a:cubicBezTo>
                  <a:cubicBezTo>
                    <a:pt x="76" y="172"/>
                    <a:pt x="80" y="171"/>
                    <a:pt x="82" y="168"/>
                  </a:cubicBezTo>
                  <a:cubicBezTo>
                    <a:pt x="85" y="162"/>
                    <a:pt x="89" y="156"/>
                    <a:pt x="92" y="150"/>
                  </a:cubicBezTo>
                  <a:cubicBezTo>
                    <a:pt x="95" y="143"/>
                    <a:pt x="92" y="140"/>
                    <a:pt x="85" y="138"/>
                  </a:cubicBezTo>
                  <a:cubicBezTo>
                    <a:pt x="82" y="137"/>
                    <a:pt x="80" y="137"/>
                    <a:pt x="77" y="136"/>
                  </a:cubicBezTo>
                  <a:cubicBezTo>
                    <a:pt x="73" y="135"/>
                    <a:pt x="68" y="133"/>
                    <a:pt x="63" y="131"/>
                  </a:cubicBezTo>
                  <a:cubicBezTo>
                    <a:pt x="64" y="130"/>
                    <a:pt x="64" y="130"/>
                    <a:pt x="64" y="129"/>
                  </a:cubicBezTo>
                  <a:cubicBezTo>
                    <a:pt x="66" y="128"/>
                    <a:pt x="68" y="128"/>
                    <a:pt x="70" y="128"/>
                  </a:cubicBezTo>
                  <a:cubicBezTo>
                    <a:pt x="79" y="127"/>
                    <a:pt x="87" y="127"/>
                    <a:pt x="95" y="127"/>
                  </a:cubicBezTo>
                  <a:cubicBezTo>
                    <a:pt x="105" y="126"/>
                    <a:pt x="111" y="119"/>
                    <a:pt x="115" y="110"/>
                  </a:cubicBezTo>
                  <a:cubicBezTo>
                    <a:pt x="118" y="104"/>
                    <a:pt x="116" y="102"/>
                    <a:pt x="109" y="101"/>
                  </a:cubicBezTo>
                  <a:cubicBezTo>
                    <a:pt x="103" y="101"/>
                    <a:pt x="96" y="99"/>
                    <a:pt x="91" y="95"/>
                  </a:cubicBezTo>
                  <a:cubicBezTo>
                    <a:pt x="88" y="92"/>
                    <a:pt x="86" y="89"/>
                    <a:pt x="89" y="85"/>
                  </a:cubicBezTo>
                  <a:cubicBezTo>
                    <a:pt x="91" y="80"/>
                    <a:pt x="94" y="75"/>
                    <a:pt x="97" y="71"/>
                  </a:cubicBezTo>
                  <a:cubicBezTo>
                    <a:pt x="102" y="66"/>
                    <a:pt x="107" y="62"/>
                    <a:pt x="112" y="57"/>
                  </a:cubicBezTo>
                  <a:cubicBezTo>
                    <a:pt x="118" y="52"/>
                    <a:pt x="118" y="50"/>
                    <a:pt x="113" y="44"/>
                  </a:cubicBezTo>
                  <a:cubicBezTo>
                    <a:pt x="112" y="42"/>
                    <a:pt x="110" y="41"/>
                    <a:pt x="109" y="39"/>
                  </a:cubicBezTo>
                  <a:cubicBezTo>
                    <a:pt x="106" y="34"/>
                    <a:pt x="108" y="29"/>
                    <a:pt x="113" y="27"/>
                  </a:cubicBezTo>
                  <a:cubicBezTo>
                    <a:pt x="116" y="25"/>
                    <a:pt x="120" y="25"/>
                    <a:pt x="124" y="24"/>
                  </a:cubicBezTo>
                  <a:cubicBezTo>
                    <a:pt x="135" y="22"/>
                    <a:pt x="146" y="20"/>
                    <a:pt x="157" y="16"/>
                  </a:cubicBezTo>
                  <a:cubicBezTo>
                    <a:pt x="164" y="14"/>
                    <a:pt x="171" y="11"/>
                    <a:pt x="175" y="3"/>
                  </a:cubicBezTo>
                  <a:cubicBezTo>
                    <a:pt x="176" y="2"/>
                    <a:pt x="179" y="0"/>
                    <a:pt x="180" y="0"/>
                  </a:cubicBezTo>
                  <a:cubicBezTo>
                    <a:pt x="182" y="0"/>
                    <a:pt x="185" y="3"/>
                    <a:pt x="185" y="4"/>
                  </a:cubicBezTo>
                  <a:cubicBezTo>
                    <a:pt x="185" y="19"/>
                    <a:pt x="193" y="30"/>
                    <a:pt x="202" y="41"/>
                  </a:cubicBezTo>
                  <a:cubicBezTo>
                    <a:pt x="202" y="41"/>
                    <a:pt x="202" y="41"/>
                    <a:pt x="202" y="42"/>
                  </a:cubicBezTo>
                  <a:cubicBezTo>
                    <a:pt x="200" y="47"/>
                    <a:pt x="195" y="48"/>
                    <a:pt x="191" y="48"/>
                  </a:cubicBezTo>
                  <a:cubicBezTo>
                    <a:pt x="183" y="48"/>
                    <a:pt x="175" y="48"/>
                    <a:pt x="167" y="48"/>
                  </a:cubicBezTo>
                  <a:cubicBezTo>
                    <a:pt x="147" y="49"/>
                    <a:pt x="134" y="60"/>
                    <a:pt x="122" y="75"/>
                  </a:cubicBezTo>
                  <a:cubicBezTo>
                    <a:pt x="121" y="77"/>
                    <a:pt x="119" y="80"/>
                    <a:pt x="122" y="82"/>
                  </a:cubicBezTo>
                  <a:cubicBezTo>
                    <a:pt x="124" y="83"/>
                    <a:pt x="128" y="83"/>
                    <a:pt x="130" y="82"/>
                  </a:cubicBezTo>
                  <a:cubicBezTo>
                    <a:pt x="134" y="79"/>
                    <a:pt x="137" y="76"/>
                    <a:pt x="141" y="73"/>
                  </a:cubicBezTo>
                  <a:cubicBezTo>
                    <a:pt x="143" y="71"/>
                    <a:pt x="145" y="70"/>
                    <a:pt x="147" y="68"/>
                  </a:cubicBezTo>
                  <a:cubicBezTo>
                    <a:pt x="152" y="65"/>
                    <a:pt x="154" y="67"/>
                    <a:pt x="155" y="72"/>
                  </a:cubicBezTo>
                  <a:cubicBezTo>
                    <a:pt x="155" y="78"/>
                    <a:pt x="154" y="84"/>
                    <a:pt x="150" y="89"/>
                  </a:cubicBezTo>
                  <a:cubicBezTo>
                    <a:pt x="145" y="94"/>
                    <a:pt x="140" y="100"/>
                    <a:pt x="135" y="105"/>
                  </a:cubicBezTo>
                  <a:cubicBezTo>
                    <a:pt x="133" y="108"/>
                    <a:pt x="130" y="110"/>
                    <a:pt x="128" y="113"/>
                  </a:cubicBezTo>
                  <a:cubicBezTo>
                    <a:pt x="124" y="118"/>
                    <a:pt x="125" y="122"/>
                    <a:pt x="130" y="126"/>
                  </a:cubicBezTo>
                  <a:cubicBezTo>
                    <a:pt x="133" y="129"/>
                    <a:pt x="138" y="131"/>
                    <a:pt x="136" y="136"/>
                  </a:cubicBezTo>
                  <a:cubicBezTo>
                    <a:pt x="134" y="140"/>
                    <a:pt x="129" y="142"/>
                    <a:pt x="125" y="142"/>
                  </a:cubicBezTo>
                  <a:cubicBezTo>
                    <a:pt x="116" y="141"/>
                    <a:pt x="111" y="145"/>
                    <a:pt x="108" y="152"/>
                  </a:cubicBezTo>
                  <a:cubicBezTo>
                    <a:pt x="103" y="160"/>
                    <a:pt x="99" y="169"/>
                    <a:pt x="95" y="177"/>
                  </a:cubicBezTo>
                  <a:cubicBezTo>
                    <a:pt x="93" y="181"/>
                    <a:pt x="93" y="184"/>
                    <a:pt x="97" y="186"/>
                  </a:cubicBezTo>
                  <a:cubicBezTo>
                    <a:pt x="106" y="192"/>
                    <a:pt x="114" y="197"/>
                    <a:pt x="122" y="203"/>
                  </a:cubicBezTo>
                  <a:cubicBezTo>
                    <a:pt x="127" y="206"/>
                    <a:pt x="130" y="210"/>
                    <a:pt x="134" y="213"/>
                  </a:cubicBezTo>
                  <a:cubicBezTo>
                    <a:pt x="137" y="216"/>
                    <a:pt x="139" y="220"/>
                    <a:pt x="137" y="224"/>
                  </a:cubicBezTo>
                  <a:cubicBezTo>
                    <a:pt x="134" y="228"/>
                    <a:pt x="130" y="229"/>
                    <a:pt x="126" y="228"/>
                  </a:cubicBezTo>
                  <a:cubicBezTo>
                    <a:pt x="115" y="226"/>
                    <a:pt x="105" y="222"/>
                    <a:pt x="97" y="215"/>
                  </a:cubicBezTo>
                  <a:cubicBezTo>
                    <a:pt x="88" y="206"/>
                    <a:pt x="79" y="196"/>
                    <a:pt x="70" y="187"/>
                  </a:cubicBezTo>
                  <a:cubicBezTo>
                    <a:pt x="60" y="176"/>
                    <a:pt x="51" y="164"/>
                    <a:pt x="40" y="154"/>
                  </a:cubicBezTo>
                  <a:cubicBezTo>
                    <a:pt x="31" y="144"/>
                    <a:pt x="21" y="136"/>
                    <a:pt x="6" y="134"/>
                  </a:cubicBezTo>
                  <a:cubicBezTo>
                    <a:pt x="5" y="134"/>
                    <a:pt x="3" y="132"/>
                    <a:pt x="0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81" name="Freeform 10"/>
            <p:cNvSpPr>
              <a:spLocks/>
            </p:cNvSpPr>
            <p:nvPr/>
          </p:nvSpPr>
          <p:spPr bwMode="auto">
            <a:xfrm>
              <a:off x="6862609" y="5232892"/>
              <a:ext cx="467607" cy="454209"/>
            </a:xfrm>
            <a:custGeom>
              <a:avLst/>
              <a:gdLst>
                <a:gd name="T0" fmla="*/ 0 w 204"/>
                <a:gd name="T1" fmla="*/ 82 h 199"/>
                <a:gd name="T2" fmla="*/ 62 w 204"/>
                <a:gd name="T3" fmla="*/ 70 h 199"/>
                <a:gd name="T4" fmla="*/ 83 w 204"/>
                <a:gd name="T5" fmla="*/ 62 h 199"/>
                <a:gd name="T6" fmla="*/ 85 w 204"/>
                <a:gd name="T7" fmla="*/ 47 h 199"/>
                <a:gd name="T8" fmla="*/ 74 w 204"/>
                <a:gd name="T9" fmla="*/ 31 h 199"/>
                <a:gd name="T10" fmla="*/ 86 w 204"/>
                <a:gd name="T11" fmla="*/ 20 h 199"/>
                <a:gd name="T12" fmla="*/ 122 w 204"/>
                <a:gd name="T13" fmla="*/ 35 h 199"/>
                <a:gd name="T14" fmla="*/ 142 w 204"/>
                <a:gd name="T15" fmla="*/ 33 h 199"/>
                <a:gd name="T16" fmla="*/ 178 w 204"/>
                <a:gd name="T17" fmla="*/ 8 h 199"/>
                <a:gd name="T18" fmla="*/ 187 w 204"/>
                <a:gd name="T19" fmla="*/ 3 h 199"/>
                <a:gd name="T20" fmla="*/ 200 w 204"/>
                <a:gd name="T21" fmla="*/ 6 h 199"/>
                <a:gd name="T22" fmla="*/ 200 w 204"/>
                <a:gd name="T23" fmla="*/ 18 h 199"/>
                <a:gd name="T24" fmla="*/ 185 w 204"/>
                <a:gd name="T25" fmla="*/ 32 h 199"/>
                <a:gd name="T26" fmla="*/ 169 w 204"/>
                <a:gd name="T27" fmla="*/ 43 h 199"/>
                <a:gd name="T28" fmla="*/ 165 w 204"/>
                <a:gd name="T29" fmla="*/ 54 h 199"/>
                <a:gd name="T30" fmla="*/ 174 w 204"/>
                <a:gd name="T31" fmla="*/ 72 h 199"/>
                <a:gd name="T32" fmla="*/ 166 w 204"/>
                <a:gd name="T33" fmla="*/ 82 h 199"/>
                <a:gd name="T34" fmla="*/ 149 w 204"/>
                <a:gd name="T35" fmla="*/ 75 h 199"/>
                <a:gd name="T36" fmla="*/ 133 w 204"/>
                <a:gd name="T37" fmla="*/ 69 h 199"/>
                <a:gd name="T38" fmla="*/ 102 w 204"/>
                <a:gd name="T39" fmla="*/ 78 h 199"/>
                <a:gd name="T40" fmla="*/ 97 w 204"/>
                <a:gd name="T41" fmla="*/ 85 h 199"/>
                <a:gd name="T42" fmla="*/ 90 w 204"/>
                <a:gd name="T43" fmla="*/ 142 h 199"/>
                <a:gd name="T44" fmla="*/ 94 w 204"/>
                <a:gd name="T45" fmla="*/ 175 h 199"/>
                <a:gd name="T46" fmla="*/ 95 w 204"/>
                <a:gd name="T47" fmla="*/ 191 h 199"/>
                <a:gd name="T48" fmla="*/ 86 w 204"/>
                <a:gd name="T49" fmla="*/ 195 h 199"/>
                <a:gd name="T50" fmla="*/ 71 w 204"/>
                <a:gd name="T51" fmla="*/ 168 h 199"/>
                <a:gd name="T52" fmla="*/ 76 w 204"/>
                <a:gd name="T53" fmla="*/ 124 h 199"/>
                <a:gd name="T54" fmla="*/ 81 w 204"/>
                <a:gd name="T55" fmla="*/ 105 h 199"/>
                <a:gd name="T56" fmla="*/ 74 w 204"/>
                <a:gd name="T57" fmla="*/ 94 h 199"/>
                <a:gd name="T58" fmla="*/ 62 w 204"/>
                <a:gd name="T59" fmla="*/ 92 h 199"/>
                <a:gd name="T60" fmla="*/ 19 w 204"/>
                <a:gd name="T61" fmla="*/ 92 h 199"/>
                <a:gd name="T62" fmla="*/ 0 w 204"/>
                <a:gd name="T63" fmla="*/ 8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4" h="199">
                  <a:moveTo>
                    <a:pt x="0" y="82"/>
                  </a:moveTo>
                  <a:cubicBezTo>
                    <a:pt x="22" y="82"/>
                    <a:pt x="42" y="76"/>
                    <a:pt x="62" y="70"/>
                  </a:cubicBezTo>
                  <a:cubicBezTo>
                    <a:pt x="69" y="68"/>
                    <a:pt x="76" y="66"/>
                    <a:pt x="83" y="62"/>
                  </a:cubicBezTo>
                  <a:cubicBezTo>
                    <a:pt x="93" y="58"/>
                    <a:pt x="93" y="53"/>
                    <a:pt x="85" y="47"/>
                  </a:cubicBezTo>
                  <a:cubicBezTo>
                    <a:pt x="80" y="43"/>
                    <a:pt x="75" y="38"/>
                    <a:pt x="74" y="31"/>
                  </a:cubicBezTo>
                  <a:cubicBezTo>
                    <a:pt x="72" y="22"/>
                    <a:pt x="77" y="17"/>
                    <a:pt x="86" y="20"/>
                  </a:cubicBezTo>
                  <a:cubicBezTo>
                    <a:pt x="98" y="25"/>
                    <a:pt x="110" y="30"/>
                    <a:pt x="122" y="35"/>
                  </a:cubicBezTo>
                  <a:cubicBezTo>
                    <a:pt x="129" y="38"/>
                    <a:pt x="135" y="38"/>
                    <a:pt x="142" y="33"/>
                  </a:cubicBezTo>
                  <a:cubicBezTo>
                    <a:pt x="153" y="24"/>
                    <a:pt x="166" y="16"/>
                    <a:pt x="178" y="8"/>
                  </a:cubicBezTo>
                  <a:cubicBezTo>
                    <a:pt x="181" y="6"/>
                    <a:pt x="184" y="5"/>
                    <a:pt x="187" y="3"/>
                  </a:cubicBezTo>
                  <a:cubicBezTo>
                    <a:pt x="193" y="0"/>
                    <a:pt x="196" y="1"/>
                    <a:pt x="200" y="6"/>
                  </a:cubicBezTo>
                  <a:cubicBezTo>
                    <a:pt x="203" y="10"/>
                    <a:pt x="204" y="13"/>
                    <a:pt x="200" y="18"/>
                  </a:cubicBezTo>
                  <a:cubicBezTo>
                    <a:pt x="195" y="23"/>
                    <a:pt x="190" y="28"/>
                    <a:pt x="185" y="32"/>
                  </a:cubicBezTo>
                  <a:cubicBezTo>
                    <a:pt x="180" y="36"/>
                    <a:pt x="174" y="39"/>
                    <a:pt x="169" y="43"/>
                  </a:cubicBezTo>
                  <a:cubicBezTo>
                    <a:pt x="163" y="46"/>
                    <a:pt x="163" y="48"/>
                    <a:pt x="165" y="54"/>
                  </a:cubicBezTo>
                  <a:cubicBezTo>
                    <a:pt x="168" y="60"/>
                    <a:pt x="171" y="66"/>
                    <a:pt x="174" y="72"/>
                  </a:cubicBezTo>
                  <a:cubicBezTo>
                    <a:pt x="178" y="80"/>
                    <a:pt x="175" y="84"/>
                    <a:pt x="166" y="82"/>
                  </a:cubicBezTo>
                  <a:cubicBezTo>
                    <a:pt x="160" y="81"/>
                    <a:pt x="155" y="78"/>
                    <a:pt x="149" y="75"/>
                  </a:cubicBezTo>
                  <a:cubicBezTo>
                    <a:pt x="143" y="73"/>
                    <a:pt x="138" y="70"/>
                    <a:pt x="133" y="69"/>
                  </a:cubicBezTo>
                  <a:cubicBezTo>
                    <a:pt x="122" y="68"/>
                    <a:pt x="111" y="72"/>
                    <a:pt x="102" y="78"/>
                  </a:cubicBezTo>
                  <a:cubicBezTo>
                    <a:pt x="100" y="80"/>
                    <a:pt x="98" y="82"/>
                    <a:pt x="97" y="85"/>
                  </a:cubicBezTo>
                  <a:cubicBezTo>
                    <a:pt x="94" y="104"/>
                    <a:pt x="91" y="123"/>
                    <a:pt x="90" y="142"/>
                  </a:cubicBezTo>
                  <a:cubicBezTo>
                    <a:pt x="89" y="153"/>
                    <a:pt x="93" y="164"/>
                    <a:pt x="94" y="175"/>
                  </a:cubicBezTo>
                  <a:cubicBezTo>
                    <a:pt x="95" y="180"/>
                    <a:pt x="95" y="186"/>
                    <a:pt x="95" y="191"/>
                  </a:cubicBezTo>
                  <a:cubicBezTo>
                    <a:pt x="95" y="198"/>
                    <a:pt x="91" y="199"/>
                    <a:pt x="86" y="195"/>
                  </a:cubicBezTo>
                  <a:cubicBezTo>
                    <a:pt x="76" y="189"/>
                    <a:pt x="73" y="179"/>
                    <a:pt x="71" y="168"/>
                  </a:cubicBezTo>
                  <a:cubicBezTo>
                    <a:pt x="69" y="153"/>
                    <a:pt x="71" y="139"/>
                    <a:pt x="76" y="124"/>
                  </a:cubicBezTo>
                  <a:cubicBezTo>
                    <a:pt x="78" y="118"/>
                    <a:pt x="80" y="111"/>
                    <a:pt x="81" y="105"/>
                  </a:cubicBezTo>
                  <a:cubicBezTo>
                    <a:pt x="83" y="98"/>
                    <a:pt x="81" y="96"/>
                    <a:pt x="74" y="94"/>
                  </a:cubicBezTo>
                  <a:cubicBezTo>
                    <a:pt x="70" y="93"/>
                    <a:pt x="66" y="92"/>
                    <a:pt x="62" y="92"/>
                  </a:cubicBezTo>
                  <a:cubicBezTo>
                    <a:pt x="48" y="92"/>
                    <a:pt x="34" y="92"/>
                    <a:pt x="19" y="92"/>
                  </a:cubicBezTo>
                  <a:cubicBezTo>
                    <a:pt x="12" y="92"/>
                    <a:pt x="5" y="90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82" name="Freeform 11"/>
            <p:cNvSpPr>
              <a:spLocks noEditPoints="1"/>
            </p:cNvSpPr>
            <p:nvPr/>
          </p:nvSpPr>
          <p:spPr bwMode="auto">
            <a:xfrm>
              <a:off x="7523155" y="1340632"/>
              <a:ext cx="357740" cy="372478"/>
            </a:xfrm>
            <a:custGeom>
              <a:avLst/>
              <a:gdLst>
                <a:gd name="T0" fmla="*/ 156 w 156"/>
                <a:gd name="T1" fmla="*/ 117 h 163"/>
                <a:gd name="T2" fmla="*/ 141 w 156"/>
                <a:gd name="T3" fmla="*/ 125 h 163"/>
                <a:gd name="T4" fmla="*/ 125 w 156"/>
                <a:gd name="T5" fmla="*/ 123 h 163"/>
                <a:gd name="T6" fmla="*/ 101 w 156"/>
                <a:gd name="T7" fmla="*/ 109 h 163"/>
                <a:gd name="T8" fmla="*/ 82 w 156"/>
                <a:gd name="T9" fmla="*/ 96 h 163"/>
                <a:gd name="T10" fmla="*/ 72 w 156"/>
                <a:gd name="T11" fmla="*/ 92 h 163"/>
                <a:gd name="T12" fmla="*/ 59 w 156"/>
                <a:gd name="T13" fmla="*/ 105 h 163"/>
                <a:gd name="T14" fmla="*/ 68 w 156"/>
                <a:gd name="T15" fmla="*/ 128 h 163"/>
                <a:gd name="T16" fmla="*/ 78 w 156"/>
                <a:gd name="T17" fmla="*/ 153 h 163"/>
                <a:gd name="T18" fmla="*/ 54 w 156"/>
                <a:gd name="T19" fmla="*/ 149 h 163"/>
                <a:gd name="T20" fmla="*/ 18 w 156"/>
                <a:gd name="T21" fmla="*/ 75 h 163"/>
                <a:gd name="T22" fmla="*/ 3 w 156"/>
                <a:gd name="T23" fmla="*/ 43 h 163"/>
                <a:gd name="T24" fmla="*/ 7 w 156"/>
                <a:gd name="T25" fmla="*/ 30 h 163"/>
                <a:gd name="T26" fmla="*/ 58 w 156"/>
                <a:gd name="T27" fmla="*/ 6 h 163"/>
                <a:gd name="T28" fmla="*/ 97 w 156"/>
                <a:gd name="T29" fmla="*/ 21 h 163"/>
                <a:gd name="T30" fmla="*/ 100 w 156"/>
                <a:gd name="T31" fmla="*/ 68 h 163"/>
                <a:gd name="T32" fmla="*/ 104 w 156"/>
                <a:gd name="T33" fmla="*/ 82 h 163"/>
                <a:gd name="T34" fmla="*/ 156 w 156"/>
                <a:gd name="T35" fmla="*/ 117 h 163"/>
                <a:gd name="T36" fmla="*/ 85 w 156"/>
                <a:gd name="T37" fmla="*/ 48 h 163"/>
                <a:gd name="T38" fmla="*/ 65 w 156"/>
                <a:gd name="T39" fmla="*/ 29 h 163"/>
                <a:gd name="T40" fmla="*/ 38 w 156"/>
                <a:gd name="T41" fmla="*/ 40 h 163"/>
                <a:gd name="T42" fmla="*/ 32 w 156"/>
                <a:gd name="T43" fmla="*/ 54 h 163"/>
                <a:gd name="T44" fmla="*/ 41 w 156"/>
                <a:gd name="T45" fmla="*/ 72 h 163"/>
                <a:gd name="T46" fmla="*/ 53 w 156"/>
                <a:gd name="T47" fmla="*/ 76 h 163"/>
                <a:gd name="T48" fmla="*/ 77 w 156"/>
                <a:gd name="T49" fmla="*/ 61 h 163"/>
                <a:gd name="T50" fmla="*/ 85 w 156"/>
                <a:gd name="T51" fmla="*/ 4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163">
                  <a:moveTo>
                    <a:pt x="156" y="117"/>
                  </a:moveTo>
                  <a:cubicBezTo>
                    <a:pt x="149" y="121"/>
                    <a:pt x="145" y="123"/>
                    <a:pt x="141" y="125"/>
                  </a:cubicBezTo>
                  <a:cubicBezTo>
                    <a:pt x="135" y="127"/>
                    <a:pt x="130" y="126"/>
                    <a:pt x="125" y="123"/>
                  </a:cubicBezTo>
                  <a:cubicBezTo>
                    <a:pt x="117" y="119"/>
                    <a:pt x="109" y="114"/>
                    <a:pt x="101" y="109"/>
                  </a:cubicBezTo>
                  <a:cubicBezTo>
                    <a:pt x="95" y="105"/>
                    <a:pt x="88" y="100"/>
                    <a:pt x="82" y="96"/>
                  </a:cubicBezTo>
                  <a:cubicBezTo>
                    <a:pt x="79" y="95"/>
                    <a:pt x="76" y="93"/>
                    <a:pt x="72" y="92"/>
                  </a:cubicBezTo>
                  <a:cubicBezTo>
                    <a:pt x="63" y="90"/>
                    <a:pt x="56" y="96"/>
                    <a:pt x="59" y="105"/>
                  </a:cubicBezTo>
                  <a:cubicBezTo>
                    <a:pt x="61" y="113"/>
                    <a:pt x="65" y="121"/>
                    <a:pt x="68" y="128"/>
                  </a:cubicBezTo>
                  <a:cubicBezTo>
                    <a:pt x="71" y="136"/>
                    <a:pt x="75" y="145"/>
                    <a:pt x="78" y="153"/>
                  </a:cubicBezTo>
                  <a:cubicBezTo>
                    <a:pt x="64" y="163"/>
                    <a:pt x="61" y="163"/>
                    <a:pt x="54" y="149"/>
                  </a:cubicBezTo>
                  <a:cubicBezTo>
                    <a:pt x="41" y="124"/>
                    <a:pt x="30" y="99"/>
                    <a:pt x="18" y="75"/>
                  </a:cubicBezTo>
                  <a:cubicBezTo>
                    <a:pt x="13" y="64"/>
                    <a:pt x="8" y="54"/>
                    <a:pt x="3" y="43"/>
                  </a:cubicBezTo>
                  <a:cubicBezTo>
                    <a:pt x="0" y="36"/>
                    <a:pt x="0" y="33"/>
                    <a:pt x="7" y="30"/>
                  </a:cubicBezTo>
                  <a:cubicBezTo>
                    <a:pt x="24" y="21"/>
                    <a:pt x="40" y="13"/>
                    <a:pt x="58" y="6"/>
                  </a:cubicBezTo>
                  <a:cubicBezTo>
                    <a:pt x="74" y="0"/>
                    <a:pt x="88" y="6"/>
                    <a:pt x="97" y="21"/>
                  </a:cubicBezTo>
                  <a:cubicBezTo>
                    <a:pt x="107" y="36"/>
                    <a:pt x="111" y="52"/>
                    <a:pt x="100" y="68"/>
                  </a:cubicBezTo>
                  <a:cubicBezTo>
                    <a:pt x="95" y="75"/>
                    <a:pt x="96" y="77"/>
                    <a:pt x="104" y="82"/>
                  </a:cubicBezTo>
                  <a:cubicBezTo>
                    <a:pt x="121" y="93"/>
                    <a:pt x="137" y="104"/>
                    <a:pt x="156" y="117"/>
                  </a:cubicBezTo>
                  <a:close/>
                  <a:moveTo>
                    <a:pt x="85" y="48"/>
                  </a:moveTo>
                  <a:cubicBezTo>
                    <a:pt x="85" y="38"/>
                    <a:pt x="73" y="26"/>
                    <a:pt x="65" y="29"/>
                  </a:cubicBezTo>
                  <a:cubicBezTo>
                    <a:pt x="55" y="31"/>
                    <a:pt x="47" y="35"/>
                    <a:pt x="38" y="40"/>
                  </a:cubicBezTo>
                  <a:cubicBezTo>
                    <a:pt x="32" y="43"/>
                    <a:pt x="30" y="48"/>
                    <a:pt x="32" y="54"/>
                  </a:cubicBezTo>
                  <a:cubicBezTo>
                    <a:pt x="35" y="61"/>
                    <a:pt x="38" y="67"/>
                    <a:pt x="41" y="72"/>
                  </a:cubicBezTo>
                  <a:cubicBezTo>
                    <a:pt x="44" y="77"/>
                    <a:pt x="48" y="79"/>
                    <a:pt x="53" y="76"/>
                  </a:cubicBezTo>
                  <a:cubicBezTo>
                    <a:pt x="61" y="71"/>
                    <a:pt x="69" y="67"/>
                    <a:pt x="77" y="61"/>
                  </a:cubicBezTo>
                  <a:cubicBezTo>
                    <a:pt x="82" y="58"/>
                    <a:pt x="85" y="53"/>
                    <a:pt x="85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83" name="Freeform 12"/>
            <p:cNvSpPr>
              <a:spLocks/>
            </p:cNvSpPr>
            <p:nvPr/>
          </p:nvSpPr>
          <p:spPr bwMode="auto">
            <a:xfrm>
              <a:off x="10674479" y="2656363"/>
              <a:ext cx="379177" cy="305485"/>
            </a:xfrm>
            <a:custGeom>
              <a:avLst/>
              <a:gdLst>
                <a:gd name="T0" fmla="*/ 165 w 165"/>
                <a:gd name="T1" fmla="*/ 86 h 134"/>
                <a:gd name="T2" fmla="*/ 31 w 165"/>
                <a:gd name="T3" fmla="*/ 134 h 134"/>
                <a:gd name="T4" fmla="*/ 32 w 165"/>
                <a:gd name="T5" fmla="*/ 104 h 134"/>
                <a:gd name="T6" fmla="*/ 81 w 165"/>
                <a:gd name="T7" fmla="*/ 53 h 134"/>
                <a:gd name="T8" fmla="*/ 88 w 165"/>
                <a:gd name="T9" fmla="*/ 44 h 134"/>
                <a:gd name="T10" fmla="*/ 75 w 165"/>
                <a:gd name="T11" fmla="*/ 42 h 134"/>
                <a:gd name="T12" fmla="*/ 32 w 165"/>
                <a:gd name="T13" fmla="*/ 58 h 134"/>
                <a:gd name="T14" fmla="*/ 12 w 165"/>
                <a:gd name="T15" fmla="*/ 64 h 134"/>
                <a:gd name="T16" fmla="*/ 1 w 165"/>
                <a:gd name="T17" fmla="*/ 57 h 134"/>
                <a:gd name="T18" fmla="*/ 0 w 165"/>
                <a:gd name="T19" fmla="*/ 48 h 134"/>
                <a:gd name="T20" fmla="*/ 11 w 165"/>
                <a:gd name="T21" fmla="*/ 43 h 134"/>
                <a:gd name="T22" fmla="*/ 122 w 165"/>
                <a:gd name="T23" fmla="*/ 5 h 134"/>
                <a:gd name="T24" fmla="*/ 122 w 165"/>
                <a:gd name="T25" fmla="*/ 4 h 134"/>
                <a:gd name="T26" fmla="*/ 136 w 165"/>
                <a:gd name="T27" fmla="*/ 5 h 134"/>
                <a:gd name="T28" fmla="*/ 137 w 165"/>
                <a:gd name="T29" fmla="*/ 22 h 134"/>
                <a:gd name="T30" fmla="*/ 121 w 165"/>
                <a:gd name="T31" fmla="*/ 41 h 134"/>
                <a:gd name="T32" fmla="*/ 84 w 165"/>
                <a:gd name="T33" fmla="*/ 81 h 134"/>
                <a:gd name="T34" fmla="*/ 77 w 165"/>
                <a:gd name="T35" fmla="*/ 93 h 134"/>
                <a:gd name="T36" fmla="*/ 88 w 165"/>
                <a:gd name="T37" fmla="*/ 91 h 134"/>
                <a:gd name="T38" fmla="*/ 134 w 165"/>
                <a:gd name="T39" fmla="*/ 76 h 134"/>
                <a:gd name="T40" fmla="*/ 146 w 165"/>
                <a:gd name="T41" fmla="*/ 73 h 134"/>
                <a:gd name="T42" fmla="*/ 165 w 165"/>
                <a:gd name="T43" fmla="*/ 8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5" h="134">
                  <a:moveTo>
                    <a:pt x="165" y="86"/>
                  </a:moveTo>
                  <a:cubicBezTo>
                    <a:pt x="120" y="103"/>
                    <a:pt x="76" y="119"/>
                    <a:pt x="31" y="134"/>
                  </a:cubicBezTo>
                  <a:cubicBezTo>
                    <a:pt x="23" y="122"/>
                    <a:pt x="23" y="115"/>
                    <a:pt x="32" y="104"/>
                  </a:cubicBezTo>
                  <a:cubicBezTo>
                    <a:pt x="48" y="87"/>
                    <a:pt x="64" y="70"/>
                    <a:pt x="81" y="53"/>
                  </a:cubicBezTo>
                  <a:cubicBezTo>
                    <a:pt x="83" y="50"/>
                    <a:pt x="86" y="47"/>
                    <a:pt x="88" y="44"/>
                  </a:cubicBezTo>
                  <a:cubicBezTo>
                    <a:pt x="83" y="40"/>
                    <a:pt x="79" y="41"/>
                    <a:pt x="75" y="42"/>
                  </a:cubicBezTo>
                  <a:cubicBezTo>
                    <a:pt x="61" y="48"/>
                    <a:pt x="46" y="53"/>
                    <a:pt x="32" y="58"/>
                  </a:cubicBezTo>
                  <a:cubicBezTo>
                    <a:pt x="25" y="60"/>
                    <a:pt x="18" y="63"/>
                    <a:pt x="12" y="64"/>
                  </a:cubicBezTo>
                  <a:cubicBezTo>
                    <a:pt x="4" y="66"/>
                    <a:pt x="3" y="65"/>
                    <a:pt x="1" y="57"/>
                  </a:cubicBezTo>
                  <a:cubicBezTo>
                    <a:pt x="1" y="55"/>
                    <a:pt x="0" y="52"/>
                    <a:pt x="0" y="48"/>
                  </a:cubicBezTo>
                  <a:cubicBezTo>
                    <a:pt x="4" y="46"/>
                    <a:pt x="7" y="44"/>
                    <a:pt x="11" y="43"/>
                  </a:cubicBezTo>
                  <a:cubicBezTo>
                    <a:pt x="48" y="30"/>
                    <a:pt x="85" y="17"/>
                    <a:pt x="122" y="5"/>
                  </a:cubicBezTo>
                  <a:cubicBezTo>
                    <a:pt x="122" y="5"/>
                    <a:pt x="122" y="4"/>
                    <a:pt x="122" y="4"/>
                  </a:cubicBezTo>
                  <a:cubicBezTo>
                    <a:pt x="127" y="4"/>
                    <a:pt x="132" y="0"/>
                    <a:pt x="136" y="5"/>
                  </a:cubicBezTo>
                  <a:cubicBezTo>
                    <a:pt x="140" y="10"/>
                    <a:pt x="140" y="17"/>
                    <a:pt x="137" y="22"/>
                  </a:cubicBezTo>
                  <a:cubicBezTo>
                    <a:pt x="132" y="29"/>
                    <a:pt x="127" y="35"/>
                    <a:pt x="121" y="41"/>
                  </a:cubicBezTo>
                  <a:cubicBezTo>
                    <a:pt x="109" y="55"/>
                    <a:pt x="96" y="68"/>
                    <a:pt x="84" y="81"/>
                  </a:cubicBezTo>
                  <a:cubicBezTo>
                    <a:pt x="81" y="84"/>
                    <a:pt x="80" y="87"/>
                    <a:pt x="77" y="93"/>
                  </a:cubicBezTo>
                  <a:cubicBezTo>
                    <a:pt x="82" y="92"/>
                    <a:pt x="86" y="92"/>
                    <a:pt x="88" y="91"/>
                  </a:cubicBezTo>
                  <a:cubicBezTo>
                    <a:pt x="104" y="86"/>
                    <a:pt x="119" y="81"/>
                    <a:pt x="134" y="76"/>
                  </a:cubicBezTo>
                  <a:cubicBezTo>
                    <a:pt x="138" y="75"/>
                    <a:pt x="142" y="74"/>
                    <a:pt x="146" y="73"/>
                  </a:cubicBezTo>
                  <a:cubicBezTo>
                    <a:pt x="158" y="69"/>
                    <a:pt x="161" y="71"/>
                    <a:pt x="165" y="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84" name="Freeform 13"/>
            <p:cNvSpPr>
              <a:spLocks/>
            </p:cNvSpPr>
            <p:nvPr/>
          </p:nvSpPr>
          <p:spPr bwMode="auto">
            <a:xfrm>
              <a:off x="6227521" y="2914954"/>
              <a:ext cx="371138" cy="276009"/>
            </a:xfrm>
            <a:custGeom>
              <a:avLst/>
              <a:gdLst>
                <a:gd name="T0" fmla="*/ 98 w 162"/>
                <a:gd name="T1" fmla="*/ 41 h 121"/>
                <a:gd name="T2" fmla="*/ 87 w 162"/>
                <a:gd name="T3" fmla="*/ 36 h 121"/>
                <a:gd name="T4" fmla="*/ 33 w 162"/>
                <a:gd name="T5" fmla="*/ 20 h 121"/>
                <a:gd name="T6" fmla="*/ 20 w 162"/>
                <a:gd name="T7" fmla="*/ 16 h 121"/>
                <a:gd name="T8" fmla="*/ 36 w 162"/>
                <a:gd name="T9" fmla="*/ 2 h 121"/>
                <a:gd name="T10" fmla="*/ 132 w 162"/>
                <a:gd name="T11" fmla="*/ 24 h 121"/>
                <a:gd name="T12" fmla="*/ 154 w 162"/>
                <a:gd name="T13" fmla="*/ 29 h 121"/>
                <a:gd name="T14" fmla="*/ 161 w 162"/>
                <a:gd name="T15" fmla="*/ 40 h 121"/>
                <a:gd name="T16" fmla="*/ 147 w 162"/>
                <a:gd name="T17" fmla="*/ 56 h 121"/>
                <a:gd name="T18" fmla="*/ 104 w 162"/>
                <a:gd name="T19" fmla="*/ 66 h 121"/>
                <a:gd name="T20" fmla="*/ 82 w 162"/>
                <a:gd name="T21" fmla="*/ 72 h 121"/>
                <a:gd name="T22" fmla="*/ 73 w 162"/>
                <a:gd name="T23" fmla="*/ 80 h 121"/>
                <a:gd name="T24" fmla="*/ 85 w 162"/>
                <a:gd name="T25" fmla="*/ 87 h 121"/>
                <a:gd name="T26" fmla="*/ 124 w 162"/>
                <a:gd name="T27" fmla="*/ 97 h 121"/>
                <a:gd name="T28" fmla="*/ 138 w 162"/>
                <a:gd name="T29" fmla="*/ 101 h 121"/>
                <a:gd name="T30" fmla="*/ 142 w 162"/>
                <a:gd name="T31" fmla="*/ 113 h 121"/>
                <a:gd name="T32" fmla="*/ 132 w 162"/>
                <a:gd name="T33" fmla="*/ 119 h 121"/>
                <a:gd name="T34" fmla="*/ 23 w 162"/>
                <a:gd name="T35" fmla="*/ 93 h 121"/>
                <a:gd name="T36" fmla="*/ 9 w 162"/>
                <a:gd name="T37" fmla="*/ 88 h 121"/>
                <a:gd name="T38" fmla="*/ 7 w 162"/>
                <a:gd name="T39" fmla="*/ 72 h 121"/>
                <a:gd name="T40" fmla="*/ 23 w 162"/>
                <a:gd name="T41" fmla="*/ 64 h 121"/>
                <a:gd name="T42" fmla="*/ 78 w 162"/>
                <a:gd name="T43" fmla="*/ 51 h 121"/>
                <a:gd name="T44" fmla="*/ 91 w 162"/>
                <a:gd name="T45" fmla="*/ 46 h 121"/>
                <a:gd name="T46" fmla="*/ 98 w 162"/>
                <a:gd name="T47" fmla="*/ 4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" h="121">
                  <a:moveTo>
                    <a:pt x="98" y="41"/>
                  </a:moveTo>
                  <a:cubicBezTo>
                    <a:pt x="94" y="39"/>
                    <a:pt x="91" y="37"/>
                    <a:pt x="87" y="36"/>
                  </a:cubicBezTo>
                  <a:cubicBezTo>
                    <a:pt x="69" y="30"/>
                    <a:pt x="51" y="25"/>
                    <a:pt x="33" y="20"/>
                  </a:cubicBezTo>
                  <a:cubicBezTo>
                    <a:pt x="29" y="19"/>
                    <a:pt x="24" y="18"/>
                    <a:pt x="20" y="16"/>
                  </a:cubicBezTo>
                  <a:cubicBezTo>
                    <a:pt x="21" y="4"/>
                    <a:pt x="25" y="0"/>
                    <a:pt x="36" y="2"/>
                  </a:cubicBezTo>
                  <a:cubicBezTo>
                    <a:pt x="68" y="9"/>
                    <a:pt x="100" y="17"/>
                    <a:pt x="132" y="24"/>
                  </a:cubicBezTo>
                  <a:cubicBezTo>
                    <a:pt x="139" y="26"/>
                    <a:pt x="147" y="27"/>
                    <a:pt x="154" y="29"/>
                  </a:cubicBezTo>
                  <a:cubicBezTo>
                    <a:pt x="161" y="30"/>
                    <a:pt x="162" y="32"/>
                    <a:pt x="161" y="40"/>
                  </a:cubicBezTo>
                  <a:cubicBezTo>
                    <a:pt x="160" y="49"/>
                    <a:pt x="156" y="54"/>
                    <a:pt x="147" y="56"/>
                  </a:cubicBezTo>
                  <a:cubicBezTo>
                    <a:pt x="133" y="59"/>
                    <a:pt x="118" y="63"/>
                    <a:pt x="104" y="66"/>
                  </a:cubicBezTo>
                  <a:cubicBezTo>
                    <a:pt x="97" y="68"/>
                    <a:pt x="89" y="70"/>
                    <a:pt x="82" y="72"/>
                  </a:cubicBezTo>
                  <a:cubicBezTo>
                    <a:pt x="79" y="74"/>
                    <a:pt x="75" y="75"/>
                    <a:pt x="73" y="80"/>
                  </a:cubicBezTo>
                  <a:cubicBezTo>
                    <a:pt x="76" y="85"/>
                    <a:pt x="80" y="86"/>
                    <a:pt x="85" y="87"/>
                  </a:cubicBezTo>
                  <a:cubicBezTo>
                    <a:pt x="98" y="91"/>
                    <a:pt x="111" y="94"/>
                    <a:pt x="124" y="97"/>
                  </a:cubicBezTo>
                  <a:cubicBezTo>
                    <a:pt x="129" y="98"/>
                    <a:pt x="133" y="99"/>
                    <a:pt x="138" y="101"/>
                  </a:cubicBezTo>
                  <a:cubicBezTo>
                    <a:pt x="144" y="103"/>
                    <a:pt x="145" y="106"/>
                    <a:pt x="142" y="113"/>
                  </a:cubicBezTo>
                  <a:cubicBezTo>
                    <a:pt x="140" y="120"/>
                    <a:pt x="139" y="121"/>
                    <a:pt x="132" y="119"/>
                  </a:cubicBezTo>
                  <a:cubicBezTo>
                    <a:pt x="96" y="110"/>
                    <a:pt x="59" y="102"/>
                    <a:pt x="23" y="93"/>
                  </a:cubicBezTo>
                  <a:cubicBezTo>
                    <a:pt x="18" y="92"/>
                    <a:pt x="13" y="90"/>
                    <a:pt x="9" y="88"/>
                  </a:cubicBezTo>
                  <a:cubicBezTo>
                    <a:pt x="2" y="84"/>
                    <a:pt x="0" y="77"/>
                    <a:pt x="7" y="72"/>
                  </a:cubicBezTo>
                  <a:cubicBezTo>
                    <a:pt x="12" y="68"/>
                    <a:pt x="17" y="66"/>
                    <a:pt x="23" y="64"/>
                  </a:cubicBezTo>
                  <a:cubicBezTo>
                    <a:pt x="41" y="59"/>
                    <a:pt x="60" y="55"/>
                    <a:pt x="78" y="51"/>
                  </a:cubicBezTo>
                  <a:cubicBezTo>
                    <a:pt x="82" y="49"/>
                    <a:pt x="87" y="48"/>
                    <a:pt x="91" y="46"/>
                  </a:cubicBezTo>
                  <a:cubicBezTo>
                    <a:pt x="93" y="46"/>
                    <a:pt x="95" y="44"/>
                    <a:pt x="98" y="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85" name="Freeform 14"/>
            <p:cNvSpPr>
              <a:spLocks/>
            </p:cNvSpPr>
            <p:nvPr/>
          </p:nvSpPr>
          <p:spPr bwMode="auto">
            <a:xfrm>
              <a:off x="6649573" y="2014576"/>
              <a:ext cx="381857" cy="353720"/>
            </a:xfrm>
            <a:custGeom>
              <a:avLst/>
              <a:gdLst>
                <a:gd name="T0" fmla="*/ 167 w 167"/>
                <a:gd name="T1" fmla="*/ 85 h 155"/>
                <a:gd name="T2" fmla="*/ 140 w 167"/>
                <a:gd name="T3" fmla="*/ 98 h 155"/>
                <a:gd name="T4" fmla="*/ 76 w 167"/>
                <a:gd name="T5" fmla="*/ 86 h 155"/>
                <a:gd name="T6" fmla="*/ 71 w 167"/>
                <a:gd name="T7" fmla="*/ 84 h 155"/>
                <a:gd name="T8" fmla="*/ 66 w 167"/>
                <a:gd name="T9" fmla="*/ 92 h 155"/>
                <a:gd name="T10" fmla="*/ 76 w 167"/>
                <a:gd name="T11" fmla="*/ 104 h 155"/>
                <a:gd name="T12" fmla="*/ 103 w 167"/>
                <a:gd name="T13" fmla="*/ 125 h 155"/>
                <a:gd name="T14" fmla="*/ 114 w 167"/>
                <a:gd name="T15" fmla="*/ 135 h 155"/>
                <a:gd name="T16" fmla="*/ 117 w 167"/>
                <a:gd name="T17" fmla="*/ 147 h 155"/>
                <a:gd name="T18" fmla="*/ 105 w 167"/>
                <a:gd name="T19" fmla="*/ 151 h 155"/>
                <a:gd name="T20" fmla="*/ 57 w 167"/>
                <a:gd name="T21" fmla="*/ 115 h 155"/>
                <a:gd name="T22" fmla="*/ 8 w 167"/>
                <a:gd name="T23" fmla="*/ 75 h 155"/>
                <a:gd name="T24" fmla="*/ 0 w 167"/>
                <a:gd name="T25" fmla="*/ 67 h 155"/>
                <a:gd name="T26" fmla="*/ 16 w 167"/>
                <a:gd name="T27" fmla="*/ 55 h 155"/>
                <a:gd name="T28" fmla="*/ 39 w 167"/>
                <a:gd name="T29" fmla="*/ 58 h 155"/>
                <a:gd name="T30" fmla="*/ 95 w 167"/>
                <a:gd name="T31" fmla="*/ 69 h 155"/>
                <a:gd name="T32" fmla="*/ 100 w 167"/>
                <a:gd name="T33" fmla="*/ 69 h 155"/>
                <a:gd name="T34" fmla="*/ 105 w 167"/>
                <a:gd name="T35" fmla="*/ 67 h 155"/>
                <a:gd name="T36" fmla="*/ 104 w 167"/>
                <a:gd name="T37" fmla="*/ 63 h 155"/>
                <a:gd name="T38" fmla="*/ 99 w 167"/>
                <a:gd name="T39" fmla="*/ 57 h 155"/>
                <a:gd name="T40" fmla="*/ 58 w 167"/>
                <a:gd name="T41" fmla="*/ 23 h 155"/>
                <a:gd name="T42" fmla="*/ 48 w 167"/>
                <a:gd name="T43" fmla="*/ 14 h 155"/>
                <a:gd name="T44" fmla="*/ 46 w 167"/>
                <a:gd name="T45" fmla="*/ 5 h 155"/>
                <a:gd name="T46" fmla="*/ 56 w 167"/>
                <a:gd name="T47" fmla="*/ 1 h 155"/>
                <a:gd name="T48" fmla="*/ 66 w 167"/>
                <a:gd name="T49" fmla="*/ 6 h 155"/>
                <a:gd name="T50" fmla="*/ 91 w 167"/>
                <a:gd name="T51" fmla="*/ 24 h 155"/>
                <a:gd name="T52" fmla="*/ 159 w 167"/>
                <a:gd name="T53" fmla="*/ 77 h 155"/>
                <a:gd name="T54" fmla="*/ 167 w 167"/>
                <a:gd name="T55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155">
                  <a:moveTo>
                    <a:pt x="167" y="85"/>
                  </a:moveTo>
                  <a:cubicBezTo>
                    <a:pt x="159" y="98"/>
                    <a:pt x="154" y="101"/>
                    <a:pt x="140" y="98"/>
                  </a:cubicBezTo>
                  <a:cubicBezTo>
                    <a:pt x="119" y="94"/>
                    <a:pt x="97" y="90"/>
                    <a:pt x="76" y="86"/>
                  </a:cubicBezTo>
                  <a:cubicBezTo>
                    <a:pt x="74" y="85"/>
                    <a:pt x="73" y="85"/>
                    <a:pt x="71" y="84"/>
                  </a:cubicBezTo>
                  <a:cubicBezTo>
                    <a:pt x="65" y="84"/>
                    <a:pt x="63" y="88"/>
                    <a:pt x="66" y="92"/>
                  </a:cubicBezTo>
                  <a:cubicBezTo>
                    <a:pt x="68" y="97"/>
                    <a:pt x="72" y="101"/>
                    <a:pt x="76" y="104"/>
                  </a:cubicBezTo>
                  <a:cubicBezTo>
                    <a:pt x="85" y="111"/>
                    <a:pt x="94" y="118"/>
                    <a:pt x="103" y="125"/>
                  </a:cubicBezTo>
                  <a:cubicBezTo>
                    <a:pt x="107" y="128"/>
                    <a:pt x="111" y="131"/>
                    <a:pt x="114" y="135"/>
                  </a:cubicBezTo>
                  <a:cubicBezTo>
                    <a:pt x="118" y="138"/>
                    <a:pt x="118" y="142"/>
                    <a:pt x="117" y="147"/>
                  </a:cubicBezTo>
                  <a:cubicBezTo>
                    <a:pt x="115" y="153"/>
                    <a:pt x="111" y="155"/>
                    <a:pt x="105" y="151"/>
                  </a:cubicBezTo>
                  <a:cubicBezTo>
                    <a:pt x="89" y="139"/>
                    <a:pt x="73" y="127"/>
                    <a:pt x="57" y="115"/>
                  </a:cubicBezTo>
                  <a:cubicBezTo>
                    <a:pt x="40" y="102"/>
                    <a:pt x="24" y="89"/>
                    <a:pt x="8" y="75"/>
                  </a:cubicBezTo>
                  <a:cubicBezTo>
                    <a:pt x="5" y="73"/>
                    <a:pt x="2" y="70"/>
                    <a:pt x="0" y="67"/>
                  </a:cubicBezTo>
                  <a:cubicBezTo>
                    <a:pt x="3" y="59"/>
                    <a:pt x="8" y="54"/>
                    <a:pt x="16" y="55"/>
                  </a:cubicBezTo>
                  <a:cubicBezTo>
                    <a:pt x="24" y="55"/>
                    <a:pt x="32" y="56"/>
                    <a:pt x="39" y="58"/>
                  </a:cubicBezTo>
                  <a:cubicBezTo>
                    <a:pt x="58" y="61"/>
                    <a:pt x="77" y="65"/>
                    <a:pt x="95" y="69"/>
                  </a:cubicBezTo>
                  <a:cubicBezTo>
                    <a:pt x="97" y="69"/>
                    <a:pt x="99" y="70"/>
                    <a:pt x="100" y="69"/>
                  </a:cubicBezTo>
                  <a:cubicBezTo>
                    <a:pt x="102" y="69"/>
                    <a:pt x="104" y="69"/>
                    <a:pt x="105" y="67"/>
                  </a:cubicBezTo>
                  <a:cubicBezTo>
                    <a:pt x="106" y="67"/>
                    <a:pt x="105" y="64"/>
                    <a:pt x="104" y="63"/>
                  </a:cubicBezTo>
                  <a:cubicBezTo>
                    <a:pt x="103" y="61"/>
                    <a:pt x="101" y="59"/>
                    <a:pt x="99" y="57"/>
                  </a:cubicBezTo>
                  <a:cubicBezTo>
                    <a:pt x="85" y="46"/>
                    <a:pt x="71" y="35"/>
                    <a:pt x="58" y="23"/>
                  </a:cubicBezTo>
                  <a:cubicBezTo>
                    <a:pt x="55" y="20"/>
                    <a:pt x="51" y="17"/>
                    <a:pt x="48" y="14"/>
                  </a:cubicBezTo>
                  <a:cubicBezTo>
                    <a:pt x="46" y="12"/>
                    <a:pt x="44" y="9"/>
                    <a:pt x="46" y="5"/>
                  </a:cubicBezTo>
                  <a:cubicBezTo>
                    <a:pt x="49" y="2"/>
                    <a:pt x="52" y="0"/>
                    <a:pt x="56" y="1"/>
                  </a:cubicBezTo>
                  <a:cubicBezTo>
                    <a:pt x="60" y="2"/>
                    <a:pt x="63" y="4"/>
                    <a:pt x="66" y="6"/>
                  </a:cubicBezTo>
                  <a:cubicBezTo>
                    <a:pt x="74" y="12"/>
                    <a:pt x="83" y="18"/>
                    <a:pt x="91" y="24"/>
                  </a:cubicBezTo>
                  <a:cubicBezTo>
                    <a:pt x="114" y="42"/>
                    <a:pt x="137" y="59"/>
                    <a:pt x="159" y="77"/>
                  </a:cubicBezTo>
                  <a:cubicBezTo>
                    <a:pt x="162" y="80"/>
                    <a:pt x="165" y="82"/>
                    <a:pt x="167" y="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86" name="Freeform 15"/>
            <p:cNvSpPr>
              <a:spLocks noEditPoints="1"/>
            </p:cNvSpPr>
            <p:nvPr/>
          </p:nvSpPr>
          <p:spPr bwMode="auto">
            <a:xfrm>
              <a:off x="10800425" y="3638472"/>
              <a:ext cx="373818" cy="258591"/>
            </a:xfrm>
            <a:custGeom>
              <a:avLst/>
              <a:gdLst>
                <a:gd name="T0" fmla="*/ 88 w 163"/>
                <a:gd name="T1" fmla="*/ 113 h 113"/>
                <a:gd name="T2" fmla="*/ 35 w 163"/>
                <a:gd name="T3" fmla="*/ 102 h 113"/>
                <a:gd name="T4" fmla="*/ 19 w 163"/>
                <a:gd name="T5" fmla="*/ 24 h 113"/>
                <a:gd name="T6" fmla="*/ 52 w 163"/>
                <a:gd name="T7" fmla="*/ 5 h 113"/>
                <a:gd name="T8" fmla="*/ 115 w 163"/>
                <a:gd name="T9" fmla="*/ 6 h 113"/>
                <a:gd name="T10" fmla="*/ 157 w 163"/>
                <a:gd name="T11" fmla="*/ 49 h 113"/>
                <a:gd name="T12" fmla="*/ 115 w 163"/>
                <a:gd name="T13" fmla="*/ 110 h 113"/>
                <a:gd name="T14" fmla="*/ 88 w 163"/>
                <a:gd name="T15" fmla="*/ 113 h 113"/>
                <a:gd name="T16" fmla="*/ 73 w 163"/>
                <a:gd name="T17" fmla="*/ 24 h 113"/>
                <a:gd name="T18" fmla="*/ 45 w 163"/>
                <a:gd name="T19" fmla="*/ 33 h 113"/>
                <a:gd name="T20" fmla="*/ 34 w 163"/>
                <a:gd name="T21" fmla="*/ 62 h 113"/>
                <a:gd name="T22" fmla="*/ 63 w 163"/>
                <a:gd name="T23" fmla="*/ 88 h 113"/>
                <a:gd name="T24" fmla="*/ 97 w 163"/>
                <a:gd name="T25" fmla="*/ 91 h 113"/>
                <a:gd name="T26" fmla="*/ 133 w 163"/>
                <a:gd name="T27" fmla="*/ 69 h 113"/>
                <a:gd name="T28" fmla="*/ 128 w 163"/>
                <a:gd name="T29" fmla="*/ 40 h 113"/>
                <a:gd name="T30" fmla="*/ 118 w 163"/>
                <a:gd name="T31" fmla="*/ 34 h 113"/>
                <a:gd name="T32" fmla="*/ 73 w 163"/>
                <a:gd name="T33" fmla="*/ 2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" h="113">
                  <a:moveTo>
                    <a:pt x="88" y="113"/>
                  </a:moveTo>
                  <a:cubicBezTo>
                    <a:pt x="70" y="113"/>
                    <a:pt x="52" y="110"/>
                    <a:pt x="35" y="102"/>
                  </a:cubicBezTo>
                  <a:cubicBezTo>
                    <a:pt x="8" y="86"/>
                    <a:pt x="0" y="49"/>
                    <a:pt x="19" y="24"/>
                  </a:cubicBezTo>
                  <a:cubicBezTo>
                    <a:pt x="27" y="13"/>
                    <a:pt x="39" y="7"/>
                    <a:pt x="52" y="5"/>
                  </a:cubicBezTo>
                  <a:cubicBezTo>
                    <a:pt x="73" y="0"/>
                    <a:pt x="94" y="1"/>
                    <a:pt x="115" y="6"/>
                  </a:cubicBezTo>
                  <a:cubicBezTo>
                    <a:pt x="136" y="13"/>
                    <a:pt x="152" y="25"/>
                    <a:pt x="157" y="49"/>
                  </a:cubicBezTo>
                  <a:cubicBezTo>
                    <a:pt x="163" y="78"/>
                    <a:pt x="144" y="106"/>
                    <a:pt x="115" y="110"/>
                  </a:cubicBezTo>
                  <a:cubicBezTo>
                    <a:pt x="106" y="112"/>
                    <a:pt x="97" y="112"/>
                    <a:pt x="88" y="113"/>
                  </a:cubicBezTo>
                  <a:close/>
                  <a:moveTo>
                    <a:pt x="73" y="24"/>
                  </a:moveTo>
                  <a:cubicBezTo>
                    <a:pt x="66" y="24"/>
                    <a:pt x="55" y="26"/>
                    <a:pt x="45" y="33"/>
                  </a:cubicBezTo>
                  <a:cubicBezTo>
                    <a:pt x="35" y="41"/>
                    <a:pt x="32" y="51"/>
                    <a:pt x="34" y="62"/>
                  </a:cubicBezTo>
                  <a:cubicBezTo>
                    <a:pt x="37" y="78"/>
                    <a:pt x="49" y="85"/>
                    <a:pt x="63" y="88"/>
                  </a:cubicBezTo>
                  <a:cubicBezTo>
                    <a:pt x="74" y="91"/>
                    <a:pt x="86" y="91"/>
                    <a:pt x="97" y="91"/>
                  </a:cubicBezTo>
                  <a:cubicBezTo>
                    <a:pt x="114" y="92"/>
                    <a:pt x="125" y="83"/>
                    <a:pt x="133" y="69"/>
                  </a:cubicBezTo>
                  <a:cubicBezTo>
                    <a:pt x="138" y="59"/>
                    <a:pt x="137" y="48"/>
                    <a:pt x="128" y="40"/>
                  </a:cubicBezTo>
                  <a:cubicBezTo>
                    <a:pt x="125" y="38"/>
                    <a:pt x="122" y="35"/>
                    <a:pt x="118" y="34"/>
                  </a:cubicBezTo>
                  <a:cubicBezTo>
                    <a:pt x="105" y="27"/>
                    <a:pt x="92" y="24"/>
                    <a:pt x="73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87" name="Freeform 16"/>
            <p:cNvSpPr>
              <a:spLocks/>
            </p:cNvSpPr>
            <p:nvPr/>
          </p:nvSpPr>
          <p:spPr bwMode="auto">
            <a:xfrm>
              <a:off x="10761569" y="3974774"/>
              <a:ext cx="356400" cy="259931"/>
            </a:xfrm>
            <a:custGeom>
              <a:avLst/>
              <a:gdLst>
                <a:gd name="T0" fmla="*/ 74 w 155"/>
                <a:gd name="T1" fmla="*/ 110 h 114"/>
                <a:gd name="T2" fmla="*/ 25 w 155"/>
                <a:gd name="T3" fmla="*/ 102 h 114"/>
                <a:gd name="T4" fmla="*/ 13 w 155"/>
                <a:gd name="T5" fmla="*/ 92 h 114"/>
                <a:gd name="T6" fmla="*/ 28 w 155"/>
                <a:gd name="T7" fmla="*/ 14 h 114"/>
                <a:gd name="T8" fmla="*/ 52 w 155"/>
                <a:gd name="T9" fmla="*/ 4 h 114"/>
                <a:gd name="T10" fmla="*/ 127 w 155"/>
                <a:gd name="T11" fmla="*/ 18 h 114"/>
                <a:gd name="T12" fmla="*/ 153 w 155"/>
                <a:gd name="T13" fmla="*/ 57 h 114"/>
                <a:gd name="T14" fmla="*/ 136 w 155"/>
                <a:gd name="T15" fmla="*/ 104 h 114"/>
                <a:gd name="T16" fmla="*/ 108 w 155"/>
                <a:gd name="T17" fmla="*/ 113 h 114"/>
                <a:gd name="T18" fmla="*/ 102 w 155"/>
                <a:gd name="T19" fmla="*/ 107 h 114"/>
                <a:gd name="T20" fmla="*/ 111 w 155"/>
                <a:gd name="T21" fmla="*/ 92 h 114"/>
                <a:gd name="T22" fmla="*/ 130 w 155"/>
                <a:gd name="T23" fmla="*/ 61 h 114"/>
                <a:gd name="T24" fmla="*/ 111 w 155"/>
                <a:gd name="T25" fmla="*/ 35 h 114"/>
                <a:gd name="T26" fmla="*/ 51 w 155"/>
                <a:gd name="T27" fmla="*/ 29 h 114"/>
                <a:gd name="T28" fmla="*/ 33 w 155"/>
                <a:gd name="T29" fmla="*/ 76 h 114"/>
                <a:gd name="T30" fmla="*/ 44 w 155"/>
                <a:gd name="T31" fmla="*/ 84 h 114"/>
                <a:gd name="T32" fmla="*/ 56 w 155"/>
                <a:gd name="T33" fmla="*/ 76 h 114"/>
                <a:gd name="T34" fmla="*/ 59 w 155"/>
                <a:gd name="T35" fmla="*/ 69 h 114"/>
                <a:gd name="T36" fmla="*/ 66 w 155"/>
                <a:gd name="T37" fmla="*/ 63 h 114"/>
                <a:gd name="T38" fmla="*/ 81 w 155"/>
                <a:gd name="T39" fmla="*/ 74 h 114"/>
                <a:gd name="T40" fmla="*/ 76 w 155"/>
                <a:gd name="T41" fmla="*/ 99 h 114"/>
                <a:gd name="T42" fmla="*/ 74 w 155"/>
                <a:gd name="T43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5" h="114">
                  <a:moveTo>
                    <a:pt x="74" y="110"/>
                  </a:moveTo>
                  <a:cubicBezTo>
                    <a:pt x="57" y="109"/>
                    <a:pt x="41" y="107"/>
                    <a:pt x="25" y="102"/>
                  </a:cubicBezTo>
                  <a:cubicBezTo>
                    <a:pt x="20" y="100"/>
                    <a:pt x="15" y="97"/>
                    <a:pt x="13" y="92"/>
                  </a:cubicBezTo>
                  <a:cubicBezTo>
                    <a:pt x="0" y="67"/>
                    <a:pt x="3" y="33"/>
                    <a:pt x="28" y="14"/>
                  </a:cubicBezTo>
                  <a:cubicBezTo>
                    <a:pt x="35" y="9"/>
                    <a:pt x="43" y="5"/>
                    <a:pt x="52" y="4"/>
                  </a:cubicBezTo>
                  <a:cubicBezTo>
                    <a:pt x="79" y="0"/>
                    <a:pt x="104" y="4"/>
                    <a:pt x="127" y="18"/>
                  </a:cubicBezTo>
                  <a:cubicBezTo>
                    <a:pt x="142" y="27"/>
                    <a:pt x="152" y="40"/>
                    <a:pt x="153" y="57"/>
                  </a:cubicBezTo>
                  <a:cubicBezTo>
                    <a:pt x="155" y="75"/>
                    <a:pt x="150" y="91"/>
                    <a:pt x="136" y="104"/>
                  </a:cubicBezTo>
                  <a:cubicBezTo>
                    <a:pt x="129" y="111"/>
                    <a:pt x="119" y="114"/>
                    <a:pt x="108" y="113"/>
                  </a:cubicBezTo>
                  <a:cubicBezTo>
                    <a:pt x="104" y="113"/>
                    <a:pt x="102" y="111"/>
                    <a:pt x="102" y="107"/>
                  </a:cubicBezTo>
                  <a:cubicBezTo>
                    <a:pt x="100" y="98"/>
                    <a:pt x="102" y="95"/>
                    <a:pt x="111" y="92"/>
                  </a:cubicBezTo>
                  <a:cubicBezTo>
                    <a:pt x="124" y="88"/>
                    <a:pt x="132" y="74"/>
                    <a:pt x="130" y="61"/>
                  </a:cubicBezTo>
                  <a:cubicBezTo>
                    <a:pt x="128" y="49"/>
                    <a:pt x="122" y="40"/>
                    <a:pt x="111" y="35"/>
                  </a:cubicBezTo>
                  <a:cubicBezTo>
                    <a:pt x="92" y="25"/>
                    <a:pt x="72" y="24"/>
                    <a:pt x="51" y="29"/>
                  </a:cubicBezTo>
                  <a:cubicBezTo>
                    <a:pt x="29" y="34"/>
                    <a:pt x="22" y="55"/>
                    <a:pt x="33" y="76"/>
                  </a:cubicBezTo>
                  <a:cubicBezTo>
                    <a:pt x="35" y="81"/>
                    <a:pt x="39" y="84"/>
                    <a:pt x="44" y="84"/>
                  </a:cubicBezTo>
                  <a:cubicBezTo>
                    <a:pt x="50" y="84"/>
                    <a:pt x="54" y="80"/>
                    <a:pt x="56" y="76"/>
                  </a:cubicBezTo>
                  <a:cubicBezTo>
                    <a:pt x="57" y="74"/>
                    <a:pt x="57" y="71"/>
                    <a:pt x="59" y="69"/>
                  </a:cubicBezTo>
                  <a:cubicBezTo>
                    <a:pt x="61" y="67"/>
                    <a:pt x="63" y="64"/>
                    <a:pt x="66" y="63"/>
                  </a:cubicBezTo>
                  <a:cubicBezTo>
                    <a:pt x="75" y="58"/>
                    <a:pt x="82" y="63"/>
                    <a:pt x="81" y="74"/>
                  </a:cubicBezTo>
                  <a:cubicBezTo>
                    <a:pt x="79" y="82"/>
                    <a:pt x="77" y="91"/>
                    <a:pt x="76" y="99"/>
                  </a:cubicBezTo>
                  <a:cubicBezTo>
                    <a:pt x="75" y="102"/>
                    <a:pt x="74" y="106"/>
                    <a:pt x="7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88" name="Freeform 17"/>
            <p:cNvSpPr>
              <a:spLocks noEditPoints="1"/>
            </p:cNvSpPr>
            <p:nvPr/>
          </p:nvSpPr>
          <p:spPr bwMode="auto">
            <a:xfrm>
              <a:off x="6341408" y="4305717"/>
              <a:ext cx="360419" cy="286728"/>
            </a:xfrm>
            <a:custGeom>
              <a:avLst/>
              <a:gdLst>
                <a:gd name="T0" fmla="*/ 98 w 157"/>
                <a:gd name="T1" fmla="*/ 1 h 126"/>
                <a:gd name="T2" fmla="*/ 137 w 157"/>
                <a:gd name="T3" fmla="*/ 24 h 126"/>
                <a:gd name="T4" fmla="*/ 154 w 157"/>
                <a:gd name="T5" fmla="*/ 64 h 126"/>
                <a:gd name="T6" fmla="*/ 148 w 157"/>
                <a:gd name="T7" fmla="*/ 77 h 126"/>
                <a:gd name="T8" fmla="*/ 37 w 157"/>
                <a:gd name="T9" fmla="*/ 122 h 126"/>
                <a:gd name="T10" fmla="*/ 20 w 157"/>
                <a:gd name="T11" fmla="*/ 115 h 126"/>
                <a:gd name="T12" fmla="*/ 4 w 157"/>
                <a:gd name="T13" fmla="*/ 70 h 126"/>
                <a:gd name="T14" fmla="*/ 16 w 157"/>
                <a:gd name="T15" fmla="*/ 36 h 126"/>
                <a:gd name="T16" fmla="*/ 98 w 157"/>
                <a:gd name="T17" fmla="*/ 1 h 126"/>
                <a:gd name="T18" fmla="*/ 27 w 157"/>
                <a:gd name="T19" fmla="*/ 68 h 126"/>
                <a:gd name="T20" fmla="*/ 34 w 157"/>
                <a:gd name="T21" fmla="*/ 88 h 126"/>
                <a:gd name="T22" fmla="*/ 47 w 157"/>
                <a:gd name="T23" fmla="*/ 94 h 126"/>
                <a:gd name="T24" fmla="*/ 78 w 157"/>
                <a:gd name="T25" fmla="*/ 82 h 126"/>
                <a:gd name="T26" fmla="*/ 122 w 157"/>
                <a:gd name="T27" fmla="*/ 64 h 126"/>
                <a:gd name="T28" fmla="*/ 127 w 157"/>
                <a:gd name="T29" fmla="*/ 53 h 126"/>
                <a:gd name="T30" fmla="*/ 114 w 157"/>
                <a:gd name="T31" fmla="*/ 30 h 126"/>
                <a:gd name="T32" fmla="*/ 101 w 157"/>
                <a:gd name="T33" fmla="*/ 24 h 126"/>
                <a:gd name="T34" fmla="*/ 36 w 157"/>
                <a:gd name="T35" fmla="*/ 47 h 126"/>
                <a:gd name="T36" fmla="*/ 27 w 157"/>
                <a:gd name="T37" fmla="*/ 6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" h="126">
                  <a:moveTo>
                    <a:pt x="98" y="1"/>
                  </a:moveTo>
                  <a:cubicBezTo>
                    <a:pt x="116" y="0"/>
                    <a:pt x="129" y="8"/>
                    <a:pt x="137" y="24"/>
                  </a:cubicBezTo>
                  <a:cubicBezTo>
                    <a:pt x="144" y="37"/>
                    <a:pt x="149" y="50"/>
                    <a:pt x="154" y="64"/>
                  </a:cubicBezTo>
                  <a:cubicBezTo>
                    <a:pt x="157" y="72"/>
                    <a:pt x="156" y="74"/>
                    <a:pt x="148" y="77"/>
                  </a:cubicBezTo>
                  <a:cubicBezTo>
                    <a:pt x="111" y="92"/>
                    <a:pt x="74" y="107"/>
                    <a:pt x="37" y="122"/>
                  </a:cubicBezTo>
                  <a:cubicBezTo>
                    <a:pt x="27" y="126"/>
                    <a:pt x="24" y="125"/>
                    <a:pt x="20" y="115"/>
                  </a:cubicBezTo>
                  <a:cubicBezTo>
                    <a:pt x="14" y="100"/>
                    <a:pt x="8" y="85"/>
                    <a:pt x="4" y="70"/>
                  </a:cubicBezTo>
                  <a:cubicBezTo>
                    <a:pt x="0" y="56"/>
                    <a:pt x="7" y="45"/>
                    <a:pt x="16" y="36"/>
                  </a:cubicBezTo>
                  <a:cubicBezTo>
                    <a:pt x="38" y="12"/>
                    <a:pt x="66" y="3"/>
                    <a:pt x="98" y="1"/>
                  </a:cubicBezTo>
                  <a:close/>
                  <a:moveTo>
                    <a:pt x="27" y="68"/>
                  </a:moveTo>
                  <a:cubicBezTo>
                    <a:pt x="29" y="73"/>
                    <a:pt x="31" y="81"/>
                    <a:pt x="34" y="88"/>
                  </a:cubicBezTo>
                  <a:cubicBezTo>
                    <a:pt x="37" y="96"/>
                    <a:pt x="39" y="96"/>
                    <a:pt x="47" y="94"/>
                  </a:cubicBezTo>
                  <a:cubicBezTo>
                    <a:pt x="57" y="90"/>
                    <a:pt x="68" y="86"/>
                    <a:pt x="78" y="82"/>
                  </a:cubicBezTo>
                  <a:cubicBezTo>
                    <a:pt x="93" y="77"/>
                    <a:pt x="107" y="71"/>
                    <a:pt x="122" y="64"/>
                  </a:cubicBezTo>
                  <a:cubicBezTo>
                    <a:pt x="129" y="61"/>
                    <a:pt x="130" y="59"/>
                    <a:pt x="127" y="53"/>
                  </a:cubicBezTo>
                  <a:cubicBezTo>
                    <a:pt x="123" y="45"/>
                    <a:pt x="119" y="37"/>
                    <a:pt x="114" y="30"/>
                  </a:cubicBezTo>
                  <a:cubicBezTo>
                    <a:pt x="111" y="26"/>
                    <a:pt x="107" y="24"/>
                    <a:pt x="101" y="24"/>
                  </a:cubicBezTo>
                  <a:cubicBezTo>
                    <a:pt x="76" y="23"/>
                    <a:pt x="55" y="33"/>
                    <a:pt x="36" y="47"/>
                  </a:cubicBezTo>
                  <a:cubicBezTo>
                    <a:pt x="30" y="51"/>
                    <a:pt x="27" y="58"/>
                    <a:pt x="2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89" name="Freeform 18"/>
            <p:cNvSpPr>
              <a:spLocks noEditPoints="1"/>
            </p:cNvSpPr>
            <p:nvPr/>
          </p:nvSpPr>
          <p:spPr bwMode="auto">
            <a:xfrm>
              <a:off x="9188587" y="1220046"/>
              <a:ext cx="274669" cy="360419"/>
            </a:xfrm>
            <a:custGeom>
              <a:avLst/>
              <a:gdLst>
                <a:gd name="T0" fmla="*/ 0 w 120"/>
                <a:gd name="T1" fmla="*/ 91 h 158"/>
                <a:gd name="T2" fmla="*/ 20 w 120"/>
                <a:gd name="T3" fmla="*/ 25 h 158"/>
                <a:gd name="T4" fmla="*/ 73 w 120"/>
                <a:gd name="T5" fmla="*/ 3 h 158"/>
                <a:gd name="T6" fmla="*/ 115 w 120"/>
                <a:gd name="T7" fmla="*/ 37 h 158"/>
                <a:gd name="T8" fmla="*/ 116 w 120"/>
                <a:gd name="T9" fmla="*/ 79 h 158"/>
                <a:gd name="T10" fmla="*/ 92 w 120"/>
                <a:gd name="T11" fmla="*/ 130 h 158"/>
                <a:gd name="T12" fmla="*/ 10 w 120"/>
                <a:gd name="T13" fmla="*/ 127 h 158"/>
                <a:gd name="T14" fmla="*/ 0 w 120"/>
                <a:gd name="T15" fmla="*/ 91 h 158"/>
                <a:gd name="T16" fmla="*/ 94 w 120"/>
                <a:gd name="T17" fmla="*/ 62 h 158"/>
                <a:gd name="T18" fmla="*/ 94 w 120"/>
                <a:gd name="T19" fmla="*/ 54 h 158"/>
                <a:gd name="T20" fmla="*/ 60 w 120"/>
                <a:gd name="T21" fmla="*/ 25 h 158"/>
                <a:gd name="T22" fmla="*/ 36 w 120"/>
                <a:gd name="T23" fmla="*/ 41 h 158"/>
                <a:gd name="T24" fmla="*/ 23 w 120"/>
                <a:gd name="T25" fmla="*/ 76 h 158"/>
                <a:gd name="T26" fmla="*/ 39 w 120"/>
                <a:gd name="T27" fmla="*/ 121 h 158"/>
                <a:gd name="T28" fmla="*/ 66 w 120"/>
                <a:gd name="T29" fmla="*/ 121 h 158"/>
                <a:gd name="T30" fmla="*/ 78 w 120"/>
                <a:gd name="T31" fmla="*/ 110 h 158"/>
                <a:gd name="T32" fmla="*/ 94 w 120"/>
                <a:gd name="T33" fmla="*/ 6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58">
                  <a:moveTo>
                    <a:pt x="0" y="91"/>
                  </a:moveTo>
                  <a:cubicBezTo>
                    <a:pt x="1" y="67"/>
                    <a:pt x="6" y="45"/>
                    <a:pt x="20" y="25"/>
                  </a:cubicBezTo>
                  <a:cubicBezTo>
                    <a:pt x="33" y="7"/>
                    <a:pt x="51" y="0"/>
                    <a:pt x="73" y="3"/>
                  </a:cubicBezTo>
                  <a:cubicBezTo>
                    <a:pt x="93" y="6"/>
                    <a:pt x="107" y="18"/>
                    <a:pt x="115" y="37"/>
                  </a:cubicBezTo>
                  <a:cubicBezTo>
                    <a:pt x="120" y="51"/>
                    <a:pt x="119" y="65"/>
                    <a:pt x="116" y="79"/>
                  </a:cubicBezTo>
                  <a:cubicBezTo>
                    <a:pt x="112" y="98"/>
                    <a:pt x="105" y="115"/>
                    <a:pt x="92" y="130"/>
                  </a:cubicBezTo>
                  <a:cubicBezTo>
                    <a:pt x="68" y="158"/>
                    <a:pt x="27" y="150"/>
                    <a:pt x="10" y="127"/>
                  </a:cubicBezTo>
                  <a:cubicBezTo>
                    <a:pt x="2" y="116"/>
                    <a:pt x="0" y="104"/>
                    <a:pt x="0" y="91"/>
                  </a:cubicBezTo>
                  <a:close/>
                  <a:moveTo>
                    <a:pt x="94" y="62"/>
                  </a:moveTo>
                  <a:cubicBezTo>
                    <a:pt x="94" y="59"/>
                    <a:pt x="95" y="56"/>
                    <a:pt x="94" y="54"/>
                  </a:cubicBezTo>
                  <a:cubicBezTo>
                    <a:pt x="93" y="36"/>
                    <a:pt x="77" y="23"/>
                    <a:pt x="60" y="25"/>
                  </a:cubicBezTo>
                  <a:cubicBezTo>
                    <a:pt x="49" y="26"/>
                    <a:pt x="42" y="33"/>
                    <a:pt x="36" y="41"/>
                  </a:cubicBezTo>
                  <a:cubicBezTo>
                    <a:pt x="29" y="51"/>
                    <a:pt x="26" y="63"/>
                    <a:pt x="23" y="76"/>
                  </a:cubicBezTo>
                  <a:cubicBezTo>
                    <a:pt x="19" y="94"/>
                    <a:pt x="23" y="109"/>
                    <a:pt x="39" y="121"/>
                  </a:cubicBezTo>
                  <a:cubicBezTo>
                    <a:pt x="50" y="128"/>
                    <a:pt x="56" y="129"/>
                    <a:pt x="66" y="121"/>
                  </a:cubicBezTo>
                  <a:cubicBezTo>
                    <a:pt x="71" y="118"/>
                    <a:pt x="75" y="114"/>
                    <a:pt x="78" y="110"/>
                  </a:cubicBezTo>
                  <a:cubicBezTo>
                    <a:pt x="89" y="96"/>
                    <a:pt x="95" y="80"/>
                    <a:pt x="94" y="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90" name="Freeform 19"/>
            <p:cNvSpPr>
              <a:spLocks noEditPoints="1"/>
            </p:cNvSpPr>
            <p:nvPr/>
          </p:nvSpPr>
          <p:spPr bwMode="auto">
            <a:xfrm>
              <a:off x="10784346" y="3010083"/>
              <a:ext cx="344341" cy="262610"/>
            </a:xfrm>
            <a:custGeom>
              <a:avLst/>
              <a:gdLst>
                <a:gd name="T0" fmla="*/ 88 w 150"/>
                <a:gd name="T1" fmla="*/ 0 h 115"/>
                <a:gd name="T2" fmla="*/ 106 w 150"/>
                <a:gd name="T3" fmla="*/ 1 h 115"/>
                <a:gd name="T4" fmla="*/ 148 w 150"/>
                <a:gd name="T5" fmla="*/ 44 h 115"/>
                <a:gd name="T6" fmla="*/ 114 w 150"/>
                <a:gd name="T7" fmla="*/ 102 h 115"/>
                <a:gd name="T8" fmla="*/ 42 w 150"/>
                <a:gd name="T9" fmla="*/ 110 h 115"/>
                <a:gd name="T10" fmla="*/ 1 w 150"/>
                <a:gd name="T11" fmla="*/ 64 h 115"/>
                <a:gd name="T12" fmla="*/ 11 w 150"/>
                <a:gd name="T13" fmla="*/ 30 h 115"/>
                <a:gd name="T14" fmla="*/ 63 w 150"/>
                <a:gd name="T15" fmla="*/ 1 h 115"/>
                <a:gd name="T16" fmla="*/ 88 w 150"/>
                <a:gd name="T17" fmla="*/ 0 h 115"/>
                <a:gd name="T18" fmla="*/ 89 w 150"/>
                <a:gd name="T19" fmla="*/ 20 h 115"/>
                <a:gd name="T20" fmla="*/ 39 w 150"/>
                <a:gd name="T21" fmla="*/ 34 h 115"/>
                <a:gd name="T22" fmla="*/ 33 w 150"/>
                <a:gd name="T23" fmla="*/ 80 h 115"/>
                <a:gd name="T24" fmla="*/ 48 w 150"/>
                <a:gd name="T25" fmla="*/ 90 h 115"/>
                <a:gd name="T26" fmla="*/ 104 w 150"/>
                <a:gd name="T27" fmla="*/ 81 h 115"/>
                <a:gd name="T28" fmla="*/ 126 w 150"/>
                <a:gd name="T29" fmla="*/ 56 h 115"/>
                <a:gd name="T30" fmla="*/ 125 w 150"/>
                <a:gd name="T31" fmla="*/ 44 h 115"/>
                <a:gd name="T32" fmla="*/ 89 w 150"/>
                <a:gd name="T33" fmla="*/ 2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0" h="115">
                  <a:moveTo>
                    <a:pt x="88" y="0"/>
                  </a:moveTo>
                  <a:cubicBezTo>
                    <a:pt x="94" y="0"/>
                    <a:pt x="100" y="0"/>
                    <a:pt x="106" y="1"/>
                  </a:cubicBezTo>
                  <a:cubicBezTo>
                    <a:pt x="129" y="4"/>
                    <a:pt x="146" y="22"/>
                    <a:pt x="148" y="44"/>
                  </a:cubicBezTo>
                  <a:cubicBezTo>
                    <a:pt x="150" y="70"/>
                    <a:pt x="137" y="92"/>
                    <a:pt x="114" y="102"/>
                  </a:cubicBezTo>
                  <a:cubicBezTo>
                    <a:pt x="91" y="112"/>
                    <a:pt x="67" y="115"/>
                    <a:pt x="42" y="110"/>
                  </a:cubicBezTo>
                  <a:cubicBezTo>
                    <a:pt x="18" y="106"/>
                    <a:pt x="4" y="89"/>
                    <a:pt x="1" y="64"/>
                  </a:cubicBezTo>
                  <a:cubicBezTo>
                    <a:pt x="0" y="51"/>
                    <a:pt x="3" y="40"/>
                    <a:pt x="11" y="30"/>
                  </a:cubicBezTo>
                  <a:cubicBezTo>
                    <a:pt x="24" y="13"/>
                    <a:pt x="42" y="3"/>
                    <a:pt x="63" y="1"/>
                  </a:cubicBezTo>
                  <a:cubicBezTo>
                    <a:pt x="71" y="0"/>
                    <a:pt x="79" y="0"/>
                    <a:pt x="88" y="0"/>
                  </a:cubicBezTo>
                  <a:close/>
                  <a:moveTo>
                    <a:pt x="89" y="20"/>
                  </a:moveTo>
                  <a:cubicBezTo>
                    <a:pt x="70" y="20"/>
                    <a:pt x="54" y="26"/>
                    <a:pt x="39" y="34"/>
                  </a:cubicBezTo>
                  <a:cubicBezTo>
                    <a:pt x="21" y="44"/>
                    <a:pt x="22" y="68"/>
                    <a:pt x="33" y="80"/>
                  </a:cubicBezTo>
                  <a:cubicBezTo>
                    <a:pt x="37" y="84"/>
                    <a:pt x="41" y="89"/>
                    <a:pt x="48" y="90"/>
                  </a:cubicBezTo>
                  <a:cubicBezTo>
                    <a:pt x="68" y="91"/>
                    <a:pt x="87" y="89"/>
                    <a:pt x="104" y="81"/>
                  </a:cubicBezTo>
                  <a:cubicBezTo>
                    <a:pt x="115" y="76"/>
                    <a:pt x="123" y="68"/>
                    <a:pt x="126" y="56"/>
                  </a:cubicBezTo>
                  <a:cubicBezTo>
                    <a:pt x="127" y="51"/>
                    <a:pt x="127" y="47"/>
                    <a:pt x="125" y="44"/>
                  </a:cubicBezTo>
                  <a:cubicBezTo>
                    <a:pt x="116" y="30"/>
                    <a:pt x="106" y="17"/>
                    <a:pt x="89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91" name="Freeform 20"/>
            <p:cNvSpPr>
              <a:spLocks noEditPoints="1"/>
            </p:cNvSpPr>
            <p:nvPr/>
          </p:nvSpPr>
          <p:spPr bwMode="auto">
            <a:xfrm>
              <a:off x="8988949" y="4075263"/>
              <a:ext cx="210356" cy="351040"/>
            </a:xfrm>
            <a:custGeom>
              <a:avLst/>
              <a:gdLst>
                <a:gd name="T0" fmla="*/ 7 w 92"/>
                <a:gd name="T1" fmla="*/ 122 h 154"/>
                <a:gd name="T2" fmla="*/ 19 w 92"/>
                <a:gd name="T3" fmla="*/ 119 h 154"/>
                <a:gd name="T4" fmla="*/ 33 w 92"/>
                <a:gd name="T5" fmla="*/ 124 h 154"/>
                <a:gd name="T6" fmla="*/ 58 w 92"/>
                <a:gd name="T7" fmla="*/ 127 h 154"/>
                <a:gd name="T8" fmla="*/ 61 w 92"/>
                <a:gd name="T9" fmla="*/ 121 h 154"/>
                <a:gd name="T10" fmla="*/ 63 w 92"/>
                <a:gd name="T11" fmla="*/ 115 h 154"/>
                <a:gd name="T12" fmla="*/ 50 w 92"/>
                <a:gd name="T13" fmla="*/ 100 h 154"/>
                <a:gd name="T14" fmla="*/ 24 w 92"/>
                <a:gd name="T15" fmla="*/ 96 h 154"/>
                <a:gd name="T16" fmla="*/ 6 w 92"/>
                <a:gd name="T17" fmla="*/ 71 h 154"/>
                <a:gd name="T18" fmla="*/ 18 w 92"/>
                <a:gd name="T19" fmla="*/ 15 h 154"/>
                <a:gd name="T20" fmla="*/ 80 w 92"/>
                <a:gd name="T21" fmla="*/ 24 h 154"/>
                <a:gd name="T22" fmla="*/ 87 w 92"/>
                <a:gd name="T23" fmla="*/ 43 h 154"/>
                <a:gd name="T24" fmla="*/ 86 w 92"/>
                <a:gd name="T25" fmla="*/ 120 h 154"/>
                <a:gd name="T26" fmla="*/ 44 w 92"/>
                <a:gd name="T27" fmla="*/ 154 h 154"/>
                <a:gd name="T28" fmla="*/ 34 w 92"/>
                <a:gd name="T29" fmla="*/ 153 h 154"/>
                <a:gd name="T30" fmla="*/ 15 w 92"/>
                <a:gd name="T31" fmla="*/ 142 h 154"/>
                <a:gd name="T32" fmla="*/ 7 w 92"/>
                <a:gd name="T33" fmla="*/ 122 h 154"/>
                <a:gd name="T34" fmla="*/ 64 w 92"/>
                <a:gd name="T35" fmla="*/ 56 h 154"/>
                <a:gd name="T36" fmla="*/ 56 w 92"/>
                <a:gd name="T37" fmla="*/ 33 h 154"/>
                <a:gd name="T38" fmla="*/ 31 w 92"/>
                <a:gd name="T39" fmla="*/ 36 h 154"/>
                <a:gd name="T40" fmla="*/ 30 w 92"/>
                <a:gd name="T41" fmla="*/ 69 h 154"/>
                <a:gd name="T42" fmla="*/ 48 w 92"/>
                <a:gd name="T43" fmla="*/ 80 h 154"/>
                <a:gd name="T44" fmla="*/ 62 w 92"/>
                <a:gd name="T45" fmla="*/ 68 h 154"/>
                <a:gd name="T46" fmla="*/ 64 w 92"/>
                <a:gd name="T47" fmla="*/ 5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" h="154">
                  <a:moveTo>
                    <a:pt x="7" y="122"/>
                  </a:moveTo>
                  <a:cubicBezTo>
                    <a:pt x="11" y="121"/>
                    <a:pt x="15" y="120"/>
                    <a:pt x="19" y="119"/>
                  </a:cubicBezTo>
                  <a:cubicBezTo>
                    <a:pt x="25" y="117"/>
                    <a:pt x="29" y="119"/>
                    <a:pt x="33" y="124"/>
                  </a:cubicBezTo>
                  <a:cubicBezTo>
                    <a:pt x="39" y="136"/>
                    <a:pt x="48" y="134"/>
                    <a:pt x="58" y="127"/>
                  </a:cubicBezTo>
                  <a:cubicBezTo>
                    <a:pt x="59" y="126"/>
                    <a:pt x="60" y="123"/>
                    <a:pt x="61" y="121"/>
                  </a:cubicBezTo>
                  <a:cubicBezTo>
                    <a:pt x="62" y="119"/>
                    <a:pt x="62" y="117"/>
                    <a:pt x="63" y="115"/>
                  </a:cubicBezTo>
                  <a:cubicBezTo>
                    <a:pt x="67" y="100"/>
                    <a:pt x="66" y="98"/>
                    <a:pt x="50" y="100"/>
                  </a:cubicBezTo>
                  <a:cubicBezTo>
                    <a:pt x="40" y="102"/>
                    <a:pt x="32" y="101"/>
                    <a:pt x="24" y="96"/>
                  </a:cubicBezTo>
                  <a:cubicBezTo>
                    <a:pt x="14" y="90"/>
                    <a:pt x="9" y="81"/>
                    <a:pt x="6" y="71"/>
                  </a:cubicBezTo>
                  <a:cubicBezTo>
                    <a:pt x="0" y="51"/>
                    <a:pt x="2" y="32"/>
                    <a:pt x="18" y="15"/>
                  </a:cubicBezTo>
                  <a:cubicBezTo>
                    <a:pt x="31" y="0"/>
                    <a:pt x="70" y="1"/>
                    <a:pt x="80" y="24"/>
                  </a:cubicBezTo>
                  <a:cubicBezTo>
                    <a:pt x="83" y="31"/>
                    <a:pt x="86" y="37"/>
                    <a:pt x="87" y="43"/>
                  </a:cubicBezTo>
                  <a:cubicBezTo>
                    <a:pt x="91" y="69"/>
                    <a:pt x="92" y="94"/>
                    <a:pt x="86" y="120"/>
                  </a:cubicBezTo>
                  <a:cubicBezTo>
                    <a:pt x="81" y="142"/>
                    <a:pt x="66" y="153"/>
                    <a:pt x="44" y="154"/>
                  </a:cubicBezTo>
                  <a:cubicBezTo>
                    <a:pt x="41" y="154"/>
                    <a:pt x="37" y="154"/>
                    <a:pt x="34" y="153"/>
                  </a:cubicBezTo>
                  <a:cubicBezTo>
                    <a:pt x="26" y="153"/>
                    <a:pt x="19" y="150"/>
                    <a:pt x="15" y="142"/>
                  </a:cubicBezTo>
                  <a:cubicBezTo>
                    <a:pt x="12" y="136"/>
                    <a:pt x="8" y="131"/>
                    <a:pt x="7" y="122"/>
                  </a:cubicBezTo>
                  <a:close/>
                  <a:moveTo>
                    <a:pt x="64" y="56"/>
                  </a:moveTo>
                  <a:cubicBezTo>
                    <a:pt x="63" y="47"/>
                    <a:pt x="62" y="39"/>
                    <a:pt x="56" y="33"/>
                  </a:cubicBezTo>
                  <a:cubicBezTo>
                    <a:pt x="49" y="24"/>
                    <a:pt x="35" y="25"/>
                    <a:pt x="31" y="36"/>
                  </a:cubicBezTo>
                  <a:cubicBezTo>
                    <a:pt x="26" y="47"/>
                    <a:pt x="26" y="58"/>
                    <a:pt x="30" y="69"/>
                  </a:cubicBezTo>
                  <a:cubicBezTo>
                    <a:pt x="32" y="76"/>
                    <a:pt x="40" y="81"/>
                    <a:pt x="48" y="80"/>
                  </a:cubicBezTo>
                  <a:cubicBezTo>
                    <a:pt x="54" y="80"/>
                    <a:pt x="60" y="76"/>
                    <a:pt x="62" y="68"/>
                  </a:cubicBezTo>
                  <a:cubicBezTo>
                    <a:pt x="63" y="64"/>
                    <a:pt x="63" y="59"/>
                    <a:pt x="6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92" name="Freeform 21"/>
            <p:cNvSpPr>
              <a:spLocks noEditPoints="1"/>
            </p:cNvSpPr>
            <p:nvPr/>
          </p:nvSpPr>
          <p:spPr bwMode="auto">
            <a:xfrm>
              <a:off x="8348502" y="5758113"/>
              <a:ext cx="277349" cy="422052"/>
            </a:xfrm>
            <a:custGeom>
              <a:avLst/>
              <a:gdLst>
                <a:gd name="T0" fmla="*/ 36 w 121"/>
                <a:gd name="T1" fmla="*/ 46 h 185"/>
                <a:gd name="T2" fmla="*/ 40 w 121"/>
                <a:gd name="T3" fmla="*/ 57 h 185"/>
                <a:gd name="T4" fmla="*/ 41 w 121"/>
                <a:gd name="T5" fmla="*/ 71 h 185"/>
                <a:gd name="T6" fmla="*/ 50 w 121"/>
                <a:gd name="T7" fmla="*/ 79 h 185"/>
                <a:gd name="T8" fmla="*/ 61 w 121"/>
                <a:gd name="T9" fmla="*/ 68 h 185"/>
                <a:gd name="T10" fmla="*/ 58 w 121"/>
                <a:gd name="T11" fmla="*/ 59 h 185"/>
                <a:gd name="T12" fmla="*/ 62 w 121"/>
                <a:gd name="T13" fmla="*/ 43 h 185"/>
                <a:gd name="T14" fmla="*/ 69 w 121"/>
                <a:gd name="T15" fmla="*/ 38 h 185"/>
                <a:gd name="T16" fmla="*/ 72 w 121"/>
                <a:gd name="T17" fmla="*/ 27 h 185"/>
                <a:gd name="T18" fmla="*/ 46 w 121"/>
                <a:gd name="T19" fmla="*/ 27 h 185"/>
                <a:gd name="T20" fmla="*/ 53 w 121"/>
                <a:gd name="T21" fmla="*/ 19 h 185"/>
                <a:gd name="T22" fmla="*/ 93 w 121"/>
                <a:gd name="T23" fmla="*/ 0 h 185"/>
                <a:gd name="T24" fmla="*/ 105 w 121"/>
                <a:gd name="T25" fmla="*/ 1 h 185"/>
                <a:gd name="T26" fmla="*/ 119 w 121"/>
                <a:gd name="T27" fmla="*/ 18 h 185"/>
                <a:gd name="T28" fmla="*/ 108 w 121"/>
                <a:gd name="T29" fmla="*/ 53 h 185"/>
                <a:gd name="T30" fmla="*/ 77 w 121"/>
                <a:gd name="T31" fmla="*/ 84 h 185"/>
                <a:gd name="T32" fmla="*/ 63 w 121"/>
                <a:gd name="T33" fmla="*/ 99 h 185"/>
                <a:gd name="T34" fmla="*/ 70 w 121"/>
                <a:gd name="T35" fmla="*/ 119 h 185"/>
                <a:gd name="T36" fmla="*/ 80 w 121"/>
                <a:gd name="T37" fmla="*/ 125 h 185"/>
                <a:gd name="T38" fmla="*/ 66 w 121"/>
                <a:gd name="T39" fmla="*/ 132 h 185"/>
                <a:gd name="T40" fmla="*/ 56 w 121"/>
                <a:gd name="T41" fmla="*/ 135 h 185"/>
                <a:gd name="T42" fmla="*/ 46 w 121"/>
                <a:gd name="T43" fmla="*/ 143 h 185"/>
                <a:gd name="T44" fmla="*/ 52 w 121"/>
                <a:gd name="T45" fmla="*/ 157 h 185"/>
                <a:gd name="T46" fmla="*/ 70 w 121"/>
                <a:gd name="T47" fmla="*/ 161 h 185"/>
                <a:gd name="T48" fmla="*/ 85 w 121"/>
                <a:gd name="T49" fmla="*/ 165 h 185"/>
                <a:gd name="T50" fmla="*/ 92 w 121"/>
                <a:gd name="T51" fmla="*/ 175 h 185"/>
                <a:gd name="T52" fmla="*/ 79 w 121"/>
                <a:gd name="T53" fmla="*/ 184 h 185"/>
                <a:gd name="T54" fmla="*/ 60 w 121"/>
                <a:gd name="T55" fmla="*/ 180 h 185"/>
                <a:gd name="T56" fmla="*/ 17 w 121"/>
                <a:gd name="T57" fmla="*/ 175 h 185"/>
                <a:gd name="T58" fmla="*/ 3 w 121"/>
                <a:gd name="T59" fmla="*/ 172 h 185"/>
                <a:gd name="T60" fmla="*/ 0 w 121"/>
                <a:gd name="T61" fmla="*/ 165 h 185"/>
                <a:gd name="T62" fmla="*/ 5 w 121"/>
                <a:gd name="T63" fmla="*/ 161 h 185"/>
                <a:gd name="T64" fmla="*/ 21 w 121"/>
                <a:gd name="T65" fmla="*/ 159 h 185"/>
                <a:gd name="T66" fmla="*/ 30 w 121"/>
                <a:gd name="T67" fmla="*/ 140 h 185"/>
                <a:gd name="T68" fmla="*/ 26 w 121"/>
                <a:gd name="T69" fmla="*/ 131 h 185"/>
                <a:gd name="T70" fmla="*/ 39 w 121"/>
                <a:gd name="T71" fmla="*/ 121 h 185"/>
                <a:gd name="T72" fmla="*/ 48 w 121"/>
                <a:gd name="T73" fmla="*/ 110 h 185"/>
                <a:gd name="T74" fmla="*/ 41 w 121"/>
                <a:gd name="T75" fmla="*/ 94 h 185"/>
                <a:gd name="T76" fmla="*/ 32 w 121"/>
                <a:gd name="T77" fmla="*/ 92 h 185"/>
                <a:gd name="T78" fmla="*/ 19 w 121"/>
                <a:gd name="T79" fmla="*/ 76 h 185"/>
                <a:gd name="T80" fmla="*/ 31 w 121"/>
                <a:gd name="T81" fmla="*/ 49 h 185"/>
                <a:gd name="T82" fmla="*/ 36 w 121"/>
                <a:gd name="T83" fmla="*/ 46 h 185"/>
                <a:gd name="T84" fmla="*/ 109 w 121"/>
                <a:gd name="T85" fmla="*/ 29 h 185"/>
                <a:gd name="T86" fmla="*/ 99 w 121"/>
                <a:gd name="T87" fmla="*/ 16 h 185"/>
                <a:gd name="T88" fmla="*/ 86 w 121"/>
                <a:gd name="T89" fmla="*/ 18 h 185"/>
                <a:gd name="T90" fmla="*/ 81 w 121"/>
                <a:gd name="T91" fmla="*/ 26 h 185"/>
                <a:gd name="T92" fmla="*/ 90 w 121"/>
                <a:gd name="T93" fmla="*/ 37 h 185"/>
                <a:gd name="T94" fmla="*/ 108 w 121"/>
                <a:gd name="T95" fmla="*/ 34 h 185"/>
                <a:gd name="T96" fmla="*/ 109 w 121"/>
                <a:gd name="T97" fmla="*/ 2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" h="185">
                  <a:moveTo>
                    <a:pt x="36" y="46"/>
                  </a:moveTo>
                  <a:cubicBezTo>
                    <a:pt x="40" y="49"/>
                    <a:pt x="40" y="53"/>
                    <a:pt x="40" y="57"/>
                  </a:cubicBezTo>
                  <a:cubicBezTo>
                    <a:pt x="40" y="62"/>
                    <a:pt x="40" y="66"/>
                    <a:pt x="41" y="71"/>
                  </a:cubicBezTo>
                  <a:cubicBezTo>
                    <a:pt x="42" y="77"/>
                    <a:pt x="45" y="79"/>
                    <a:pt x="50" y="79"/>
                  </a:cubicBezTo>
                  <a:cubicBezTo>
                    <a:pt x="56" y="78"/>
                    <a:pt x="62" y="73"/>
                    <a:pt x="61" y="68"/>
                  </a:cubicBezTo>
                  <a:cubicBezTo>
                    <a:pt x="61" y="65"/>
                    <a:pt x="59" y="61"/>
                    <a:pt x="58" y="59"/>
                  </a:cubicBezTo>
                  <a:cubicBezTo>
                    <a:pt x="54" y="49"/>
                    <a:pt x="54" y="49"/>
                    <a:pt x="62" y="43"/>
                  </a:cubicBezTo>
                  <a:cubicBezTo>
                    <a:pt x="64" y="41"/>
                    <a:pt x="67" y="40"/>
                    <a:pt x="69" y="38"/>
                  </a:cubicBezTo>
                  <a:cubicBezTo>
                    <a:pt x="71" y="35"/>
                    <a:pt x="74" y="33"/>
                    <a:pt x="72" y="27"/>
                  </a:cubicBezTo>
                  <a:cubicBezTo>
                    <a:pt x="64" y="27"/>
                    <a:pt x="56" y="27"/>
                    <a:pt x="46" y="27"/>
                  </a:cubicBezTo>
                  <a:cubicBezTo>
                    <a:pt x="49" y="23"/>
                    <a:pt x="51" y="20"/>
                    <a:pt x="53" y="19"/>
                  </a:cubicBezTo>
                  <a:cubicBezTo>
                    <a:pt x="64" y="8"/>
                    <a:pt x="77" y="2"/>
                    <a:pt x="93" y="0"/>
                  </a:cubicBezTo>
                  <a:cubicBezTo>
                    <a:pt x="97" y="0"/>
                    <a:pt x="101" y="0"/>
                    <a:pt x="105" y="1"/>
                  </a:cubicBezTo>
                  <a:cubicBezTo>
                    <a:pt x="115" y="4"/>
                    <a:pt x="118" y="8"/>
                    <a:pt x="119" y="18"/>
                  </a:cubicBezTo>
                  <a:cubicBezTo>
                    <a:pt x="121" y="31"/>
                    <a:pt x="118" y="43"/>
                    <a:pt x="108" y="53"/>
                  </a:cubicBezTo>
                  <a:cubicBezTo>
                    <a:pt x="97" y="63"/>
                    <a:pt x="87" y="73"/>
                    <a:pt x="77" y="84"/>
                  </a:cubicBezTo>
                  <a:cubicBezTo>
                    <a:pt x="72" y="89"/>
                    <a:pt x="67" y="94"/>
                    <a:pt x="63" y="99"/>
                  </a:cubicBezTo>
                  <a:cubicBezTo>
                    <a:pt x="57" y="108"/>
                    <a:pt x="59" y="115"/>
                    <a:pt x="70" y="119"/>
                  </a:cubicBezTo>
                  <a:cubicBezTo>
                    <a:pt x="76" y="121"/>
                    <a:pt x="76" y="121"/>
                    <a:pt x="80" y="125"/>
                  </a:cubicBezTo>
                  <a:cubicBezTo>
                    <a:pt x="77" y="132"/>
                    <a:pt x="71" y="131"/>
                    <a:pt x="66" y="132"/>
                  </a:cubicBezTo>
                  <a:cubicBezTo>
                    <a:pt x="62" y="134"/>
                    <a:pt x="58" y="133"/>
                    <a:pt x="56" y="135"/>
                  </a:cubicBezTo>
                  <a:cubicBezTo>
                    <a:pt x="52" y="137"/>
                    <a:pt x="49" y="139"/>
                    <a:pt x="46" y="143"/>
                  </a:cubicBezTo>
                  <a:cubicBezTo>
                    <a:pt x="42" y="149"/>
                    <a:pt x="44" y="154"/>
                    <a:pt x="52" y="157"/>
                  </a:cubicBezTo>
                  <a:cubicBezTo>
                    <a:pt x="58" y="159"/>
                    <a:pt x="64" y="159"/>
                    <a:pt x="70" y="161"/>
                  </a:cubicBezTo>
                  <a:cubicBezTo>
                    <a:pt x="75" y="162"/>
                    <a:pt x="80" y="163"/>
                    <a:pt x="85" y="165"/>
                  </a:cubicBezTo>
                  <a:cubicBezTo>
                    <a:pt x="91" y="168"/>
                    <a:pt x="93" y="171"/>
                    <a:pt x="92" y="175"/>
                  </a:cubicBezTo>
                  <a:cubicBezTo>
                    <a:pt x="90" y="181"/>
                    <a:pt x="85" y="185"/>
                    <a:pt x="79" y="184"/>
                  </a:cubicBezTo>
                  <a:cubicBezTo>
                    <a:pt x="72" y="183"/>
                    <a:pt x="66" y="182"/>
                    <a:pt x="60" y="180"/>
                  </a:cubicBezTo>
                  <a:cubicBezTo>
                    <a:pt x="46" y="177"/>
                    <a:pt x="31" y="174"/>
                    <a:pt x="17" y="175"/>
                  </a:cubicBezTo>
                  <a:cubicBezTo>
                    <a:pt x="12" y="176"/>
                    <a:pt x="7" y="175"/>
                    <a:pt x="3" y="172"/>
                  </a:cubicBezTo>
                  <a:cubicBezTo>
                    <a:pt x="1" y="170"/>
                    <a:pt x="0" y="167"/>
                    <a:pt x="0" y="165"/>
                  </a:cubicBezTo>
                  <a:cubicBezTo>
                    <a:pt x="0" y="164"/>
                    <a:pt x="3" y="161"/>
                    <a:pt x="5" y="161"/>
                  </a:cubicBezTo>
                  <a:cubicBezTo>
                    <a:pt x="10" y="160"/>
                    <a:pt x="16" y="160"/>
                    <a:pt x="21" y="159"/>
                  </a:cubicBezTo>
                  <a:cubicBezTo>
                    <a:pt x="33" y="158"/>
                    <a:pt x="36" y="151"/>
                    <a:pt x="30" y="140"/>
                  </a:cubicBezTo>
                  <a:cubicBezTo>
                    <a:pt x="29" y="137"/>
                    <a:pt x="27" y="134"/>
                    <a:pt x="26" y="131"/>
                  </a:cubicBezTo>
                  <a:cubicBezTo>
                    <a:pt x="31" y="127"/>
                    <a:pt x="36" y="125"/>
                    <a:pt x="39" y="121"/>
                  </a:cubicBezTo>
                  <a:cubicBezTo>
                    <a:pt x="43" y="118"/>
                    <a:pt x="46" y="114"/>
                    <a:pt x="48" y="110"/>
                  </a:cubicBezTo>
                  <a:cubicBezTo>
                    <a:pt x="51" y="102"/>
                    <a:pt x="49" y="97"/>
                    <a:pt x="41" y="94"/>
                  </a:cubicBezTo>
                  <a:cubicBezTo>
                    <a:pt x="38" y="93"/>
                    <a:pt x="35" y="93"/>
                    <a:pt x="32" y="92"/>
                  </a:cubicBezTo>
                  <a:cubicBezTo>
                    <a:pt x="21" y="91"/>
                    <a:pt x="18" y="87"/>
                    <a:pt x="19" y="76"/>
                  </a:cubicBezTo>
                  <a:cubicBezTo>
                    <a:pt x="20" y="66"/>
                    <a:pt x="24" y="57"/>
                    <a:pt x="31" y="49"/>
                  </a:cubicBezTo>
                  <a:cubicBezTo>
                    <a:pt x="32" y="47"/>
                    <a:pt x="34" y="46"/>
                    <a:pt x="36" y="46"/>
                  </a:cubicBezTo>
                  <a:close/>
                  <a:moveTo>
                    <a:pt x="109" y="29"/>
                  </a:moveTo>
                  <a:cubicBezTo>
                    <a:pt x="110" y="19"/>
                    <a:pt x="107" y="16"/>
                    <a:pt x="99" y="16"/>
                  </a:cubicBezTo>
                  <a:cubicBezTo>
                    <a:pt x="94" y="16"/>
                    <a:pt x="90" y="17"/>
                    <a:pt x="86" y="18"/>
                  </a:cubicBezTo>
                  <a:cubicBezTo>
                    <a:pt x="80" y="19"/>
                    <a:pt x="79" y="21"/>
                    <a:pt x="81" y="26"/>
                  </a:cubicBezTo>
                  <a:cubicBezTo>
                    <a:pt x="84" y="30"/>
                    <a:pt x="87" y="34"/>
                    <a:pt x="90" y="37"/>
                  </a:cubicBezTo>
                  <a:cubicBezTo>
                    <a:pt x="98" y="46"/>
                    <a:pt x="103" y="45"/>
                    <a:pt x="108" y="34"/>
                  </a:cubicBezTo>
                  <a:cubicBezTo>
                    <a:pt x="108" y="32"/>
                    <a:pt x="109" y="30"/>
                    <a:pt x="10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93" name="Freeform 22"/>
            <p:cNvSpPr>
              <a:spLocks noEditPoints="1"/>
            </p:cNvSpPr>
            <p:nvPr/>
          </p:nvSpPr>
          <p:spPr bwMode="auto">
            <a:xfrm>
              <a:off x="8408795" y="4081962"/>
              <a:ext cx="199637" cy="344341"/>
            </a:xfrm>
            <a:custGeom>
              <a:avLst/>
              <a:gdLst>
                <a:gd name="T0" fmla="*/ 0 w 87"/>
                <a:gd name="T1" fmla="*/ 48 h 151"/>
                <a:gd name="T2" fmla="*/ 3 w 87"/>
                <a:gd name="T3" fmla="*/ 27 h 151"/>
                <a:gd name="T4" fmla="*/ 34 w 87"/>
                <a:gd name="T5" fmla="*/ 2 h 151"/>
                <a:gd name="T6" fmla="*/ 38 w 87"/>
                <a:gd name="T7" fmla="*/ 2 h 151"/>
                <a:gd name="T8" fmla="*/ 81 w 87"/>
                <a:gd name="T9" fmla="*/ 35 h 151"/>
                <a:gd name="T10" fmla="*/ 80 w 87"/>
                <a:gd name="T11" fmla="*/ 118 h 151"/>
                <a:gd name="T12" fmla="*/ 36 w 87"/>
                <a:gd name="T13" fmla="*/ 151 h 151"/>
                <a:gd name="T14" fmla="*/ 4 w 87"/>
                <a:gd name="T15" fmla="*/ 125 h 151"/>
                <a:gd name="T16" fmla="*/ 8 w 87"/>
                <a:gd name="T17" fmla="*/ 116 h 151"/>
                <a:gd name="T18" fmla="*/ 16 w 87"/>
                <a:gd name="T19" fmla="*/ 115 h 151"/>
                <a:gd name="T20" fmla="*/ 27 w 87"/>
                <a:gd name="T21" fmla="*/ 121 h 151"/>
                <a:gd name="T22" fmla="*/ 51 w 87"/>
                <a:gd name="T23" fmla="*/ 125 h 151"/>
                <a:gd name="T24" fmla="*/ 60 w 87"/>
                <a:gd name="T25" fmla="*/ 107 h 151"/>
                <a:gd name="T26" fmla="*/ 51 w 87"/>
                <a:gd name="T27" fmla="*/ 97 h 151"/>
                <a:gd name="T28" fmla="*/ 40 w 87"/>
                <a:gd name="T29" fmla="*/ 98 h 151"/>
                <a:gd name="T30" fmla="*/ 2 w 87"/>
                <a:gd name="T31" fmla="*/ 71 h 151"/>
                <a:gd name="T32" fmla="*/ 0 w 87"/>
                <a:gd name="T33" fmla="*/ 48 h 151"/>
                <a:gd name="T34" fmla="*/ 21 w 87"/>
                <a:gd name="T35" fmla="*/ 50 h 151"/>
                <a:gd name="T36" fmla="*/ 25 w 87"/>
                <a:gd name="T37" fmla="*/ 65 h 151"/>
                <a:gd name="T38" fmla="*/ 42 w 87"/>
                <a:gd name="T39" fmla="*/ 78 h 151"/>
                <a:gd name="T40" fmla="*/ 58 w 87"/>
                <a:gd name="T41" fmla="*/ 63 h 151"/>
                <a:gd name="T42" fmla="*/ 56 w 87"/>
                <a:gd name="T43" fmla="*/ 35 h 151"/>
                <a:gd name="T44" fmla="*/ 44 w 87"/>
                <a:gd name="T45" fmla="*/ 24 h 151"/>
                <a:gd name="T46" fmla="*/ 27 w 87"/>
                <a:gd name="T47" fmla="*/ 32 h 151"/>
                <a:gd name="T48" fmla="*/ 21 w 87"/>
                <a:gd name="T49" fmla="*/ 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51">
                  <a:moveTo>
                    <a:pt x="0" y="48"/>
                  </a:moveTo>
                  <a:cubicBezTo>
                    <a:pt x="1" y="42"/>
                    <a:pt x="1" y="34"/>
                    <a:pt x="3" y="27"/>
                  </a:cubicBezTo>
                  <a:cubicBezTo>
                    <a:pt x="7" y="12"/>
                    <a:pt x="19" y="3"/>
                    <a:pt x="34" y="2"/>
                  </a:cubicBezTo>
                  <a:cubicBezTo>
                    <a:pt x="35" y="2"/>
                    <a:pt x="37" y="2"/>
                    <a:pt x="38" y="2"/>
                  </a:cubicBezTo>
                  <a:cubicBezTo>
                    <a:pt x="65" y="0"/>
                    <a:pt x="76" y="14"/>
                    <a:pt x="81" y="35"/>
                  </a:cubicBezTo>
                  <a:cubicBezTo>
                    <a:pt x="87" y="63"/>
                    <a:pt x="87" y="91"/>
                    <a:pt x="80" y="118"/>
                  </a:cubicBezTo>
                  <a:cubicBezTo>
                    <a:pt x="74" y="141"/>
                    <a:pt x="59" y="151"/>
                    <a:pt x="36" y="151"/>
                  </a:cubicBezTo>
                  <a:cubicBezTo>
                    <a:pt x="20" y="150"/>
                    <a:pt x="7" y="140"/>
                    <a:pt x="4" y="125"/>
                  </a:cubicBezTo>
                  <a:cubicBezTo>
                    <a:pt x="2" y="119"/>
                    <a:pt x="3" y="117"/>
                    <a:pt x="8" y="116"/>
                  </a:cubicBezTo>
                  <a:cubicBezTo>
                    <a:pt x="11" y="115"/>
                    <a:pt x="13" y="115"/>
                    <a:pt x="16" y="115"/>
                  </a:cubicBezTo>
                  <a:cubicBezTo>
                    <a:pt x="21" y="114"/>
                    <a:pt x="25" y="116"/>
                    <a:pt x="27" y="121"/>
                  </a:cubicBezTo>
                  <a:cubicBezTo>
                    <a:pt x="33" y="132"/>
                    <a:pt x="41" y="133"/>
                    <a:pt x="51" y="125"/>
                  </a:cubicBezTo>
                  <a:cubicBezTo>
                    <a:pt x="56" y="120"/>
                    <a:pt x="59" y="114"/>
                    <a:pt x="60" y="107"/>
                  </a:cubicBezTo>
                  <a:cubicBezTo>
                    <a:pt x="60" y="100"/>
                    <a:pt x="57" y="97"/>
                    <a:pt x="51" y="97"/>
                  </a:cubicBezTo>
                  <a:cubicBezTo>
                    <a:pt x="47" y="97"/>
                    <a:pt x="44" y="97"/>
                    <a:pt x="40" y="98"/>
                  </a:cubicBezTo>
                  <a:cubicBezTo>
                    <a:pt x="22" y="101"/>
                    <a:pt x="5" y="89"/>
                    <a:pt x="2" y="71"/>
                  </a:cubicBezTo>
                  <a:cubicBezTo>
                    <a:pt x="1" y="64"/>
                    <a:pt x="1" y="57"/>
                    <a:pt x="0" y="48"/>
                  </a:cubicBezTo>
                  <a:close/>
                  <a:moveTo>
                    <a:pt x="21" y="50"/>
                  </a:moveTo>
                  <a:cubicBezTo>
                    <a:pt x="22" y="55"/>
                    <a:pt x="23" y="61"/>
                    <a:pt x="25" y="65"/>
                  </a:cubicBezTo>
                  <a:cubicBezTo>
                    <a:pt x="28" y="74"/>
                    <a:pt x="34" y="78"/>
                    <a:pt x="42" y="78"/>
                  </a:cubicBezTo>
                  <a:cubicBezTo>
                    <a:pt x="49" y="77"/>
                    <a:pt x="55" y="72"/>
                    <a:pt x="58" y="63"/>
                  </a:cubicBezTo>
                  <a:cubicBezTo>
                    <a:pt x="60" y="54"/>
                    <a:pt x="59" y="44"/>
                    <a:pt x="56" y="35"/>
                  </a:cubicBezTo>
                  <a:cubicBezTo>
                    <a:pt x="54" y="29"/>
                    <a:pt x="50" y="25"/>
                    <a:pt x="44" y="24"/>
                  </a:cubicBezTo>
                  <a:cubicBezTo>
                    <a:pt x="37" y="23"/>
                    <a:pt x="31" y="26"/>
                    <a:pt x="27" y="32"/>
                  </a:cubicBezTo>
                  <a:cubicBezTo>
                    <a:pt x="23" y="37"/>
                    <a:pt x="22" y="43"/>
                    <a:pt x="21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94" name="Freeform 23"/>
            <p:cNvSpPr>
              <a:spLocks/>
            </p:cNvSpPr>
            <p:nvPr/>
          </p:nvSpPr>
          <p:spPr bwMode="auto">
            <a:xfrm>
              <a:off x="10162657" y="1816278"/>
              <a:ext cx="365779" cy="365779"/>
            </a:xfrm>
            <a:custGeom>
              <a:avLst/>
              <a:gdLst>
                <a:gd name="T0" fmla="*/ 0 w 159"/>
                <a:gd name="T1" fmla="*/ 98 h 160"/>
                <a:gd name="T2" fmla="*/ 101 w 159"/>
                <a:gd name="T3" fmla="*/ 0 h 160"/>
                <a:gd name="T4" fmla="*/ 159 w 159"/>
                <a:gd name="T5" fmla="*/ 61 h 160"/>
                <a:gd name="T6" fmla="*/ 157 w 159"/>
                <a:gd name="T7" fmla="*/ 65 h 160"/>
                <a:gd name="T8" fmla="*/ 136 w 159"/>
                <a:gd name="T9" fmla="*/ 67 h 160"/>
                <a:gd name="T10" fmla="*/ 107 w 159"/>
                <a:gd name="T11" fmla="*/ 37 h 160"/>
                <a:gd name="T12" fmla="*/ 100 w 159"/>
                <a:gd name="T13" fmla="*/ 31 h 160"/>
                <a:gd name="T14" fmla="*/ 77 w 159"/>
                <a:gd name="T15" fmla="*/ 55 h 160"/>
                <a:gd name="T16" fmla="*/ 116 w 159"/>
                <a:gd name="T17" fmla="*/ 96 h 160"/>
                <a:gd name="T18" fmla="*/ 106 w 159"/>
                <a:gd name="T19" fmla="*/ 107 h 160"/>
                <a:gd name="T20" fmla="*/ 96 w 159"/>
                <a:gd name="T21" fmla="*/ 107 h 160"/>
                <a:gd name="T22" fmla="*/ 74 w 159"/>
                <a:gd name="T23" fmla="*/ 84 h 160"/>
                <a:gd name="T24" fmla="*/ 60 w 159"/>
                <a:gd name="T25" fmla="*/ 72 h 160"/>
                <a:gd name="T26" fmla="*/ 35 w 159"/>
                <a:gd name="T27" fmla="*/ 91 h 160"/>
                <a:gd name="T28" fmla="*/ 35 w 159"/>
                <a:gd name="T29" fmla="*/ 103 h 160"/>
                <a:gd name="T30" fmla="*/ 59 w 159"/>
                <a:gd name="T31" fmla="*/ 130 h 160"/>
                <a:gd name="T32" fmla="*/ 69 w 159"/>
                <a:gd name="T33" fmla="*/ 142 h 160"/>
                <a:gd name="T34" fmla="*/ 69 w 159"/>
                <a:gd name="T35" fmla="*/ 153 h 160"/>
                <a:gd name="T36" fmla="*/ 52 w 159"/>
                <a:gd name="T37" fmla="*/ 153 h 160"/>
                <a:gd name="T38" fmla="*/ 3 w 159"/>
                <a:gd name="T39" fmla="*/ 104 h 160"/>
                <a:gd name="T40" fmla="*/ 0 w 159"/>
                <a:gd name="T41" fmla="*/ 9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160">
                  <a:moveTo>
                    <a:pt x="0" y="98"/>
                  </a:moveTo>
                  <a:cubicBezTo>
                    <a:pt x="5" y="89"/>
                    <a:pt x="92" y="5"/>
                    <a:pt x="101" y="0"/>
                  </a:cubicBezTo>
                  <a:cubicBezTo>
                    <a:pt x="110" y="6"/>
                    <a:pt x="151" y="48"/>
                    <a:pt x="159" y="61"/>
                  </a:cubicBezTo>
                  <a:cubicBezTo>
                    <a:pt x="158" y="62"/>
                    <a:pt x="158" y="63"/>
                    <a:pt x="157" y="65"/>
                  </a:cubicBezTo>
                  <a:cubicBezTo>
                    <a:pt x="149" y="75"/>
                    <a:pt x="145" y="75"/>
                    <a:pt x="136" y="67"/>
                  </a:cubicBezTo>
                  <a:cubicBezTo>
                    <a:pt x="126" y="57"/>
                    <a:pt x="117" y="47"/>
                    <a:pt x="107" y="37"/>
                  </a:cubicBezTo>
                  <a:cubicBezTo>
                    <a:pt x="105" y="35"/>
                    <a:pt x="102" y="33"/>
                    <a:pt x="100" y="31"/>
                  </a:cubicBezTo>
                  <a:cubicBezTo>
                    <a:pt x="92" y="39"/>
                    <a:pt x="85" y="47"/>
                    <a:pt x="77" y="55"/>
                  </a:cubicBezTo>
                  <a:cubicBezTo>
                    <a:pt x="89" y="68"/>
                    <a:pt x="102" y="82"/>
                    <a:pt x="116" y="96"/>
                  </a:cubicBezTo>
                  <a:cubicBezTo>
                    <a:pt x="112" y="100"/>
                    <a:pt x="109" y="104"/>
                    <a:pt x="106" y="107"/>
                  </a:cubicBezTo>
                  <a:cubicBezTo>
                    <a:pt x="102" y="111"/>
                    <a:pt x="99" y="110"/>
                    <a:pt x="96" y="107"/>
                  </a:cubicBezTo>
                  <a:cubicBezTo>
                    <a:pt x="89" y="99"/>
                    <a:pt x="81" y="92"/>
                    <a:pt x="74" y="84"/>
                  </a:cubicBezTo>
                  <a:cubicBezTo>
                    <a:pt x="69" y="80"/>
                    <a:pt x="65" y="76"/>
                    <a:pt x="60" y="72"/>
                  </a:cubicBezTo>
                  <a:cubicBezTo>
                    <a:pt x="50" y="77"/>
                    <a:pt x="42" y="83"/>
                    <a:pt x="35" y="91"/>
                  </a:cubicBezTo>
                  <a:cubicBezTo>
                    <a:pt x="31" y="95"/>
                    <a:pt x="32" y="99"/>
                    <a:pt x="35" y="103"/>
                  </a:cubicBezTo>
                  <a:cubicBezTo>
                    <a:pt x="43" y="112"/>
                    <a:pt x="51" y="121"/>
                    <a:pt x="59" y="130"/>
                  </a:cubicBezTo>
                  <a:cubicBezTo>
                    <a:pt x="62" y="134"/>
                    <a:pt x="66" y="138"/>
                    <a:pt x="69" y="142"/>
                  </a:cubicBezTo>
                  <a:cubicBezTo>
                    <a:pt x="73" y="147"/>
                    <a:pt x="73" y="149"/>
                    <a:pt x="69" y="153"/>
                  </a:cubicBezTo>
                  <a:cubicBezTo>
                    <a:pt x="62" y="160"/>
                    <a:pt x="59" y="160"/>
                    <a:pt x="52" y="153"/>
                  </a:cubicBezTo>
                  <a:cubicBezTo>
                    <a:pt x="35" y="137"/>
                    <a:pt x="19" y="120"/>
                    <a:pt x="3" y="104"/>
                  </a:cubicBezTo>
                  <a:cubicBezTo>
                    <a:pt x="1" y="102"/>
                    <a:pt x="1" y="100"/>
                    <a:pt x="0" y="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95" name="Freeform 24"/>
            <p:cNvSpPr>
              <a:spLocks/>
            </p:cNvSpPr>
            <p:nvPr/>
          </p:nvSpPr>
          <p:spPr bwMode="auto">
            <a:xfrm>
              <a:off x="7858117" y="1238804"/>
              <a:ext cx="267970" cy="337642"/>
            </a:xfrm>
            <a:custGeom>
              <a:avLst/>
              <a:gdLst>
                <a:gd name="T0" fmla="*/ 48 w 117"/>
                <a:gd name="T1" fmla="*/ 0 h 148"/>
                <a:gd name="T2" fmla="*/ 76 w 117"/>
                <a:gd name="T3" fmla="*/ 9 h 148"/>
                <a:gd name="T4" fmla="*/ 84 w 117"/>
                <a:gd name="T5" fmla="*/ 22 h 148"/>
                <a:gd name="T6" fmla="*/ 72 w 117"/>
                <a:gd name="T7" fmla="*/ 33 h 148"/>
                <a:gd name="T8" fmla="*/ 58 w 117"/>
                <a:gd name="T9" fmla="*/ 27 h 148"/>
                <a:gd name="T10" fmla="*/ 24 w 117"/>
                <a:gd name="T11" fmla="*/ 34 h 148"/>
                <a:gd name="T12" fmla="*/ 29 w 117"/>
                <a:gd name="T13" fmla="*/ 51 h 148"/>
                <a:gd name="T14" fmla="*/ 49 w 117"/>
                <a:gd name="T15" fmla="*/ 55 h 148"/>
                <a:gd name="T16" fmla="*/ 70 w 117"/>
                <a:gd name="T17" fmla="*/ 56 h 148"/>
                <a:gd name="T18" fmla="*/ 110 w 117"/>
                <a:gd name="T19" fmla="*/ 90 h 148"/>
                <a:gd name="T20" fmla="*/ 89 w 117"/>
                <a:gd name="T21" fmla="*/ 138 h 148"/>
                <a:gd name="T22" fmla="*/ 49 w 117"/>
                <a:gd name="T23" fmla="*/ 144 h 148"/>
                <a:gd name="T24" fmla="*/ 21 w 117"/>
                <a:gd name="T25" fmla="*/ 120 h 148"/>
                <a:gd name="T26" fmla="*/ 24 w 117"/>
                <a:gd name="T27" fmla="*/ 110 h 148"/>
                <a:gd name="T28" fmla="*/ 43 w 117"/>
                <a:gd name="T29" fmla="*/ 112 h 148"/>
                <a:gd name="T30" fmla="*/ 85 w 117"/>
                <a:gd name="T31" fmla="*/ 113 h 148"/>
                <a:gd name="T32" fmla="*/ 79 w 117"/>
                <a:gd name="T33" fmla="*/ 86 h 148"/>
                <a:gd name="T34" fmla="*/ 58 w 117"/>
                <a:gd name="T35" fmla="*/ 82 h 148"/>
                <a:gd name="T36" fmla="*/ 34 w 117"/>
                <a:gd name="T37" fmla="*/ 79 h 148"/>
                <a:gd name="T38" fmla="*/ 2 w 117"/>
                <a:gd name="T39" fmla="*/ 40 h 148"/>
                <a:gd name="T40" fmla="*/ 37 w 117"/>
                <a:gd name="T41" fmla="*/ 1 h 148"/>
                <a:gd name="T42" fmla="*/ 48 w 117"/>
                <a:gd name="T4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7" h="148">
                  <a:moveTo>
                    <a:pt x="48" y="0"/>
                  </a:moveTo>
                  <a:cubicBezTo>
                    <a:pt x="58" y="0"/>
                    <a:pt x="68" y="2"/>
                    <a:pt x="76" y="9"/>
                  </a:cubicBezTo>
                  <a:cubicBezTo>
                    <a:pt x="79" y="12"/>
                    <a:pt x="82" y="17"/>
                    <a:pt x="84" y="22"/>
                  </a:cubicBezTo>
                  <a:cubicBezTo>
                    <a:pt x="86" y="29"/>
                    <a:pt x="79" y="36"/>
                    <a:pt x="72" y="33"/>
                  </a:cubicBezTo>
                  <a:cubicBezTo>
                    <a:pt x="67" y="32"/>
                    <a:pt x="62" y="29"/>
                    <a:pt x="58" y="27"/>
                  </a:cubicBezTo>
                  <a:cubicBezTo>
                    <a:pt x="48" y="20"/>
                    <a:pt x="30" y="24"/>
                    <a:pt x="24" y="34"/>
                  </a:cubicBezTo>
                  <a:cubicBezTo>
                    <a:pt x="20" y="40"/>
                    <a:pt x="22" y="48"/>
                    <a:pt x="29" y="51"/>
                  </a:cubicBezTo>
                  <a:cubicBezTo>
                    <a:pt x="35" y="53"/>
                    <a:pt x="42" y="54"/>
                    <a:pt x="49" y="55"/>
                  </a:cubicBezTo>
                  <a:cubicBezTo>
                    <a:pt x="56" y="56"/>
                    <a:pt x="63" y="56"/>
                    <a:pt x="70" y="56"/>
                  </a:cubicBezTo>
                  <a:cubicBezTo>
                    <a:pt x="92" y="57"/>
                    <a:pt x="104" y="71"/>
                    <a:pt x="110" y="90"/>
                  </a:cubicBezTo>
                  <a:cubicBezTo>
                    <a:pt x="117" y="111"/>
                    <a:pt x="109" y="129"/>
                    <a:pt x="89" y="138"/>
                  </a:cubicBezTo>
                  <a:cubicBezTo>
                    <a:pt x="76" y="144"/>
                    <a:pt x="63" y="148"/>
                    <a:pt x="49" y="144"/>
                  </a:cubicBezTo>
                  <a:cubicBezTo>
                    <a:pt x="37" y="140"/>
                    <a:pt x="28" y="131"/>
                    <a:pt x="21" y="120"/>
                  </a:cubicBezTo>
                  <a:cubicBezTo>
                    <a:pt x="19" y="116"/>
                    <a:pt x="21" y="113"/>
                    <a:pt x="24" y="110"/>
                  </a:cubicBezTo>
                  <a:cubicBezTo>
                    <a:pt x="32" y="105"/>
                    <a:pt x="37" y="105"/>
                    <a:pt x="43" y="112"/>
                  </a:cubicBezTo>
                  <a:cubicBezTo>
                    <a:pt x="56" y="125"/>
                    <a:pt x="72" y="126"/>
                    <a:pt x="85" y="113"/>
                  </a:cubicBezTo>
                  <a:cubicBezTo>
                    <a:pt x="94" y="103"/>
                    <a:pt x="92" y="91"/>
                    <a:pt x="79" y="86"/>
                  </a:cubicBezTo>
                  <a:cubicBezTo>
                    <a:pt x="72" y="84"/>
                    <a:pt x="65" y="83"/>
                    <a:pt x="58" y="82"/>
                  </a:cubicBezTo>
                  <a:cubicBezTo>
                    <a:pt x="50" y="81"/>
                    <a:pt x="42" y="80"/>
                    <a:pt x="34" y="79"/>
                  </a:cubicBezTo>
                  <a:cubicBezTo>
                    <a:pt x="17" y="77"/>
                    <a:pt x="0" y="57"/>
                    <a:pt x="2" y="40"/>
                  </a:cubicBezTo>
                  <a:cubicBezTo>
                    <a:pt x="4" y="19"/>
                    <a:pt x="17" y="4"/>
                    <a:pt x="37" y="1"/>
                  </a:cubicBezTo>
                  <a:cubicBezTo>
                    <a:pt x="41" y="1"/>
                    <a:pt x="44" y="0"/>
                    <a:pt x="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96" name="Freeform 25"/>
            <p:cNvSpPr>
              <a:spLocks/>
            </p:cNvSpPr>
            <p:nvPr/>
          </p:nvSpPr>
          <p:spPr bwMode="auto">
            <a:xfrm>
              <a:off x="7243126" y="1482656"/>
              <a:ext cx="344341" cy="372478"/>
            </a:xfrm>
            <a:custGeom>
              <a:avLst/>
              <a:gdLst>
                <a:gd name="T0" fmla="*/ 28 w 150"/>
                <a:gd name="T1" fmla="*/ 55 h 163"/>
                <a:gd name="T2" fmla="*/ 48 w 150"/>
                <a:gd name="T3" fmla="*/ 81 h 163"/>
                <a:gd name="T4" fmla="*/ 97 w 150"/>
                <a:gd name="T5" fmla="*/ 49 h 163"/>
                <a:gd name="T6" fmla="*/ 109 w 150"/>
                <a:gd name="T7" fmla="*/ 67 h 163"/>
                <a:gd name="T8" fmla="*/ 60 w 150"/>
                <a:gd name="T9" fmla="*/ 101 h 163"/>
                <a:gd name="T10" fmla="*/ 76 w 150"/>
                <a:gd name="T11" fmla="*/ 127 h 163"/>
                <a:gd name="T12" fmla="*/ 89 w 150"/>
                <a:gd name="T13" fmla="*/ 129 h 163"/>
                <a:gd name="T14" fmla="*/ 119 w 150"/>
                <a:gd name="T15" fmla="*/ 111 h 163"/>
                <a:gd name="T16" fmla="*/ 134 w 150"/>
                <a:gd name="T17" fmla="*/ 103 h 163"/>
                <a:gd name="T18" fmla="*/ 143 w 150"/>
                <a:gd name="T19" fmla="*/ 106 h 163"/>
                <a:gd name="T20" fmla="*/ 141 w 150"/>
                <a:gd name="T21" fmla="*/ 123 h 163"/>
                <a:gd name="T22" fmla="*/ 77 w 150"/>
                <a:gd name="T23" fmla="*/ 163 h 163"/>
                <a:gd name="T24" fmla="*/ 0 w 150"/>
                <a:gd name="T25" fmla="*/ 48 h 163"/>
                <a:gd name="T26" fmla="*/ 6 w 150"/>
                <a:gd name="T27" fmla="*/ 42 h 163"/>
                <a:gd name="T28" fmla="*/ 63 w 150"/>
                <a:gd name="T29" fmla="*/ 4 h 163"/>
                <a:gd name="T30" fmla="*/ 75 w 150"/>
                <a:gd name="T31" fmla="*/ 5 h 163"/>
                <a:gd name="T32" fmla="*/ 75 w 150"/>
                <a:gd name="T33" fmla="*/ 21 h 163"/>
                <a:gd name="T34" fmla="*/ 38 w 150"/>
                <a:gd name="T35" fmla="*/ 47 h 163"/>
                <a:gd name="T36" fmla="*/ 28 w 150"/>
                <a:gd name="T37" fmla="*/ 5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0" h="163">
                  <a:moveTo>
                    <a:pt x="28" y="55"/>
                  </a:moveTo>
                  <a:cubicBezTo>
                    <a:pt x="35" y="64"/>
                    <a:pt x="41" y="72"/>
                    <a:pt x="48" y="81"/>
                  </a:cubicBezTo>
                  <a:cubicBezTo>
                    <a:pt x="65" y="70"/>
                    <a:pt x="80" y="60"/>
                    <a:pt x="97" y="49"/>
                  </a:cubicBezTo>
                  <a:cubicBezTo>
                    <a:pt x="101" y="56"/>
                    <a:pt x="105" y="61"/>
                    <a:pt x="109" y="67"/>
                  </a:cubicBezTo>
                  <a:cubicBezTo>
                    <a:pt x="94" y="81"/>
                    <a:pt x="74" y="87"/>
                    <a:pt x="60" y="101"/>
                  </a:cubicBezTo>
                  <a:cubicBezTo>
                    <a:pt x="64" y="111"/>
                    <a:pt x="70" y="119"/>
                    <a:pt x="76" y="127"/>
                  </a:cubicBezTo>
                  <a:cubicBezTo>
                    <a:pt x="81" y="132"/>
                    <a:pt x="83" y="133"/>
                    <a:pt x="89" y="129"/>
                  </a:cubicBezTo>
                  <a:cubicBezTo>
                    <a:pt x="99" y="124"/>
                    <a:pt x="109" y="117"/>
                    <a:pt x="119" y="111"/>
                  </a:cubicBezTo>
                  <a:cubicBezTo>
                    <a:pt x="124" y="109"/>
                    <a:pt x="129" y="106"/>
                    <a:pt x="134" y="103"/>
                  </a:cubicBezTo>
                  <a:cubicBezTo>
                    <a:pt x="137" y="101"/>
                    <a:pt x="141" y="102"/>
                    <a:pt x="143" y="106"/>
                  </a:cubicBezTo>
                  <a:cubicBezTo>
                    <a:pt x="150" y="114"/>
                    <a:pt x="149" y="117"/>
                    <a:pt x="141" y="123"/>
                  </a:cubicBezTo>
                  <a:cubicBezTo>
                    <a:pt x="131" y="132"/>
                    <a:pt x="88" y="159"/>
                    <a:pt x="77" y="163"/>
                  </a:cubicBezTo>
                  <a:cubicBezTo>
                    <a:pt x="49" y="127"/>
                    <a:pt x="24" y="88"/>
                    <a:pt x="0" y="48"/>
                  </a:cubicBezTo>
                  <a:cubicBezTo>
                    <a:pt x="2" y="46"/>
                    <a:pt x="4" y="43"/>
                    <a:pt x="6" y="42"/>
                  </a:cubicBezTo>
                  <a:cubicBezTo>
                    <a:pt x="25" y="29"/>
                    <a:pt x="44" y="16"/>
                    <a:pt x="63" y="4"/>
                  </a:cubicBezTo>
                  <a:cubicBezTo>
                    <a:pt x="69" y="0"/>
                    <a:pt x="71" y="0"/>
                    <a:pt x="75" y="5"/>
                  </a:cubicBezTo>
                  <a:cubicBezTo>
                    <a:pt x="80" y="13"/>
                    <a:pt x="80" y="17"/>
                    <a:pt x="75" y="21"/>
                  </a:cubicBezTo>
                  <a:cubicBezTo>
                    <a:pt x="62" y="30"/>
                    <a:pt x="50" y="38"/>
                    <a:pt x="38" y="47"/>
                  </a:cubicBezTo>
                  <a:cubicBezTo>
                    <a:pt x="35" y="49"/>
                    <a:pt x="32" y="51"/>
                    <a:pt x="28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97" name="Freeform 26"/>
            <p:cNvSpPr>
              <a:spLocks/>
            </p:cNvSpPr>
            <p:nvPr/>
          </p:nvSpPr>
          <p:spPr bwMode="auto">
            <a:xfrm>
              <a:off x="10539154" y="2350878"/>
              <a:ext cx="383197" cy="330943"/>
            </a:xfrm>
            <a:custGeom>
              <a:avLst/>
              <a:gdLst>
                <a:gd name="T0" fmla="*/ 83 w 167"/>
                <a:gd name="T1" fmla="*/ 43 h 145"/>
                <a:gd name="T2" fmla="*/ 101 w 167"/>
                <a:gd name="T3" fmla="*/ 75 h 145"/>
                <a:gd name="T4" fmla="*/ 118 w 167"/>
                <a:gd name="T5" fmla="*/ 80 h 145"/>
                <a:gd name="T6" fmla="*/ 139 w 167"/>
                <a:gd name="T7" fmla="*/ 69 h 145"/>
                <a:gd name="T8" fmla="*/ 155 w 167"/>
                <a:gd name="T9" fmla="*/ 61 h 145"/>
                <a:gd name="T10" fmla="*/ 157 w 167"/>
                <a:gd name="T11" fmla="*/ 62 h 145"/>
                <a:gd name="T12" fmla="*/ 154 w 167"/>
                <a:gd name="T13" fmla="*/ 85 h 145"/>
                <a:gd name="T14" fmla="*/ 64 w 167"/>
                <a:gd name="T15" fmla="*/ 133 h 145"/>
                <a:gd name="T16" fmla="*/ 41 w 167"/>
                <a:gd name="T17" fmla="*/ 145 h 145"/>
                <a:gd name="T18" fmla="*/ 34 w 167"/>
                <a:gd name="T19" fmla="*/ 134 h 145"/>
                <a:gd name="T20" fmla="*/ 38 w 167"/>
                <a:gd name="T21" fmla="*/ 123 h 145"/>
                <a:gd name="T22" fmla="*/ 47 w 167"/>
                <a:gd name="T23" fmla="*/ 117 h 145"/>
                <a:gd name="T24" fmla="*/ 75 w 167"/>
                <a:gd name="T25" fmla="*/ 102 h 145"/>
                <a:gd name="T26" fmla="*/ 81 w 167"/>
                <a:gd name="T27" fmla="*/ 85 h 145"/>
                <a:gd name="T28" fmla="*/ 68 w 167"/>
                <a:gd name="T29" fmla="*/ 64 h 145"/>
                <a:gd name="T30" fmla="*/ 52 w 167"/>
                <a:gd name="T31" fmla="*/ 60 h 145"/>
                <a:gd name="T32" fmla="*/ 29 w 167"/>
                <a:gd name="T33" fmla="*/ 71 h 145"/>
                <a:gd name="T34" fmla="*/ 14 w 167"/>
                <a:gd name="T35" fmla="*/ 78 h 145"/>
                <a:gd name="T36" fmla="*/ 3 w 167"/>
                <a:gd name="T37" fmla="*/ 76 h 145"/>
                <a:gd name="T38" fmla="*/ 4 w 167"/>
                <a:gd name="T39" fmla="*/ 64 h 145"/>
                <a:gd name="T40" fmla="*/ 14 w 167"/>
                <a:gd name="T41" fmla="*/ 56 h 145"/>
                <a:gd name="T42" fmla="*/ 107 w 167"/>
                <a:gd name="T43" fmla="*/ 6 h 145"/>
                <a:gd name="T44" fmla="*/ 118 w 167"/>
                <a:gd name="T45" fmla="*/ 1 h 145"/>
                <a:gd name="T46" fmla="*/ 128 w 167"/>
                <a:gd name="T47" fmla="*/ 4 h 145"/>
                <a:gd name="T48" fmla="*/ 128 w 167"/>
                <a:gd name="T49" fmla="*/ 17 h 145"/>
                <a:gd name="T50" fmla="*/ 118 w 167"/>
                <a:gd name="T51" fmla="*/ 24 h 145"/>
                <a:gd name="T52" fmla="*/ 94 w 167"/>
                <a:gd name="T53" fmla="*/ 37 h 145"/>
                <a:gd name="T54" fmla="*/ 83 w 167"/>
                <a:gd name="T55" fmla="*/ 4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145">
                  <a:moveTo>
                    <a:pt x="83" y="43"/>
                  </a:moveTo>
                  <a:cubicBezTo>
                    <a:pt x="90" y="54"/>
                    <a:pt x="95" y="65"/>
                    <a:pt x="101" y="75"/>
                  </a:cubicBezTo>
                  <a:cubicBezTo>
                    <a:pt x="105" y="82"/>
                    <a:pt x="110" y="83"/>
                    <a:pt x="118" y="80"/>
                  </a:cubicBezTo>
                  <a:cubicBezTo>
                    <a:pt x="125" y="76"/>
                    <a:pt x="132" y="73"/>
                    <a:pt x="139" y="69"/>
                  </a:cubicBezTo>
                  <a:cubicBezTo>
                    <a:pt x="145" y="66"/>
                    <a:pt x="150" y="64"/>
                    <a:pt x="155" y="61"/>
                  </a:cubicBezTo>
                  <a:cubicBezTo>
                    <a:pt x="156" y="62"/>
                    <a:pt x="156" y="62"/>
                    <a:pt x="157" y="62"/>
                  </a:cubicBezTo>
                  <a:cubicBezTo>
                    <a:pt x="167" y="74"/>
                    <a:pt x="167" y="78"/>
                    <a:pt x="154" y="85"/>
                  </a:cubicBezTo>
                  <a:cubicBezTo>
                    <a:pt x="124" y="102"/>
                    <a:pt x="94" y="117"/>
                    <a:pt x="64" y="133"/>
                  </a:cubicBezTo>
                  <a:cubicBezTo>
                    <a:pt x="57" y="137"/>
                    <a:pt x="49" y="140"/>
                    <a:pt x="41" y="145"/>
                  </a:cubicBezTo>
                  <a:cubicBezTo>
                    <a:pt x="38" y="141"/>
                    <a:pt x="36" y="137"/>
                    <a:pt x="34" y="134"/>
                  </a:cubicBezTo>
                  <a:cubicBezTo>
                    <a:pt x="32" y="129"/>
                    <a:pt x="34" y="126"/>
                    <a:pt x="38" y="123"/>
                  </a:cubicBezTo>
                  <a:cubicBezTo>
                    <a:pt x="41" y="121"/>
                    <a:pt x="44" y="119"/>
                    <a:pt x="47" y="117"/>
                  </a:cubicBezTo>
                  <a:cubicBezTo>
                    <a:pt x="57" y="112"/>
                    <a:pt x="66" y="108"/>
                    <a:pt x="75" y="102"/>
                  </a:cubicBezTo>
                  <a:cubicBezTo>
                    <a:pt x="83" y="98"/>
                    <a:pt x="85" y="93"/>
                    <a:pt x="81" y="85"/>
                  </a:cubicBezTo>
                  <a:cubicBezTo>
                    <a:pt x="77" y="77"/>
                    <a:pt x="73" y="71"/>
                    <a:pt x="68" y="64"/>
                  </a:cubicBezTo>
                  <a:cubicBezTo>
                    <a:pt x="63" y="57"/>
                    <a:pt x="60" y="56"/>
                    <a:pt x="52" y="60"/>
                  </a:cubicBezTo>
                  <a:cubicBezTo>
                    <a:pt x="44" y="63"/>
                    <a:pt x="36" y="67"/>
                    <a:pt x="29" y="71"/>
                  </a:cubicBezTo>
                  <a:cubicBezTo>
                    <a:pt x="24" y="73"/>
                    <a:pt x="19" y="75"/>
                    <a:pt x="14" y="78"/>
                  </a:cubicBezTo>
                  <a:cubicBezTo>
                    <a:pt x="10" y="80"/>
                    <a:pt x="6" y="79"/>
                    <a:pt x="3" y="76"/>
                  </a:cubicBezTo>
                  <a:cubicBezTo>
                    <a:pt x="0" y="72"/>
                    <a:pt x="0" y="68"/>
                    <a:pt x="4" y="64"/>
                  </a:cubicBezTo>
                  <a:cubicBezTo>
                    <a:pt x="7" y="61"/>
                    <a:pt x="10" y="58"/>
                    <a:pt x="14" y="56"/>
                  </a:cubicBezTo>
                  <a:cubicBezTo>
                    <a:pt x="45" y="39"/>
                    <a:pt x="76" y="22"/>
                    <a:pt x="107" y="6"/>
                  </a:cubicBezTo>
                  <a:cubicBezTo>
                    <a:pt x="111" y="4"/>
                    <a:pt x="115" y="3"/>
                    <a:pt x="118" y="1"/>
                  </a:cubicBezTo>
                  <a:cubicBezTo>
                    <a:pt x="122" y="0"/>
                    <a:pt x="125" y="0"/>
                    <a:pt x="128" y="4"/>
                  </a:cubicBezTo>
                  <a:cubicBezTo>
                    <a:pt x="131" y="8"/>
                    <a:pt x="131" y="14"/>
                    <a:pt x="128" y="17"/>
                  </a:cubicBezTo>
                  <a:cubicBezTo>
                    <a:pt x="125" y="20"/>
                    <a:pt x="122" y="22"/>
                    <a:pt x="118" y="24"/>
                  </a:cubicBezTo>
                  <a:cubicBezTo>
                    <a:pt x="110" y="28"/>
                    <a:pt x="102" y="32"/>
                    <a:pt x="94" y="37"/>
                  </a:cubicBezTo>
                  <a:cubicBezTo>
                    <a:pt x="91" y="38"/>
                    <a:pt x="88" y="40"/>
                    <a:pt x="83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98" name="Freeform 27"/>
            <p:cNvSpPr>
              <a:spLocks noEditPoints="1"/>
            </p:cNvSpPr>
            <p:nvPr/>
          </p:nvSpPr>
          <p:spPr bwMode="auto">
            <a:xfrm>
              <a:off x="6251638" y="3960036"/>
              <a:ext cx="353720" cy="253231"/>
            </a:xfrm>
            <a:custGeom>
              <a:avLst/>
              <a:gdLst>
                <a:gd name="T0" fmla="*/ 144 w 154"/>
                <a:gd name="T1" fmla="*/ 111 h 111"/>
                <a:gd name="T2" fmla="*/ 110 w 154"/>
                <a:gd name="T3" fmla="*/ 108 h 111"/>
                <a:gd name="T4" fmla="*/ 38 w 154"/>
                <a:gd name="T5" fmla="*/ 102 h 111"/>
                <a:gd name="T6" fmla="*/ 9 w 154"/>
                <a:gd name="T7" fmla="*/ 98 h 111"/>
                <a:gd name="T8" fmla="*/ 1 w 154"/>
                <a:gd name="T9" fmla="*/ 86 h 111"/>
                <a:gd name="T10" fmla="*/ 7 w 154"/>
                <a:gd name="T11" fmla="*/ 72 h 111"/>
                <a:gd name="T12" fmla="*/ 16 w 154"/>
                <a:gd name="T13" fmla="*/ 66 h 111"/>
                <a:gd name="T14" fmla="*/ 112 w 154"/>
                <a:gd name="T15" fmla="*/ 6 h 111"/>
                <a:gd name="T16" fmla="*/ 116 w 154"/>
                <a:gd name="T17" fmla="*/ 4 h 111"/>
                <a:gd name="T18" fmla="*/ 127 w 154"/>
                <a:gd name="T19" fmla="*/ 4 h 111"/>
                <a:gd name="T20" fmla="*/ 129 w 154"/>
                <a:gd name="T21" fmla="*/ 21 h 111"/>
                <a:gd name="T22" fmla="*/ 123 w 154"/>
                <a:gd name="T23" fmla="*/ 26 h 111"/>
                <a:gd name="T24" fmla="*/ 116 w 154"/>
                <a:gd name="T25" fmla="*/ 31 h 111"/>
                <a:gd name="T26" fmla="*/ 106 w 154"/>
                <a:gd name="T27" fmla="*/ 52 h 111"/>
                <a:gd name="T28" fmla="*/ 112 w 154"/>
                <a:gd name="T29" fmla="*/ 81 h 111"/>
                <a:gd name="T30" fmla="*/ 120 w 154"/>
                <a:gd name="T31" fmla="*/ 87 h 111"/>
                <a:gd name="T32" fmla="*/ 137 w 154"/>
                <a:gd name="T33" fmla="*/ 88 h 111"/>
                <a:gd name="T34" fmla="*/ 151 w 154"/>
                <a:gd name="T35" fmla="*/ 100 h 111"/>
                <a:gd name="T36" fmla="*/ 144 w 154"/>
                <a:gd name="T37" fmla="*/ 111 h 111"/>
                <a:gd name="T38" fmla="*/ 42 w 154"/>
                <a:gd name="T39" fmla="*/ 79 h 111"/>
                <a:gd name="T40" fmla="*/ 44 w 154"/>
                <a:gd name="T41" fmla="*/ 81 h 111"/>
                <a:gd name="T42" fmla="*/ 82 w 154"/>
                <a:gd name="T43" fmla="*/ 81 h 111"/>
                <a:gd name="T44" fmla="*/ 88 w 154"/>
                <a:gd name="T45" fmla="*/ 73 h 111"/>
                <a:gd name="T46" fmla="*/ 82 w 154"/>
                <a:gd name="T47" fmla="*/ 53 h 111"/>
                <a:gd name="T48" fmla="*/ 42 w 154"/>
                <a:gd name="T49" fmla="*/ 7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11">
                  <a:moveTo>
                    <a:pt x="144" y="111"/>
                  </a:moveTo>
                  <a:cubicBezTo>
                    <a:pt x="132" y="110"/>
                    <a:pt x="121" y="109"/>
                    <a:pt x="110" y="108"/>
                  </a:cubicBezTo>
                  <a:cubicBezTo>
                    <a:pt x="86" y="106"/>
                    <a:pt x="62" y="104"/>
                    <a:pt x="38" y="102"/>
                  </a:cubicBezTo>
                  <a:cubicBezTo>
                    <a:pt x="29" y="101"/>
                    <a:pt x="19" y="100"/>
                    <a:pt x="9" y="98"/>
                  </a:cubicBezTo>
                  <a:cubicBezTo>
                    <a:pt x="2" y="97"/>
                    <a:pt x="0" y="93"/>
                    <a:pt x="1" y="86"/>
                  </a:cubicBezTo>
                  <a:cubicBezTo>
                    <a:pt x="1" y="80"/>
                    <a:pt x="3" y="76"/>
                    <a:pt x="7" y="72"/>
                  </a:cubicBezTo>
                  <a:cubicBezTo>
                    <a:pt x="10" y="70"/>
                    <a:pt x="13" y="68"/>
                    <a:pt x="16" y="66"/>
                  </a:cubicBezTo>
                  <a:cubicBezTo>
                    <a:pt x="48" y="46"/>
                    <a:pt x="80" y="26"/>
                    <a:pt x="112" y="6"/>
                  </a:cubicBezTo>
                  <a:cubicBezTo>
                    <a:pt x="113" y="5"/>
                    <a:pt x="115" y="5"/>
                    <a:pt x="116" y="4"/>
                  </a:cubicBezTo>
                  <a:cubicBezTo>
                    <a:pt x="120" y="3"/>
                    <a:pt x="124" y="0"/>
                    <a:pt x="127" y="4"/>
                  </a:cubicBezTo>
                  <a:cubicBezTo>
                    <a:pt x="131" y="9"/>
                    <a:pt x="132" y="17"/>
                    <a:pt x="129" y="21"/>
                  </a:cubicBezTo>
                  <a:cubicBezTo>
                    <a:pt x="127" y="23"/>
                    <a:pt x="125" y="25"/>
                    <a:pt x="123" y="26"/>
                  </a:cubicBezTo>
                  <a:cubicBezTo>
                    <a:pt x="121" y="28"/>
                    <a:pt x="118" y="29"/>
                    <a:pt x="116" y="31"/>
                  </a:cubicBezTo>
                  <a:cubicBezTo>
                    <a:pt x="107" y="36"/>
                    <a:pt x="104" y="43"/>
                    <a:pt x="106" y="52"/>
                  </a:cubicBezTo>
                  <a:cubicBezTo>
                    <a:pt x="108" y="62"/>
                    <a:pt x="110" y="71"/>
                    <a:pt x="112" y="81"/>
                  </a:cubicBezTo>
                  <a:cubicBezTo>
                    <a:pt x="113" y="85"/>
                    <a:pt x="116" y="87"/>
                    <a:pt x="120" y="87"/>
                  </a:cubicBezTo>
                  <a:cubicBezTo>
                    <a:pt x="126" y="87"/>
                    <a:pt x="131" y="88"/>
                    <a:pt x="137" y="88"/>
                  </a:cubicBezTo>
                  <a:cubicBezTo>
                    <a:pt x="144" y="89"/>
                    <a:pt x="149" y="93"/>
                    <a:pt x="151" y="100"/>
                  </a:cubicBezTo>
                  <a:cubicBezTo>
                    <a:pt x="154" y="108"/>
                    <a:pt x="151" y="111"/>
                    <a:pt x="144" y="111"/>
                  </a:cubicBezTo>
                  <a:close/>
                  <a:moveTo>
                    <a:pt x="42" y="79"/>
                  </a:moveTo>
                  <a:cubicBezTo>
                    <a:pt x="43" y="79"/>
                    <a:pt x="43" y="80"/>
                    <a:pt x="44" y="81"/>
                  </a:cubicBezTo>
                  <a:cubicBezTo>
                    <a:pt x="57" y="84"/>
                    <a:pt x="69" y="84"/>
                    <a:pt x="82" y="81"/>
                  </a:cubicBezTo>
                  <a:cubicBezTo>
                    <a:pt x="86" y="80"/>
                    <a:pt x="88" y="77"/>
                    <a:pt x="88" y="73"/>
                  </a:cubicBezTo>
                  <a:cubicBezTo>
                    <a:pt x="87" y="66"/>
                    <a:pt x="86" y="59"/>
                    <a:pt x="82" y="53"/>
                  </a:cubicBezTo>
                  <a:cubicBezTo>
                    <a:pt x="64" y="59"/>
                    <a:pt x="46" y="71"/>
                    <a:pt x="42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99" name="Freeform 28"/>
            <p:cNvSpPr>
              <a:spLocks noEditPoints="1"/>
            </p:cNvSpPr>
            <p:nvPr/>
          </p:nvSpPr>
          <p:spPr bwMode="auto">
            <a:xfrm>
              <a:off x="6199384" y="3259295"/>
              <a:ext cx="338982" cy="251892"/>
            </a:xfrm>
            <a:custGeom>
              <a:avLst/>
              <a:gdLst>
                <a:gd name="T0" fmla="*/ 147 w 148"/>
                <a:gd name="T1" fmla="*/ 0 h 110"/>
                <a:gd name="T2" fmla="*/ 132 w 148"/>
                <a:gd name="T3" fmla="*/ 24 h 110"/>
                <a:gd name="T4" fmla="*/ 130 w 148"/>
                <a:gd name="T5" fmla="*/ 25 h 110"/>
                <a:gd name="T6" fmla="*/ 110 w 148"/>
                <a:gd name="T7" fmla="*/ 47 h 110"/>
                <a:gd name="T8" fmla="*/ 108 w 148"/>
                <a:gd name="T9" fmla="*/ 57 h 110"/>
                <a:gd name="T10" fmla="*/ 122 w 148"/>
                <a:gd name="T11" fmla="*/ 84 h 110"/>
                <a:gd name="T12" fmla="*/ 135 w 148"/>
                <a:gd name="T13" fmla="*/ 92 h 110"/>
                <a:gd name="T14" fmla="*/ 138 w 148"/>
                <a:gd name="T15" fmla="*/ 106 h 110"/>
                <a:gd name="T16" fmla="*/ 131 w 148"/>
                <a:gd name="T17" fmla="*/ 109 h 110"/>
                <a:gd name="T18" fmla="*/ 116 w 148"/>
                <a:gd name="T19" fmla="*/ 105 h 110"/>
                <a:gd name="T20" fmla="*/ 43 w 148"/>
                <a:gd name="T21" fmla="*/ 75 h 110"/>
                <a:gd name="T22" fmla="*/ 9 w 148"/>
                <a:gd name="T23" fmla="*/ 61 h 110"/>
                <a:gd name="T24" fmla="*/ 1 w 148"/>
                <a:gd name="T25" fmla="*/ 50 h 110"/>
                <a:gd name="T26" fmla="*/ 18 w 148"/>
                <a:gd name="T27" fmla="*/ 28 h 110"/>
                <a:gd name="T28" fmla="*/ 134 w 148"/>
                <a:gd name="T29" fmla="*/ 2 h 110"/>
                <a:gd name="T30" fmla="*/ 147 w 148"/>
                <a:gd name="T31" fmla="*/ 0 h 110"/>
                <a:gd name="T32" fmla="*/ 88 w 148"/>
                <a:gd name="T33" fmla="*/ 48 h 110"/>
                <a:gd name="T34" fmla="*/ 86 w 148"/>
                <a:gd name="T35" fmla="*/ 40 h 110"/>
                <a:gd name="T36" fmla="*/ 80 w 148"/>
                <a:gd name="T37" fmla="*/ 37 h 110"/>
                <a:gd name="T38" fmla="*/ 51 w 148"/>
                <a:gd name="T39" fmla="*/ 43 h 110"/>
                <a:gd name="T40" fmla="*/ 50 w 148"/>
                <a:gd name="T41" fmla="*/ 54 h 110"/>
                <a:gd name="T42" fmla="*/ 71 w 148"/>
                <a:gd name="T43" fmla="*/ 63 h 110"/>
                <a:gd name="T44" fmla="*/ 87 w 148"/>
                <a:gd name="T45" fmla="*/ 53 h 110"/>
                <a:gd name="T46" fmla="*/ 88 w 148"/>
                <a:gd name="T47" fmla="*/ 4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" h="110">
                  <a:moveTo>
                    <a:pt x="147" y="0"/>
                  </a:moveTo>
                  <a:cubicBezTo>
                    <a:pt x="148" y="16"/>
                    <a:pt x="145" y="21"/>
                    <a:pt x="132" y="24"/>
                  </a:cubicBezTo>
                  <a:cubicBezTo>
                    <a:pt x="131" y="25"/>
                    <a:pt x="131" y="25"/>
                    <a:pt x="130" y="25"/>
                  </a:cubicBezTo>
                  <a:cubicBezTo>
                    <a:pt x="115" y="28"/>
                    <a:pt x="112" y="31"/>
                    <a:pt x="110" y="47"/>
                  </a:cubicBezTo>
                  <a:cubicBezTo>
                    <a:pt x="109" y="50"/>
                    <a:pt x="109" y="54"/>
                    <a:pt x="108" y="57"/>
                  </a:cubicBezTo>
                  <a:cubicBezTo>
                    <a:pt x="107" y="71"/>
                    <a:pt x="110" y="77"/>
                    <a:pt x="122" y="84"/>
                  </a:cubicBezTo>
                  <a:cubicBezTo>
                    <a:pt x="126" y="87"/>
                    <a:pt x="131" y="89"/>
                    <a:pt x="135" y="92"/>
                  </a:cubicBezTo>
                  <a:cubicBezTo>
                    <a:pt x="139" y="95"/>
                    <a:pt x="140" y="101"/>
                    <a:pt x="138" y="106"/>
                  </a:cubicBezTo>
                  <a:cubicBezTo>
                    <a:pt x="137" y="109"/>
                    <a:pt x="134" y="110"/>
                    <a:pt x="131" y="109"/>
                  </a:cubicBezTo>
                  <a:cubicBezTo>
                    <a:pt x="126" y="108"/>
                    <a:pt x="121" y="107"/>
                    <a:pt x="116" y="105"/>
                  </a:cubicBezTo>
                  <a:cubicBezTo>
                    <a:pt x="92" y="95"/>
                    <a:pt x="67" y="85"/>
                    <a:pt x="43" y="75"/>
                  </a:cubicBezTo>
                  <a:cubicBezTo>
                    <a:pt x="31" y="70"/>
                    <a:pt x="20" y="65"/>
                    <a:pt x="9" y="61"/>
                  </a:cubicBezTo>
                  <a:cubicBezTo>
                    <a:pt x="3" y="59"/>
                    <a:pt x="1" y="56"/>
                    <a:pt x="1" y="50"/>
                  </a:cubicBezTo>
                  <a:cubicBezTo>
                    <a:pt x="1" y="32"/>
                    <a:pt x="0" y="32"/>
                    <a:pt x="18" y="28"/>
                  </a:cubicBezTo>
                  <a:cubicBezTo>
                    <a:pt x="57" y="19"/>
                    <a:pt x="96" y="11"/>
                    <a:pt x="134" y="2"/>
                  </a:cubicBezTo>
                  <a:cubicBezTo>
                    <a:pt x="138" y="1"/>
                    <a:pt x="142" y="1"/>
                    <a:pt x="147" y="0"/>
                  </a:cubicBezTo>
                  <a:close/>
                  <a:moveTo>
                    <a:pt x="88" y="48"/>
                  </a:moveTo>
                  <a:cubicBezTo>
                    <a:pt x="87" y="47"/>
                    <a:pt x="87" y="43"/>
                    <a:pt x="86" y="40"/>
                  </a:cubicBezTo>
                  <a:cubicBezTo>
                    <a:pt x="85" y="39"/>
                    <a:pt x="82" y="36"/>
                    <a:pt x="80" y="37"/>
                  </a:cubicBezTo>
                  <a:cubicBezTo>
                    <a:pt x="70" y="38"/>
                    <a:pt x="61" y="40"/>
                    <a:pt x="51" y="43"/>
                  </a:cubicBezTo>
                  <a:cubicBezTo>
                    <a:pt x="45" y="45"/>
                    <a:pt x="44" y="51"/>
                    <a:pt x="50" y="54"/>
                  </a:cubicBezTo>
                  <a:cubicBezTo>
                    <a:pt x="57" y="58"/>
                    <a:pt x="64" y="61"/>
                    <a:pt x="71" y="63"/>
                  </a:cubicBezTo>
                  <a:cubicBezTo>
                    <a:pt x="82" y="67"/>
                    <a:pt x="86" y="64"/>
                    <a:pt x="87" y="53"/>
                  </a:cubicBezTo>
                  <a:cubicBezTo>
                    <a:pt x="87" y="52"/>
                    <a:pt x="87" y="51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00" name="Freeform 29"/>
            <p:cNvSpPr>
              <a:spLocks/>
            </p:cNvSpPr>
            <p:nvPr/>
          </p:nvSpPr>
          <p:spPr bwMode="auto">
            <a:xfrm>
              <a:off x="9617338" y="5535698"/>
              <a:ext cx="403294" cy="459568"/>
            </a:xfrm>
            <a:custGeom>
              <a:avLst/>
              <a:gdLst>
                <a:gd name="T0" fmla="*/ 176 w 176"/>
                <a:gd name="T1" fmla="*/ 122 h 201"/>
                <a:gd name="T2" fmla="*/ 163 w 176"/>
                <a:gd name="T3" fmla="*/ 140 h 201"/>
                <a:gd name="T4" fmla="*/ 128 w 176"/>
                <a:gd name="T5" fmla="*/ 148 h 201"/>
                <a:gd name="T6" fmla="*/ 92 w 176"/>
                <a:gd name="T7" fmla="*/ 132 h 201"/>
                <a:gd name="T8" fmla="*/ 69 w 176"/>
                <a:gd name="T9" fmla="*/ 121 h 201"/>
                <a:gd name="T10" fmla="*/ 60 w 176"/>
                <a:gd name="T11" fmla="*/ 118 h 201"/>
                <a:gd name="T12" fmla="*/ 58 w 176"/>
                <a:gd name="T13" fmla="*/ 130 h 201"/>
                <a:gd name="T14" fmla="*/ 56 w 176"/>
                <a:gd name="T15" fmla="*/ 165 h 201"/>
                <a:gd name="T16" fmla="*/ 40 w 176"/>
                <a:gd name="T17" fmla="*/ 196 h 201"/>
                <a:gd name="T18" fmla="*/ 32 w 176"/>
                <a:gd name="T19" fmla="*/ 201 h 201"/>
                <a:gd name="T20" fmla="*/ 30 w 176"/>
                <a:gd name="T21" fmla="*/ 200 h 201"/>
                <a:gd name="T22" fmla="*/ 32 w 176"/>
                <a:gd name="T23" fmla="*/ 193 h 201"/>
                <a:gd name="T24" fmla="*/ 41 w 176"/>
                <a:gd name="T25" fmla="*/ 126 h 201"/>
                <a:gd name="T26" fmla="*/ 24 w 176"/>
                <a:gd name="T27" fmla="*/ 118 h 201"/>
                <a:gd name="T28" fmla="*/ 15 w 176"/>
                <a:gd name="T29" fmla="*/ 122 h 201"/>
                <a:gd name="T30" fmla="*/ 6 w 176"/>
                <a:gd name="T31" fmla="*/ 113 h 201"/>
                <a:gd name="T32" fmla="*/ 12 w 176"/>
                <a:gd name="T33" fmla="*/ 104 h 201"/>
                <a:gd name="T34" fmla="*/ 24 w 176"/>
                <a:gd name="T35" fmla="*/ 62 h 201"/>
                <a:gd name="T36" fmla="*/ 3 w 176"/>
                <a:gd name="T37" fmla="*/ 16 h 201"/>
                <a:gd name="T38" fmla="*/ 1 w 176"/>
                <a:gd name="T39" fmla="*/ 11 h 201"/>
                <a:gd name="T40" fmla="*/ 1 w 176"/>
                <a:gd name="T41" fmla="*/ 4 h 201"/>
                <a:gd name="T42" fmla="*/ 10 w 176"/>
                <a:gd name="T43" fmla="*/ 2 h 201"/>
                <a:gd name="T44" fmla="*/ 23 w 176"/>
                <a:gd name="T45" fmla="*/ 13 h 201"/>
                <a:gd name="T46" fmla="*/ 34 w 176"/>
                <a:gd name="T47" fmla="*/ 39 h 201"/>
                <a:gd name="T48" fmla="*/ 39 w 176"/>
                <a:gd name="T49" fmla="*/ 51 h 201"/>
                <a:gd name="T50" fmla="*/ 53 w 176"/>
                <a:gd name="T51" fmla="*/ 53 h 201"/>
                <a:gd name="T52" fmla="*/ 62 w 176"/>
                <a:gd name="T53" fmla="*/ 46 h 201"/>
                <a:gd name="T54" fmla="*/ 71 w 176"/>
                <a:gd name="T55" fmla="*/ 47 h 201"/>
                <a:gd name="T56" fmla="*/ 73 w 176"/>
                <a:gd name="T57" fmla="*/ 54 h 201"/>
                <a:gd name="T58" fmla="*/ 67 w 176"/>
                <a:gd name="T59" fmla="*/ 65 h 201"/>
                <a:gd name="T60" fmla="*/ 59 w 176"/>
                <a:gd name="T61" fmla="*/ 73 h 201"/>
                <a:gd name="T62" fmla="*/ 50 w 176"/>
                <a:gd name="T63" fmla="*/ 99 h 201"/>
                <a:gd name="T64" fmla="*/ 62 w 176"/>
                <a:gd name="T65" fmla="*/ 112 h 201"/>
                <a:gd name="T66" fmla="*/ 144 w 176"/>
                <a:gd name="T67" fmla="*/ 122 h 201"/>
                <a:gd name="T68" fmla="*/ 175 w 176"/>
                <a:gd name="T69" fmla="*/ 120 h 201"/>
                <a:gd name="T70" fmla="*/ 176 w 176"/>
                <a:gd name="T71" fmla="*/ 12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6" h="201">
                  <a:moveTo>
                    <a:pt x="176" y="122"/>
                  </a:moveTo>
                  <a:cubicBezTo>
                    <a:pt x="172" y="128"/>
                    <a:pt x="168" y="134"/>
                    <a:pt x="163" y="140"/>
                  </a:cubicBezTo>
                  <a:cubicBezTo>
                    <a:pt x="153" y="151"/>
                    <a:pt x="141" y="153"/>
                    <a:pt x="128" y="148"/>
                  </a:cubicBezTo>
                  <a:cubicBezTo>
                    <a:pt x="115" y="143"/>
                    <a:pt x="103" y="138"/>
                    <a:pt x="92" y="132"/>
                  </a:cubicBezTo>
                  <a:cubicBezTo>
                    <a:pt x="84" y="129"/>
                    <a:pt x="77" y="125"/>
                    <a:pt x="69" y="121"/>
                  </a:cubicBezTo>
                  <a:cubicBezTo>
                    <a:pt x="67" y="120"/>
                    <a:pt x="64" y="119"/>
                    <a:pt x="60" y="118"/>
                  </a:cubicBezTo>
                  <a:cubicBezTo>
                    <a:pt x="59" y="122"/>
                    <a:pt x="58" y="126"/>
                    <a:pt x="58" y="130"/>
                  </a:cubicBezTo>
                  <a:cubicBezTo>
                    <a:pt x="57" y="141"/>
                    <a:pt x="57" y="153"/>
                    <a:pt x="56" y="165"/>
                  </a:cubicBezTo>
                  <a:cubicBezTo>
                    <a:pt x="54" y="177"/>
                    <a:pt x="49" y="188"/>
                    <a:pt x="40" y="196"/>
                  </a:cubicBezTo>
                  <a:cubicBezTo>
                    <a:pt x="38" y="198"/>
                    <a:pt x="35" y="200"/>
                    <a:pt x="32" y="201"/>
                  </a:cubicBezTo>
                  <a:cubicBezTo>
                    <a:pt x="31" y="201"/>
                    <a:pt x="30" y="201"/>
                    <a:pt x="30" y="200"/>
                  </a:cubicBezTo>
                  <a:cubicBezTo>
                    <a:pt x="30" y="198"/>
                    <a:pt x="31" y="195"/>
                    <a:pt x="32" y="193"/>
                  </a:cubicBezTo>
                  <a:cubicBezTo>
                    <a:pt x="40" y="172"/>
                    <a:pt x="42" y="149"/>
                    <a:pt x="41" y="126"/>
                  </a:cubicBezTo>
                  <a:cubicBezTo>
                    <a:pt x="41" y="111"/>
                    <a:pt x="36" y="109"/>
                    <a:pt x="24" y="118"/>
                  </a:cubicBezTo>
                  <a:cubicBezTo>
                    <a:pt x="21" y="119"/>
                    <a:pt x="18" y="121"/>
                    <a:pt x="15" y="122"/>
                  </a:cubicBezTo>
                  <a:cubicBezTo>
                    <a:pt x="8" y="124"/>
                    <a:pt x="4" y="120"/>
                    <a:pt x="6" y="113"/>
                  </a:cubicBezTo>
                  <a:cubicBezTo>
                    <a:pt x="7" y="110"/>
                    <a:pt x="9" y="106"/>
                    <a:pt x="12" y="104"/>
                  </a:cubicBezTo>
                  <a:cubicBezTo>
                    <a:pt x="27" y="93"/>
                    <a:pt x="28" y="78"/>
                    <a:pt x="24" y="62"/>
                  </a:cubicBezTo>
                  <a:cubicBezTo>
                    <a:pt x="19" y="46"/>
                    <a:pt x="13" y="30"/>
                    <a:pt x="3" y="16"/>
                  </a:cubicBezTo>
                  <a:cubicBezTo>
                    <a:pt x="2" y="14"/>
                    <a:pt x="1" y="13"/>
                    <a:pt x="1" y="11"/>
                  </a:cubicBezTo>
                  <a:cubicBezTo>
                    <a:pt x="1" y="9"/>
                    <a:pt x="0" y="4"/>
                    <a:pt x="1" y="4"/>
                  </a:cubicBezTo>
                  <a:cubicBezTo>
                    <a:pt x="3" y="2"/>
                    <a:pt x="8" y="0"/>
                    <a:pt x="10" y="2"/>
                  </a:cubicBezTo>
                  <a:cubicBezTo>
                    <a:pt x="15" y="5"/>
                    <a:pt x="20" y="8"/>
                    <a:pt x="23" y="13"/>
                  </a:cubicBezTo>
                  <a:cubicBezTo>
                    <a:pt x="27" y="21"/>
                    <a:pt x="30" y="30"/>
                    <a:pt x="34" y="39"/>
                  </a:cubicBezTo>
                  <a:cubicBezTo>
                    <a:pt x="36" y="43"/>
                    <a:pt x="37" y="47"/>
                    <a:pt x="39" y="51"/>
                  </a:cubicBezTo>
                  <a:cubicBezTo>
                    <a:pt x="43" y="57"/>
                    <a:pt x="47" y="58"/>
                    <a:pt x="53" y="53"/>
                  </a:cubicBezTo>
                  <a:cubicBezTo>
                    <a:pt x="56" y="51"/>
                    <a:pt x="59" y="48"/>
                    <a:pt x="62" y="46"/>
                  </a:cubicBezTo>
                  <a:cubicBezTo>
                    <a:pt x="65" y="45"/>
                    <a:pt x="69" y="45"/>
                    <a:pt x="71" y="47"/>
                  </a:cubicBezTo>
                  <a:cubicBezTo>
                    <a:pt x="73" y="48"/>
                    <a:pt x="74" y="52"/>
                    <a:pt x="73" y="54"/>
                  </a:cubicBezTo>
                  <a:cubicBezTo>
                    <a:pt x="72" y="58"/>
                    <a:pt x="70" y="62"/>
                    <a:pt x="67" y="65"/>
                  </a:cubicBezTo>
                  <a:cubicBezTo>
                    <a:pt x="65" y="68"/>
                    <a:pt x="62" y="70"/>
                    <a:pt x="59" y="73"/>
                  </a:cubicBezTo>
                  <a:cubicBezTo>
                    <a:pt x="50" y="80"/>
                    <a:pt x="49" y="89"/>
                    <a:pt x="50" y="99"/>
                  </a:cubicBezTo>
                  <a:cubicBezTo>
                    <a:pt x="52" y="105"/>
                    <a:pt x="56" y="110"/>
                    <a:pt x="62" y="112"/>
                  </a:cubicBezTo>
                  <a:cubicBezTo>
                    <a:pt x="89" y="118"/>
                    <a:pt x="116" y="125"/>
                    <a:pt x="144" y="122"/>
                  </a:cubicBezTo>
                  <a:cubicBezTo>
                    <a:pt x="154" y="121"/>
                    <a:pt x="165" y="121"/>
                    <a:pt x="175" y="120"/>
                  </a:cubicBezTo>
                  <a:cubicBezTo>
                    <a:pt x="175" y="121"/>
                    <a:pt x="176" y="121"/>
                    <a:pt x="176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01" name="Freeform 30"/>
            <p:cNvSpPr>
              <a:spLocks noEditPoints="1"/>
            </p:cNvSpPr>
            <p:nvPr/>
          </p:nvSpPr>
          <p:spPr bwMode="auto">
            <a:xfrm>
              <a:off x="8688823" y="4085982"/>
              <a:ext cx="229114" cy="347021"/>
            </a:xfrm>
            <a:custGeom>
              <a:avLst/>
              <a:gdLst>
                <a:gd name="T0" fmla="*/ 84 w 100"/>
                <a:gd name="T1" fmla="*/ 119 h 152"/>
                <a:gd name="T2" fmla="*/ 83 w 100"/>
                <a:gd name="T3" fmla="*/ 129 h 152"/>
                <a:gd name="T4" fmla="*/ 81 w 100"/>
                <a:gd name="T5" fmla="*/ 140 h 152"/>
                <a:gd name="T6" fmla="*/ 62 w 100"/>
                <a:gd name="T7" fmla="*/ 147 h 152"/>
                <a:gd name="T8" fmla="*/ 59 w 100"/>
                <a:gd name="T9" fmla="*/ 139 h 152"/>
                <a:gd name="T10" fmla="*/ 57 w 100"/>
                <a:gd name="T11" fmla="*/ 129 h 152"/>
                <a:gd name="T12" fmla="*/ 57 w 100"/>
                <a:gd name="T13" fmla="*/ 118 h 152"/>
                <a:gd name="T14" fmla="*/ 47 w 100"/>
                <a:gd name="T15" fmla="*/ 118 h 152"/>
                <a:gd name="T16" fmla="*/ 10 w 100"/>
                <a:gd name="T17" fmla="*/ 118 h 152"/>
                <a:gd name="T18" fmla="*/ 2 w 100"/>
                <a:gd name="T19" fmla="*/ 108 h 152"/>
                <a:gd name="T20" fmla="*/ 6 w 100"/>
                <a:gd name="T21" fmla="*/ 96 h 152"/>
                <a:gd name="T22" fmla="*/ 26 w 100"/>
                <a:gd name="T23" fmla="*/ 56 h 152"/>
                <a:gd name="T24" fmla="*/ 54 w 100"/>
                <a:gd name="T25" fmla="*/ 11 h 152"/>
                <a:gd name="T26" fmla="*/ 71 w 100"/>
                <a:gd name="T27" fmla="*/ 0 h 152"/>
                <a:gd name="T28" fmla="*/ 82 w 100"/>
                <a:gd name="T29" fmla="*/ 10 h 152"/>
                <a:gd name="T30" fmla="*/ 83 w 100"/>
                <a:gd name="T31" fmla="*/ 33 h 152"/>
                <a:gd name="T32" fmla="*/ 83 w 100"/>
                <a:gd name="T33" fmla="*/ 75 h 152"/>
                <a:gd name="T34" fmla="*/ 84 w 100"/>
                <a:gd name="T35" fmla="*/ 88 h 152"/>
                <a:gd name="T36" fmla="*/ 91 w 100"/>
                <a:gd name="T37" fmla="*/ 96 h 152"/>
                <a:gd name="T38" fmla="*/ 99 w 100"/>
                <a:gd name="T39" fmla="*/ 109 h 152"/>
                <a:gd name="T40" fmla="*/ 88 w 100"/>
                <a:gd name="T41" fmla="*/ 118 h 152"/>
                <a:gd name="T42" fmla="*/ 84 w 100"/>
                <a:gd name="T43" fmla="*/ 119 h 152"/>
                <a:gd name="T44" fmla="*/ 54 w 100"/>
                <a:gd name="T45" fmla="*/ 51 h 152"/>
                <a:gd name="T46" fmla="*/ 30 w 100"/>
                <a:gd name="T47" fmla="*/ 88 h 152"/>
                <a:gd name="T48" fmla="*/ 33 w 100"/>
                <a:gd name="T49" fmla="*/ 94 h 152"/>
                <a:gd name="T50" fmla="*/ 56 w 100"/>
                <a:gd name="T51" fmla="*/ 83 h 152"/>
                <a:gd name="T52" fmla="*/ 57 w 100"/>
                <a:gd name="T53" fmla="*/ 61 h 152"/>
                <a:gd name="T54" fmla="*/ 54 w 100"/>
                <a:gd name="T55" fmla="*/ 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0" h="152">
                  <a:moveTo>
                    <a:pt x="84" y="119"/>
                  </a:moveTo>
                  <a:cubicBezTo>
                    <a:pt x="84" y="122"/>
                    <a:pt x="83" y="126"/>
                    <a:pt x="83" y="129"/>
                  </a:cubicBezTo>
                  <a:cubicBezTo>
                    <a:pt x="82" y="133"/>
                    <a:pt x="82" y="137"/>
                    <a:pt x="81" y="140"/>
                  </a:cubicBezTo>
                  <a:cubicBezTo>
                    <a:pt x="79" y="148"/>
                    <a:pt x="68" y="152"/>
                    <a:pt x="62" y="147"/>
                  </a:cubicBezTo>
                  <a:cubicBezTo>
                    <a:pt x="60" y="145"/>
                    <a:pt x="59" y="142"/>
                    <a:pt x="59" y="139"/>
                  </a:cubicBezTo>
                  <a:cubicBezTo>
                    <a:pt x="58" y="136"/>
                    <a:pt x="57" y="132"/>
                    <a:pt x="57" y="129"/>
                  </a:cubicBezTo>
                  <a:cubicBezTo>
                    <a:pt x="57" y="126"/>
                    <a:pt x="57" y="123"/>
                    <a:pt x="57" y="118"/>
                  </a:cubicBezTo>
                  <a:cubicBezTo>
                    <a:pt x="53" y="118"/>
                    <a:pt x="50" y="118"/>
                    <a:pt x="47" y="118"/>
                  </a:cubicBezTo>
                  <a:cubicBezTo>
                    <a:pt x="35" y="118"/>
                    <a:pt x="22" y="118"/>
                    <a:pt x="10" y="118"/>
                  </a:cubicBezTo>
                  <a:cubicBezTo>
                    <a:pt x="2" y="118"/>
                    <a:pt x="0" y="116"/>
                    <a:pt x="2" y="108"/>
                  </a:cubicBezTo>
                  <a:cubicBezTo>
                    <a:pt x="2" y="104"/>
                    <a:pt x="4" y="100"/>
                    <a:pt x="6" y="96"/>
                  </a:cubicBezTo>
                  <a:cubicBezTo>
                    <a:pt x="12" y="83"/>
                    <a:pt x="19" y="69"/>
                    <a:pt x="26" y="56"/>
                  </a:cubicBezTo>
                  <a:cubicBezTo>
                    <a:pt x="35" y="41"/>
                    <a:pt x="44" y="26"/>
                    <a:pt x="54" y="11"/>
                  </a:cubicBezTo>
                  <a:cubicBezTo>
                    <a:pt x="57" y="4"/>
                    <a:pt x="63" y="1"/>
                    <a:pt x="71" y="0"/>
                  </a:cubicBezTo>
                  <a:cubicBezTo>
                    <a:pt x="80" y="0"/>
                    <a:pt x="82" y="1"/>
                    <a:pt x="82" y="10"/>
                  </a:cubicBezTo>
                  <a:cubicBezTo>
                    <a:pt x="83" y="18"/>
                    <a:pt x="83" y="25"/>
                    <a:pt x="83" y="33"/>
                  </a:cubicBezTo>
                  <a:cubicBezTo>
                    <a:pt x="83" y="47"/>
                    <a:pt x="83" y="61"/>
                    <a:pt x="83" y="75"/>
                  </a:cubicBezTo>
                  <a:cubicBezTo>
                    <a:pt x="83" y="80"/>
                    <a:pt x="84" y="84"/>
                    <a:pt x="84" y="88"/>
                  </a:cubicBezTo>
                  <a:cubicBezTo>
                    <a:pt x="85" y="92"/>
                    <a:pt x="87" y="95"/>
                    <a:pt x="91" y="96"/>
                  </a:cubicBezTo>
                  <a:cubicBezTo>
                    <a:pt x="97" y="98"/>
                    <a:pt x="100" y="103"/>
                    <a:pt x="99" y="109"/>
                  </a:cubicBezTo>
                  <a:cubicBezTo>
                    <a:pt x="99" y="115"/>
                    <a:pt x="94" y="118"/>
                    <a:pt x="88" y="118"/>
                  </a:cubicBezTo>
                  <a:cubicBezTo>
                    <a:pt x="87" y="118"/>
                    <a:pt x="86" y="119"/>
                    <a:pt x="84" y="119"/>
                  </a:cubicBezTo>
                  <a:close/>
                  <a:moveTo>
                    <a:pt x="54" y="51"/>
                  </a:moveTo>
                  <a:cubicBezTo>
                    <a:pt x="41" y="62"/>
                    <a:pt x="34" y="75"/>
                    <a:pt x="30" y="88"/>
                  </a:cubicBezTo>
                  <a:cubicBezTo>
                    <a:pt x="30" y="90"/>
                    <a:pt x="31" y="93"/>
                    <a:pt x="33" y="94"/>
                  </a:cubicBezTo>
                  <a:cubicBezTo>
                    <a:pt x="42" y="99"/>
                    <a:pt x="55" y="93"/>
                    <a:pt x="56" y="83"/>
                  </a:cubicBezTo>
                  <a:cubicBezTo>
                    <a:pt x="57" y="75"/>
                    <a:pt x="57" y="68"/>
                    <a:pt x="57" y="61"/>
                  </a:cubicBezTo>
                  <a:cubicBezTo>
                    <a:pt x="57" y="58"/>
                    <a:pt x="55" y="56"/>
                    <a:pt x="5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02" name="Freeform 31"/>
            <p:cNvSpPr>
              <a:spLocks/>
            </p:cNvSpPr>
            <p:nvPr/>
          </p:nvSpPr>
          <p:spPr bwMode="auto">
            <a:xfrm>
              <a:off x="6460655" y="2295944"/>
              <a:ext cx="369798" cy="302806"/>
            </a:xfrm>
            <a:custGeom>
              <a:avLst/>
              <a:gdLst>
                <a:gd name="T0" fmla="*/ 112 w 161"/>
                <a:gd name="T1" fmla="*/ 133 h 133"/>
                <a:gd name="T2" fmla="*/ 90 w 161"/>
                <a:gd name="T3" fmla="*/ 127 h 133"/>
                <a:gd name="T4" fmla="*/ 15 w 161"/>
                <a:gd name="T5" fmla="*/ 87 h 133"/>
                <a:gd name="T6" fmla="*/ 3 w 161"/>
                <a:gd name="T7" fmla="*/ 76 h 133"/>
                <a:gd name="T8" fmla="*/ 3 w 161"/>
                <a:gd name="T9" fmla="*/ 67 h 133"/>
                <a:gd name="T10" fmla="*/ 13 w 161"/>
                <a:gd name="T11" fmla="*/ 63 h 133"/>
                <a:gd name="T12" fmla="*/ 43 w 161"/>
                <a:gd name="T13" fmla="*/ 78 h 133"/>
                <a:gd name="T14" fmla="*/ 104 w 161"/>
                <a:gd name="T15" fmla="*/ 109 h 133"/>
                <a:gd name="T16" fmla="*/ 120 w 161"/>
                <a:gd name="T17" fmla="*/ 106 h 133"/>
                <a:gd name="T18" fmla="*/ 129 w 161"/>
                <a:gd name="T19" fmla="*/ 96 h 133"/>
                <a:gd name="T20" fmla="*/ 128 w 161"/>
                <a:gd name="T21" fmla="*/ 75 h 133"/>
                <a:gd name="T22" fmla="*/ 114 w 161"/>
                <a:gd name="T23" fmla="*/ 63 h 133"/>
                <a:gd name="T24" fmla="*/ 67 w 161"/>
                <a:gd name="T25" fmla="*/ 35 h 133"/>
                <a:gd name="T26" fmla="*/ 43 w 161"/>
                <a:gd name="T27" fmla="*/ 20 h 133"/>
                <a:gd name="T28" fmla="*/ 39 w 161"/>
                <a:gd name="T29" fmla="*/ 8 h 133"/>
                <a:gd name="T30" fmla="*/ 52 w 161"/>
                <a:gd name="T31" fmla="*/ 2 h 133"/>
                <a:gd name="T32" fmla="*/ 68 w 161"/>
                <a:gd name="T33" fmla="*/ 10 h 133"/>
                <a:gd name="T34" fmla="*/ 138 w 161"/>
                <a:gd name="T35" fmla="*/ 52 h 133"/>
                <a:gd name="T36" fmla="*/ 151 w 161"/>
                <a:gd name="T37" fmla="*/ 105 h 133"/>
                <a:gd name="T38" fmla="*/ 137 w 161"/>
                <a:gd name="T39" fmla="*/ 123 h 133"/>
                <a:gd name="T40" fmla="*/ 112 w 161"/>
                <a:gd name="T4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33">
                  <a:moveTo>
                    <a:pt x="112" y="133"/>
                  </a:moveTo>
                  <a:cubicBezTo>
                    <a:pt x="105" y="131"/>
                    <a:pt x="97" y="130"/>
                    <a:pt x="90" y="127"/>
                  </a:cubicBezTo>
                  <a:cubicBezTo>
                    <a:pt x="65" y="114"/>
                    <a:pt x="40" y="101"/>
                    <a:pt x="15" y="87"/>
                  </a:cubicBezTo>
                  <a:cubicBezTo>
                    <a:pt x="11" y="85"/>
                    <a:pt x="7" y="80"/>
                    <a:pt x="3" y="76"/>
                  </a:cubicBezTo>
                  <a:cubicBezTo>
                    <a:pt x="0" y="74"/>
                    <a:pt x="1" y="70"/>
                    <a:pt x="3" y="67"/>
                  </a:cubicBezTo>
                  <a:cubicBezTo>
                    <a:pt x="6" y="64"/>
                    <a:pt x="9" y="61"/>
                    <a:pt x="13" y="63"/>
                  </a:cubicBezTo>
                  <a:cubicBezTo>
                    <a:pt x="23" y="68"/>
                    <a:pt x="33" y="73"/>
                    <a:pt x="43" y="78"/>
                  </a:cubicBezTo>
                  <a:cubicBezTo>
                    <a:pt x="63" y="88"/>
                    <a:pt x="83" y="99"/>
                    <a:pt x="104" y="109"/>
                  </a:cubicBezTo>
                  <a:cubicBezTo>
                    <a:pt x="113" y="113"/>
                    <a:pt x="113" y="113"/>
                    <a:pt x="120" y="106"/>
                  </a:cubicBezTo>
                  <a:cubicBezTo>
                    <a:pt x="123" y="103"/>
                    <a:pt x="126" y="99"/>
                    <a:pt x="129" y="96"/>
                  </a:cubicBezTo>
                  <a:cubicBezTo>
                    <a:pt x="134" y="88"/>
                    <a:pt x="134" y="82"/>
                    <a:pt x="128" y="75"/>
                  </a:cubicBezTo>
                  <a:cubicBezTo>
                    <a:pt x="124" y="70"/>
                    <a:pt x="119" y="66"/>
                    <a:pt x="114" y="63"/>
                  </a:cubicBezTo>
                  <a:cubicBezTo>
                    <a:pt x="99" y="54"/>
                    <a:pt x="83" y="44"/>
                    <a:pt x="67" y="35"/>
                  </a:cubicBezTo>
                  <a:cubicBezTo>
                    <a:pt x="59" y="30"/>
                    <a:pt x="51" y="25"/>
                    <a:pt x="43" y="20"/>
                  </a:cubicBezTo>
                  <a:cubicBezTo>
                    <a:pt x="37" y="16"/>
                    <a:pt x="37" y="12"/>
                    <a:pt x="39" y="8"/>
                  </a:cubicBezTo>
                  <a:cubicBezTo>
                    <a:pt x="41" y="2"/>
                    <a:pt x="46" y="0"/>
                    <a:pt x="52" y="2"/>
                  </a:cubicBezTo>
                  <a:cubicBezTo>
                    <a:pt x="57" y="5"/>
                    <a:pt x="63" y="7"/>
                    <a:pt x="68" y="10"/>
                  </a:cubicBezTo>
                  <a:cubicBezTo>
                    <a:pt x="91" y="24"/>
                    <a:pt x="115" y="38"/>
                    <a:pt x="138" y="52"/>
                  </a:cubicBezTo>
                  <a:cubicBezTo>
                    <a:pt x="161" y="66"/>
                    <a:pt x="161" y="88"/>
                    <a:pt x="151" y="105"/>
                  </a:cubicBezTo>
                  <a:cubicBezTo>
                    <a:pt x="147" y="111"/>
                    <a:pt x="142" y="118"/>
                    <a:pt x="137" y="123"/>
                  </a:cubicBezTo>
                  <a:cubicBezTo>
                    <a:pt x="128" y="132"/>
                    <a:pt x="125" y="132"/>
                    <a:pt x="112" y="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03" name="Freeform 32"/>
            <p:cNvSpPr>
              <a:spLocks/>
            </p:cNvSpPr>
            <p:nvPr/>
          </p:nvSpPr>
          <p:spPr bwMode="auto">
            <a:xfrm>
              <a:off x="10387751" y="2088268"/>
              <a:ext cx="328263" cy="298786"/>
            </a:xfrm>
            <a:custGeom>
              <a:avLst/>
              <a:gdLst>
                <a:gd name="T0" fmla="*/ 77 w 143"/>
                <a:gd name="T1" fmla="*/ 123 h 131"/>
                <a:gd name="T2" fmla="*/ 28 w 143"/>
                <a:gd name="T3" fmla="*/ 124 h 131"/>
                <a:gd name="T4" fmla="*/ 4 w 143"/>
                <a:gd name="T5" fmla="*/ 73 h 131"/>
                <a:gd name="T6" fmla="*/ 28 w 143"/>
                <a:gd name="T7" fmla="*/ 34 h 131"/>
                <a:gd name="T8" fmla="*/ 85 w 143"/>
                <a:gd name="T9" fmla="*/ 5 h 131"/>
                <a:gd name="T10" fmla="*/ 140 w 143"/>
                <a:gd name="T11" fmla="*/ 41 h 131"/>
                <a:gd name="T12" fmla="*/ 136 w 143"/>
                <a:gd name="T13" fmla="*/ 75 h 131"/>
                <a:gd name="T14" fmla="*/ 126 w 143"/>
                <a:gd name="T15" fmla="*/ 83 h 131"/>
                <a:gd name="T16" fmla="*/ 115 w 143"/>
                <a:gd name="T17" fmla="*/ 69 h 131"/>
                <a:gd name="T18" fmla="*/ 116 w 143"/>
                <a:gd name="T19" fmla="*/ 61 h 131"/>
                <a:gd name="T20" fmla="*/ 83 w 143"/>
                <a:gd name="T21" fmla="*/ 28 h 131"/>
                <a:gd name="T22" fmla="*/ 36 w 143"/>
                <a:gd name="T23" fmla="*/ 57 h 131"/>
                <a:gd name="T24" fmla="*/ 27 w 143"/>
                <a:gd name="T25" fmla="*/ 74 h 131"/>
                <a:gd name="T26" fmla="*/ 53 w 143"/>
                <a:gd name="T27" fmla="*/ 106 h 131"/>
                <a:gd name="T28" fmla="*/ 57 w 143"/>
                <a:gd name="T29" fmla="*/ 105 h 131"/>
                <a:gd name="T30" fmla="*/ 75 w 143"/>
                <a:gd name="T31" fmla="*/ 118 h 131"/>
                <a:gd name="T32" fmla="*/ 77 w 143"/>
                <a:gd name="T33" fmla="*/ 1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131">
                  <a:moveTo>
                    <a:pt x="77" y="123"/>
                  </a:moveTo>
                  <a:cubicBezTo>
                    <a:pt x="60" y="131"/>
                    <a:pt x="43" y="131"/>
                    <a:pt x="28" y="124"/>
                  </a:cubicBezTo>
                  <a:cubicBezTo>
                    <a:pt x="11" y="116"/>
                    <a:pt x="0" y="93"/>
                    <a:pt x="4" y="73"/>
                  </a:cubicBezTo>
                  <a:cubicBezTo>
                    <a:pt x="7" y="57"/>
                    <a:pt x="17" y="45"/>
                    <a:pt x="28" y="34"/>
                  </a:cubicBezTo>
                  <a:cubicBezTo>
                    <a:pt x="44" y="20"/>
                    <a:pt x="63" y="9"/>
                    <a:pt x="85" y="5"/>
                  </a:cubicBezTo>
                  <a:cubicBezTo>
                    <a:pt x="110" y="0"/>
                    <a:pt x="134" y="16"/>
                    <a:pt x="140" y="41"/>
                  </a:cubicBezTo>
                  <a:cubicBezTo>
                    <a:pt x="143" y="53"/>
                    <a:pt x="140" y="64"/>
                    <a:pt x="136" y="75"/>
                  </a:cubicBezTo>
                  <a:cubicBezTo>
                    <a:pt x="133" y="81"/>
                    <a:pt x="130" y="84"/>
                    <a:pt x="126" y="83"/>
                  </a:cubicBezTo>
                  <a:cubicBezTo>
                    <a:pt x="120" y="81"/>
                    <a:pt x="115" y="75"/>
                    <a:pt x="115" y="69"/>
                  </a:cubicBezTo>
                  <a:cubicBezTo>
                    <a:pt x="115" y="67"/>
                    <a:pt x="116" y="64"/>
                    <a:pt x="116" y="61"/>
                  </a:cubicBezTo>
                  <a:cubicBezTo>
                    <a:pt x="124" y="38"/>
                    <a:pt x="105" y="22"/>
                    <a:pt x="83" y="28"/>
                  </a:cubicBezTo>
                  <a:cubicBezTo>
                    <a:pt x="65" y="33"/>
                    <a:pt x="49" y="43"/>
                    <a:pt x="36" y="57"/>
                  </a:cubicBezTo>
                  <a:cubicBezTo>
                    <a:pt x="32" y="62"/>
                    <a:pt x="29" y="68"/>
                    <a:pt x="27" y="74"/>
                  </a:cubicBezTo>
                  <a:cubicBezTo>
                    <a:pt x="20" y="92"/>
                    <a:pt x="39" y="108"/>
                    <a:pt x="53" y="106"/>
                  </a:cubicBezTo>
                  <a:cubicBezTo>
                    <a:pt x="54" y="106"/>
                    <a:pt x="55" y="106"/>
                    <a:pt x="57" y="105"/>
                  </a:cubicBezTo>
                  <a:cubicBezTo>
                    <a:pt x="71" y="104"/>
                    <a:pt x="72" y="104"/>
                    <a:pt x="75" y="118"/>
                  </a:cubicBezTo>
                  <a:cubicBezTo>
                    <a:pt x="76" y="119"/>
                    <a:pt x="76" y="121"/>
                    <a:pt x="77" y="1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04" name="Freeform 33"/>
            <p:cNvSpPr>
              <a:spLocks/>
            </p:cNvSpPr>
            <p:nvPr/>
          </p:nvSpPr>
          <p:spPr bwMode="auto">
            <a:xfrm>
              <a:off x="6968457" y="1658176"/>
              <a:ext cx="320224" cy="338982"/>
            </a:xfrm>
            <a:custGeom>
              <a:avLst/>
              <a:gdLst>
                <a:gd name="T0" fmla="*/ 0 w 140"/>
                <a:gd name="T1" fmla="*/ 67 h 148"/>
                <a:gd name="T2" fmla="*/ 23 w 140"/>
                <a:gd name="T3" fmla="*/ 59 h 148"/>
                <a:gd name="T4" fmla="*/ 81 w 140"/>
                <a:gd name="T5" fmla="*/ 95 h 148"/>
                <a:gd name="T6" fmla="*/ 100 w 140"/>
                <a:gd name="T7" fmla="*/ 105 h 148"/>
                <a:gd name="T8" fmla="*/ 98 w 140"/>
                <a:gd name="T9" fmla="*/ 91 h 148"/>
                <a:gd name="T10" fmla="*/ 71 w 140"/>
                <a:gd name="T11" fmla="*/ 34 h 148"/>
                <a:gd name="T12" fmla="*/ 66 w 140"/>
                <a:gd name="T13" fmla="*/ 20 h 148"/>
                <a:gd name="T14" fmla="*/ 76 w 140"/>
                <a:gd name="T15" fmla="*/ 0 h 148"/>
                <a:gd name="T16" fmla="*/ 82 w 140"/>
                <a:gd name="T17" fmla="*/ 7 h 148"/>
                <a:gd name="T18" fmla="*/ 108 w 140"/>
                <a:gd name="T19" fmla="*/ 61 h 148"/>
                <a:gd name="T20" fmla="*/ 135 w 140"/>
                <a:gd name="T21" fmla="*/ 121 h 148"/>
                <a:gd name="T22" fmla="*/ 132 w 140"/>
                <a:gd name="T23" fmla="*/ 139 h 148"/>
                <a:gd name="T24" fmla="*/ 123 w 140"/>
                <a:gd name="T25" fmla="*/ 148 h 148"/>
                <a:gd name="T26" fmla="*/ 0 w 140"/>
                <a:gd name="T27" fmla="*/ 6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0" h="148">
                  <a:moveTo>
                    <a:pt x="0" y="67"/>
                  </a:moveTo>
                  <a:cubicBezTo>
                    <a:pt x="8" y="53"/>
                    <a:pt x="12" y="52"/>
                    <a:pt x="23" y="59"/>
                  </a:cubicBezTo>
                  <a:cubicBezTo>
                    <a:pt x="42" y="70"/>
                    <a:pt x="61" y="83"/>
                    <a:pt x="81" y="95"/>
                  </a:cubicBezTo>
                  <a:cubicBezTo>
                    <a:pt x="87" y="99"/>
                    <a:pt x="93" y="103"/>
                    <a:pt x="100" y="105"/>
                  </a:cubicBezTo>
                  <a:cubicBezTo>
                    <a:pt x="103" y="99"/>
                    <a:pt x="100" y="95"/>
                    <a:pt x="98" y="91"/>
                  </a:cubicBezTo>
                  <a:cubicBezTo>
                    <a:pt x="89" y="72"/>
                    <a:pt x="80" y="53"/>
                    <a:pt x="71" y="34"/>
                  </a:cubicBezTo>
                  <a:cubicBezTo>
                    <a:pt x="69" y="29"/>
                    <a:pt x="67" y="25"/>
                    <a:pt x="66" y="20"/>
                  </a:cubicBezTo>
                  <a:cubicBezTo>
                    <a:pt x="62" y="10"/>
                    <a:pt x="64" y="6"/>
                    <a:pt x="76" y="0"/>
                  </a:cubicBezTo>
                  <a:cubicBezTo>
                    <a:pt x="78" y="2"/>
                    <a:pt x="80" y="5"/>
                    <a:pt x="82" y="7"/>
                  </a:cubicBezTo>
                  <a:cubicBezTo>
                    <a:pt x="90" y="25"/>
                    <a:pt x="99" y="43"/>
                    <a:pt x="108" y="61"/>
                  </a:cubicBezTo>
                  <a:cubicBezTo>
                    <a:pt x="117" y="81"/>
                    <a:pt x="126" y="101"/>
                    <a:pt x="135" y="121"/>
                  </a:cubicBezTo>
                  <a:cubicBezTo>
                    <a:pt x="140" y="131"/>
                    <a:pt x="140" y="131"/>
                    <a:pt x="132" y="139"/>
                  </a:cubicBezTo>
                  <a:cubicBezTo>
                    <a:pt x="129" y="142"/>
                    <a:pt x="126" y="145"/>
                    <a:pt x="123" y="148"/>
                  </a:cubicBezTo>
                  <a:cubicBezTo>
                    <a:pt x="81" y="122"/>
                    <a:pt x="39" y="97"/>
                    <a:pt x="0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05" name="Freeform 34"/>
            <p:cNvSpPr>
              <a:spLocks/>
            </p:cNvSpPr>
            <p:nvPr/>
          </p:nvSpPr>
          <p:spPr bwMode="auto">
            <a:xfrm>
              <a:off x="9486033" y="1316515"/>
              <a:ext cx="289407" cy="312185"/>
            </a:xfrm>
            <a:custGeom>
              <a:avLst/>
              <a:gdLst>
                <a:gd name="T0" fmla="*/ 126 w 126"/>
                <a:gd name="T1" fmla="*/ 35 h 137"/>
                <a:gd name="T2" fmla="*/ 123 w 126"/>
                <a:gd name="T3" fmla="*/ 43 h 137"/>
                <a:gd name="T4" fmla="*/ 109 w 126"/>
                <a:gd name="T5" fmla="*/ 48 h 137"/>
                <a:gd name="T6" fmla="*/ 94 w 126"/>
                <a:gd name="T7" fmla="*/ 42 h 137"/>
                <a:gd name="T8" fmla="*/ 67 w 126"/>
                <a:gd name="T9" fmla="*/ 31 h 137"/>
                <a:gd name="T10" fmla="*/ 54 w 126"/>
                <a:gd name="T11" fmla="*/ 55 h 137"/>
                <a:gd name="T12" fmla="*/ 60 w 126"/>
                <a:gd name="T13" fmla="*/ 66 h 137"/>
                <a:gd name="T14" fmla="*/ 77 w 126"/>
                <a:gd name="T15" fmla="*/ 74 h 137"/>
                <a:gd name="T16" fmla="*/ 87 w 126"/>
                <a:gd name="T17" fmla="*/ 79 h 137"/>
                <a:gd name="T18" fmla="*/ 90 w 126"/>
                <a:gd name="T19" fmla="*/ 95 h 137"/>
                <a:gd name="T20" fmla="*/ 79 w 126"/>
                <a:gd name="T21" fmla="*/ 99 h 137"/>
                <a:gd name="T22" fmla="*/ 52 w 126"/>
                <a:gd name="T23" fmla="*/ 89 h 137"/>
                <a:gd name="T24" fmla="*/ 37 w 126"/>
                <a:gd name="T25" fmla="*/ 94 h 137"/>
                <a:gd name="T26" fmla="*/ 21 w 126"/>
                <a:gd name="T27" fmla="*/ 125 h 137"/>
                <a:gd name="T28" fmla="*/ 17 w 126"/>
                <a:gd name="T29" fmla="*/ 132 h 137"/>
                <a:gd name="T30" fmla="*/ 9 w 126"/>
                <a:gd name="T31" fmla="*/ 136 h 137"/>
                <a:gd name="T32" fmla="*/ 1 w 126"/>
                <a:gd name="T33" fmla="*/ 125 h 137"/>
                <a:gd name="T34" fmla="*/ 4 w 126"/>
                <a:gd name="T35" fmla="*/ 114 h 137"/>
                <a:gd name="T36" fmla="*/ 31 w 126"/>
                <a:gd name="T37" fmla="*/ 52 h 137"/>
                <a:gd name="T38" fmla="*/ 52 w 126"/>
                <a:gd name="T39" fmla="*/ 9 h 137"/>
                <a:gd name="T40" fmla="*/ 65 w 126"/>
                <a:gd name="T41" fmla="*/ 4 h 137"/>
                <a:gd name="T42" fmla="*/ 120 w 126"/>
                <a:gd name="T43" fmla="*/ 31 h 137"/>
                <a:gd name="T44" fmla="*/ 126 w 126"/>
                <a:gd name="T45" fmla="*/ 3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6" h="137">
                  <a:moveTo>
                    <a:pt x="126" y="35"/>
                  </a:moveTo>
                  <a:cubicBezTo>
                    <a:pt x="125" y="39"/>
                    <a:pt x="124" y="41"/>
                    <a:pt x="123" y="43"/>
                  </a:cubicBezTo>
                  <a:cubicBezTo>
                    <a:pt x="119" y="49"/>
                    <a:pt x="116" y="50"/>
                    <a:pt x="109" y="48"/>
                  </a:cubicBezTo>
                  <a:cubicBezTo>
                    <a:pt x="104" y="46"/>
                    <a:pt x="99" y="44"/>
                    <a:pt x="94" y="42"/>
                  </a:cubicBezTo>
                  <a:cubicBezTo>
                    <a:pt x="85" y="38"/>
                    <a:pt x="76" y="34"/>
                    <a:pt x="67" y="31"/>
                  </a:cubicBezTo>
                  <a:cubicBezTo>
                    <a:pt x="60" y="38"/>
                    <a:pt x="56" y="46"/>
                    <a:pt x="54" y="55"/>
                  </a:cubicBezTo>
                  <a:cubicBezTo>
                    <a:pt x="53" y="60"/>
                    <a:pt x="56" y="63"/>
                    <a:pt x="60" y="66"/>
                  </a:cubicBezTo>
                  <a:cubicBezTo>
                    <a:pt x="66" y="69"/>
                    <a:pt x="72" y="71"/>
                    <a:pt x="77" y="74"/>
                  </a:cubicBezTo>
                  <a:cubicBezTo>
                    <a:pt x="80" y="76"/>
                    <a:pt x="84" y="77"/>
                    <a:pt x="87" y="79"/>
                  </a:cubicBezTo>
                  <a:cubicBezTo>
                    <a:pt x="95" y="83"/>
                    <a:pt x="95" y="88"/>
                    <a:pt x="90" y="95"/>
                  </a:cubicBezTo>
                  <a:cubicBezTo>
                    <a:pt x="88" y="100"/>
                    <a:pt x="84" y="101"/>
                    <a:pt x="79" y="99"/>
                  </a:cubicBezTo>
                  <a:cubicBezTo>
                    <a:pt x="70" y="95"/>
                    <a:pt x="61" y="92"/>
                    <a:pt x="52" y="89"/>
                  </a:cubicBezTo>
                  <a:cubicBezTo>
                    <a:pt x="43" y="85"/>
                    <a:pt x="42" y="85"/>
                    <a:pt x="37" y="94"/>
                  </a:cubicBezTo>
                  <a:cubicBezTo>
                    <a:pt x="32" y="105"/>
                    <a:pt x="27" y="115"/>
                    <a:pt x="21" y="125"/>
                  </a:cubicBezTo>
                  <a:cubicBezTo>
                    <a:pt x="20" y="127"/>
                    <a:pt x="19" y="129"/>
                    <a:pt x="17" y="132"/>
                  </a:cubicBezTo>
                  <a:cubicBezTo>
                    <a:pt x="15" y="135"/>
                    <a:pt x="13" y="137"/>
                    <a:pt x="9" y="136"/>
                  </a:cubicBezTo>
                  <a:cubicBezTo>
                    <a:pt x="4" y="134"/>
                    <a:pt x="0" y="130"/>
                    <a:pt x="1" y="125"/>
                  </a:cubicBezTo>
                  <a:cubicBezTo>
                    <a:pt x="1" y="121"/>
                    <a:pt x="2" y="117"/>
                    <a:pt x="4" y="114"/>
                  </a:cubicBezTo>
                  <a:cubicBezTo>
                    <a:pt x="13" y="93"/>
                    <a:pt x="22" y="73"/>
                    <a:pt x="31" y="52"/>
                  </a:cubicBezTo>
                  <a:cubicBezTo>
                    <a:pt x="38" y="38"/>
                    <a:pt x="45" y="23"/>
                    <a:pt x="52" y="9"/>
                  </a:cubicBezTo>
                  <a:cubicBezTo>
                    <a:pt x="56" y="1"/>
                    <a:pt x="57" y="0"/>
                    <a:pt x="65" y="4"/>
                  </a:cubicBezTo>
                  <a:cubicBezTo>
                    <a:pt x="84" y="13"/>
                    <a:pt x="102" y="22"/>
                    <a:pt x="120" y="31"/>
                  </a:cubicBezTo>
                  <a:cubicBezTo>
                    <a:pt x="122" y="32"/>
                    <a:pt x="124" y="34"/>
                    <a:pt x="126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06" name="Freeform 35"/>
            <p:cNvSpPr>
              <a:spLocks/>
            </p:cNvSpPr>
            <p:nvPr/>
          </p:nvSpPr>
          <p:spPr bwMode="auto">
            <a:xfrm>
              <a:off x="8951433" y="5843863"/>
              <a:ext cx="324243" cy="254571"/>
            </a:xfrm>
            <a:custGeom>
              <a:avLst/>
              <a:gdLst>
                <a:gd name="T0" fmla="*/ 83 w 141"/>
                <a:gd name="T1" fmla="*/ 56 h 111"/>
                <a:gd name="T2" fmla="*/ 99 w 141"/>
                <a:gd name="T3" fmla="*/ 58 h 111"/>
                <a:gd name="T4" fmla="*/ 121 w 141"/>
                <a:gd name="T5" fmla="*/ 58 h 111"/>
                <a:gd name="T6" fmla="*/ 133 w 141"/>
                <a:gd name="T7" fmla="*/ 59 h 111"/>
                <a:gd name="T8" fmla="*/ 136 w 141"/>
                <a:gd name="T9" fmla="*/ 72 h 111"/>
                <a:gd name="T10" fmla="*/ 115 w 141"/>
                <a:gd name="T11" fmla="*/ 81 h 111"/>
                <a:gd name="T12" fmla="*/ 64 w 141"/>
                <a:gd name="T13" fmla="*/ 91 h 111"/>
                <a:gd name="T14" fmla="*/ 29 w 141"/>
                <a:gd name="T15" fmla="*/ 104 h 111"/>
                <a:gd name="T16" fmla="*/ 20 w 141"/>
                <a:gd name="T17" fmla="*/ 108 h 111"/>
                <a:gd name="T18" fmla="*/ 5 w 141"/>
                <a:gd name="T19" fmla="*/ 105 h 111"/>
                <a:gd name="T20" fmla="*/ 4 w 141"/>
                <a:gd name="T21" fmla="*/ 92 h 111"/>
                <a:gd name="T22" fmla="*/ 19 w 141"/>
                <a:gd name="T23" fmla="*/ 81 h 111"/>
                <a:gd name="T24" fmla="*/ 40 w 141"/>
                <a:gd name="T25" fmla="*/ 71 h 111"/>
                <a:gd name="T26" fmla="*/ 64 w 141"/>
                <a:gd name="T27" fmla="*/ 55 h 111"/>
                <a:gd name="T28" fmla="*/ 74 w 141"/>
                <a:gd name="T29" fmla="*/ 41 h 111"/>
                <a:gd name="T30" fmla="*/ 72 w 141"/>
                <a:gd name="T31" fmla="*/ 33 h 111"/>
                <a:gd name="T32" fmla="*/ 64 w 141"/>
                <a:gd name="T33" fmla="*/ 33 h 111"/>
                <a:gd name="T34" fmla="*/ 57 w 141"/>
                <a:gd name="T35" fmla="*/ 37 h 111"/>
                <a:gd name="T36" fmla="*/ 50 w 141"/>
                <a:gd name="T37" fmla="*/ 41 h 111"/>
                <a:gd name="T38" fmla="*/ 40 w 141"/>
                <a:gd name="T39" fmla="*/ 31 h 111"/>
                <a:gd name="T40" fmla="*/ 82 w 141"/>
                <a:gd name="T41" fmla="*/ 2 h 111"/>
                <a:gd name="T42" fmla="*/ 96 w 141"/>
                <a:gd name="T43" fmla="*/ 28 h 111"/>
                <a:gd name="T44" fmla="*/ 88 w 141"/>
                <a:gd name="T45" fmla="*/ 45 h 111"/>
                <a:gd name="T46" fmla="*/ 83 w 141"/>
                <a:gd name="T47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1" h="111">
                  <a:moveTo>
                    <a:pt x="83" y="56"/>
                  </a:moveTo>
                  <a:cubicBezTo>
                    <a:pt x="90" y="57"/>
                    <a:pt x="94" y="57"/>
                    <a:pt x="99" y="58"/>
                  </a:cubicBezTo>
                  <a:cubicBezTo>
                    <a:pt x="107" y="58"/>
                    <a:pt x="114" y="58"/>
                    <a:pt x="121" y="58"/>
                  </a:cubicBezTo>
                  <a:cubicBezTo>
                    <a:pt x="125" y="58"/>
                    <a:pt x="129" y="58"/>
                    <a:pt x="133" y="59"/>
                  </a:cubicBezTo>
                  <a:cubicBezTo>
                    <a:pt x="139" y="61"/>
                    <a:pt x="141" y="67"/>
                    <a:pt x="136" y="72"/>
                  </a:cubicBezTo>
                  <a:cubicBezTo>
                    <a:pt x="130" y="77"/>
                    <a:pt x="123" y="80"/>
                    <a:pt x="115" y="81"/>
                  </a:cubicBezTo>
                  <a:cubicBezTo>
                    <a:pt x="98" y="84"/>
                    <a:pt x="81" y="87"/>
                    <a:pt x="64" y="91"/>
                  </a:cubicBezTo>
                  <a:cubicBezTo>
                    <a:pt x="51" y="93"/>
                    <a:pt x="40" y="98"/>
                    <a:pt x="29" y="104"/>
                  </a:cubicBezTo>
                  <a:cubicBezTo>
                    <a:pt x="26" y="106"/>
                    <a:pt x="23" y="107"/>
                    <a:pt x="20" y="108"/>
                  </a:cubicBezTo>
                  <a:cubicBezTo>
                    <a:pt x="14" y="111"/>
                    <a:pt x="10" y="110"/>
                    <a:pt x="5" y="105"/>
                  </a:cubicBezTo>
                  <a:cubicBezTo>
                    <a:pt x="1" y="101"/>
                    <a:pt x="0" y="96"/>
                    <a:pt x="4" y="92"/>
                  </a:cubicBezTo>
                  <a:cubicBezTo>
                    <a:pt x="9" y="87"/>
                    <a:pt x="13" y="83"/>
                    <a:pt x="19" y="81"/>
                  </a:cubicBezTo>
                  <a:cubicBezTo>
                    <a:pt x="25" y="77"/>
                    <a:pt x="33" y="75"/>
                    <a:pt x="40" y="71"/>
                  </a:cubicBezTo>
                  <a:cubicBezTo>
                    <a:pt x="48" y="66"/>
                    <a:pt x="57" y="61"/>
                    <a:pt x="64" y="55"/>
                  </a:cubicBezTo>
                  <a:cubicBezTo>
                    <a:pt x="69" y="52"/>
                    <a:pt x="72" y="46"/>
                    <a:pt x="74" y="41"/>
                  </a:cubicBezTo>
                  <a:cubicBezTo>
                    <a:pt x="75" y="39"/>
                    <a:pt x="74" y="35"/>
                    <a:pt x="72" y="33"/>
                  </a:cubicBezTo>
                  <a:cubicBezTo>
                    <a:pt x="71" y="31"/>
                    <a:pt x="67" y="32"/>
                    <a:pt x="64" y="33"/>
                  </a:cubicBezTo>
                  <a:cubicBezTo>
                    <a:pt x="61" y="34"/>
                    <a:pt x="59" y="36"/>
                    <a:pt x="57" y="37"/>
                  </a:cubicBezTo>
                  <a:cubicBezTo>
                    <a:pt x="54" y="39"/>
                    <a:pt x="52" y="40"/>
                    <a:pt x="50" y="41"/>
                  </a:cubicBezTo>
                  <a:cubicBezTo>
                    <a:pt x="42" y="42"/>
                    <a:pt x="39" y="39"/>
                    <a:pt x="40" y="31"/>
                  </a:cubicBezTo>
                  <a:cubicBezTo>
                    <a:pt x="42" y="18"/>
                    <a:pt x="68" y="0"/>
                    <a:pt x="82" y="2"/>
                  </a:cubicBezTo>
                  <a:cubicBezTo>
                    <a:pt x="94" y="5"/>
                    <a:pt x="101" y="16"/>
                    <a:pt x="96" y="28"/>
                  </a:cubicBezTo>
                  <a:cubicBezTo>
                    <a:pt x="94" y="34"/>
                    <a:pt x="91" y="40"/>
                    <a:pt x="88" y="45"/>
                  </a:cubicBezTo>
                  <a:cubicBezTo>
                    <a:pt x="87" y="48"/>
                    <a:pt x="85" y="51"/>
                    <a:pt x="83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07" name="Freeform 36"/>
            <p:cNvSpPr>
              <a:spLocks/>
            </p:cNvSpPr>
            <p:nvPr/>
          </p:nvSpPr>
          <p:spPr bwMode="auto">
            <a:xfrm>
              <a:off x="8600393" y="1128936"/>
              <a:ext cx="239833" cy="340322"/>
            </a:xfrm>
            <a:custGeom>
              <a:avLst/>
              <a:gdLst>
                <a:gd name="T0" fmla="*/ 0 w 104"/>
                <a:gd name="T1" fmla="*/ 7 h 149"/>
                <a:gd name="T2" fmla="*/ 27 w 104"/>
                <a:gd name="T3" fmla="*/ 12 h 149"/>
                <a:gd name="T4" fmla="*/ 46 w 104"/>
                <a:gd name="T5" fmla="*/ 49 h 149"/>
                <a:gd name="T6" fmla="*/ 51 w 104"/>
                <a:gd name="T7" fmla="*/ 60 h 149"/>
                <a:gd name="T8" fmla="*/ 57 w 104"/>
                <a:gd name="T9" fmla="*/ 50 h 149"/>
                <a:gd name="T10" fmla="*/ 77 w 104"/>
                <a:gd name="T11" fmla="*/ 15 h 149"/>
                <a:gd name="T12" fmla="*/ 104 w 104"/>
                <a:gd name="T13" fmla="*/ 7 h 149"/>
                <a:gd name="T14" fmla="*/ 100 w 104"/>
                <a:gd name="T15" fmla="*/ 16 h 149"/>
                <a:gd name="T16" fmla="*/ 74 w 104"/>
                <a:gd name="T17" fmla="*/ 65 h 149"/>
                <a:gd name="T18" fmla="*/ 61 w 104"/>
                <a:gd name="T19" fmla="*/ 112 h 149"/>
                <a:gd name="T20" fmla="*/ 61 w 104"/>
                <a:gd name="T21" fmla="*/ 146 h 149"/>
                <a:gd name="T22" fmla="*/ 40 w 104"/>
                <a:gd name="T23" fmla="*/ 147 h 149"/>
                <a:gd name="T24" fmla="*/ 39 w 104"/>
                <a:gd name="T25" fmla="*/ 139 h 149"/>
                <a:gd name="T26" fmla="*/ 40 w 104"/>
                <a:gd name="T27" fmla="*/ 107 h 149"/>
                <a:gd name="T28" fmla="*/ 31 w 104"/>
                <a:gd name="T29" fmla="*/ 70 h 149"/>
                <a:gd name="T30" fmla="*/ 8 w 104"/>
                <a:gd name="T31" fmla="*/ 24 h 149"/>
                <a:gd name="T32" fmla="*/ 0 w 104"/>
                <a:gd name="T33" fmla="*/ 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49">
                  <a:moveTo>
                    <a:pt x="0" y="7"/>
                  </a:moveTo>
                  <a:cubicBezTo>
                    <a:pt x="12" y="0"/>
                    <a:pt x="22" y="2"/>
                    <a:pt x="27" y="12"/>
                  </a:cubicBezTo>
                  <a:cubicBezTo>
                    <a:pt x="34" y="24"/>
                    <a:pt x="40" y="37"/>
                    <a:pt x="46" y="49"/>
                  </a:cubicBezTo>
                  <a:cubicBezTo>
                    <a:pt x="47" y="52"/>
                    <a:pt x="49" y="55"/>
                    <a:pt x="51" y="60"/>
                  </a:cubicBezTo>
                  <a:cubicBezTo>
                    <a:pt x="54" y="56"/>
                    <a:pt x="56" y="53"/>
                    <a:pt x="57" y="50"/>
                  </a:cubicBezTo>
                  <a:cubicBezTo>
                    <a:pt x="64" y="39"/>
                    <a:pt x="70" y="27"/>
                    <a:pt x="77" y="15"/>
                  </a:cubicBezTo>
                  <a:cubicBezTo>
                    <a:pt x="83" y="5"/>
                    <a:pt x="90" y="3"/>
                    <a:pt x="104" y="7"/>
                  </a:cubicBezTo>
                  <a:cubicBezTo>
                    <a:pt x="103" y="10"/>
                    <a:pt x="102" y="13"/>
                    <a:pt x="100" y="16"/>
                  </a:cubicBezTo>
                  <a:cubicBezTo>
                    <a:pt x="92" y="32"/>
                    <a:pt x="83" y="49"/>
                    <a:pt x="74" y="65"/>
                  </a:cubicBezTo>
                  <a:cubicBezTo>
                    <a:pt x="65" y="80"/>
                    <a:pt x="60" y="95"/>
                    <a:pt x="61" y="112"/>
                  </a:cubicBezTo>
                  <a:cubicBezTo>
                    <a:pt x="61" y="123"/>
                    <a:pt x="61" y="135"/>
                    <a:pt x="61" y="146"/>
                  </a:cubicBezTo>
                  <a:cubicBezTo>
                    <a:pt x="54" y="149"/>
                    <a:pt x="47" y="148"/>
                    <a:pt x="40" y="147"/>
                  </a:cubicBezTo>
                  <a:cubicBezTo>
                    <a:pt x="40" y="144"/>
                    <a:pt x="39" y="141"/>
                    <a:pt x="39" y="139"/>
                  </a:cubicBezTo>
                  <a:cubicBezTo>
                    <a:pt x="39" y="128"/>
                    <a:pt x="39" y="118"/>
                    <a:pt x="40" y="107"/>
                  </a:cubicBezTo>
                  <a:cubicBezTo>
                    <a:pt x="40" y="94"/>
                    <a:pt x="37" y="81"/>
                    <a:pt x="31" y="70"/>
                  </a:cubicBezTo>
                  <a:cubicBezTo>
                    <a:pt x="23" y="54"/>
                    <a:pt x="15" y="39"/>
                    <a:pt x="8" y="24"/>
                  </a:cubicBezTo>
                  <a:cubicBezTo>
                    <a:pt x="5" y="19"/>
                    <a:pt x="3" y="13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08" name="Freeform 37"/>
            <p:cNvSpPr>
              <a:spLocks/>
            </p:cNvSpPr>
            <p:nvPr/>
          </p:nvSpPr>
          <p:spPr bwMode="auto">
            <a:xfrm>
              <a:off x="10711995" y="4348592"/>
              <a:ext cx="348361" cy="219735"/>
            </a:xfrm>
            <a:custGeom>
              <a:avLst/>
              <a:gdLst>
                <a:gd name="T0" fmla="*/ 152 w 152"/>
                <a:gd name="T1" fmla="*/ 0 h 96"/>
                <a:gd name="T2" fmla="*/ 151 w 152"/>
                <a:gd name="T3" fmla="*/ 7 h 96"/>
                <a:gd name="T4" fmla="*/ 137 w 152"/>
                <a:gd name="T5" fmla="*/ 24 h 96"/>
                <a:gd name="T6" fmla="*/ 98 w 152"/>
                <a:gd name="T7" fmla="*/ 32 h 96"/>
                <a:gd name="T8" fmla="*/ 87 w 152"/>
                <a:gd name="T9" fmla="*/ 35 h 96"/>
                <a:gd name="T10" fmla="*/ 93 w 152"/>
                <a:gd name="T11" fmla="*/ 45 h 96"/>
                <a:gd name="T12" fmla="*/ 123 w 152"/>
                <a:gd name="T13" fmla="*/ 72 h 96"/>
                <a:gd name="T14" fmla="*/ 123 w 152"/>
                <a:gd name="T15" fmla="*/ 96 h 96"/>
                <a:gd name="T16" fmla="*/ 114 w 152"/>
                <a:gd name="T17" fmla="*/ 90 h 96"/>
                <a:gd name="T18" fmla="*/ 85 w 152"/>
                <a:gd name="T19" fmla="*/ 64 h 96"/>
                <a:gd name="T20" fmla="*/ 66 w 152"/>
                <a:gd name="T21" fmla="*/ 48 h 96"/>
                <a:gd name="T22" fmla="*/ 31 w 152"/>
                <a:gd name="T23" fmla="*/ 31 h 96"/>
                <a:gd name="T24" fmla="*/ 8 w 152"/>
                <a:gd name="T25" fmla="*/ 24 h 96"/>
                <a:gd name="T26" fmla="*/ 0 w 152"/>
                <a:gd name="T27" fmla="*/ 14 h 96"/>
                <a:gd name="T28" fmla="*/ 11 w 152"/>
                <a:gd name="T29" fmla="*/ 4 h 96"/>
                <a:gd name="T30" fmla="*/ 36 w 152"/>
                <a:gd name="T31" fmla="*/ 10 h 96"/>
                <a:gd name="T32" fmla="*/ 88 w 152"/>
                <a:gd name="T33" fmla="*/ 11 h 96"/>
                <a:gd name="T34" fmla="*/ 138 w 152"/>
                <a:gd name="T35" fmla="*/ 1 h 96"/>
                <a:gd name="T36" fmla="*/ 152 w 152"/>
                <a:gd name="T3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96">
                  <a:moveTo>
                    <a:pt x="152" y="0"/>
                  </a:moveTo>
                  <a:cubicBezTo>
                    <a:pt x="151" y="4"/>
                    <a:pt x="151" y="5"/>
                    <a:pt x="151" y="7"/>
                  </a:cubicBezTo>
                  <a:cubicBezTo>
                    <a:pt x="150" y="17"/>
                    <a:pt x="147" y="21"/>
                    <a:pt x="137" y="24"/>
                  </a:cubicBezTo>
                  <a:cubicBezTo>
                    <a:pt x="124" y="27"/>
                    <a:pt x="111" y="29"/>
                    <a:pt x="98" y="32"/>
                  </a:cubicBezTo>
                  <a:cubicBezTo>
                    <a:pt x="95" y="33"/>
                    <a:pt x="91" y="34"/>
                    <a:pt x="87" y="35"/>
                  </a:cubicBezTo>
                  <a:cubicBezTo>
                    <a:pt x="86" y="40"/>
                    <a:pt x="90" y="42"/>
                    <a:pt x="93" y="45"/>
                  </a:cubicBezTo>
                  <a:cubicBezTo>
                    <a:pt x="103" y="54"/>
                    <a:pt x="113" y="63"/>
                    <a:pt x="123" y="72"/>
                  </a:cubicBezTo>
                  <a:cubicBezTo>
                    <a:pt x="130" y="80"/>
                    <a:pt x="130" y="87"/>
                    <a:pt x="123" y="96"/>
                  </a:cubicBezTo>
                  <a:cubicBezTo>
                    <a:pt x="120" y="94"/>
                    <a:pt x="117" y="92"/>
                    <a:pt x="114" y="90"/>
                  </a:cubicBezTo>
                  <a:cubicBezTo>
                    <a:pt x="104" y="82"/>
                    <a:pt x="94" y="73"/>
                    <a:pt x="85" y="64"/>
                  </a:cubicBezTo>
                  <a:cubicBezTo>
                    <a:pt x="78" y="59"/>
                    <a:pt x="72" y="53"/>
                    <a:pt x="66" y="48"/>
                  </a:cubicBezTo>
                  <a:cubicBezTo>
                    <a:pt x="55" y="40"/>
                    <a:pt x="44" y="33"/>
                    <a:pt x="31" y="31"/>
                  </a:cubicBezTo>
                  <a:cubicBezTo>
                    <a:pt x="23" y="30"/>
                    <a:pt x="16" y="26"/>
                    <a:pt x="8" y="24"/>
                  </a:cubicBezTo>
                  <a:cubicBezTo>
                    <a:pt x="4" y="22"/>
                    <a:pt x="0" y="19"/>
                    <a:pt x="0" y="14"/>
                  </a:cubicBezTo>
                  <a:cubicBezTo>
                    <a:pt x="0" y="6"/>
                    <a:pt x="3" y="3"/>
                    <a:pt x="11" y="4"/>
                  </a:cubicBezTo>
                  <a:cubicBezTo>
                    <a:pt x="19" y="5"/>
                    <a:pt x="28" y="7"/>
                    <a:pt x="36" y="10"/>
                  </a:cubicBezTo>
                  <a:cubicBezTo>
                    <a:pt x="53" y="16"/>
                    <a:pt x="70" y="15"/>
                    <a:pt x="88" y="11"/>
                  </a:cubicBezTo>
                  <a:cubicBezTo>
                    <a:pt x="104" y="8"/>
                    <a:pt x="121" y="4"/>
                    <a:pt x="138" y="1"/>
                  </a:cubicBezTo>
                  <a:cubicBezTo>
                    <a:pt x="142" y="0"/>
                    <a:pt x="146" y="0"/>
                    <a:pt x="15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09" name="Freeform 38"/>
            <p:cNvSpPr>
              <a:spLocks/>
            </p:cNvSpPr>
            <p:nvPr/>
          </p:nvSpPr>
          <p:spPr bwMode="auto">
            <a:xfrm>
              <a:off x="10004555" y="1615301"/>
              <a:ext cx="301466" cy="317544"/>
            </a:xfrm>
            <a:custGeom>
              <a:avLst/>
              <a:gdLst>
                <a:gd name="T0" fmla="*/ 117 w 131"/>
                <a:gd name="T1" fmla="*/ 71 h 139"/>
                <a:gd name="T2" fmla="*/ 110 w 131"/>
                <a:gd name="T3" fmla="*/ 63 h 139"/>
                <a:gd name="T4" fmla="*/ 102 w 131"/>
                <a:gd name="T5" fmla="*/ 56 h 139"/>
                <a:gd name="T6" fmla="*/ 89 w 131"/>
                <a:gd name="T7" fmla="*/ 57 h 139"/>
                <a:gd name="T8" fmla="*/ 71 w 131"/>
                <a:gd name="T9" fmla="*/ 74 h 139"/>
                <a:gd name="T10" fmla="*/ 22 w 131"/>
                <a:gd name="T11" fmla="*/ 130 h 139"/>
                <a:gd name="T12" fmla="*/ 18 w 131"/>
                <a:gd name="T13" fmla="*/ 134 h 139"/>
                <a:gd name="T14" fmla="*/ 6 w 131"/>
                <a:gd name="T15" fmla="*/ 136 h 139"/>
                <a:gd name="T16" fmla="*/ 4 w 131"/>
                <a:gd name="T17" fmla="*/ 122 h 139"/>
                <a:gd name="T18" fmla="*/ 39 w 131"/>
                <a:gd name="T19" fmla="*/ 78 h 139"/>
                <a:gd name="T20" fmla="*/ 73 w 131"/>
                <a:gd name="T21" fmla="*/ 36 h 139"/>
                <a:gd name="T22" fmla="*/ 62 w 131"/>
                <a:gd name="T23" fmla="*/ 25 h 139"/>
                <a:gd name="T24" fmla="*/ 51 w 131"/>
                <a:gd name="T25" fmla="*/ 15 h 139"/>
                <a:gd name="T26" fmla="*/ 50 w 131"/>
                <a:gd name="T27" fmla="*/ 5 h 139"/>
                <a:gd name="T28" fmla="*/ 60 w 131"/>
                <a:gd name="T29" fmla="*/ 1 h 139"/>
                <a:gd name="T30" fmla="*/ 71 w 131"/>
                <a:gd name="T31" fmla="*/ 6 h 139"/>
                <a:gd name="T32" fmla="*/ 101 w 131"/>
                <a:gd name="T33" fmla="*/ 28 h 139"/>
                <a:gd name="T34" fmla="*/ 122 w 131"/>
                <a:gd name="T35" fmla="*/ 45 h 139"/>
                <a:gd name="T36" fmla="*/ 123 w 131"/>
                <a:gd name="T37" fmla="*/ 66 h 139"/>
                <a:gd name="T38" fmla="*/ 120 w 131"/>
                <a:gd name="T39" fmla="*/ 69 h 139"/>
                <a:gd name="T40" fmla="*/ 117 w 131"/>
                <a:gd name="T41" fmla="*/ 7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139">
                  <a:moveTo>
                    <a:pt x="117" y="71"/>
                  </a:moveTo>
                  <a:cubicBezTo>
                    <a:pt x="114" y="68"/>
                    <a:pt x="112" y="65"/>
                    <a:pt x="110" y="63"/>
                  </a:cubicBezTo>
                  <a:cubicBezTo>
                    <a:pt x="107" y="60"/>
                    <a:pt x="104" y="58"/>
                    <a:pt x="102" y="56"/>
                  </a:cubicBezTo>
                  <a:cubicBezTo>
                    <a:pt x="97" y="53"/>
                    <a:pt x="93" y="53"/>
                    <a:pt x="89" y="57"/>
                  </a:cubicBezTo>
                  <a:cubicBezTo>
                    <a:pt x="83" y="62"/>
                    <a:pt x="77" y="68"/>
                    <a:pt x="71" y="74"/>
                  </a:cubicBezTo>
                  <a:cubicBezTo>
                    <a:pt x="55" y="92"/>
                    <a:pt x="38" y="112"/>
                    <a:pt x="22" y="130"/>
                  </a:cubicBezTo>
                  <a:cubicBezTo>
                    <a:pt x="21" y="132"/>
                    <a:pt x="19" y="133"/>
                    <a:pt x="18" y="134"/>
                  </a:cubicBezTo>
                  <a:cubicBezTo>
                    <a:pt x="13" y="139"/>
                    <a:pt x="10" y="139"/>
                    <a:pt x="6" y="136"/>
                  </a:cubicBezTo>
                  <a:cubicBezTo>
                    <a:pt x="1" y="132"/>
                    <a:pt x="0" y="127"/>
                    <a:pt x="4" y="122"/>
                  </a:cubicBezTo>
                  <a:cubicBezTo>
                    <a:pt x="15" y="107"/>
                    <a:pt x="27" y="92"/>
                    <a:pt x="39" y="78"/>
                  </a:cubicBezTo>
                  <a:cubicBezTo>
                    <a:pt x="50" y="64"/>
                    <a:pt x="61" y="50"/>
                    <a:pt x="73" y="36"/>
                  </a:cubicBezTo>
                  <a:cubicBezTo>
                    <a:pt x="69" y="32"/>
                    <a:pt x="65" y="28"/>
                    <a:pt x="62" y="25"/>
                  </a:cubicBezTo>
                  <a:cubicBezTo>
                    <a:pt x="58" y="22"/>
                    <a:pt x="55" y="19"/>
                    <a:pt x="51" y="15"/>
                  </a:cubicBezTo>
                  <a:cubicBezTo>
                    <a:pt x="49" y="12"/>
                    <a:pt x="48" y="9"/>
                    <a:pt x="50" y="5"/>
                  </a:cubicBezTo>
                  <a:cubicBezTo>
                    <a:pt x="53" y="2"/>
                    <a:pt x="56" y="0"/>
                    <a:pt x="60" y="1"/>
                  </a:cubicBezTo>
                  <a:cubicBezTo>
                    <a:pt x="64" y="2"/>
                    <a:pt x="68" y="3"/>
                    <a:pt x="71" y="6"/>
                  </a:cubicBezTo>
                  <a:cubicBezTo>
                    <a:pt x="82" y="13"/>
                    <a:pt x="92" y="20"/>
                    <a:pt x="101" y="28"/>
                  </a:cubicBezTo>
                  <a:cubicBezTo>
                    <a:pt x="108" y="33"/>
                    <a:pt x="115" y="39"/>
                    <a:pt x="122" y="45"/>
                  </a:cubicBezTo>
                  <a:cubicBezTo>
                    <a:pt x="131" y="53"/>
                    <a:pt x="131" y="56"/>
                    <a:pt x="123" y="66"/>
                  </a:cubicBezTo>
                  <a:cubicBezTo>
                    <a:pt x="122" y="67"/>
                    <a:pt x="121" y="68"/>
                    <a:pt x="120" y="69"/>
                  </a:cubicBezTo>
                  <a:cubicBezTo>
                    <a:pt x="119" y="70"/>
                    <a:pt x="119" y="70"/>
                    <a:pt x="117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10" name="Freeform 39"/>
            <p:cNvSpPr>
              <a:spLocks/>
            </p:cNvSpPr>
            <p:nvPr/>
          </p:nvSpPr>
          <p:spPr bwMode="auto">
            <a:xfrm>
              <a:off x="8300267" y="1145014"/>
              <a:ext cx="213036" cy="333622"/>
            </a:xfrm>
            <a:custGeom>
              <a:avLst/>
              <a:gdLst>
                <a:gd name="T0" fmla="*/ 36 w 93"/>
                <a:gd name="T1" fmla="*/ 29 h 146"/>
                <a:gd name="T2" fmla="*/ 16 w 93"/>
                <a:gd name="T3" fmla="*/ 29 h 146"/>
                <a:gd name="T4" fmla="*/ 0 w 93"/>
                <a:gd name="T5" fmla="*/ 11 h 146"/>
                <a:gd name="T6" fmla="*/ 24 w 93"/>
                <a:gd name="T7" fmla="*/ 6 h 146"/>
                <a:gd name="T8" fmla="*/ 81 w 93"/>
                <a:gd name="T9" fmla="*/ 0 h 146"/>
                <a:gd name="T10" fmla="*/ 92 w 93"/>
                <a:gd name="T11" fmla="*/ 9 h 146"/>
                <a:gd name="T12" fmla="*/ 82 w 93"/>
                <a:gd name="T13" fmla="*/ 21 h 146"/>
                <a:gd name="T14" fmla="*/ 79 w 93"/>
                <a:gd name="T15" fmla="*/ 21 h 146"/>
                <a:gd name="T16" fmla="*/ 62 w 93"/>
                <a:gd name="T17" fmla="*/ 40 h 146"/>
                <a:gd name="T18" fmla="*/ 66 w 93"/>
                <a:gd name="T19" fmla="*/ 95 h 146"/>
                <a:gd name="T20" fmla="*/ 71 w 93"/>
                <a:gd name="T21" fmla="*/ 135 h 146"/>
                <a:gd name="T22" fmla="*/ 67 w 93"/>
                <a:gd name="T23" fmla="*/ 144 h 146"/>
                <a:gd name="T24" fmla="*/ 51 w 93"/>
                <a:gd name="T25" fmla="*/ 139 h 146"/>
                <a:gd name="T26" fmla="*/ 48 w 93"/>
                <a:gd name="T27" fmla="*/ 124 h 146"/>
                <a:gd name="T28" fmla="*/ 42 w 93"/>
                <a:gd name="T29" fmla="*/ 70 h 146"/>
                <a:gd name="T30" fmla="*/ 38 w 93"/>
                <a:gd name="T31" fmla="*/ 35 h 146"/>
                <a:gd name="T32" fmla="*/ 36 w 93"/>
                <a:gd name="T3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146">
                  <a:moveTo>
                    <a:pt x="36" y="29"/>
                  </a:moveTo>
                  <a:cubicBezTo>
                    <a:pt x="29" y="29"/>
                    <a:pt x="23" y="29"/>
                    <a:pt x="16" y="29"/>
                  </a:cubicBezTo>
                  <a:cubicBezTo>
                    <a:pt x="3" y="29"/>
                    <a:pt x="0" y="25"/>
                    <a:pt x="0" y="11"/>
                  </a:cubicBezTo>
                  <a:cubicBezTo>
                    <a:pt x="7" y="7"/>
                    <a:pt x="16" y="7"/>
                    <a:pt x="24" y="6"/>
                  </a:cubicBezTo>
                  <a:cubicBezTo>
                    <a:pt x="43" y="4"/>
                    <a:pt x="62" y="2"/>
                    <a:pt x="81" y="0"/>
                  </a:cubicBezTo>
                  <a:cubicBezTo>
                    <a:pt x="89" y="0"/>
                    <a:pt x="92" y="2"/>
                    <a:pt x="92" y="9"/>
                  </a:cubicBezTo>
                  <a:cubicBezTo>
                    <a:pt x="93" y="18"/>
                    <a:pt x="90" y="21"/>
                    <a:pt x="82" y="21"/>
                  </a:cubicBezTo>
                  <a:cubicBezTo>
                    <a:pt x="81" y="21"/>
                    <a:pt x="80" y="21"/>
                    <a:pt x="79" y="21"/>
                  </a:cubicBezTo>
                  <a:cubicBezTo>
                    <a:pt x="68" y="20"/>
                    <a:pt x="61" y="24"/>
                    <a:pt x="62" y="40"/>
                  </a:cubicBezTo>
                  <a:cubicBezTo>
                    <a:pt x="63" y="58"/>
                    <a:pt x="65" y="77"/>
                    <a:pt x="66" y="95"/>
                  </a:cubicBezTo>
                  <a:cubicBezTo>
                    <a:pt x="68" y="108"/>
                    <a:pt x="70" y="122"/>
                    <a:pt x="71" y="135"/>
                  </a:cubicBezTo>
                  <a:cubicBezTo>
                    <a:pt x="71" y="139"/>
                    <a:pt x="72" y="143"/>
                    <a:pt x="67" y="144"/>
                  </a:cubicBezTo>
                  <a:cubicBezTo>
                    <a:pt x="60" y="146"/>
                    <a:pt x="53" y="144"/>
                    <a:pt x="51" y="139"/>
                  </a:cubicBezTo>
                  <a:cubicBezTo>
                    <a:pt x="50" y="134"/>
                    <a:pt x="48" y="129"/>
                    <a:pt x="48" y="124"/>
                  </a:cubicBezTo>
                  <a:cubicBezTo>
                    <a:pt x="46" y="106"/>
                    <a:pt x="44" y="88"/>
                    <a:pt x="42" y="70"/>
                  </a:cubicBezTo>
                  <a:cubicBezTo>
                    <a:pt x="40" y="58"/>
                    <a:pt x="39" y="47"/>
                    <a:pt x="38" y="35"/>
                  </a:cubicBezTo>
                  <a:cubicBezTo>
                    <a:pt x="37" y="33"/>
                    <a:pt x="37" y="32"/>
                    <a:pt x="36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11" name="Freeform 40"/>
            <p:cNvSpPr>
              <a:spLocks/>
            </p:cNvSpPr>
            <p:nvPr/>
          </p:nvSpPr>
          <p:spPr bwMode="auto">
            <a:xfrm>
              <a:off x="10831241" y="3353085"/>
              <a:ext cx="325583" cy="210356"/>
            </a:xfrm>
            <a:custGeom>
              <a:avLst/>
              <a:gdLst>
                <a:gd name="T0" fmla="*/ 24 w 142"/>
                <a:gd name="T1" fmla="*/ 88 h 92"/>
                <a:gd name="T2" fmla="*/ 3 w 142"/>
                <a:gd name="T3" fmla="*/ 75 h 92"/>
                <a:gd name="T4" fmla="*/ 0 w 142"/>
                <a:gd name="T5" fmla="*/ 15 h 92"/>
                <a:gd name="T6" fmla="*/ 1 w 142"/>
                <a:gd name="T7" fmla="*/ 11 h 92"/>
                <a:gd name="T8" fmla="*/ 29 w 142"/>
                <a:gd name="T9" fmla="*/ 8 h 92"/>
                <a:gd name="T10" fmla="*/ 126 w 142"/>
                <a:gd name="T11" fmla="*/ 2 h 92"/>
                <a:gd name="T12" fmla="*/ 127 w 142"/>
                <a:gd name="T13" fmla="*/ 2 h 92"/>
                <a:gd name="T14" fmla="*/ 141 w 142"/>
                <a:gd name="T15" fmla="*/ 17 h 92"/>
                <a:gd name="T16" fmla="*/ 136 w 142"/>
                <a:gd name="T17" fmla="*/ 24 h 92"/>
                <a:gd name="T18" fmla="*/ 123 w 142"/>
                <a:gd name="T19" fmla="*/ 26 h 92"/>
                <a:gd name="T20" fmla="*/ 87 w 142"/>
                <a:gd name="T21" fmla="*/ 26 h 92"/>
                <a:gd name="T22" fmla="*/ 32 w 142"/>
                <a:gd name="T23" fmla="*/ 31 h 92"/>
                <a:gd name="T24" fmla="*/ 23 w 142"/>
                <a:gd name="T25" fmla="*/ 43 h 92"/>
                <a:gd name="T26" fmla="*/ 25 w 142"/>
                <a:gd name="T27" fmla="*/ 87 h 92"/>
                <a:gd name="T28" fmla="*/ 24 w 142"/>
                <a:gd name="T29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" h="92">
                  <a:moveTo>
                    <a:pt x="24" y="88"/>
                  </a:moveTo>
                  <a:cubicBezTo>
                    <a:pt x="8" y="92"/>
                    <a:pt x="5" y="90"/>
                    <a:pt x="3" y="75"/>
                  </a:cubicBezTo>
                  <a:cubicBezTo>
                    <a:pt x="1" y="55"/>
                    <a:pt x="1" y="35"/>
                    <a:pt x="0" y="15"/>
                  </a:cubicBezTo>
                  <a:cubicBezTo>
                    <a:pt x="0" y="14"/>
                    <a:pt x="1" y="13"/>
                    <a:pt x="1" y="11"/>
                  </a:cubicBezTo>
                  <a:cubicBezTo>
                    <a:pt x="10" y="10"/>
                    <a:pt x="20" y="9"/>
                    <a:pt x="29" y="8"/>
                  </a:cubicBezTo>
                  <a:cubicBezTo>
                    <a:pt x="62" y="6"/>
                    <a:pt x="94" y="4"/>
                    <a:pt x="126" y="2"/>
                  </a:cubicBezTo>
                  <a:cubicBezTo>
                    <a:pt x="126" y="2"/>
                    <a:pt x="127" y="2"/>
                    <a:pt x="127" y="2"/>
                  </a:cubicBezTo>
                  <a:cubicBezTo>
                    <a:pt x="142" y="0"/>
                    <a:pt x="142" y="4"/>
                    <a:pt x="141" y="17"/>
                  </a:cubicBezTo>
                  <a:cubicBezTo>
                    <a:pt x="141" y="21"/>
                    <a:pt x="140" y="23"/>
                    <a:pt x="136" y="24"/>
                  </a:cubicBezTo>
                  <a:cubicBezTo>
                    <a:pt x="132" y="25"/>
                    <a:pt x="127" y="26"/>
                    <a:pt x="123" y="26"/>
                  </a:cubicBezTo>
                  <a:cubicBezTo>
                    <a:pt x="111" y="26"/>
                    <a:pt x="99" y="26"/>
                    <a:pt x="87" y="26"/>
                  </a:cubicBezTo>
                  <a:cubicBezTo>
                    <a:pt x="69" y="27"/>
                    <a:pt x="51" y="29"/>
                    <a:pt x="32" y="31"/>
                  </a:cubicBezTo>
                  <a:cubicBezTo>
                    <a:pt x="23" y="32"/>
                    <a:pt x="22" y="34"/>
                    <a:pt x="23" y="43"/>
                  </a:cubicBezTo>
                  <a:cubicBezTo>
                    <a:pt x="23" y="57"/>
                    <a:pt x="24" y="72"/>
                    <a:pt x="25" y="87"/>
                  </a:cubicBezTo>
                  <a:cubicBezTo>
                    <a:pt x="25" y="87"/>
                    <a:pt x="25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12" name="Freeform 41"/>
            <p:cNvSpPr>
              <a:spLocks/>
            </p:cNvSpPr>
            <p:nvPr/>
          </p:nvSpPr>
          <p:spPr bwMode="auto">
            <a:xfrm>
              <a:off x="8128766" y="4083302"/>
              <a:ext cx="132645" cy="340322"/>
            </a:xfrm>
            <a:custGeom>
              <a:avLst/>
              <a:gdLst>
                <a:gd name="T0" fmla="*/ 58 w 58"/>
                <a:gd name="T1" fmla="*/ 2 h 149"/>
                <a:gd name="T2" fmla="*/ 58 w 58"/>
                <a:gd name="T3" fmla="*/ 12 h 149"/>
                <a:gd name="T4" fmla="*/ 58 w 58"/>
                <a:gd name="T5" fmla="*/ 138 h 149"/>
                <a:gd name="T6" fmla="*/ 54 w 58"/>
                <a:gd name="T7" fmla="*/ 147 h 149"/>
                <a:gd name="T8" fmla="*/ 40 w 58"/>
                <a:gd name="T9" fmla="*/ 149 h 149"/>
                <a:gd name="T10" fmla="*/ 36 w 58"/>
                <a:gd name="T11" fmla="*/ 144 h 149"/>
                <a:gd name="T12" fmla="*/ 34 w 58"/>
                <a:gd name="T13" fmla="*/ 130 h 149"/>
                <a:gd name="T14" fmla="*/ 34 w 58"/>
                <a:gd name="T15" fmla="*/ 52 h 149"/>
                <a:gd name="T16" fmla="*/ 34 w 58"/>
                <a:gd name="T17" fmla="*/ 42 h 149"/>
                <a:gd name="T18" fmla="*/ 6 w 58"/>
                <a:gd name="T19" fmla="*/ 57 h 149"/>
                <a:gd name="T20" fmla="*/ 5 w 58"/>
                <a:gd name="T21" fmla="*/ 38 h 149"/>
                <a:gd name="T22" fmla="*/ 12 w 58"/>
                <a:gd name="T23" fmla="*/ 31 h 149"/>
                <a:gd name="T24" fmla="*/ 35 w 58"/>
                <a:gd name="T25" fmla="*/ 9 h 149"/>
                <a:gd name="T26" fmla="*/ 58 w 58"/>
                <a:gd name="T27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149">
                  <a:moveTo>
                    <a:pt x="58" y="2"/>
                  </a:moveTo>
                  <a:cubicBezTo>
                    <a:pt x="58" y="6"/>
                    <a:pt x="58" y="9"/>
                    <a:pt x="58" y="12"/>
                  </a:cubicBezTo>
                  <a:cubicBezTo>
                    <a:pt x="58" y="54"/>
                    <a:pt x="58" y="96"/>
                    <a:pt x="58" y="138"/>
                  </a:cubicBezTo>
                  <a:cubicBezTo>
                    <a:pt x="57" y="141"/>
                    <a:pt x="56" y="146"/>
                    <a:pt x="54" y="147"/>
                  </a:cubicBezTo>
                  <a:cubicBezTo>
                    <a:pt x="50" y="149"/>
                    <a:pt x="45" y="149"/>
                    <a:pt x="40" y="149"/>
                  </a:cubicBezTo>
                  <a:cubicBezTo>
                    <a:pt x="38" y="149"/>
                    <a:pt x="36" y="146"/>
                    <a:pt x="36" y="144"/>
                  </a:cubicBezTo>
                  <a:cubicBezTo>
                    <a:pt x="35" y="139"/>
                    <a:pt x="34" y="134"/>
                    <a:pt x="34" y="130"/>
                  </a:cubicBezTo>
                  <a:cubicBezTo>
                    <a:pt x="34" y="104"/>
                    <a:pt x="34" y="78"/>
                    <a:pt x="34" y="52"/>
                  </a:cubicBezTo>
                  <a:cubicBezTo>
                    <a:pt x="34" y="49"/>
                    <a:pt x="34" y="46"/>
                    <a:pt x="34" y="42"/>
                  </a:cubicBezTo>
                  <a:cubicBezTo>
                    <a:pt x="23" y="45"/>
                    <a:pt x="16" y="55"/>
                    <a:pt x="6" y="57"/>
                  </a:cubicBezTo>
                  <a:cubicBezTo>
                    <a:pt x="1" y="49"/>
                    <a:pt x="0" y="44"/>
                    <a:pt x="5" y="38"/>
                  </a:cubicBezTo>
                  <a:cubicBezTo>
                    <a:pt x="7" y="35"/>
                    <a:pt x="9" y="33"/>
                    <a:pt x="12" y="31"/>
                  </a:cubicBezTo>
                  <a:cubicBezTo>
                    <a:pt x="21" y="25"/>
                    <a:pt x="28" y="17"/>
                    <a:pt x="35" y="9"/>
                  </a:cubicBezTo>
                  <a:cubicBezTo>
                    <a:pt x="41" y="2"/>
                    <a:pt x="48" y="0"/>
                    <a:pt x="5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13" name="Freeform 42"/>
            <p:cNvSpPr>
              <a:spLocks/>
            </p:cNvSpPr>
            <p:nvPr/>
          </p:nvSpPr>
          <p:spPr bwMode="auto">
            <a:xfrm>
              <a:off x="6203404" y="3706805"/>
              <a:ext cx="330943" cy="214376"/>
            </a:xfrm>
            <a:custGeom>
              <a:avLst/>
              <a:gdLst>
                <a:gd name="T0" fmla="*/ 144 w 144"/>
                <a:gd name="T1" fmla="*/ 63 h 94"/>
                <a:gd name="T2" fmla="*/ 127 w 144"/>
                <a:gd name="T3" fmla="*/ 82 h 94"/>
                <a:gd name="T4" fmla="*/ 79 w 144"/>
                <a:gd name="T5" fmla="*/ 86 h 94"/>
                <a:gd name="T6" fmla="*/ 17 w 144"/>
                <a:gd name="T7" fmla="*/ 93 h 94"/>
                <a:gd name="T8" fmla="*/ 11 w 144"/>
                <a:gd name="T9" fmla="*/ 94 h 94"/>
                <a:gd name="T10" fmla="*/ 1 w 144"/>
                <a:gd name="T11" fmla="*/ 87 h 94"/>
                <a:gd name="T12" fmla="*/ 8 w 144"/>
                <a:gd name="T13" fmla="*/ 74 h 94"/>
                <a:gd name="T14" fmla="*/ 29 w 144"/>
                <a:gd name="T15" fmla="*/ 71 h 94"/>
                <a:gd name="T16" fmla="*/ 108 w 144"/>
                <a:gd name="T17" fmla="*/ 63 h 94"/>
                <a:gd name="T18" fmla="*/ 119 w 144"/>
                <a:gd name="T19" fmla="*/ 50 h 94"/>
                <a:gd name="T20" fmla="*/ 117 w 144"/>
                <a:gd name="T21" fmla="*/ 12 h 94"/>
                <a:gd name="T22" fmla="*/ 124 w 144"/>
                <a:gd name="T23" fmla="*/ 1 h 94"/>
                <a:gd name="T24" fmla="*/ 135 w 144"/>
                <a:gd name="T25" fmla="*/ 8 h 94"/>
                <a:gd name="T26" fmla="*/ 144 w 144"/>
                <a:gd name="T27" fmla="*/ 6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94">
                  <a:moveTo>
                    <a:pt x="144" y="63"/>
                  </a:moveTo>
                  <a:cubicBezTo>
                    <a:pt x="143" y="80"/>
                    <a:pt x="143" y="80"/>
                    <a:pt x="127" y="82"/>
                  </a:cubicBezTo>
                  <a:cubicBezTo>
                    <a:pt x="111" y="84"/>
                    <a:pt x="95" y="85"/>
                    <a:pt x="79" y="86"/>
                  </a:cubicBezTo>
                  <a:cubicBezTo>
                    <a:pt x="58" y="88"/>
                    <a:pt x="37" y="91"/>
                    <a:pt x="17" y="93"/>
                  </a:cubicBezTo>
                  <a:cubicBezTo>
                    <a:pt x="15" y="94"/>
                    <a:pt x="13" y="94"/>
                    <a:pt x="11" y="94"/>
                  </a:cubicBezTo>
                  <a:cubicBezTo>
                    <a:pt x="5" y="94"/>
                    <a:pt x="2" y="92"/>
                    <a:pt x="1" y="87"/>
                  </a:cubicBezTo>
                  <a:cubicBezTo>
                    <a:pt x="0" y="79"/>
                    <a:pt x="2" y="75"/>
                    <a:pt x="8" y="74"/>
                  </a:cubicBezTo>
                  <a:cubicBezTo>
                    <a:pt x="15" y="72"/>
                    <a:pt x="22" y="71"/>
                    <a:pt x="29" y="71"/>
                  </a:cubicBezTo>
                  <a:cubicBezTo>
                    <a:pt x="55" y="68"/>
                    <a:pt x="82" y="65"/>
                    <a:pt x="108" y="63"/>
                  </a:cubicBezTo>
                  <a:cubicBezTo>
                    <a:pt x="117" y="62"/>
                    <a:pt x="119" y="59"/>
                    <a:pt x="119" y="50"/>
                  </a:cubicBezTo>
                  <a:cubicBezTo>
                    <a:pt x="118" y="37"/>
                    <a:pt x="117" y="24"/>
                    <a:pt x="117" y="12"/>
                  </a:cubicBezTo>
                  <a:cubicBezTo>
                    <a:pt x="117" y="5"/>
                    <a:pt x="119" y="2"/>
                    <a:pt x="124" y="1"/>
                  </a:cubicBezTo>
                  <a:cubicBezTo>
                    <a:pt x="131" y="0"/>
                    <a:pt x="134" y="1"/>
                    <a:pt x="135" y="8"/>
                  </a:cubicBezTo>
                  <a:cubicBezTo>
                    <a:pt x="138" y="26"/>
                    <a:pt x="141" y="45"/>
                    <a:pt x="144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14" name="Freeform 43"/>
            <p:cNvSpPr>
              <a:spLocks/>
            </p:cNvSpPr>
            <p:nvPr/>
          </p:nvSpPr>
          <p:spPr bwMode="auto">
            <a:xfrm>
              <a:off x="8218536" y="5798308"/>
              <a:ext cx="184899" cy="340322"/>
            </a:xfrm>
            <a:custGeom>
              <a:avLst/>
              <a:gdLst>
                <a:gd name="T0" fmla="*/ 16 w 81"/>
                <a:gd name="T1" fmla="*/ 127 h 149"/>
                <a:gd name="T2" fmla="*/ 57 w 81"/>
                <a:gd name="T3" fmla="*/ 96 h 149"/>
                <a:gd name="T4" fmla="*/ 55 w 81"/>
                <a:gd name="T5" fmla="*/ 101 h 149"/>
                <a:gd name="T6" fmla="*/ 19 w 81"/>
                <a:gd name="T7" fmla="*/ 142 h 149"/>
                <a:gd name="T8" fmla="*/ 11 w 81"/>
                <a:gd name="T9" fmla="*/ 148 h 149"/>
                <a:gd name="T10" fmla="*/ 3 w 81"/>
                <a:gd name="T11" fmla="*/ 148 h 149"/>
                <a:gd name="T12" fmla="*/ 1 w 81"/>
                <a:gd name="T13" fmla="*/ 140 h 149"/>
                <a:gd name="T14" fmla="*/ 8 w 81"/>
                <a:gd name="T15" fmla="*/ 122 h 149"/>
                <a:gd name="T16" fmla="*/ 15 w 81"/>
                <a:gd name="T17" fmla="*/ 106 h 149"/>
                <a:gd name="T18" fmla="*/ 10 w 81"/>
                <a:gd name="T19" fmla="*/ 93 h 149"/>
                <a:gd name="T20" fmla="*/ 1 w 81"/>
                <a:gd name="T21" fmla="*/ 79 h 149"/>
                <a:gd name="T22" fmla="*/ 12 w 81"/>
                <a:gd name="T23" fmla="*/ 60 h 149"/>
                <a:gd name="T24" fmla="*/ 21 w 81"/>
                <a:gd name="T25" fmla="*/ 60 h 149"/>
                <a:gd name="T26" fmla="*/ 39 w 81"/>
                <a:gd name="T27" fmla="*/ 51 h 149"/>
                <a:gd name="T28" fmla="*/ 45 w 81"/>
                <a:gd name="T29" fmla="*/ 39 h 149"/>
                <a:gd name="T30" fmla="*/ 40 w 81"/>
                <a:gd name="T31" fmla="*/ 26 h 149"/>
                <a:gd name="T32" fmla="*/ 28 w 81"/>
                <a:gd name="T33" fmla="*/ 20 h 149"/>
                <a:gd name="T34" fmla="*/ 28 w 81"/>
                <a:gd name="T35" fmla="*/ 10 h 149"/>
                <a:gd name="T36" fmla="*/ 34 w 81"/>
                <a:gd name="T37" fmla="*/ 7 h 149"/>
                <a:gd name="T38" fmla="*/ 68 w 81"/>
                <a:gd name="T39" fmla="*/ 0 h 149"/>
                <a:gd name="T40" fmla="*/ 75 w 81"/>
                <a:gd name="T41" fmla="*/ 1 h 149"/>
                <a:gd name="T42" fmla="*/ 78 w 81"/>
                <a:gd name="T43" fmla="*/ 10 h 149"/>
                <a:gd name="T44" fmla="*/ 75 w 81"/>
                <a:gd name="T45" fmla="*/ 14 h 149"/>
                <a:gd name="T46" fmla="*/ 44 w 81"/>
                <a:gd name="T47" fmla="*/ 68 h 149"/>
                <a:gd name="T48" fmla="*/ 29 w 81"/>
                <a:gd name="T49" fmla="*/ 101 h 149"/>
                <a:gd name="T50" fmla="*/ 17 w 81"/>
                <a:gd name="T51" fmla="*/ 118 h 149"/>
                <a:gd name="T52" fmla="*/ 16 w 81"/>
                <a:gd name="T53" fmla="*/ 12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" h="149">
                  <a:moveTo>
                    <a:pt x="16" y="127"/>
                  </a:moveTo>
                  <a:cubicBezTo>
                    <a:pt x="34" y="120"/>
                    <a:pt x="42" y="105"/>
                    <a:pt x="57" y="96"/>
                  </a:cubicBezTo>
                  <a:cubicBezTo>
                    <a:pt x="56" y="98"/>
                    <a:pt x="56" y="100"/>
                    <a:pt x="55" y="101"/>
                  </a:cubicBezTo>
                  <a:cubicBezTo>
                    <a:pt x="45" y="116"/>
                    <a:pt x="34" y="131"/>
                    <a:pt x="19" y="142"/>
                  </a:cubicBezTo>
                  <a:cubicBezTo>
                    <a:pt x="16" y="144"/>
                    <a:pt x="14" y="146"/>
                    <a:pt x="11" y="148"/>
                  </a:cubicBezTo>
                  <a:cubicBezTo>
                    <a:pt x="8" y="149"/>
                    <a:pt x="5" y="149"/>
                    <a:pt x="3" y="148"/>
                  </a:cubicBezTo>
                  <a:cubicBezTo>
                    <a:pt x="1" y="147"/>
                    <a:pt x="1" y="143"/>
                    <a:pt x="1" y="140"/>
                  </a:cubicBezTo>
                  <a:cubicBezTo>
                    <a:pt x="3" y="134"/>
                    <a:pt x="6" y="128"/>
                    <a:pt x="8" y="122"/>
                  </a:cubicBezTo>
                  <a:cubicBezTo>
                    <a:pt x="10" y="116"/>
                    <a:pt x="13" y="111"/>
                    <a:pt x="15" y="106"/>
                  </a:cubicBezTo>
                  <a:cubicBezTo>
                    <a:pt x="18" y="99"/>
                    <a:pt x="17" y="95"/>
                    <a:pt x="10" y="93"/>
                  </a:cubicBezTo>
                  <a:cubicBezTo>
                    <a:pt x="3" y="90"/>
                    <a:pt x="0" y="86"/>
                    <a:pt x="1" y="79"/>
                  </a:cubicBezTo>
                  <a:cubicBezTo>
                    <a:pt x="2" y="71"/>
                    <a:pt x="4" y="64"/>
                    <a:pt x="12" y="60"/>
                  </a:cubicBezTo>
                  <a:cubicBezTo>
                    <a:pt x="14" y="59"/>
                    <a:pt x="18" y="59"/>
                    <a:pt x="21" y="60"/>
                  </a:cubicBezTo>
                  <a:cubicBezTo>
                    <a:pt x="31" y="61"/>
                    <a:pt x="34" y="60"/>
                    <a:pt x="39" y="51"/>
                  </a:cubicBezTo>
                  <a:cubicBezTo>
                    <a:pt x="42" y="47"/>
                    <a:pt x="44" y="43"/>
                    <a:pt x="45" y="39"/>
                  </a:cubicBezTo>
                  <a:cubicBezTo>
                    <a:pt x="47" y="32"/>
                    <a:pt x="46" y="29"/>
                    <a:pt x="40" y="26"/>
                  </a:cubicBezTo>
                  <a:cubicBezTo>
                    <a:pt x="36" y="24"/>
                    <a:pt x="32" y="23"/>
                    <a:pt x="28" y="20"/>
                  </a:cubicBezTo>
                  <a:cubicBezTo>
                    <a:pt x="23" y="17"/>
                    <a:pt x="23" y="13"/>
                    <a:pt x="28" y="10"/>
                  </a:cubicBezTo>
                  <a:cubicBezTo>
                    <a:pt x="29" y="9"/>
                    <a:pt x="31" y="7"/>
                    <a:pt x="34" y="7"/>
                  </a:cubicBezTo>
                  <a:cubicBezTo>
                    <a:pt x="45" y="4"/>
                    <a:pt x="57" y="2"/>
                    <a:pt x="68" y="0"/>
                  </a:cubicBezTo>
                  <a:cubicBezTo>
                    <a:pt x="70" y="0"/>
                    <a:pt x="73" y="0"/>
                    <a:pt x="75" y="1"/>
                  </a:cubicBezTo>
                  <a:cubicBezTo>
                    <a:pt x="80" y="2"/>
                    <a:pt x="81" y="5"/>
                    <a:pt x="78" y="10"/>
                  </a:cubicBezTo>
                  <a:cubicBezTo>
                    <a:pt x="77" y="11"/>
                    <a:pt x="76" y="13"/>
                    <a:pt x="75" y="14"/>
                  </a:cubicBezTo>
                  <a:cubicBezTo>
                    <a:pt x="57" y="27"/>
                    <a:pt x="49" y="47"/>
                    <a:pt x="44" y="68"/>
                  </a:cubicBezTo>
                  <a:cubicBezTo>
                    <a:pt x="42" y="80"/>
                    <a:pt x="37" y="91"/>
                    <a:pt x="29" y="101"/>
                  </a:cubicBezTo>
                  <a:cubicBezTo>
                    <a:pt x="24" y="106"/>
                    <a:pt x="21" y="112"/>
                    <a:pt x="17" y="118"/>
                  </a:cubicBezTo>
                  <a:cubicBezTo>
                    <a:pt x="16" y="120"/>
                    <a:pt x="17" y="122"/>
                    <a:pt x="16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15" name="Freeform 44"/>
            <p:cNvSpPr>
              <a:spLocks/>
            </p:cNvSpPr>
            <p:nvPr/>
          </p:nvSpPr>
          <p:spPr bwMode="auto">
            <a:xfrm>
              <a:off x="10303341" y="5310604"/>
              <a:ext cx="199637" cy="292087"/>
            </a:xfrm>
            <a:custGeom>
              <a:avLst/>
              <a:gdLst>
                <a:gd name="T0" fmla="*/ 49 w 87"/>
                <a:gd name="T1" fmla="*/ 125 h 128"/>
                <a:gd name="T2" fmla="*/ 54 w 87"/>
                <a:gd name="T3" fmla="*/ 119 h 128"/>
                <a:gd name="T4" fmla="*/ 61 w 87"/>
                <a:gd name="T5" fmla="*/ 92 h 128"/>
                <a:gd name="T6" fmla="*/ 54 w 87"/>
                <a:gd name="T7" fmla="*/ 74 h 128"/>
                <a:gd name="T8" fmla="*/ 42 w 87"/>
                <a:gd name="T9" fmla="*/ 73 h 128"/>
                <a:gd name="T10" fmla="*/ 33 w 87"/>
                <a:gd name="T11" fmla="*/ 83 h 128"/>
                <a:gd name="T12" fmla="*/ 17 w 87"/>
                <a:gd name="T13" fmla="*/ 103 h 128"/>
                <a:gd name="T14" fmla="*/ 0 w 87"/>
                <a:gd name="T15" fmla="*/ 113 h 128"/>
                <a:gd name="T16" fmla="*/ 5 w 87"/>
                <a:gd name="T17" fmla="*/ 103 h 128"/>
                <a:gd name="T18" fmla="*/ 26 w 87"/>
                <a:gd name="T19" fmla="*/ 67 h 128"/>
                <a:gd name="T20" fmla="*/ 29 w 87"/>
                <a:gd name="T21" fmla="*/ 60 h 128"/>
                <a:gd name="T22" fmla="*/ 26 w 87"/>
                <a:gd name="T23" fmla="*/ 50 h 128"/>
                <a:gd name="T24" fmla="*/ 17 w 87"/>
                <a:gd name="T25" fmla="*/ 39 h 128"/>
                <a:gd name="T26" fmla="*/ 6 w 87"/>
                <a:gd name="T27" fmla="*/ 27 h 128"/>
                <a:gd name="T28" fmla="*/ 4 w 87"/>
                <a:gd name="T29" fmla="*/ 26 h 128"/>
                <a:gd name="T30" fmla="*/ 11 w 87"/>
                <a:gd name="T31" fmla="*/ 5 h 128"/>
                <a:gd name="T32" fmla="*/ 24 w 87"/>
                <a:gd name="T33" fmla="*/ 6 h 128"/>
                <a:gd name="T34" fmla="*/ 27 w 87"/>
                <a:gd name="T35" fmla="*/ 16 h 128"/>
                <a:gd name="T36" fmla="*/ 31 w 87"/>
                <a:gd name="T37" fmla="*/ 29 h 128"/>
                <a:gd name="T38" fmla="*/ 47 w 87"/>
                <a:gd name="T39" fmla="*/ 35 h 128"/>
                <a:gd name="T40" fmla="*/ 60 w 87"/>
                <a:gd name="T41" fmla="*/ 27 h 128"/>
                <a:gd name="T42" fmla="*/ 77 w 87"/>
                <a:gd name="T43" fmla="*/ 18 h 128"/>
                <a:gd name="T44" fmla="*/ 86 w 87"/>
                <a:gd name="T45" fmla="*/ 20 h 128"/>
                <a:gd name="T46" fmla="*/ 84 w 87"/>
                <a:gd name="T47" fmla="*/ 29 h 128"/>
                <a:gd name="T48" fmla="*/ 74 w 87"/>
                <a:gd name="T49" fmla="*/ 41 h 128"/>
                <a:gd name="T50" fmla="*/ 66 w 87"/>
                <a:gd name="T51" fmla="*/ 69 h 128"/>
                <a:gd name="T52" fmla="*/ 70 w 87"/>
                <a:gd name="T53" fmla="*/ 104 h 128"/>
                <a:gd name="T54" fmla="*/ 60 w 87"/>
                <a:gd name="T55" fmla="*/ 125 h 128"/>
                <a:gd name="T56" fmla="*/ 49 w 87"/>
                <a:gd name="T57" fmla="*/ 12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128">
                  <a:moveTo>
                    <a:pt x="49" y="125"/>
                  </a:moveTo>
                  <a:cubicBezTo>
                    <a:pt x="51" y="123"/>
                    <a:pt x="52" y="120"/>
                    <a:pt x="54" y="119"/>
                  </a:cubicBezTo>
                  <a:cubicBezTo>
                    <a:pt x="61" y="111"/>
                    <a:pt x="63" y="102"/>
                    <a:pt x="61" y="92"/>
                  </a:cubicBezTo>
                  <a:cubicBezTo>
                    <a:pt x="59" y="86"/>
                    <a:pt x="57" y="80"/>
                    <a:pt x="54" y="74"/>
                  </a:cubicBezTo>
                  <a:cubicBezTo>
                    <a:pt x="50" y="68"/>
                    <a:pt x="47" y="68"/>
                    <a:pt x="42" y="73"/>
                  </a:cubicBezTo>
                  <a:cubicBezTo>
                    <a:pt x="39" y="76"/>
                    <a:pt x="36" y="79"/>
                    <a:pt x="33" y="83"/>
                  </a:cubicBezTo>
                  <a:cubicBezTo>
                    <a:pt x="28" y="89"/>
                    <a:pt x="23" y="96"/>
                    <a:pt x="17" y="103"/>
                  </a:cubicBezTo>
                  <a:cubicBezTo>
                    <a:pt x="13" y="108"/>
                    <a:pt x="9" y="112"/>
                    <a:pt x="0" y="113"/>
                  </a:cubicBezTo>
                  <a:cubicBezTo>
                    <a:pt x="2" y="109"/>
                    <a:pt x="3" y="105"/>
                    <a:pt x="5" y="103"/>
                  </a:cubicBezTo>
                  <a:cubicBezTo>
                    <a:pt x="12" y="91"/>
                    <a:pt x="19" y="79"/>
                    <a:pt x="26" y="67"/>
                  </a:cubicBezTo>
                  <a:cubicBezTo>
                    <a:pt x="27" y="65"/>
                    <a:pt x="28" y="63"/>
                    <a:pt x="29" y="60"/>
                  </a:cubicBezTo>
                  <a:cubicBezTo>
                    <a:pt x="32" y="55"/>
                    <a:pt x="31" y="53"/>
                    <a:pt x="26" y="50"/>
                  </a:cubicBezTo>
                  <a:cubicBezTo>
                    <a:pt x="21" y="48"/>
                    <a:pt x="18" y="45"/>
                    <a:pt x="17" y="39"/>
                  </a:cubicBezTo>
                  <a:cubicBezTo>
                    <a:pt x="16" y="28"/>
                    <a:pt x="16" y="28"/>
                    <a:pt x="6" y="27"/>
                  </a:cubicBezTo>
                  <a:cubicBezTo>
                    <a:pt x="5" y="27"/>
                    <a:pt x="4" y="26"/>
                    <a:pt x="4" y="26"/>
                  </a:cubicBezTo>
                  <a:cubicBezTo>
                    <a:pt x="3" y="18"/>
                    <a:pt x="6" y="11"/>
                    <a:pt x="11" y="5"/>
                  </a:cubicBezTo>
                  <a:cubicBezTo>
                    <a:pt x="15" y="0"/>
                    <a:pt x="20" y="1"/>
                    <a:pt x="24" y="6"/>
                  </a:cubicBezTo>
                  <a:cubicBezTo>
                    <a:pt x="25" y="9"/>
                    <a:pt x="26" y="13"/>
                    <a:pt x="27" y="16"/>
                  </a:cubicBezTo>
                  <a:cubicBezTo>
                    <a:pt x="29" y="20"/>
                    <a:pt x="30" y="25"/>
                    <a:pt x="31" y="29"/>
                  </a:cubicBezTo>
                  <a:cubicBezTo>
                    <a:pt x="34" y="39"/>
                    <a:pt x="37" y="40"/>
                    <a:pt x="47" y="35"/>
                  </a:cubicBezTo>
                  <a:cubicBezTo>
                    <a:pt x="51" y="33"/>
                    <a:pt x="55" y="30"/>
                    <a:pt x="60" y="27"/>
                  </a:cubicBezTo>
                  <a:cubicBezTo>
                    <a:pt x="65" y="24"/>
                    <a:pt x="71" y="21"/>
                    <a:pt x="77" y="18"/>
                  </a:cubicBezTo>
                  <a:cubicBezTo>
                    <a:pt x="80" y="17"/>
                    <a:pt x="84" y="16"/>
                    <a:pt x="86" y="20"/>
                  </a:cubicBezTo>
                  <a:cubicBezTo>
                    <a:pt x="87" y="22"/>
                    <a:pt x="86" y="27"/>
                    <a:pt x="84" y="29"/>
                  </a:cubicBezTo>
                  <a:cubicBezTo>
                    <a:pt x="82" y="33"/>
                    <a:pt x="78" y="37"/>
                    <a:pt x="74" y="41"/>
                  </a:cubicBezTo>
                  <a:cubicBezTo>
                    <a:pt x="64" y="48"/>
                    <a:pt x="62" y="58"/>
                    <a:pt x="66" y="69"/>
                  </a:cubicBezTo>
                  <a:cubicBezTo>
                    <a:pt x="70" y="81"/>
                    <a:pt x="71" y="93"/>
                    <a:pt x="70" y="104"/>
                  </a:cubicBezTo>
                  <a:cubicBezTo>
                    <a:pt x="69" y="112"/>
                    <a:pt x="67" y="119"/>
                    <a:pt x="60" y="125"/>
                  </a:cubicBezTo>
                  <a:cubicBezTo>
                    <a:pt x="57" y="127"/>
                    <a:pt x="54" y="128"/>
                    <a:pt x="49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16" name="Freeform 45"/>
            <p:cNvSpPr>
              <a:spLocks/>
            </p:cNvSpPr>
            <p:nvPr/>
          </p:nvSpPr>
          <p:spPr bwMode="auto">
            <a:xfrm>
              <a:off x="6863949" y="1884611"/>
              <a:ext cx="263950" cy="250552"/>
            </a:xfrm>
            <a:custGeom>
              <a:avLst/>
              <a:gdLst>
                <a:gd name="T0" fmla="*/ 14 w 115"/>
                <a:gd name="T1" fmla="*/ 0 h 110"/>
                <a:gd name="T2" fmla="*/ 42 w 115"/>
                <a:gd name="T3" fmla="*/ 25 h 110"/>
                <a:gd name="T4" fmla="*/ 100 w 115"/>
                <a:gd name="T5" fmla="*/ 80 h 110"/>
                <a:gd name="T6" fmla="*/ 111 w 115"/>
                <a:gd name="T7" fmla="*/ 93 h 110"/>
                <a:gd name="T8" fmla="*/ 109 w 115"/>
                <a:gd name="T9" fmla="*/ 104 h 110"/>
                <a:gd name="T10" fmla="*/ 97 w 115"/>
                <a:gd name="T11" fmla="*/ 105 h 110"/>
                <a:gd name="T12" fmla="*/ 61 w 115"/>
                <a:gd name="T13" fmla="*/ 74 h 110"/>
                <a:gd name="T14" fmla="*/ 13 w 115"/>
                <a:gd name="T15" fmla="*/ 27 h 110"/>
                <a:gd name="T16" fmla="*/ 4 w 115"/>
                <a:gd name="T17" fmla="*/ 17 h 110"/>
                <a:gd name="T18" fmla="*/ 6 w 115"/>
                <a:gd name="T19" fmla="*/ 4 h 110"/>
                <a:gd name="T20" fmla="*/ 14 w 115"/>
                <a:gd name="T2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14" y="0"/>
                  </a:moveTo>
                  <a:cubicBezTo>
                    <a:pt x="24" y="8"/>
                    <a:pt x="33" y="17"/>
                    <a:pt x="42" y="25"/>
                  </a:cubicBezTo>
                  <a:cubicBezTo>
                    <a:pt x="62" y="43"/>
                    <a:pt x="81" y="62"/>
                    <a:pt x="100" y="80"/>
                  </a:cubicBezTo>
                  <a:cubicBezTo>
                    <a:pt x="104" y="84"/>
                    <a:pt x="108" y="88"/>
                    <a:pt x="111" y="93"/>
                  </a:cubicBezTo>
                  <a:cubicBezTo>
                    <a:pt x="115" y="98"/>
                    <a:pt x="114" y="100"/>
                    <a:pt x="109" y="104"/>
                  </a:cubicBezTo>
                  <a:cubicBezTo>
                    <a:pt x="104" y="109"/>
                    <a:pt x="102" y="110"/>
                    <a:pt x="97" y="105"/>
                  </a:cubicBezTo>
                  <a:cubicBezTo>
                    <a:pt x="85" y="95"/>
                    <a:pt x="73" y="84"/>
                    <a:pt x="61" y="74"/>
                  </a:cubicBezTo>
                  <a:cubicBezTo>
                    <a:pt x="45" y="58"/>
                    <a:pt x="29" y="43"/>
                    <a:pt x="13" y="27"/>
                  </a:cubicBezTo>
                  <a:cubicBezTo>
                    <a:pt x="10" y="24"/>
                    <a:pt x="7" y="21"/>
                    <a:pt x="4" y="17"/>
                  </a:cubicBezTo>
                  <a:cubicBezTo>
                    <a:pt x="0" y="11"/>
                    <a:pt x="0" y="8"/>
                    <a:pt x="6" y="4"/>
                  </a:cubicBezTo>
                  <a:cubicBezTo>
                    <a:pt x="8" y="3"/>
                    <a:pt x="11" y="2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17" name="Freeform 46"/>
            <p:cNvSpPr>
              <a:spLocks/>
            </p:cNvSpPr>
            <p:nvPr/>
          </p:nvSpPr>
          <p:spPr bwMode="auto">
            <a:xfrm>
              <a:off x="8155563" y="1185210"/>
              <a:ext cx="108528" cy="322904"/>
            </a:xfrm>
            <a:custGeom>
              <a:avLst/>
              <a:gdLst>
                <a:gd name="T0" fmla="*/ 18 w 47"/>
                <a:gd name="T1" fmla="*/ 0 h 141"/>
                <a:gd name="T2" fmla="*/ 22 w 47"/>
                <a:gd name="T3" fmla="*/ 17 h 141"/>
                <a:gd name="T4" fmla="*/ 45 w 47"/>
                <a:gd name="T5" fmla="*/ 129 h 141"/>
                <a:gd name="T6" fmla="*/ 43 w 47"/>
                <a:gd name="T7" fmla="*/ 138 h 141"/>
                <a:gd name="T8" fmla="*/ 31 w 47"/>
                <a:gd name="T9" fmla="*/ 141 h 141"/>
                <a:gd name="T10" fmla="*/ 26 w 47"/>
                <a:gd name="T11" fmla="*/ 136 h 141"/>
                <a:gd name="T12" fmla="*/ 22 w 47"/>
                <a:gd name="T13" fmla="*/ 117 h 141"/>
                <a:gd name="T14" fmla="*/ 4 w 47"/>
                <a:gd name="T15" fmla="*/ 30 h 141"/>
                <a:gd name="T16" fmla="*/ 1 w 47"/>
                <a:gd name="T17" fmla="*/ 14 h 141"/>
                <a:gd name="T18" fmla="*/ 10 w 47"/>
                <a:gd name="T19" fmla="*/ 1 h 141"/>
                <a:gd name="T20" fmla="*/ 18 w 47"/>
                <a:gd name="T2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41">
                  <a:moveTo>
                    <a:pt x="18" y="0"/>
                  </a:moveTo>
                  <a:cubicBezTo>
                    <a:pt x="19" y="6"/>
                    <a:pt x="21" y="11"/>
                    <a:pt x="22" y="17"/>
                  </a:cubicBezTo>
                  <a:cubicBezTo>
                    <a:pt x="30" y="54"/>
                    <a:pt x="37" y="91"/>
                    <a:pt x="45" y="129"/>
                  </a:cubicBezTo>
                  <a:cubicBezTo>
                    <a:pt x="46" y="132"/>
                    <a:pt x="47" y="136"/>
                    <a:pt x="43" y="138"/>
                  </a:cubicBezTo>
                  <a:cubicBezTo>
                    <a:pt x="40" y="140"/>
                    <a:pt x="35" y="141"/>
                    <a:pt x="31" y="141"/>
                  </a:cubicBezTo>
                  <a:cubicBezTo>
                    <a:pt x="29" y="141"/>
                    <a:pt x="27" y="138"/>
                    <a:pt x="26" y="136"/>
                  </a:cubicBezTo>
                  <a:cubicBezTo>
                    <a:pt x="24" y="129"/>
                    <a:pt x="23" y="123"/>
                    <a:pt x="22" y="117"/>
                  </a:cubicBezTo>
                  <a:cubicBezTo>
                    <a:pt x="16" y="88"/>
                    <a:pt x="10" y="59"/>
                    <a:pt x="4" y="30"/>
                  </a:cubicBezTo>
                  <a:cubicBezTo>
                    <a:pt x="3" y="24"/>
                    <a:pt x="2" y="19"/>
                    <a:pt x="1" y="14"/>
                  </a:cubicBezTo>
                  <a:cubicBezTo>
                    <a:pt x="0" y="5"/>
                    <a:pt x="2" y="3"/>
                    <a:pt x="10" y="1"/>
                  </a:cubicBezTo>
                  <a:cubicBezTo>
                    <a:pt x="12" y="0"/>
                    <a:pt x="14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18" name="Freeform 47"/>
            <p:cNvSpPr>
              <a:spLocks/>
            </p:cNvSpPr>
            <p:nvPr/>
          </p:nvSpPr>
          <p:spPr bwMode="auto">
            <a:xfrm>
              <a:off x="6185986" y="3583539"/>
              <a:ext cx="328263" cy="48235"/>
            </a:xfrm>
            <a:custGeom>
              <a:avLst/>
              <a:gdLst>
                <a:gd name="T0" fmla="*/ 143 w 143"/>
                <a:gd name="T1" fmla="*/ 18 h 21"/>
                <a:gd name="T2" fmla="*/ 134 w 143"/>
                <a:gd name="T3" fmla="*/ 19 h 21"/>
                <a:gd name="T4" fmla="*/ 23 w 143"/>
                <a:gd name="T5" fmla="*/ 21 h 21"/>
                <a:gd name="T6" fmla="*/ 4 w 143"/>
                <a:gd name="T7" fmla="*/ 21 h 21"/>
                <a:gd name="T8" fmla="*/ 2 w 143"/>
                <a:gd name="T9" fmla="*/ 18 h 21"/>
                <a:gd name="T10" fmla="*/ 16 w 143"/>
                <a:gd name="T11" fmla="*/ 1 h 21"/>
                <a:gd name="T12" fmla="*/ 87 w 143"/>
                <a:gd name="T13" fmla="*/ 1 h 21"/>
                <a:gd name="T14" fmla="*/ 132 w 143"/>
                <a:gd name="T15" fmla="*/ 1 h 21"/>
                <a:gd name="T16" fmla="*/ 143 w 143"/>
                <a:gd name="T17" fmla="*/ 1 h 21"/>
                <a:gd name="T18" fmla="*/ 143 w 143"/>
                <a:gd name="T1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21">
                  <a:moveTo>
                    <a:pt x="143" y="18"/>
                  </a:moveTo>
                  <a:cubicBezTo>
                    <a:pt x="140" y="19"/>
                    <a:pt x="137" y="19"/>
                    <a:pt x="134" y="19"/>
                  </a:cubicBezTo>
                  <a:cubicBezTo>
                    <a:pt x="97" y="20"/>
                    <a:pt x="60" y="20"/>
                    <a:pt x="23" y="21"/>
                  </a:cubicBezTo>
                  <a:cubicBezTo>
                    <a:pt x="17" y="21"/>
                    <a:pt x="10" y="21"/>
                    <a:pt x="4" y="21"/>
                  </a:cubicBezTo>
                  <a:cubicBezTo>
                    <a:pt x="3" y="19"/>
                    <a:pt x="2" y="19"/>
                    <a:pt x="2" y="18"/>
                  </a:cubicBezTo>
                  <a:cubicBezTo>
                    <a:pt x="0" y="4"/>
                    <a:pt x="1" y="1"/>
                    <a:pt x="16" y="1"/>
                  </a:cubicBezTo>
                  <a:cubicBezTo>
                    <a:pt x="40" y="0"/>
                    <a:pt x="63" y="1"/>
                    <a:pt x="87" y="1"/>
                  </a:cubicBezTo>
                  <a:cubicBezTo>
                    <a:pt x="102" y="1"/>
                    <a:pt x="117" y="1"/>
                    <a:pt x="132" y="1"/>
                  </a:cubicBezTo>
                  <a:cubicBezTo>
                    <a:pt x="136" y="1"/>
                    <a:pt x="139" y="1"/>
                    <a:pt x="143" y="1"/>
                  </a:cubicBezTo>
                  <a:cubicBezTo>
                    <a:pt x="143" y="7"/>
                    <a:pt x="143" y="12"/>
                    <a:pt x="143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19" name="Freeform 48"/>
            <p:cNvSpPr>
              <a:spLocks/>
            </p:cNvSpPr>
            <p:nvPr/>
          </p:nvSpPr>
          <p:spPr bwMode="auto">
            <a:xfrm>
              <a:off x="10138539" y="5072111"/>
              <a:ext cx="132645" cy="192938"/>
            </a:xfrm>
            <a:custGeom>
              <a:avLst/>
              <a:gdLst>
                <a:gd name="T0" fmla="*/ 28 w 58"/>
                <a:gd name="T1" fmla="*/ 60 h 84"/>
                <a:gd name="T2" fmla="*/ 33 w 58"/>
                <a:gd name="T3" fmla="*/ 44 h 84"/>
                <a:gd name="T4" fmla="*/ 30 w 58"/>
                <a:gd name="T5" fmla="*/ 16 h 84"/>
                <a:gd name="T6" fmla="*/ 35 w 58"/>
                <a:gd name="T7" fmla="*/ 3 h 84"/>
                <a:gd name="T8" fmla="*/ 50 w 58"/>
                <a:gd name="T9" fmla="*/ 4 h 84"/>
                <a:gd name="T10" fmla="*/ 57 w 58"/>
                <a:gd name="T11" fmla="*/ 17 h 84"/>
                <a:gd name="T12" fmla="*/ 55 w 58"/>
                <a:gd name="T13" fmla="*/ 38 h 84"/>
                <a:gd name="T14" fmla="*/ 46 w 58"/>
                <a:gd name="T15" fmla="*/ 73 h 84"/>
                <a:gd name="T16" fmla="*/ 40 w 58"/>
                <a:gd name="T17" fmla="*/ 80 h 84"/>
                <a:gd name="T18" fmla="*/ 21 w 58"/>
                <a:gd name="T19" fmla="*/ 83 h 84"/>
                <a:gd name="T20" fmla="*/ 3 w 58"/>
                <a:gd name="T21" fmla="*/ 60 h 84"/>
                <a:gd name="T22" fmla="*/ 22 w 58"/>
                <a:gd name="T23" fmla="*/ 54 h 84"/>
                <a:gd name="T24" fmla="*/ 28 w 58"/>
                <a:gd name="T25" fmla="*/ 6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84">
                  <a:moveTo>
                    <a:pt x="28" y="60"/>
                  </a:moveTo>
                  <a:cubicBezTo>
                    <a:pt x="34" y="55"/>
                    <a:pt x="34" y="49"/>
                    <a:pt x="33" y="44"/>
                  </a:cubicBezTo>
                  <a:cubicBezTo>
                    <a:pt x="32" y="35"/>
                    <a:pt x="31" y="25"/>
                    <a:pt x="30" y="16"/>
                  </a:cubicBezTo>
                  <a:cubicBezTo>
                    <a:pt x="30" y="11"/>
                    <a:pt x="29" y="6"/>
                    <a:pt x="35" y="3"/>
                  </a:cubicBezTo>
                  <a:cubicBezTo>
                    <a:pt x="40" y="0"/>
                    <a:pt x="45" y="0"/>
                    <a:pt x="50" y="4"/>
                  </a:cubicBezTo>
                  <a:cubicBezTo>
                    <a:pt x="54" y="7"/>
                    <a:pt x="58" y="11"/>
                    <a:pt x="57" y="17"/>
                  </a:cubicBezTo>
                  <a:cubicBezTo>
                    <a:pt x="57" y="24"/>
                    <a:pt x="56" y="31"/>
                    <a:pt x="55" y="38"/>
                  </a:cubicBezTo>
                  <a:cubicBezTo>
                    <a:pt x="52" y="50"/>
                    <a:pt x="49" y="61"/>
                    <a:pt x="46" y="73"/>
                  </a:cubicBezTo>
                  <a:cubicBezTo>
                    <a:pt x="45" y="76"/>
                    <a:pt x="44" y="79"/>
                    <a:pt x="40" y="80"/>
                  </a:cubicBezTo>
                  <a:cubicBezTo>
                    <a:pt x="34" y="81"/>
                    <a:pt x="27" y="83"/>
                    <a:pt x="21" y="83"/>
                  </a:cubicBezTo>
                  <a:cubicBezTo>
                    <a:pt x="11" y="84"/>
                    <a:pt x="0" y="70"/>
                    <a:pt x="3" y="60"/>
                  </a:cubicBezTo>
                  <a:cubicBezTo>
                    <a:pt x="5" y="53"/>
                    <a:pt x="17" y="50"/>
                    <a:pt x="22" y="54"/>
                  </a:cubicBezTo>
                  <a:cubicBezTo>
                    <a:pt x="24" y="56"/>
                    <a:pt x="26" y="58"/>
                    <a:pt x="28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20" name="Freeform 49"/>
            <p:cNvSpPr>
              <a:spLocks/>
            </p:cNvSpPr>
            <p:nvPr/>
          </p:nvSpPr>
          <p:spPr bwMode="auto">
            <a:xfrm>
              <a:off x="10210891" y="5181978"/>
              <a:ext cx="195618" cy="233134"/>
            </a:xfrm>
            <a:custGeom>
              <a:avLst/>
              <a:gdLst>
                <a:gd name="T0" fmla="*/ 0 w 85"/>
                <a:gd name="T1" fmla="*/ 102 h 102"/>
                <a:gd name="T2" fmla="*/ 0 w 85"/>
                <a:gd name="T3" fmla="*/ 96 h 102"/>
                <a:gd name="T4" fmla="*/ 50 w 85"/>
                <a:gd name="T5" fmla="*/ 11 h 102"/>
                <a:gd name="T6" fmla="*/ 57 w 85"/>
                <a:gd name="T7" fmla="*/ 5 h 102"/>
                <a:gd name="T8" fmla="*/ 83 w 85"/>
                <a:gd name="T9" fmla="*/ 10 h 102"/>
                <a:gd name="T10" fmla="*/ 85 w 85"/>
                <a:gd name="T11" fmla="*/ 21 h 102"/>
                <a:gd name="T12" fmla="*/ 73 w 85"/>
                <a:gd name="T13" fmla="*/ 39 h 102"/>
                <a:gd name="T14" fmla="*/ 73 w 85"/>
                <a:gd name="T15" fmla="*/ 25 h 102"/>
                <a:gd name="T16" fmla="*/ 62 w 85"/>
                <a:gd name="T17" fmla="*/ 17 h 102"/>
                <a:gd name="T18" fmla="*/ 43 w 85"/>
                <a:gd name="T19" fmla="*/ 30 h 102"/>
                <a:gd name="T20" fmla="*/ 16 w 85"/>
                <a:gd name="T21" fmla="*/ 76 h 102"/>
                <a:gd name="T22" fmla="*/ 0 w 85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102">
                  <a:moveTo>
                    <a:pt x="0" y="102"/>
                  </a:moveTo>
                  <a:cubicBezTo>
                    <a:pt x="0" y="99"/>
                    <a:pt x="0" y="98"/>
                    <a:pt x="0" y="96"/>
                  </a:cubicBezTo>
                  <a:cubicBezTo>
                    <a:pt x="9" y="64"/>
                    <a:pt x="24" y="34"/>
                    <a:pt x="50" y="11"/>
                  </a:cubicBezTo>
                  <a:cubicBezTo>
                    <a:pt x="52" y="8"/>
                    <a:pt x="55" y="6"/>
                    <a:pt x="57" y="5"/>
                  </a:cubicBezTo>
                  <a:cubicBezTo>
                    <a:pt x="65" y="0"/>
                    <a:pt x="78" y="2"/>
                    <a:pt x="83" y="10"/>
                  </a:cubicBezTo>
                  <a:cubicBezTo>
                    <a:pt x="85" y="13"/>
                    <a:pt x="85" y="18"/>
                    <a:pt x="85" y="21"/>
                  </a:cubicBezTo>
                  <a:cubicBezTo>
                    <a:pt x="83" y="28"/>
                    <a:pt x="79" y="34"/>
                    <a:pt x="73" y="39"/>
                  </a:cubicBezTo>
                  <a:cubicBezTo>
                    <a:pt x="73" y="34"/>
                    <a:pt x="73" y="29"/>
                    <a:pt x="73" y="25"/>
                  </a:cubicBezTo>
                  <a:cubicBezTo>
                    <a:pt x="73" y="18"/>
                    <a:pt x="69" y="15"/>
                    <a:pt x="62" y="17"/>
                  </a:cubicBezTo>
                  <a:cubicBezTo>
                    <a:pt x="54" y="19"/>
                    <a:pt x="48" y="24"/>
                    <a:pt x="43" y="30"/>
                  </a:cubicBezTo>
                  <a:cubicBezTo>
                    <a:pt x="31" y="44"/>
                    <a:pt x="24" y="60"/>
                    <a:pt x="16" y="76"/>
                  </a:cubicBezTo>
                  <a:cubicBezTo>
                    <a:pt x="11" y="85"/>
                    <a:pt x="8" y="94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21" name="Freeform 50"/>
            <p:cNvSpPr>
              <a:spLocks/>
            </p:cNvSpPr>
            <p:nvPr/>
          </p:nvSpPr>
          <p:spPr bwMode="auto">
            <a:xfrm>
              <a:off x="10098344" y="5257010"/>
              <a:ext cx="83071" cy="105848"/>
            </a:xfrm>
            <a:custGeom>
              <a:avLst/>
              <a:gdLst>
                <a:gd name="T0" fmla="*/ 0 w 36"/>
                <a:gd name="T1" fmla="*/ 6 h 46"/>
                <a:gd name="T2" fmla="*/ 4 w 36"/>
                <a:gd name="T3" fmla="*/ 0 h 46"/>
                <a:gd name="T4" fmla="*/ 12 w 36"/>
                <a:gd name="T5" fmla="*/ 2 h 46"/>
                <a:gd name="T6" fmla="*/ 19 w 36"/>
                <a:gd name="T7" fmla="*/ 10 h 46"/>
                <a:gd name="T8" fmla="*/ 32 w 36"/>
                <a:gd name="T9" fmla="*/ 27 h 46"/>
                <a:gd name="T10" fmla="*/ 36 w 36"/>
                <a:gd name="T11" fmla="*/ 36 h 46"/>
                <a:gd name="T12" fmla="*/ 24 w 36"/>
                <a:gd name="T13" fmla="*/ 44 h 46"/>
                <a:gd name="T14" fmla="*/ 20 w 36"/>
                <a:gd name="T15" fmla="*/ 42 h 46"/>
                <a:gd name="T16" fmla="*/ 0 w 36"/>
                <a:gd name="T17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46">
                  <a:moveTo>
                    <a:pt x="0" y="6"/>
                  </a:moveTo>
                  <a:cubicBezTo>
                    <a:pt x="1" y="5"/>
                    <a:pt x="2" y="1"/>
                    <a:pt x="4" y="0"/>
                  </a:cubicBezTo>
                  <a:cubicBezTo>
                    <a:pt x="6" y="0"/>
                    <a:pt x="10" y="1"/>
                    <a:pt x="12" y="2"/>
                  </a:cubicBezTo>
                  <a:cubicBezTo>
                    <a:pt x="15" y="4"/>
                    <a:pt x="17" y="8"/>
                    <a:pt x="19" y="10"/>
                  </a:cubicBezTo>
                  <a:cubicBezTo>
                    <a:pt x="24" y="16"/>
                    <a:pt x="28" y="21"/>
                    <a:pt x="32" y="27"/>
                  </a:cubicBezTo>
                  <a:cubicBezTo>
                    <a:pt x="34" y="29"/>
                    <a:pt x="36" y="33"/>
                    <a:pt x="36" y="36"/>
                  </a:cubicBezTo>
                  <a:cubicBezTo>
                    <a:pt x="35" y="43"/>
                    <a:pt x="30" y="46"/>
                    <a:pt x="24" y="44"/>
                  </a:cubicBezTo>
                  <a:cubicBezTo>
                    <a:pt x="22" y="43"/>
                    <a:pt x="21" y="43"/>
                    <a:pt x="20" y="42"/>
                  </a:cubicBezTo>
                  <a:cubicBezTo>
                    <a:pt x="8" y="34"/>
                    <a:pt x="3" y="21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22" name="Freeform 51"/>
            <p:cNvSpPr>
              <a:spLocks/>
            </p:cNvSpPr>
            <p:nvPr/>
          </p:nvSpPr>
          <p:spPr bwMode="auto">
            <a:xfrm>
              <a:off x="10174715" y="5441909"/>
              <a:ext cx="68332" cy="96469"/>
            </a:xfrm>
            <a:custGeom>
              <a:avLst/>
              <a:gdLst>
                <a:gd name="T0" fmla="*/ 7 w 30"/>
                <a:gd name="T1" fmla="*/ 0 h 42"/>
                <a:gd name="T2" fmla="*/ 29 w 30"/>
                <a:gd name="T3" fmla="*/ 34 h 42"/>
                <a:gd name="T4" fmla="*/ 23 w 30"/>
                <a:gd name="T5" fmla="*/ 42 h 42"/>
                <a:gd name="T6" fmla="*/ 13 w 30"/>
                <a:gd name="T7" fmla="*/ 39 h 42"/>
                <a:gd name="T8" fmla="*/ 7 w 3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7" y="0"/>
                  </a:moveTo>
                  <a:cubicBezTo>
                    <a:pt x="17" y="10"/>
                    <a:pt x="24" y="22"/>
                    <a:pt x="29" y="34"/>
                  </a:cubicBezTo>
                  <a:cubicBezTo>
                    <a:pt x="30" y="39"/>
                    <a:pt x="27" y="42"/>
                    <a:pt x="23" y="42"/>
                  </a:cubicBezTo>
                  <a:cubicBezTo>
                    <a:pt x="20" y="42"/>
                    <a:pt x="16" y="41"/>
                    <a:pt x="13" y="39"/>
                  </a:cubicBezTo>
                  <a:cubicBezTo>
                    <a:pt x="3" y="32"/>
                    <a:pt x="0" y="1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623" name="组合 1622"/>
          <p:cNvGrpSpPr/>
          <p:nvPr/>
        </p:nvGrpSpPr>
        <p:grpSpPr>
          <a:xfrm>
            <a:off x="4671331" y="1221577"/>
            <a:ext cx="3313970" cy="874399"/>
            <a:chOff x="4340660" y="775347"/>
            <a:chExt cx="3313970" cy="874399"/>
          </a:xfrm>
        </p:grpSpPr>
        <p:sp>
          <p:nvSpPr>
            <p:cNvPr id="1624" name="文本框 1623"/>
            <p:cNvSpPr txBox="1"/>
            <p:nvPr/>
          </p:nvSpPr>
          <p:spPr>
            <a:xfrm>
              <a:off x="5231087" y="775347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157E9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课题来源</a:t>
              </a:r>
              <a:endParaRPr lang="zh-CN" altLang="en-US" sz="2800" b="1" dirty="0">
                <a:solidFill>
                  <a:srgbClr val="157E9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25" name="文本框 1624"/>
            <p:cNvSpPr txBox="1"/>
            <p:nvPr/>
          </p:nvSpPr>
          <p:spPr>
            <a:xfrm>
              <a:off x="4340660" y="881803"/>
              <a:ext cx="828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157E9F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</a:p>
          </p:txBody>
        </p:sp>
        <p:sp>
          <p:nvSpPr>
            <p:cNvPr id="1626" name="矩形 1625"/>
            <p:cNvSpPr/>
            <p:nvPr/>
          </p:nvSpPr>
          <p:spPr>
            <a:xfrm>
              <a:off x="4340660" y="821746"/>
              <a:ext cx="828000" cy="828000"/>
            </a:xfrm>
            <a:prstGeom prst="rect">
              <a:avLst/>
            </a:prstGeom>
            <a:noFill/>
            <a:ln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文本框 1626"/>
            <p:cNvSpPr txBox="1"/>
            <p:nvPr/>
          </p:nvSpPr>
          <p:spPr>
            <a:xfrm>
              <a:off x="5259772" y="1303893"/>
              <a:ext cx="23948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Research Source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1628" name="组合 1627"/>
          <p:cNvGrpSpPr/>
          <p:nvPr/>
        </p:nvGrpSpPr>
        <p:grpSpPr>
          <a:xfrm>
            <a:off x="4671331" y="2403313"/>
            <a:ext cx="3299113" cy="886881"/>
            <a:chOff x="4321230" y="2443585"/>
            <a:chExt cx="3299113" cy="886881"/>
          </a:xfrm>
        </p:grpSpPr>
        <p:sp>
          <p:nvSpPr>
            <p:cNvPr id="1629" name="文本框 1628"/>
            <p:cNvSpPr txBox="1"/>
            <p:nvPr/>
          </p:nvSpPr>
          <p:spPr>
            <a:xfrm>
              <a:off x="5190159" y="2443585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157E9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研究内容</a:t>
              </a:r>
            </a:p>
          </p:txBody>
        </p:sp>
        <p:sp>
          <p:nvSpPr>
            <p:cNvPr id="1630" name="文本框 1629"/>
            <p:cNvSpPr txBox="1"/>
            <p:nvPr/>
          </p:nvSpPr>
          <p:spPr>
            <a:xfrm>
              <a:off x="4321230" y="2533168"/>
              <a:ext cx="828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157E9F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</a:p>
          </p:txBody>
        </p:sp>
        <p:sp>
          <p:nvSpPr>
            <p:cNvPr id="1631" name="矩形 1630"/>
            <p:cNvSpPr/>
            <p:nvPr/>
          </p:nvSpPr>
          <p:spPr>
            <a:xfrm>
              <a:off x="4321230" y="2473111"/>
              <a:ext cx="828000" cy="828000"/>
            </a:xfrm>
            <a:prstGeom prst="rect">
              <a:avLst/>
            </a:prstGeom>
            <a:noFill/>
            <a:ln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文本框 1631"/>
            <p:cNvSpPr txBox="1"/>
            <p:nvPr/>
          </p:nvSpPr>
          <p:spPr>
            <a:xfrm>
              <a:off x="5225485" y="2991912"/>
              <a:ext cx="23948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Research Content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1633" name="组合 1632"/>
          <p:cNvGrpSpPr/>
          <p:nvPr/>
        </p:nvGrpSpPr>
        <p:grpSpPr>
          <a:xfrm>
            <a:off x="4671331" y="3597531"/>
            <a:ext cx="3292472" cy="878542"/>
            <a:chOff x="5003852" y="5117513"/>
            <a:chExt cx="3292472" cy="878542"/>
          </a:xfrm>
        </p:grpSpPr>
        <p:sp>
          <p:nvSpPr>
            <p:cNvPr id="1634" name="文本框 1633"/>
            <p:cNvSpPr txBox="1"/>
            <p:nvPr/>
          </p:nvSpPr>
          <p:spPr>
            <a:xfrm>
              <a:off x="5860538" y="5117513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157E9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研究方案</a:t>
              </a:r>
            </a:p>
          </p:txBody>
        </p:sp>
        <p:sp>
          <p:nvSpPr>
            <p:cNvPr id="1635" name="文本框 1634"/>
            <p:cNvSpPr txBox="1"/>
            <p:nvPr/>
          </p:nvSpPr>
          <p:spPr>
            <a:xfrm>
              <a:off x="5003852" y="5207096"/>
              <a:ext cx="828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157E9F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</a:p>
          </p:txBody>
        </p:sp>
        <p:sp>
          <p:nvSpPr>
            <p:cNvPr id="1636" name="矩形 1635"/>
            <p:cNvSpPr/>
            <p:nvPr/>
          </p:nvSpPr>
          <p:spPr>
            <a:xfrm>
              <a:off x="5003852" y="5147039"/>
              <a:ext cx="828000" cy="828000"/>
            </a:xfrm>
            <a:prstGeom prst="rect">
              <a:avLst/>
            </a:prstGeom>
            <a:noFill/>
            <a:ln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文本框 1636"/>
            <p:cNvSpPr txBox="1"/>
            <p:nvPr/>
          </p:nvSpPr>
          <p:spPr>
            <a:xfrm>
              <a:off x="5901466" y="5657501"/>
              <a:ext cx="23948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Research 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Plant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671331" y="4783409"/>
            <a:ext cx="3292472" cy="878542"/>
            <a:chOff x="5003852" y="5117513"/>
            <a:chExt cx="3292472" cy="878542"/>
          </a:xfrm>
        </p:grpSpPr>
        <p:sp>
          <p:nvSpPr>
            <p:cNvPr id="69" name="文本框 68"/>
            <p:cNvSpPr txBox="1"/>
            <p:nvPr/>
          </p:nvSpPr>
          <p:spPr>
            <a:xfrm>
              <a:off x="5860538" y="5117513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157E9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进度</a:t>
              </a:r>
              <a:r>
                <a:rPr lang="zh-CN" altLang="en-US" sz="2800" b="1" dirty="0" smtClean="0">
                  <a:solidFill>
                    <a:srgbClr val="157E9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安排</a:t>
              </a:r>
              <a:endParaRPr lang="zh-CN" altLang="en-US" sz="2800" b="1" dirty="0">
                <a:solidFill>
                  <a:srgbClr val="157E9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003852" y="5207096"/>
              <a:ext cx="828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157E9F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en-US" altLang="zh-CN" sz="4000" b="1" dirty="0" smtClean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003852" y="5147039"/>
              <a:ext cx="828000" cy="828000"/>
            </a:xfrm>
            <a:prstGeom prst="rect">
              <a:avLst/>
            </a:prstGeom>
            <a:noFill/>
            <a:ln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901466" y="5657501"/>
              <a:ext cx="23948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Schedule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29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48"/>
    </mc:Choice>
    <mc:Fallback>
      <p:transition spd="slow" advTm="884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圆角矩形 1570"/>
          <p:cNvSpPr/>
          <p:nvPr/>
        </p:nvSpPr>
        <p:spPr>
          <a:xfrm>
            <a:off x="390525" y="581025"/>
            <a:ext cx="8362950" cy="5695950"/>
          </a:xfrm>
          <a:prstGeom prst="roundRect">
            <a:avLst>
              <a:gd name="adj" fmla="val 0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67750" y="6356351"/>
            <a:ext cx="476250" cy="501649"/>
          </a:xfrm>
          <a:prstGeom prst="rect">
            <a:avLst/>
          </a:prstGeom>
        </p:spPr>
        <p:txBody>
          <a:bodyPr/>
          <a:lstStyle/>
          <a:p>
            <a:fld id="{F098D531-3D8F-4227-A350-949AB3B20B6D}" type="slidenum">
              <a:rPr lang="zh-CN" altLang="en-US" smtClean="0"/>
              <a:t>2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158921" y="2150076"/>
            <a:ext cx="3081236" cy="3107841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6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72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370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6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3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170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6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4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970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6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5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770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6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6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570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6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7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370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8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9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0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1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2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3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4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5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6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7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8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9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0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1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2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3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4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5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6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7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8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9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0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1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2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3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4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5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6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7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8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9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0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1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2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3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4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5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6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8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73" name="文本框 1572"/>
          <p:cNvSpPr txBox="1"/>
          <p:nvPr/>
        </p:nvSpPr>
        <p:spPr>
          <a:xfrm>
            <a:off x="1717530" y="2967577"/>
            <a:ext cx="282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、课题</a:t>
            </a:r>
            <a:r>
              <a:rPr lang="zh-CN" altLang="en-US" sz="3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来源</a:t>
            </a:r>
            <a:endParaRPr lang="zh-CN" altLang="en-US" sz="3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27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59"/>
    </mc:Choice>
    <mc:Fallback>
      <p:transition spd="slow" advTm="445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73651" y="252859"/>
            <a:ext cx="567034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3473651" y="322399"/>
            <a:ext cx="2879314" cy="3693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SOURCE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 rot="16200000" flipV="1">
            <a:off x="8690973" y="24944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1702" y="109554"/>
            <a:ext cx="1620957" cy="6391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课题来源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42403" y="1469792"/>
            <a:ext cx="5344035" cy="1331600"/>
            <a:chOff x="442403" y="1469792"/>
            <a:chExt cx="5344035" cy="1331600"/>
          </a:xfrm>
        </p:grpSpPr>
        <p:sp>
          <p:nvSpPr>
            <p:cNvPr id="9" name="圆角矩形 8"/>
            <p:cNvSpPr/>
            <p:nvPr/>
          </p:nvSpPr>
          <p:spPr>
            <a:xfrm rot="10800000" flipV="1">
              <a:off x="442403" y="1573952"/>
              <a:ext cx="272237" cy="276076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3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60305" y="1469792"/>
              <a:ext cx="1285925" cy="45345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信息爆发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955139" y="1910977"/>
              <a:ext cx="2229467" cy="1462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1262" y="1988864"/>
              <a:ext cx="4915176" cy="812528"/>
            </a:xfrm>
            <a:prstGeom prst="rect">
              <a:avLst/>
            </a:prstGeom>
          </p:spPr>
          <p:txBody>
            <a:bodyPr wrap="square" lIns="91438" tIns="45719" rIns="91438" bIns="45719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互联网普及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使得信息出现爆发式增长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信息检索成为热门课题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308825" y="1483253"/>
            <a:ext cx="1157286" cy="1200424"/>
            <a:chOff x="5672139" y="1495222"/>
            <a:chExt cx="1476375" cy="1378251"/>
          </a:xfrm>
        </p:grpSpPr>
        <p:cxnSp>
          <p:nvCxnSpPr>
            <p:cNvPr id="18" name="直接箭头连接符 17"/>
            <p:cNvCxnSpPr/>
            <p:nvPr/>
          </p:nvCxnSpPr>
          <p:spPr>
            <a:xfrm flipV="1">
              <a:off x="5672139" y="2873472"/>
              <a:ext cx="1476375" cy="1"/>
            </a:xfrm>
            <a:prstGeom prst="straightConnector1">
              <a:avLst/>
            </a:prstGeom>
            <a:ln>
              <a:solidFill>
                <a:srgbClr val="157E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5672139" y="1495222"/>
              <a:ext cx="0" cy="1378250"/>
            </a:xfrm>
            <a:prstGeom prst="straightConnector1">
              <a:avLst/>
            </a:prstGeom>
            <a:ln>
              <a:solidFill>
                <a:srgbClr val="157E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5943600" y="1678632"/>
              <a:ext cx="1028700" cy="1089898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457200 w 914400"/>
                <a:gd name="connsiteY0" fmla="*/ 0 h 914400"/>
                <a:gd name="connsiteX1" fmla="*/ 914400 w 914400"/>
                <a:gd name="connsiteY1" fmla="*/ 457200 h 914400"/>
                <a:gd name="connsiteX2" fmla="*/ 457200 w 914400"/>
                <a:gd name="connsiteY2" fmla="*/ 914400 h 914400"/>
                <a:gd name="connsiteX3" fmla="*/ 0 w 914400"/>
                <a:gd name="connsiteY3" fmla="*/ 457200 h 914400"/>
                <a:gd name="connsiteX4" fmla="*/ 548640 w 914400"/>
                <a:gd name="connsiteY4" fmla="*/ 91440 h 914400"/>
                <a:gd name="connsiteX0" fmla="*/ 1162050 w 1233259"/>
                <a:gd name="connsiteY0" fmla="*/ 0 h 1019175"/>
                <a:gd name="connsiteX1" fmla="*/ 914400 w 1233259"/>
                <a:gd name="connsiteY1" fmla="*/ 561975 h 1019175"/>
                <a:gd name="connsiteX2" fmla="*/ 457200 w 1233259"/>
                <a:gd name="connsiteY2" fmla="*/ 1019175 h 1019175"/>
                <a:gd name="connsiteX3" fmla="*/ 0 w 1233259"/>
                <a:gd name="connsiteY3" fmla="*/ 561975 h 1019175"/>
                <a:gd name="connsiteX4" fmla="*/ 548640 w 1233259"/>
                <a:gd name="connsiteY4" fmla="*/ 196215 h 1019175"/>
                <a:gd name="connsiteX0" fmla="*/ 1162050 w 1162050"/>
                <a:gd name="connsiteY0" fmla="*/ 0 h 1019175"/>
                <a:gd name="connsiteX1" fmla="*/ 457200 w 1162050"/>
                <a:gd name="connsiteY1" fmla="*/ 1019175 h 1019175"/>
                <a:gd name="connsiteX2" fmla="*/ 0 w 1162050"/>
                <a:gd name="connsiteY2" fmla="*/ 561975 h 1019175"/>
                <a:gd name="connsiteX3" fmla="*/ 548640 w 1162050"/>
                <a:gd name="connsiteY3" fmla="*/ 196215 h 1019175"/>
                <a:gd name="connsiteX0" fmla="*/ 1166691 w 1166691"/>
                <a:gd name="connsiteY0" fmla="*/ 0 h 990600"/>
                <a:gd name="connsiteX1" fmla="*/ 804741 w 1166691"/>
                <a:gd name="connsiteY1" fmla="*/ 990600 h 990600"/>
                <a:gd name="connsiteX2" fmla="*/ 4641 w 1166691"/>
                <a:gd name="connsiteY2" fmla="*/ 561975 h 990600"/>
                <a:gd name="connsiteX3" fmla="*/ 553281 w 1166691"/>
                <a:gd name="connsiteY3" fmla="*/ 196215 h 990600"/>
                <a:gd name="connsiteX0" fmla="*/ 1162050 w 1162050"/>
                <a:gd name="connsiteY0" fmla="*/ 0 h 990600"/>
                <a:gd name="connsiteX1" fmla="*/ 800100 w 1162050"/>
                <a:gd name="connsiteY1" fmla="*/ 990600 h 990600"/>
                <a:gd name="connsiteX2" fmla="*/ 0 w 1162050"/>
                <a:gd name="connsiteY2" fmla="*/ 561975 h 990600"/>
                <a:gd name="connsiteX0" fmla="*/ 1162050 w 1162050"/>
                <a:gd name="connsiteY0" fmla="*/ 0 h 1088355"/>
                <a:gd name="connsiteX1" fmla="*/ 800100 w 1162050"/>
                <a:gd name="connsiteY1" fmla="*/ 990600 h 1088355"/>
                <a:gd name="connsiteX2" fmla="*/ 0 w 1162050"/>
                <a:gd name="connsiteY2" fmla="*/ 962025 h 1088355"/>
                <a:gd name="connsiteX0" fmla="*/ 1162050 w 1162050"/>
                <a:gd name="connsiteY0" fmla="*/ 0 h 1045601"/>
                <a:gd name="connsiteX1" fmla="*/ 647700 w 1162050"/>
                <a:gd name="connsiteY1" fmla="*/ 904875 h 1045601"/>
                <a:gd name="connsiteX2" fmla="*/ 0 w 1162050"/>
                <a:gd name="connsiteY2" fmla="*/ 962025 h 1045601"/>
                <a:gd name="connsiteX0" fmla="*/ 1200150 w 1200150"/>
                <a:gd name="connsiteY0" fmla="*/ 0 h 1246498"/>
                <a:gd name="connsiteX1" fmla="*/ 647700 w 1200150"/>
                <a:gd name="connsiteY1" fmla="*/ 1095375 h 1246498"/>
                <a:gd name="connsiteX2" fmla="*/ 0 w 1200150"/>
                <a:gd name="connsiteY2" fmla="*/ 1152525 h 1246498"/>
                <a:gd name="connsiteX0" fmla="*/ 1200150 w 1200150"/>
                <a:gd name="connsiteY0" fmla="*/ 0 h 1246498"/>
                <a:gd name="connsiteX1" fmla="*/ 647700 w 1200150"/>
                <a:gd name="connsiteY1" fmla="*/ 1095375 h 1246498"/>
                <a:gd name="connsiteX2" fmla="*/ 0 w 1200150"/>
                <a:gd name="connsiteY2" fmla="*/ 1152525 h 1246498"/>
                <a:gd name="connsiteX0" fmla="*/ 1228725 w 1228725"/>
                <a:gd name="connsiteY0" fmla="*/ 0 h 1320747"/>
                <a:gd name="connsiteX1" fmla="*/ 676275 w 1228725"/>
                <a:gd name="connsiteY1" fmla="*/ 1095375 h 1320747"/>
                <a:gd name="connsiteX2" fmla="*/ 0 w 1228725"/>
                <a:gd name="connsiteY2" fmla="*/ 1257300 h 1320747"/>
                <a:gd name="connsiteX0" fmla="*/ 1228725 w 1228725"/>
                <a:gd name="connsiteY0" fmla="*/ 0 h 1261528"/>
                <a:gd name="connsiteX1" fmla="*/ 676275 w 1228725"/>
                <a:gd name="connsiteY1" fmla="*/ 1095375 h 1261528"/>
                <a:gd name="connsiteX2" fmla="*/ 0 w 1228725"/>
                <a:gd name="connsiteY2" fmla="*/ 1257300 h 1261528"/>
                <a:gd name="connsiteX0" fmla="*/ 1200150 w 1200150"/>
                <a:gd name="connsiteY0" fmla="*/ 0 h 1323975"/>
                <a:gd name="connsiteX1" fmla="*/ 647700 w 1200150"/>
                <a:gd name="connsiteY1" fmla="*/ 1095375 h 1323975"/>
                <a:gd name="connsiteX2" fmla="*/ 0 w 1200150"/>
                <a:gd name="connsiteY2" fmla="*/ 1323975 h 1323975"/>
                <a:gd name="connsiteX0" fmla="*/ 1200150 w 1200150"/>
                <a:gd name="connsiteY0" fmla="*/ 0 h 1339389"/>
                <a:gd name="connsiteX1" fmla="*/ 647700 w 1200150"/>
                <a:gd name="connsiteY1" fmla="*/ 1095375 h 1339389"/>
                <a:gd name="connsiteX2" fmla="*/ 0 w 1200150"/>
                <a:gd name="connsiteY2" fmla="*/ 1323975 h 1339389"/>
                <a:gd name="connsiteX0" fmla="*/ 1200150 w 1200150"/>
                <a:gd name="connsiteY0" fmla="*/ 0 h 1343494"/>
                <a:gd name="connsiteX1" fmla="*/ 800100 w 1200150"/>
                <a:gd name="connsiteY1" fmla="*/ 1123950 h 1343494"/>
                <a:gd name="connsiteX2" fmla="*/ 0 w 1200150"/>
                <a:gd name="connsiteY2" fmla="*/ 1323975 h 1343494"/>
                <a:gd name="connsiteX0" fmla="*/ 1200150 w 1200150"/>
                <a:gd name="connsiteY0" fmla="*/ 0 h 1336511"/>
                <a:gd name="connsiteX1" fmla="*/ 752475 w 1200150"/>
                <a:gd name="connsiteY1" fmla="*/ 1066800 h 1336511"/>
                <a:gd name="connsiteX2" fmla="*/ 0 w 1200150"/>
                <a:gd name="connsiteY2" fmla="*/ 1323975 h 1336511"/>
                <a:gd name="connsiteX0" fmla="*/ 1200150 w 1200150"/>
                <a:gd name="connsiteY0" fmla="*/ 0 h 1376697"/>
                <a:gd name="connsiteX1" fmla="*/ 809625 w 1200150"/>
                <a:gd name="connsiteY1" fmla="*/ 1228725 h 1376697"/>
                <a:gd name="connsiteX2" fmla="*/ 0 w 1200150"/>
                <a:gd name="connsiteY2" fmla="*/ 1323975 h 1376697"/>
                <a:gd name="connsiteX0" fmla="*/ 1200150 w 1200150"/>
                <a:gd name="connsiteY0" fmla="*/ 0 h 1342499"/>
                <a:gd name="connsiteX1" fmla="*/ 809625 w 1200150"/>
                <a:gd name="connsiteY1" fmla="*/ 1228725 h 1342499"/>
                <a:gd name="connsiteX2" fmla="*/ 0 w 1200150"/>
                <a:gd name="connsiteY2" fmla="*/ 1323975 h 1342499"/>
                <a:gd name="connsiteX0" fmla="*/ 1200150 w 1200150"/>
                <a:gd name="connsiteY0" fmla="*/ 0 h 1339544"/>
                <a:gd name="connsiteX1" fmla="*/ 800100 w 1200150"/>
                <a:gd name="connsiteY1" fmla="*/ 1209675 h 1339544"/>
                <a:gd name="connsiteX2" fmla="*/ 0 w 1200150"/>
                <a:gd name="connsiteY2" fmla="*/ 1323975 h 1339544"/>
                <a:gd name="connsiteX0" fmla="*/ 1200150 w 1200150"/>
                <a:gd name="connsiteY0" fmla="*/ 0 h 1345372"/>
                <a:gd name="connsiteX1" fmla="*/ 800100 w 1200150"/>
                <a:gd name="connsiteY1" fmla="*/ 1209675 h 1345372"/>
                <a:gd name="connsiteX2" fmla="*/ 0 w 1200150"/>
                <a:gd name="connsiteY2" fmla="*/ 1323975 h 1345372"/>
                <a:gd name="connsiteX0" fmla="*/ 1200150 w 1200455"/>
                <a:gd name="connsiteY0" fmla="*/ 0 h 1345372"/>
                <a:gd name="connsiteX1" fmla="*/ 800100 w 1200455"/>
                <a:gd name="connsiteY1" fmla="*/ 1209675 h 1345372"/>
                <a:gd name="connsiteX2" fmla="*/ 0 w 1200455"/>
                <a:gd name="connsiteY2" fmla="*/ 1323975 h 1345372"/>
                <a:gd name="connsiteX0" fmla="*/ 1200150 w 1200386"/>
                <a:gd name="connsiteY0" fmla="*/ 0 h 1339722"/>
                <a:gd name="connsiteX1" fmla="*/ 723900 w 1200386"/>
                <a:gd name="connsiteY1" fmla="*/ 1176337 h 1339722"/>
                <a:gd name="connsiteX2" fmla="*/ 0 w 1200386"/>
                <a:gd name="connsiteY2" fmla="*/ 1323975 h 1339722"/>
                <a:gd name="connsiteX0" fmla="*/ 1200150 w 1200421"/>
                <a:gd name="connsiteY0" fmla="*/ 0 h 1336796"/>
                <a:gd name="connsiteX1" fmla="*/ 723900 w 1200421"/>
                <a:gd name="connsiteY1" fmla="*/ 1176337 h 1336796"/>
                <a:gd name="connsiteX2" fmla="*/ 0 w 1200421"/>
                <a:gd name="connsiteY2" fmla="*/ 1323975 h 1336796"/>
                <a:gd name="connsiteX0" fmla="*/ 1200150 w 1200412"/>
                <a:gd name="connsiteY0" fmla="*/ 0 h 1339722"/>
                <a:gd name="connsiteX1" fmla="*/ 723900 w 1200412"/>
                <a:gd name="connsiteY1" fmla="*/ 1176337 h 1339722"/>
                <a:gd name="connsiteX2" fmla="*/ 0 w 1200412"/>
                <a:gd name="connsiteY2" fmla="*/ 1323975 h 1339722"/>
                <a:gd name="connsiteX0" fmla="*/ 1200150 w 1200412"/>
                <a:gd name="connsiteY0" fmla="*/ 0 h 1337987"/>
                <a:gd name="connsiteX1" fmla="*/ 723900 w 1200412"/>
                <a:gd name="connsiteY1" fmla="*/ 1176337 h 1337987"/>
                <a:gd name="connsiteX2" fmla="*/ 390526 w 1200412"/>
                <a:gd name="connsiteY2" fmla="*/ 1327848 h 1337987"/>
                <a:gd name="connsiteX3" fmla="*/ 0 w 1200412"/>
                <a:gd name="connsiteY3" fmla="*/ 1323975 h 1337987"/>
                <a:gd name="connsiteX0" fmla="*/ 1200150 w 1200412"/>
                <a:gd name="connsiteY0" fmla="*/ 0 h 1337987"/>
                <a:gd name="connsiteX1" fmla="*/ 723900 w 1200412"/>
                <a:gd name="connsiteY1" fmla="*/ 1176337 h 1337987"/>
                <a:gd name="connsiteX2" fmla="*/ 390526 w 1200412"/>
                <a:gd name="connsiteY2" fmla="*/ 1327848 h 1337987"/>
                <a:gd name="connsiteX3" fmla="*/ 0 w 1200412"/>
                <a:gd name="connsiteY3" fmla="*/ 1323975 h 1337987"/>
                <a:gd name="connsiteX0" fmla="*/ 1200150 w 1200492"/>
                <a:gd name="connsiteY0" fmla="*/ 0 h 1337987"/>
                <a:gd name="connsiteX1" fmla="*/ 795337 w 1200492"/>
                <a:gd name="connsiteY1" fmla="*/ 1090612 h 1337987"/>
                <a:gd name="connsiteX2" fmla="*/ 390526 w 1200492"/>
                <a:gd name="connsiteY2" fmla="*/ 1327848 h 1337987"/>
                <a:gd name="connsiteX3" fmla="*/ 0 w 1200492"/>
                <a:gd name="connsiteY3" fmla="*/ 1323975 h 1337987"/>
                <a:gd name="connsiteX0" fmla="*/ 1200150 w 1200150"/>
                <a:gd name="connsiteY0" fmla="*/ 0 h 1337987"/>
                <a:gd name="connsiteX1" fmla="*/ 390526 w 1200150"/>
                <a:gd name="connsiteY1" fmla="*/ 1327848 h 1337987"/>
                <a:gd name="connsiteX2" fmla="*/ 0 w 1200150"/>
                <a:gd name="connsiteY2" fmla="*/ 1323975 h 1337987"/>
                <a:gd name="connsiteX0" fmla="*/ 1200150 w 1200150"/>
                <a:gd name="connsiteY0" fmla="*/ 0 h 1323975"/>
                <a:gd name="connsiteX1" fmla="*/ 0 w 1200150"/>
                <a:gd name="connsiteY1" fmla="*/ 1323975 h 1323975"/>
                <a:gd name="connsiteX0" fmla="*/ 1209675 w 1209675"/>
                <a:gd name="connsiteY0" fmla="*/ 0 h 1333500"/>
                <a:gd name="connsiteX1" fmla="*/ 0 w 1209675"/>
                <a:gd name="connsiteY1" fmla="*/ 1333500 h 1333500"/>
                <a:gd name="connsiteX0" fmla="*/ 1209675 w 1209675"/>
                <a:gd name="connsiteY0" fmla="*/ 0 h 1333500"/>
                <a:gd name="connsiteX1" fmla="*/ 0 w 1209675"/>
                <a:gd name="connsiteY1" fmla="*/ 1333500 h 1333500"/>
                <a:gd name="connsiteX0" fmla="*/ 1209675 w 1209675"/>
                <a:gd name="connsiteY0" fmla="*/ 0 h 1333500"/>
                <a:gd name="connsiteX1" fmla="*/ 0 w 1209675"/>
                <a:gd name="connsiteY1" fmla="*/ 1333500 h 1333500"/>
                <a:gd name="connsiteX0" fmla="*/ 1209675 w 1209675"/>
                <a:gd name="connsiteY0" fmla="*/ 0 h 1333500"/>
                <a:gd name="connsiteX1" fmla="*/ 0 w 1209675"/>
                <a:gd name="connsiteY1" fmla="*/ 1333500 h 1333500"/>
                <a:gd name="connsiteX0" fmla="*/ 1209675 w 1209675"/>
                <a:gd name="connsiteY0" fmla="*/ 0 h 1333500"/>
                <a:gd name="connsiteX1" fmla="*/ 0 w 1209675"/>
                <a:gd name="connsiteY1" fmla="*/ 1333500 h 1333500"/>
                <a:gd name="connsiteX0" fmla="*/ 1209675 w 1209675"/>
                <a:gd name="connsiteY0" fmla="*/ 0 h 1333500"/>
                <a:gd name="connsiteX1" fmla="*/ 0 w 1209675"/>
                <a:gd name="connsiteY1" fmla="*/ 1333500 h 1333500"/>
                <a:gd name="connsiteX0" fmla="*/ 1028700 w 1028700"/>
                <a:gd name="connsiteY0" fmla="*/ 0 h 1314450"/>
                <a:gd name="connsiteX1" fmla="*/ 0 w 1028700"/>
                <a:gd name="connsiteY1" fmla="*/ 1314450 h 1314450"/>
                <a:gd name="connsiteX0" fmla="*/ 1028700 w 1028700"/>
                <a:gd name="connsiteY0" fmla="*/ 0 h 1314450"/>
                <a:gd name="connsiteX1" fmla="*/ 0 w 1028700"/>
                <a:gd name="connsiteY1" fmla="*/ 1314450 h 1314450"/>
                <a:gd name="connsiteX0" fmla="*/ 1028700 w 1028700"/>
                <a:gd name="connsiteY0" fmla="*/ 0 h 1319260"/>
                <a:gd name="connsiteX1" fmla="*/ 0 w 1028700"/>
                <a:gd name="connsiteY1" fmla="*/ 1314450 h 1319260"/>
                <a:gd name="connsiteX0" fmla="*/ 1028700 w 1028700"/>
                <a:gd name="connsiteY0" fmla="*/ 0 h 1317263"/>
                <a:gd name="connsiteX1" fmla="*/ 0 w 1028700"/>
                <a:gd name="connsiteY1" fmla="*/ 1314450 h 1317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8700" h="1317263">
                  <a:moveTo>
                    <a:pt x="1028700" y="0"/>
                  </a:moveTo>
                  <a:cubicBezTo>
                    <a:pt x="739774" y="1121737"/>
                    <a:pt x="674687" y="1346200"/>
                    <a:pt x="0" y="1314450"/>
                  </a:cubicBezTo>
                </a:path>
              </a:pathLst>
            </a:custGeom>
            <a:noFill/>
            <a:ln w="22225"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78623" y="3104665"/>
            <a:ext cx="5650715" cy="1296527"/>
            <a:chOff x="442403" y="1469792"/>
            <a:chExt cx="5650715" cy="1296527"/>
          </a:xfrm>
        </p:grpSpPr>
        <p:sp>
          <p:nvSpPr>
            <p:cNvPr id="50" name="圆角矩形 49"/>
            <p:cNvSpPr/>
            <p:nvPr/>
          </p:nvSpPr>
          <p:spPr>
            <a:xfrm rot="10800000" flipV="1">
              <a:off x="442403" y="1573952"/>
              <a:ext cx="272237" cy="276076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3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60305" y="1469792"/>
              <a:ext cx="1210584" cy="45345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传统模型</a:t>
              </a: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955139" y="1910977"/>
              <a:ext cx="2229467" cy="1462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871262" y="1988864"/>
              <a:ext cx="5221856" cy="777455"/>
            </a:xfrm>
            <a:prstGeom prst="rect">
              <a:avLst/>
            </a:prstGeom>
          </p:spPr>
          <p:txBody>
            <a:bodyPr wrap="square" lIns="91438" tIns="45719" rIns="91438" bIns="45719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基于</a:t>
              </a:r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相关性：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向量空间模型、概率模型和</a:t>
              </a:r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语言模型</a:t>
              </a:r>
              <a:endParaRPr lang="en-US" altLang="zh-CN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基于重要性：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PageRank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算法、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HITS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78623" y="4739538"/>
            <a:ext cx="5144011" cy="1691699"/>
            <a:chOff x="442403" y="1469792"/>
            <a:chExt cx="5144011" cy="1691699"/>
          </a:xfrm>
        </p:grpSpPr>
        <p:sp>
          <p:nvSpPr>
            <p:cNvPr id="57" name="圆角矩形 56"/>
            <p:cNvSpPr/>
            <p:nvPr/>
          </p:nvSpPr>
          <p:spPr>
            <a:xfrm rot="10800000" flipV="1">
              <a:off x="442403" y="1573952"/>
              <a:ext cx="272237" cy="276076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3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60305" y="1469792"/>
              <a:ext cx="1210584" cy="45345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突出问题</a:t>
              </a: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955139" y="1910977"/>
              <a:ext cx="2229467" cy="1462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871262" y="1988864"/>
              <a:ext cx="4715152" cy="1172627"/>
            </a:xfrm>
            <a:prstGeom prst="rect">
              <a:avLst/>
            </a:prstGeom>
          </p:spPr>
          <p:txBody>
            <a:bodyPr wrap="square" lIns="91438" tIns="45719" rIns="91438" bIns="45719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人工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调整参数</a:t>
              </a:r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，繁琐且易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出现过</a:t>
              </a:r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拟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难以处理多维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复杂的排序</a:t>
              </a:r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  <a:endParaRPr lang="en-US" altLang="zh-CN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无法融合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多个模型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1" name="Freeform 96"/>
          <p:cNvSpPr/>
          <p:nvPr/>
        </p:nvSpPr>
        <p:spPr bwMode="auto">
          <a:xfrm>
            <a:off x="8830091" y="37171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01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34"/>
    </mc:Choice>
    <mc:Fallback>
      <p:transition spd="slow" advTm="6633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圆角矩形 1570"/>
          <p:cNvSpPr/>
          <p:nvPr/>
        </p:nvSpPr>
        <p:spPr>
          <a:xfrm>
            <a:off x="390525" y="581025"/>
            <a:ext cx="8362950" cy="5695950"/>
          </a:xfrm>
          <a:prstGeom prst="roundRect">
            <a:avLst>
              <a:gd name="adj" fmla="val 0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67750" y="6356351"/>
            <a:ext cx="476250" cy="501649"/>
          </a:xfrm>
          <a:prstGeom prst="rect">
            <a:avLst/>
          </a:prstGeom>
        </p:spPr>
        <p:txBody>
          <a:bodyPr/>
          <a:lstStyle/>
          <a:p>
            <a:fld id="{F098D531-3D8F-4227-A350-949AB3B20B6D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17530" y="2967577"/>
            <a:ext cx="282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、研究</a:t>
            </a:r>
            <a:r>
              <a:rPr lang="zh-CN" altLang="en-US" sz="3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  <a:endParaRPr lang="zh-CN" altLang="en-US" sz="3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58921" y="2150076"/>
            <a:ext cx="3081236" cy="3107841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6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72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370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6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3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170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6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4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970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6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5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770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6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6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570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6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7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370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8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9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0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1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2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3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4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5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6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7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8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9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0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1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2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3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4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5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6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7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8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9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0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1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2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3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4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5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6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7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8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9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0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1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2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3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4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5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6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8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6672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33"/>
    </mc:Choice>
    <mc:Fallback>
      <p:transition spd="slow" advTm="273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67750" y="6356351"/>
            <a:ext cx="476250" cy="501649"/>
          </a:xfrm>
          <a:prstGeom prst="rect">
            <a:avLst/>
          </a:prstGeom>
        </p:spPr>
        <p:txBody>
          <a:bodyPr/>
          <a:lstStyle/>
          <a:p>
            <a:fld id="{F098D531-3D8F-4227-A350-949AB3B20B6D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73651" y="252859"/>
            <a:ext cx="567034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3473652" y="322399"/>
            <a:ext cx="2766270" cy="3693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CONTENT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 rot="16200000" flipV="1">
            <a:off x="8690973" y="24944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1702" y="109554"/>
            <a:ext cx="1620957" cy="6391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研究内容</a:t>
            </a:r>
          </a:p>
        </p:txBody>
      </p:sp>
      <p:sp>
        <p:nvSpPr>
          <p:cNvPr id="9" name="Freeform 96"/>
          <p:cNvSpPr/>
          <p:nvPr/>
        </p:nvSpPr>
        <p:spPr bwMode="auto">
          <a:xfrm>
            <a:off x="8830091" y="37171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b="7570"/>
          <a:stretch/>
        </p:blipFill>
        <p:spPr>
          <a:xfrm>
            <a:off x="1739467" y="1217772"/>
            <a:ext cx="7230919" cy="4326685"/>
          </a:xfrm>
          <a:custGeom>
            <a:avLst/>
            <a:gdLst>
              <a:gd name="connsiteX0" fmla="*/ 0 w 7419646"/>
              <a:gd name="connsiteY0" fmla="*/ 0 h 4803245"/>
              <a:gd name="connsiteX1" fmla="*/ 7419646 w 7419646"/>
              <a:gd name="connsiteY1" fmla="*/ 0 h 4803245"/>
              <a:gd name="connsiteX2" fmla="*/ 7419646 w 7419646"/>
              <a:gd name="connsiteY2" fmla="*/ 4803245 h 4803245"/>
              <a:gd name="connsiteX3" fmla="*/ 1894655 w 7419646"/>
              <a:gd name="connsiteY3" fmla="*/ 4803245 h 4803245"/>
              <a:gd name="connsiteX4" fmla="*/ 1894655 w 7419646"/>
              <a:gd name="connsiteY4" fmla="*/ 4157138 h 4803245"/>
              <a:gd name="connsiteX5" fmla="*/ 1683513 w 7419646"/>
              <a:gd name="connsiteY5" fmla="*/ 3945996 h 4803245"/>
              <a:gd name="connsiteX6" fmla="*/ 0 w 7419646"/>
              <a:gd name="connsiteY6" fmla="*/ 3945996 h 480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19646" h="4803245">
                <a:moveTo>
                  <a:pt x="0" y="0"/>
                </a:moveTo>
                <a:lnTo>
                  <a:pt x="7419646" y="0"/>
                </a:lnTo>
                <a:lnTo>
                  <a:pt x="7419646" y="4803245"/>
                </a:lnTo>
                <a:lnTo>
                  <a:pt x="1894655" y="4803245"/>
                </a:lnTo>
                <a:lnTo>
                  <a:pt x="1894655" y="4157138"/>
                </a:lnTo>
                <a:cubicBezTo>
                  <a:pt x="1894655" y="4040527"/>
                  <a:pt x="1800124" y="3945996"/>
                  <a:pt x="1683513" y="3945996"/>
                </a:cubicBezTo>
                <a:lnTo>
                  <a:pt x="0" y="3945996"/>
                </a:lnTo>
                <a:close/>
              </a:path>
            </a:pathLst>
          </a:custGeom>
        </p:spPr>
      </p:pic>
      <p:grpSp>
        <p:nvGrpSpPr>
          <p:cNvPr id="30" name="组合 29"/>
          <p:cNvGrpSpPr/>
          <p:nvPr/>
        </p:nvGrpSpPr>
        <p:grpSpPr>
          <a:xfrm>
            <a:off x="478623" y="3734527"/>
            <a:ext cx="2366177" cy="2520224"/>
            <a:chOff x="478623" y="3546747"/>
            <a:chExt cx="2366177" cy="2520224"/>
          </a:xfrm>
        </p:grpSpPr>
        <p:sp>
          <p:nvSpPr>
            <p:cNvPr id="29" name="矩形 28"/>
            <p:cNvSpPr/>
            <p:nvPr/>
          </p:nvSpPr>
          <p:spPr>
            <a:xfrm>
              <a:off x="478623" y="3546747"/>
              <a:ext cx="2366177" cy="2520224"/>
            </a:xfrm>
            <a:prstGeom prst="rect">
              <a:avLst/>
            </a:prstGeom>
            <a:noFill/>
            <a:ln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61703" y="3646996"/>
              <a:ext cx="1884966" cy="492440"/>
              <a:chOff x="478623" y="3798655"/>
              <a:chExt cx="1884966" cy="492440"/>
            </a:xfrm>
          </p:grpSpPr>
          <p:sp>
            <p:nvSpPr>
              <p:cNvPr id="10" name="圆角矩形 9"/>
              <p:cNvSpPr/>
              <p:nvPr/>
            </p:nvSpPr>
            <p:spPr>
              <a:xfrm rot="10800000" flipV="1">
                <a:off x="478623" y="3902815"/>
                <a:ext cx="272237" cy="276076"/>
              </a:xfrm>
              <a:prstGeom prst="roundRect">
                <a:avLst>
                  <a:gd name="adj" fmla="val 5039"/>
                </a:avLst>
              </a:prstGeom>
              <a:solidFill>
                <a:srgbClr val="157E9F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896525" y="3798655"/>
                <a:ext cx="1467064" cy="492440"/>
              </a:xfrm>
              <a:prstGeom prst="rect">
                <a:avLst/>
              </a:prstGeom>
              <a:noFill/>
            </p:spPr>
            <p:txBody>
              <a:bodyPr wrap="none" lIns="91438" tIns="45719" rIns="91438" bIns="45719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 smtClean="0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rPr>
                  <a:t>获取数据集</a:t>
                </a:r>
                <a:endParaRPr lang="zh-CN" altLang="en-US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61703" y="4236518"/>
              <a:ext cx="1884966" cy="492440"/>
              <a:chOff x="478623" y="3798655"/>
              <a:chExt cx="1884966" cy="492440"/>
            </a:xfrm>
          </p:grpSpPr>
          <p:sp>
            <p:nvSpPr>
              <p:cNvPr id="20" name="圆角矩形 19"/>
              <p:cNvSpPr/>
              <p:nvPr/>
            </p:nvSpPr>
            <p:spPr>
              <a:xfrm rot="10800000" flipV="1">
                <a:off x="478623" y="3902815"/>
                <a:ext cx="272237" cy="276076"/>
              </a:xfrm>
              <a:prstGeom prst="roundRect">
                <a:avLst>
                  <a:gd name="adj" fmla="val 5039"/>
                </a:avLst>
              </a:prstGeom>
              <a:solidFill>
                <a:srgbClr val="157E9F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96525" y="3798655"/>
                <a:ext cx="1467064" cy="492440"/>
              </a:xfrm>
              <a:prstGeom prst="rect">
                <a:avLst/>
              </a:prstGeom>
              <a:noFill/>
            </p:spPr>
            <p:txBody>
              <a:bodyPr wrap="none" lIns="91438" tIns="45719" rIns="91438" bIns="45719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 smtClean="0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rPr>
                  <a:t>数据预处理</a:t>
                </a:r>
                <a:endParaRPr lang="zh-CN" altLang="en-US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61703" y="4826040"/>
              <a:ext cx="1628486" cy="453455"/>
              <a:chOff x="478623" y="3798655"/>
              <a:chExt cx="1628486" cy="453455"/>
            </a:xfrm>
          </p:grpSpPr>
          <p:sp>
            <p:nvSpPr>
              <p:cNvPr id="23" name="圆角矩形 22"/>
              <p:cNvSpPr/>
              <p:nvPr/>
            </p:nvSpPr>
            <p:spPr>
              <a:xfrm rot="10800000" flipV="1">
                <a:off x="478623" y="3902815"/>
                <a:ext cx="272237" cy="276076"/>
              </a:xfrm>
              <a:prstGeom prst="roundRect">
                <a:avLst>
                  <a:gd name="adj" fmla="val 5039"/>
                </a:avLst>
              </a:prstGeom>
              <a:solidFill>
                <a:srgbClr val="157E9F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525" y="3798655"/>
                <a:ext cx="1210584" cy="453455"/>
              </a:xfrm>
              <a:prstGeom prst="rect">
                <a:avLst/>
              </a:prstGeom>
              <a:noFill/>
            </p:spPr>
            <p:txBody>
              <a:bodyPr wrap="none" lIns="91438" tIns="45719" rIns="91438" bIns="45719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 smtClean="0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rPr>
                  <a:t>训练模型</a:t>
                </a:r>
                <a:endParaRPr lang="zh-CN" altLang="en-US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61702" y="5415562"/>
              <a:ext cx="1628486" cy="492440"/>
              <a:chOff x="478623" y="3798655"/>
              <a:chExt cx="1628486" cy="492440"/>
            </a:xfrm>
          </p:grpSpPr>
          <p:sp>
            <p:nvSpPr>
              <p:cNvPr id="26" name="圆角矩形 25"/>
              <p:cNvSpPr/>
              <p:nvPr/>
            </p:nvSpPr>
            <p:spPr>
              <a:xfrm rot="10800000" flipV="1">
                <a:off x="478623" y="3902815"/>
                <a:ext cx="272237" cy="276076"/>
              </a:xfrm>
              <a:prstGeom prst="roundRect">
                <a:avLst>
                  <a:gd name="adj" fmla="val 5039"/>
                </a:avLst>
              </a:prstGeom>
              <a:solidFill>
                <a:srgbClr val="157E9F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896525" y="3798655"/>
                <a:ext cx="1210584" cy="492440"/>
              </a:xfrm>
              <a:prstGeom prst="rect">
                <a:avLst/>
              </a:prstGeom>
              <a:noFill/>
            </p:spPr>
            <p:txBody>
              <a:bodyPr wrap="none" lIns="91438" tIns="45719" rIns="91438" bIns="45719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 smtClean="0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rPr>
                  <a:t>模型评估</a:t>
                </a:r>
                <a:endParaRPr lang="zh-CN" altLang="en-US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1" name="文本框 30"/>
          <p:cNvSpPr txBox="1"/>
          <p:nvPr/>
        </p:nvSpPr>
        <p:spPr>
          <a:xfrm>
            <a:off x="4856787" y="5610369"/>
            <a:ext cx="2031325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2F2B2C"/>
                </a:solidFill>
                <a:latin typeface="微软雅黑" pitchFamily="34" charset="-122"/>
                <a:ea typeface="微软雅黑" pitchFamily="34" charset="-122"/>
              </a:rPr>
              <a:t>排序学习模型框架</a:t>
            </a:r>
          </a:p>
        </p:txBody>
      </p:sp>
    </p:spTree>
    <p:extLst>
      <p:ext uri="{BB962C8B-B14F-4D97-AF65-F5344CB8AC3E}">
        <p14:creationId xmlns:p14="http://schemas.microsoft.com/office/powerpoint/2010/main" val="3436106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647"/>
    </mc:Choice>
    <mc:Fallback>
      <p:transition spd="slow" advTm="5464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1"/>
          <a:stretch/>
        </p:blipFill>
        <p:spPr>
          <a:xfrm>
            <a:off x="142532" y="737144"/>
            <a:ext cx="8687559" cy="59878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67750" y="6356351"/>
            <a:ext cx="476250" cy="501649"/>
          </a:xfrm>
          <a:prstGeom prst="rect">
            <a:avLst/>
          </a:prstGeom>
        </p:spPr>
        <p:txBody>
          <a:bodyPr/>
          <a:lstStyle/>
          <a:p>
            <a:fld id="{F098D531-3D8F-4227-A350-949AB3B20B6D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186953" y="5069541"/>
            <a:ext cx="914400" cy="26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矩形 515"/>
          <p:cNvSpPr/>
          <p:nvPr/>
        </p:nvSpPr>
        <p:spPr>
          <a:xfrm>
            <a:off x="6777318" y="5526741"/>
            <a:ext cx="914400" cy="26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矩形 519"/>
          <p:cNvSpPr/>
          <p:nvPr/>
        </p:nvSpPr>
        <p:spPr>
          <a:xfrm>
            <a:off x="6341270" y="5926930"/>
            <a:ext cx="1216818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1" name="矩形 520"/>
          <p:cNvSpPr/>
          <p:nvPr/>
        </p:nvSpPr>
        <p:spPr>
          <a:xfrm>
            <a:off x="1762125" y="3847196"/>
            <a:ext cx="1094628" cy="26894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6" name="矩形 525"/>
          <p:cNvSpPr/>
          <p:nvPr/>
        </p:nvSpPr>
        <p:spPr>
          <a:xfrm>
            <a:off x="3706573" y="4632138"/>
            <a:ext cx="914400" cy="26894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7" name="矩形 526"/>
          <p:cNvSpPr/>
          <p:nvPr/>
        </p:nvSpPr>
        <p:spPr>
          <a:xfrm>
            <a:off x="5240098" y="4291584"/>
            <a:ext cx="914400" cy="26894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8" name="矩形 527"/>
          <p:cNvSpPr/>
          <p:nvPr/>
        </p:nvSpPr>
        <p:spPr>
          <a:xfrm>
            <a:off x="6940154" y="2634401"/>
            <a:ext cx="914400" cy="2689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矩形 528"/>
          <p:cNvSpPr/>
          <p:nvPr/>
        </p:nvSpPr>
        <p:spPr>
          <a:xfrm>
            <a:off x="6949679" y="1948232"/>
            <a:ext cx="914400" cy="2564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0" name="矩形 529"/>
          <p:cNvSpPr/>
          <p:nvPr/>
        </p:nvSpPr>
        <p:spPr>
          <a:xfrm>
            <a:off x="7661358" y="1507189"/>
            <a:ext cx="914400" cy="2564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1" name="矩形 530"/>
          <p:cNvSpPr/>
          <p:nvPr/>
        </p:nvSpPr>
        <p:spPr>
          <a:xfrm>
            <a:off x="6949679" y="2198699"/>
            <a:ext cx="914400" cy="2564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473651" y="252859"/>
            <a:ext cx="567034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22" name="矩形 21"/>
          <p:cNvSpPr/>
          <p:nvPr/>
        </p:nvSpPr>
        <p:spPr>
          <a:xfrm>
            <a:off x="3473652" y="322399"/>
            <a:ext cx="2766270" cy="3693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CONTENT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 rot="16200000" flipV="1">
            <a:off x="8690973" y="24944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61702" y="109554"/>
            <a:ext cx="1620957" cy="6391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研究内容</a:t>
            </a:r>
          </a:p>
        </p:txBody>
      </p:sp>
      <p:sp>
        <p:nvSpPr>
          <p:cNvPr id="25" name="Freeform 96"/>
          <p:cNvSpPr/>
          <p:nvPr/>
        </p:nvSpPr>
        <p:spPr bwMode="auto">
          <a:xfrm>
            <a:off x="8830091" y="37171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95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3"/>
    </mc:Choice>
    <mc:Fallback>
      <p:transition spd="slow" advTm="90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圆角矩形 1570"/>
          <p:cNvSpPr/>
          <p:nvPr/>
        </p:nvSpPr>
        <p:spPr>
          <a:xfrm>
            <a:off x="390525" y="581025"/>
            <a:ext cx="8362950" cy="5695950"/>
          </a:xfrm>
          <a:prstGeom prst="roundRect">
            <a:avLst>
              <a:gd name="adj" fmla="val 0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67750" y="6356351"/>
            <a:ext cx="476250" cy="501649"/>
          </a:xfrm>
          <a:prstGeom prst="rect">
            <a:avLst/>
          </a:prstGeom>
        </p:spPr>
        <p:txBody>
          <a:bodyPr/>
          <a:lstStyle/>
          <a:p>
            <a:fld id="{F098D531-3D8F-4227-A350-949AB3B20B6D}" type="slidenum">
              <a:rPr lang="zh-CN" altLang="en-US" smtClean="0"/>
              <a:t>7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158921" y="2150076"/>
            <a:ext cx="3081236" cy="3107841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6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72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370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6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3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170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6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4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970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6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5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770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6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6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570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6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7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370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8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9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0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1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2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3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4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5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6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7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8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9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0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1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2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3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4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5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6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7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8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9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0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1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2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3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4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5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6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7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8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9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0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1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2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3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4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5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6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8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73" name="文本框 1572"/>
          <p:cNvSpPr txBox="1"/>
          <p:nvPr/>
        </p:nvSpPr>
        <p:spPr>
          <a:xfrm>
            <a:off x="1717530" y="2967577"/>
            <a:ext cx="282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、研究</a:t>
            </a:r>
            <a:r>
              <a:rPr lang="zh-CN" altLang="en-US" sz="3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方案</a:t>
            </a:r>
            <a:endParaRPr lang="zh-CN" altLang="en-US" sz="3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63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82"/>
    </mc:Choice>
    <mc:Fallback>
      <p:transition spd="slow" advTm="358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67750" y="6356351"/>
            <a:ext cx="476250" cy="501649"/>
          </a:xfrm>
          <a:prstGeom prst="rect">
            <a:avLst/>
          </a:prstGeom>
        </p:spPr>
        <p:txBody>
          <a:bodyPr/>
          <a:lstStyle/>
          <a:p>
            <a:fld id="{F098D531-3D8F-4227-A350-949AB3B20B6D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73651" y="252859"/>
            <a:ext cx="567034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3473651" y="322399"/>
            <a:ext cx="2793297" cy="3693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PLANT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 rot="16200000" flipV="1">
            <a:off x="8690973" y="24944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1702" y="109554"/>
            <a:ext cx="1620957" cy="6391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研究方案</a:t>
            </a:r>
          </a:p>
        </p:txBody>
      </p:sp>
      <p:sp>
        <p:nvSpPr>
          <p:cNvPr id="9" name="Freeform 96"/>
          <p:cNvSpPr/>
          <p:nvPr/>
        </p:nvSpPr>
        <p:spPr bwMode="auto">
          <a:xfrm>
            <a:off x="8830091" y="37171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24712" y="2524127"/>
            <a:ext cx="7816029" cy="1047748"/>
            <a:chOff x="1256207" y="3059729"/>
            <a:chExt cx="6279814" cy="841816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1256207" y="3105851"/>
              <a:ext cx="631946" cy="749572"/>
            </a:xfrm>
            <a:custGeom>
              <a:avLst/>
              <a:gdLst>
                <a:gd name="T0" fmla="*/ 436154 w 417"/>
                <a:gd name="T1" fmla="*/ 99364 h 493"/>
                <a:gd name="T2" fmla="*/ 336790 w 417"/>
                <a:gd name="T3" fmla="*/ 0 h 493"/>
                <a:gd name="T4" fmla="*/ 119236 w 417"/>
                <a:gd name="T5" fmla="*/ 0 h 493"/>
                <a:gd name="T6" fmla="*/ 119236 w 417"/>
                <a:gd name="T7" fmla="*/ 79491 h 493"/>
                <a:gd name="T8" fmla="*/ 0 w 417"/>
                <a:gd name="T9" fmla="*/ 79491 h 493"/>
                <a:gd name="T10" fmla="*/ 0 w 417"/>
                <a:gd name="T11" fmla="*/ 515645 h 493"/>
                <a:gd name="T12" fmla="*/ 316918 w 417"/>
                <a:gd name="T13" fmla="*/ 515645 h 493"/>
                <a:gd name="T14" fmla="*/ 316918 w 417"/>
                <a:gd name="T15" fmla="*/ 436154 h 493"/>
                <a:gd name="T16" fmla="*/ 436154 w 417"/>
                <a:gd name="T17" fmla="*/ 436154 h 493"/>
                <a:gd name="T18" fmla="*/ 436154 w 417"/>
                <a:gd name="T19" fmla="*/ 99364 h 493"/>
                <a:gd name="T20" fmla="*/ 336790 w 417"/>
                <a:gd name="T21" fmla="*/ 30332 h 493"/>
                <a:gd name="T22" fmla="*/ 408960 w 417"/>
                <a:gd name="T23" fmla="*/ 99364 h 493"/>
                <a:gd name="T24" fmla="*/ 336790 w 417"/>
                <a:gd name="T25" fmla="*/ 99364 h 493"/>
                <a:gd name="T26" fmla="*/ 336790 w 417"/>
                <a:gd name="T27" fmla="*/ 30332 h 493"/>
                <a:gd name="T28" fmla="*/ 19873 w 417"/>
                <a:gd name="T29" fmla="*/ 495772 h 493"/>
                <a:gd name="T30" fmla="*/ 19873 w 417"/>
                <a:gd name="T31" fmla="*/ 99364 h 493"/>
                <a:gd name="T32" fmla="*/ 198727 w 417"/>
                <a:gd name="T33" fmla="*/ 99364 h 493"/>
                <a:gd name="T34" fmla="*/ 198727 w 417"/>
                <a:gd name="T35" fmla="*/ 198727 h 493"/>
                <a:gd name="T36" fmla="*/ 297045 w 417"/>
                <a:gd name="T37" fmla="*/ 198727 h 493"/>
                <a:gd name="T38" fmla="*/ 297045 w 417"/>
                <a:gd name="T39" fmla="*/ 495772 h 493"/>
                <a:gd name="T40" fmla="*/ 19873 w 417"/>
                <a:gd name="T41" fmla="*/ 495772 h 493"/>
                <a:gd name="T42" fmla="*/ 218600 w 417"/>
                <a:gd name="T43" fmla="*/ 109823 h 493"/>
                <a:gd name="T44" fmla="*/ 289723 w 417"/>
                <a:gd name="T45" fmla="*/ 178855 h 493"/>
                <a:gd name="T46" fmla="*/ 218600 w 417"/>
                <a:gd name="T47" fmla="*/ 178855 h 493"/>
                <a:gd name="T48" fmla="*/ 218600 w 417"/>
                <a:gd name="T49" fmla="*/ 109823 h 493"/>
                <a:gd name="T50" fmla="*/ 316918 w 417"/>
                <a:gd name="T51" fmla="*/ 416281 h 493"/>
                <a:gd name="T52" fmla="*/ 316918 w 417"/>
                <a:gd name="T53" fmla="*/ 178855 h 493"/>
                <a:gd name="T54" fmla="*/ 218600 w 417"/>
                <a:gd name="T55" fmla="*/ 79491 h 493"/>
                <a:gd name="T56" fmla="*/ 139109 w 417"/>
                <a:gd name="T57" fmla="*/ 79491 h 493"/>
                <a:gd name="T58" fmla="*/ 139109 w 417"/>
                <a:gd name="T59" fmla="*/ 19873 h 493"/>
                <a:gd name="T60" fmla="*/ 316918 w 417"/>
                <a:gd name="T61" fmla="*/ 19873 h 493"/>
                <a:gd name="T62" fmla="*/ 316918 w 417"/>
                <a:gd name="T63" fmla="*/ 119236 h 493"/>
                <a:gd name="T64" fmla="*/ 416281 w 417"/>
                <a:gd name="T65" fmla="*/ 119236 h 493"/>
                <a:gd name="T66" fmla="*/ 416281 w 417"/>
                <a:gd name="T67" fmla="*/ 416281 h 493"/>
                <a:gd name="T68" fmla="*/ 316918 w 417"/>
                <a:gd name="T69" fmla="*/ 416281 h 49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17" h="493">
                  <a:moveTo>
                    <a:pt x="417" y="95"/>
                  </a:moveTo>
                  <a:lnTo>
                    <a:pt x="322" y="0"/>
                  </a:lnTo>
                  <a:lnTo>
                    <a:pt x="114" y="0"/>
                  </a:lnTo>
                  <a:lnTo>
                    <a:pt x="114" y="76"/>
                  </a:lnTo>
                  <a:lnTo>
                    <a:pt x="0" y="76"/>
                  </a:lnTo>
                  <a:lnTo>
                    <a:pt x="0" y="493"/>
                  </a:lnTo>
                  <a:lnTo>
                    <a:pt x="303" y="493"/>
                  </a:lnTo>
                  <a:lnTo>
                    <a:pt x="303" y="417"/>
                  </a:lnTo>
                  <a:lnTo>
                    <a:pt x="417" y="417"/>
                  </a:lnTo>
                  <a:lnTo>
                    <a:pt x="417" y="95"/>
                  </a:lnTo>
                  <a:close/>
                  <a:moveTo>
                    <a:pt x="322" y="29"/>
                  </a:moveTo>
                  <a:lnTo>
                    <a:pt x="391" y="95"/>
                  </a:lnTo>
                  <a:lnTo>
                    <a:pt x="322" y="95"/>
                  </a:lnTo>
                  <a:lnTo>
                    <a:pt x="322" y="29"/>
                  </a:lnTo>
                  <a:close/>
                  <a:moveTo>
                    <a:pt x="19" y="474"/>
                  </a:moveTo>
                  <a:lnTo>
                    <a:pt x="19" y="95"/>
                  </a:lnTo>
                  <a:lnTo>
                    <a:pt x="190" y="95"/>
                  </a:lnTo>
                  <a:lnTo>
                    <a:pt x="190" y="190"/>
                  </a:lnTo>
                  <a:lnTo>
                    <a:pt x="284" y="190"/>
                  </a:lnTo>
                  <a:lnTo>
                    <a:pt x="284" y="474"/>
                  </a:lnTo>
                  <a:lnTo>
                    <a:pt x="19" y="474"/>
                  </a:lnTo>
                  <a:close/>
                  <a:moveTo>
                    <a:pt x="209" y="105"/>
                  </a:moveTo>
                  <a:lnTo>
                    <a:pt x="277" y="171"/>
                  </a:lnTo>
                  <a:lnTo>
                    <a:pt x="209" y="171"/>
                  </a:lnTo>
                  <a:lnTo>
                    <a:pt x="209" y="105"/>
                  </a:lnTo>
                  <a:close/>
                  <a:moveTo>
                    <a:pt x="303" y="398"/>
                  </a:moveTo>
                  <a:lnTo>
                    <a:pt x="303" y="171"/>
                  </a:lnTo>
                  <a:lnTo>
                    <a:pt x="209" y="76"/>
                  </a:lnTo>
                  <a:lnTo>
                    <a:pt x="133" y="76"/>
                  </a:lnTo>
                  <a:lnTo>
                    <a:pt x="133" y="19"/>
                  </a:lnTo>
                  <a:lnTo>
                    <a:pt x="303" y="19"/>
                  </a:lnTo>
                  <a:lnTo>
                    <a:pt x="303" y="114"/>
                  </a:lnTo>
                  <a:lnTo>
                    <a:pt x="398" y="114"/>
                  </a:lnTo>
                  <a:lnTo>
                    <a:pt x="398" y="398"/>
                  </a:lnTo>
                  <a:lnTo>
                    <a:pt x="303" y="398"/>
                  </a:lnTo>
                  <a:close/>
                </a:path>
              </a:pathLst>
            </a:custGeom>
            <a:solidFill>
              <a:srgbClr val="157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9"/>
            <p:cNvSpPr>
              <a:spLocks noEditPoints="1"/>
            </p:cNvSpPr>
            <p:nvPr/>
          </p:nvSpPr>
          <p:spPr bwMode="auto">
            <a:xfrm>
              <a:off x="4996001" y="3059729"/>
              <a:ext cx="662429" cy="841816"/>
            </a:xfrm>
            <a:custGeom>
              <a:avLst/>
              <a:gdLst>
                <a:gd name="T0" fmla="*/ 126809 w 92"/>
                <a:gd name="T1" fmla="*/ 0 h 104"/>
                <a:gd name="T2" fmla="*/ 0 w 92"/>
                <a:gd name="T3" fmla="*/ 60820 h 104"/>
                <a:gd name="T4" fmla="*/ 0 w 92"/>
                <a:gd name="T5" fmla="*/ 226691 h 104"/>
                <a:gd name="T6" fmla="*/ 126809 w 92"/>
                <a:gd name="T7" fmla="*/ 287511 h 104"/>
                <a:gd name="T8" fmla="*/ 253618 w 92"/>
                <a:gd name="T9" fmla="*/ 226691 h 104"/>
                <a:gd name="T10" fmla="*/ 253618 w 92"/>
                <a:gd name="T11" fmla="*/ 60820 h 104"/>
                <a:gd name="T12" fmla="*/ 126809 w 92"/>
                <a:gd name="T13" fmla="*/ 0 h 104"/>
                <a:gd name="T14" fmla="*/ 126809 w 92"/>
                <a:gd name="T15" fmla="*/ 11058 h 104"/>
                <a:gd name="T16" fmla="*/ 242591 w 92"/>
                <a:gd name="T17" fmla="*/ 60820 h 104"/>
                <a:gd name="T18" fmla="*/ 126809 w 92"/>
                <a:gd name="T19" fmla="*/ 110581 h 104"/>
                <a:gd name="T20" fmla="*/ 11027 w 92"/>
                <a:gd name="T21" fmla="*/ 60820 h 104"/>
                <a:gd name="T22" fmla="*/ 126809 w 92"/>
                <a:gd name="T23" fmla="*/ 11058 h 104"/>
                <a:gd name="T24" fmla="*/ 242591 w 92"/>
                <a:gd name="T25" fmla="*/ 215633 h 104"/>
                <a:gd name="T26" fmla="*/ 242591 w 92"/>
                <a:gd name="T27" fmla="*/ 226691 h 104"/>
                <a:gd name="T28" fmla="*/ 126809 w 92"/>
                <a:gd name="T29" fmla="*/ 276453 h 104"/>
                <a:gd name="T30" fmla="*/ 11027 w 92"/>
                <a:gd name="T31" fmla="*/ 226691 h 104"/>
                <a:gd name="T32" fmla="*/ 11027 w 92"/>
                <a:gd name="T33" fmla="*/ 215633 h 104"/>
                <a:gd name="T34" fmla="*/ 11027 w 92"/>
                <a:gd name="T35" fmla="*/ 196282 h 104"/>
                <a:gd name="T36" fmla="*/ 126809 w 92"/>
                <a:gd name="T37" fmla="*/ 232220 h 104"/>
                <a:gd name="T38" fmla="*/ 242591 w 92"/>
                <a:gd name="T39" fmla="*/ 196282 h 104"/>
                <a:gd name="T40" fmla="*/ 242591 w 92"/>
                <a:gd name="T41" fmla="*/ 215633 h 104"/>
                <a:gd name="T42" fmla="*/ 242591 w 92"/>
                <a:gd name="T43" fmla="*/ 171401 h 104"/>
                <a:gd name="T44" fmla="*/ 126809 w 92"/>
                <a:gd name="T45" fmla="*/ 221162 h 104"/>
                <a:gd name="T46" fmla="*/ 11027 w 92"/>
                <a:gd name="T47" fmla="*/ 171401 h 104"/>
                <a:gd name="T48" fmla="*/ 11027 w 92"/>
                <a:gd name="T49" fmla="*/ 152049 h 104"/>
                <a:gd name="T50" fmla="*/ 11027 w 92"/>
                <a:gd name="T51" fmla="*/ 140991 h 104"/>
                <a:gd name="T52" fmla="*/ 126809 w 92"/>
                <a:gd name="T53" fmla="*/ 176930 h 104"/>
                <a:gd name="T54" fmla="*/ 242591 w 92"/>
                <a:gd name="T55" fmla="*/ 140991 h 104"/>
                <a:gd name="T56" fmla="*/ 242591 w 92"/>
                <a:gd name="T57" fmla="*/ 171401 h 104"/>
                <a:gd name="T58" fmla="*/ 242591 w 92"/>
                <a:gd name="T59" fmla="*/ 116110 h 104"/>
                <a:gd name="T60" fmla="*/ 126809 w 92"/>
                <a:gd name="T61" fmla="*/ 165872 h 104"/>
                <a:gd name="T62" fmla="*/ 11027 w 92"/>
                <a:gd name="T63" fmla="*/ 116110 h 104"/>
                <a:gd name="T64" fmla="*/ 11027 w 92"/>
                <a:gd name="T65" fmla="*/ 85700 h 104"/>
                <a:gd name="T66" fmla="*/ 126809 w 92"/>
                <a:gd name="T67" fmla="*/ 121639 h 104"/>
                <a:gd name="T68" fmla="*/ 242591 w 92"/>
                <a:gd name="T69" fmla="*/ 85700 h 104"/>
                <a:gd name="T70" fmla="*/ 242591 w 92"/>
                <a:gd name="T71" fmla="*/ 116110 h 10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92" h="104">
                  <a:moveTo>
                    <a:pt x="46" y="0"/>
                  </a:moveTo>
                  <a:cubicBezTo>
                    <a:pt x="20" y="0"/>
                    <a:pt x="0" y="10"/>
                    <a:pt x="0" y="2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20" y="104"/>
                    <a:pt x="46" y="104"/>
                  </a:cubicBezTo>
                  <a:cubicBezTo>
                    <a:pt x="71" y="104"/>
                    <a:pt x="92" y="94"/>
                    <a:pt x="92" y="82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10"/>
                    <a:pt x="71" y="0"/>
                    <a:pt x="46" y="0"/>
                  </a:cubicBezTo>
                  <a:close/>
                  <a:moveTo>
                    <a:pt x="46" y="4"/>
                  </a:moveTo>
                  <a:cubicBezTo>
                    <a:pt x="71" y="4"/>
                    <a:pt x="88" y="13"/>
                    <a:pt x="88" y="22"/>
                  </a:cubicBezTo>
                  <a:cubicBezTo>
                    <a:pt x="88" y="30"/>
                    <a:pt x="71" y="40"/>
                    <a:pt x="46" y="40"/>
                  </a:cubicBezTo>
                  <a:cubicBezTo>
                    <a:pt x="21" y="40"/>
                    <a:pt x="4" y="30"/>
                    <a:pt x="4" y="22"/>
                  </a:cubicBezTo>
                  <a:cubicBezTo>
                    <a:pt x="4" y="13"/>
                    <a:pt x="21" y="4"/>
                    <a:pt x="46" y="4"/>
                  </a:cubicBezTo>
                  <a:close/>
                  <a:moveTo>
                    <a:pt x="88" y="78"/>
                  </a:moveTo>
                  <a:cubicBezTo>
                    <a:pt x="88" y="82"/>
                    <a:pt x="88" y="82"/>
                    <a:pt x="88" y="82"/>
                  </a:cubicBezTo>
                  <a:cubicBezTo>
                    <a:pt x="88" y="90"/>
                    <a:pt x="71" y="100"/>
                    <a:pt x="46" y="100"/>
                  </a:cubicBezTo>
                  <a:cubicBezTo>
                    <a:pt x="21" y="100"/>
                    <a:pt x="4" y="90"/>
                    <a:pt x="4" y="82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1" y="78"/>
                    <a:pt x="27" y="84"/>
                    <a:pt x="46" y="84"/>
                  </a:cubicBezTo>
                  <a:cubicBezTo>
                    <a:pt x="65" y="84"/>
                    <a:pt x="81" y="78"/>
                    <a:pt x="88" y="71"/>
                  </a:cubicBezTo>
                  <a:lnTo>
                    <a:pt x="88" y="78"/>
                  </a:lnTo>
                  <a:close/>
                  <a:moveTo>
                    <a:pt x="88" y="62"/>
                  </a:moveTo>
                  <a:cubicBezTo>
                    <a:pt x="88" y="70"/>
                    <a:pt x="71" y="80"/>
                    <a:pt x="46" y="80"/>
                  </a:cubicBezTo>
                  <a:cubicBezTo>
                    <a:pt x="21" y="80"/>
                    <a:pt x="4" y="70"/>
                    <a:pt x="4" y="62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11" y="58"/>
                    <a:pt x="27" y="64"/>
                    <a:pt x="46" y="64"/>
                  </a:cubicBezTo>
                  <a:cubicBezTo>
                    <a:pt x="65" y="64"/>
                    <a:pt x="81" y="58"/>
                    <a:pt x="88" y="51"/>
                  </a:cubicBezTo>
                  <a:lnTo>
                    <a:pt x="88" y="62"/>
                  </a:lnTo>
                  <a:close/>
                  <a:moveTo>
                    <a:pt x="88" y="42"/>
                  </a:moveTo>
                  <a:cubicBezTo>
                    <a:pt x="88" y="50"/>
                    <a:pt x="71" y="60"/>
                    <a:pt x="46" y="60"/>
                  </a:cubicBezTo>
                  <a:cubicBezTo>
                    <a:pt x="21" y="60"/>
                    <a:pt x="4" y="50"/>
                    <a:pt x="4" y="4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1" y="38"/>
                    <a:pt x="27" y="44"/>
                    <a:pt x="46" y="44"/>
                  </a:cubicBezTo>
                  <a:cubicBezTo>
                    <a:pt x="65" y="44"/>
                    <a:pt x="81" y="38"/>
                    <a:pt x="88" y="31"/>
                  </a:cubicBezTo>
                  <a:lnTo>
                    <a:pt x="88" y="42"/>
                  </a:lnTo>
                  <a:close/>
                </a:path>
              </a:pathLst>
            </a:custGeom>
            <a:solidFill>
              <a:srgbClr val="157E9F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826424" y="3125839"/>
              <a:ext cx="709597" cy="709597"/>
              <a:chOff x="1009650" y="3752850"/>
              <a:chExt cx="750888" cy="750888"/>
            </a:xfrm>
            <a:solidFill>
              <a:srgbClr val="157E9F"/>
            </a:solidFill>
          </p:grpSpPr>
          <p:sp>
            <p:nvSpPr>
              <p:cNvPr id="23" name="Freeform 46"/>
              <p:cNvSpPr>
                <a:spLocks noEditPoints="1"/>
              </p:cNvSpPr>
              <p:nvPr/>
            </p:nvSpPr>
            <p:spPr bwMode="auto">
              <a:xfrm>
                <a:off x="1009650" y="3752850"/>
                <a:ext cx="750888" cy="750888"/>
              </a:xfrm>
              <a:custGeom>
                <a:avLst/>
                <a:gdLst>
                  <a:gd name="T0" fmla="*/ 100 w 200"/>
                  <a:gd name="T1" fmla="*/ 0 h 200"/>
                  <a:gd name="T2" fmla="*/ 0 w 200"/>
                  <a:gd name="T3" fmla="*/ 100 h 200"/>
                  <a:gd name="T4" fmla="*/ 100 w 200"/>
                  <a:gd name="T5" fmla="*/ 200 h 200"/>
                  <a:gd name="T6" fmla="*/ 200 w 200"/>
                  <a:gd name="T7" fmla="*/ 100 h 200"/>
                  <a:gd name="T8" fmla="*/ 100 w 200"/>
                  <a:gd name="T9" fmla="*/ 0 h 200"/>
                  <a:gd name="T10" fmla="*/ 100 w 200"/>
                  <a:gd name="T11" fmla="*/ 192 h 200"/>
                  <a:gd name="T12" fmla="*/ 8 w 200"/>
                  <a:gd name="T13" fmla="*/ 100 h 200"/>
                  <a:gd name="T14" fmla="*/ 100 w 200"/>
                  <a:gd name="T15" fmla="*/ 8 h 200"/>
                  <a:gd name="T16" fmla="*/ 192 w 200"/>
                  <a:gd name="T17" fmla="*/ 100 h 200"/>
                  <a:gd name="T18" fmla="*/ 100 w 200"/>
                  <a:gd name="T19" fmla="*/ 19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200">
                    <a:moveTo>
                      <a:pt x="100" y="0"/>
                    </a:moveTo>
                    <a:cubicBezTo>
                      <a:pt x="45" y="0"/>
                      <a:pt x="0" y="44"/>
                      <a:pt x="0" y="100"/>
                    </a:cubicBezTo>
                    <a:cubicBezTo>
                      <a:pt x="0" y="155"/>
                      <a:pt x="45" y="200"/>
                      <a:pt x="100" y="200"/>
                    </a:cubicBezTo>
                    <a:cubicBezTo>
                      <a:pt x="155" y="200"/>
                      <a:pt x="200" y="155"/>
                      <a:pt x="200" y="100"/>
                    </a:cubicBezTo>
                    <a:cubicBezTo>
                      <a:pt x="200" y="44"/>
                      <a:pt x="155" y="0"/>
                      <a:pt x="100" y="0"/>
                    </a:cubicBezTo>
                    <a:moveTo>
                      <a:pt x="100" y="192"/>
                    </a:moveTo>
                    <a:cubicBezTo>
                      <a:pt x="49" y="192"/>
                      <a:pt x="8" y="150"/>
                      <a:pt x="8" y="100"/>
                    </a:cubicBezTo>
                    <a:cubicBezTo>
                      <a:pt x="8" y="49"/>
                      <a:pt x="49" y="8"/>
                      <a:pt x="100" y="8"/>
                    </a:cubicBezTo>
                    <a:cubicBezTo>
                      <a:pt x="151" y="8"/>
                      <a:pt x="192" y="49"/>
                      <a:pt x="192" y="100"/>
                    </a:cubicBezTo>
                    <a:cubicBezTo>
                      <a:pt x="192" y="150"/>
                      <a:pt x="151" y="192"/>
                      <a:pt x="100" y="1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Freeform 47"/>
              <p:cNvSpPr/>
              <p:nvPr/>
            </p:nvSpPr>
            <p:spPr bwMode="auto">
              <a:xfrm>
                <a:off x="1265238" y="3929063"/>
                <a:ext cx="225425" cy="274638"/>
              </a:xfrm>
              <a:custGeom>
                <a:avLst/>
                <a:gdLst>
                  <a:gd name="T0" fmla="*/ 32 w 60"/>
                  <a:gd name="T1" fmla="*/ 0 h 73"/>
                  <a:gd name="T2" fmla="*/ 0 w 60"/>
                  <a:gd name="T3" fmla="*/ 33 h 73"/>
                  <a:gd name="T4" fmla="*/ 9 w 60"/>
                  <a:gd name="T5" fmla="*/ 33 h 73"/>
                  <a:gd name="T6" fmla="*/ 31 w 60"/>
                  <a:gd name="T7" fmla="*/ 8 h 73"/>
                  <a:gd name="T8" fmla="*/ 51 w 60"/>
                  <a:gd name="T9" fmla="*/ 27 h 73"/>
                  <a:gd name="T10" fmla="*/ 42 w 60"/>
                  <a:gd name="T11" fmla="*/ 45 h 73"/>
                  <a:gd name="T12" fmla="*/ 28 w 60"/>
                  <a:gd name="T13" fmla="*/ 73 h 73"/>
                  <a:gd name="T14" fmla="*/ 37 w 60"/>
                  <a:gd name="T15" fmla="*/ 73 h 73"/>
                  <a:gd name="T16" fmla="*/ 48 w 60"/>
                  <a:gd name="T17" fmla="*/ 50 h 73"/>
                  <a:gd name="T18" fmla="*/ 60 w 60"/>
                  <a:gd name="T19" fmla="*/ 26 h 73"/>
                  <a:gd name="T20" fmla="*/ 32 w 60"/>
                  <a:gd name="T2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3">
                    <a:moveTo>
                      <a:pt x="32" y="0"/>
                    </a:moveTo>
                    <a:cubicBezTo>
                      <a:pt x="11" y="0"/>
                      <a:pt x="0" y="13"/>
                      <a:pt x="0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18"/>
                      <a:pt x="16" y="8"/>
                      <a:pt x="31" y="8"/>
                    </a:cubicBezTo>
                    <a:cubicBezTo>
                      <a:pt x="42" y="8"/>
                      <a:pt x="51" y="15"/>
                      <a:pt x="51" y="27"/>
                    </a:cubicBezTo>
                    <a:cubicBezTo>
                      <a:pt x="51" y="34"/>
                      <a:pt x="47" y="40"/>
                      <a:pt x="42" y="45"/>
                    </a:cubicBezTo>
                    <a:cubicBezTo>
                      <a:pt x="32" y="54"/>
                      <a:pt x="29" y="59"/>
                      <a:pt x="28" y="73"/>
                    </a:cubicBezTo>
                    <a:cubicBezTo>
                      <a:pt x="37" y="73"/>
                      <a:pt x="37" y="73"/>
                      <a:pt x="37" y="73"/>
                    </a:cubicBezTo>
                    <a:cubicBezTo>
                      <a:pt x="37" y="60"/>
                      <a:pt x="37" y="61"/>
                      <a:pt x="48" y="50"/>
                    </a:cubicBezTo>
                    <a:cubicBezTo>
                      <a:pt x="55" y="43"/>
                      <a:pt x="60" y="36"/>
                      <a:pt x="60" y="26"/>
                    </a:cubicBezTo>
                    <a:cubicBezTo>
                      <a:pt x="60" y="10"/>
                      <a:pt x="47" y="0"/>
                      <a:pt x="3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Oval 48"/>
              <p:cNvSpPr>
                <a:spLocks noChangeArrowheads="1"/>
              </p:cNvSpPr>
              <p:nvPr/>
            </p:nvSpPr>
            <p:spPr bwMode="auto">
              <a:xfrm>
                <a:off x="1355725" y="4264025"/>
                <a:ext cx="58738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右箭头 6"/>
            <p:cNvSpPr/>
            <p:nvPr/>
          </p:nvSpPr>
          <p:spPr>
            <a:xfrm>
              <a:off x="2128468" y="3355612"/>
              <a:ext cx="687367" cy="250050"/>
            </a:xfrm>
            <a:prstGeom prst="rightArrow">
              <a:avLst/>
            </a:prstGeom>
            <a:noFill/>
            <a:ln w="28575"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3056150" y="3125229"/>
              <a:ext cx="771854" cy="710817"/>
              <a:chOff x="2877164" y="3174331"/>
              <a:chExt cx="874233" cy="81214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2877164" y="3174331"/>
                <a:ext cx="411057" cy="377568"/>
                <a:chOff x="1017588" y="1054100"/>
                <a:chExt cx="690562" cy="690563"/>
              </a:xfrm>
              <a:solidFill>
                <a:srgbClr val="157E9F"/>
              </a:solidFill>
            </p:grpSpPr>
            <p:sp>
              <p:nvSpPr>
                <p:cNvPr id="12" name="Freeform 5"/>
                <p:cNvSpPr>
                  <a:spLocks noEditPoints="1"/>
                </p:cNvSpPr>
                <p:nvPr/>
              </p:nvSpPr>
              <p:spPr bwMode="auto">
                <a:xfrm>
                  <a:off x="1017588" y="1565275"/>
                  <a:ext cx="179388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7" y="48"/>
                        <a:pt x="48" y="38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6"/>
                        <a:pt x="15" y="8"/>
                        <a:pt x="24" y="8"/>
                      </a:cubicBezTo>
                      <a:cubicBezTo>
                        <a:pt x="33" y="8"/>
                        <a:pt x="40" y="16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 noEditPoints="1"/>
                </p:cNvSpPr>
                <p:nvPr/>
              </p:nvSpPr>
              <p:spPr bwMode="auto">
                <a:xfrm>
                  <a:off x="1017588" y="1054100"/>
                  <a:ext cx="179388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7" y="48"/>
                        <a:pt x="48" y="38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6"/>
                        <a:pt x="15" y="8"/>
                        <a:pt x="24" y="8"/>
                      </a:cubicBezTo>
                      <a:cubicBezTo>
                        <a:pt x="33" y="8"/>
                        <a:pt x="40" y="16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4" name="Freeform 7"/>
                <p:cNvSpPr>
                  <a:spLocks noEditPoints="1"/>
                </p:cNvSpPr>
                <p:nvPr/>
              </p:nvSpPr>
              <p:spPr bwMode="auto">
                <a:xfrm>
                  <a:off x="1017588" y="1309688"/>
                  <a:ext cx="179388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7" y="48"/>
                        <a:pt x="48" y="37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5"/>
                        <a:pt x="15" y="8"/>
                        <a:pt x="24" y="8"/>
                      </a:cubicBezTo>
                      <a:cubicBezTo>
                        <a:pt x="33" y="8"/>
                        <a:pt x="40" y="15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5" name="Freeform 8"/>
                <p:cNvSpPr>
                  <a:spLocks noEditPoints="1"/>
                </p:cNvSpPr>
                <p:nvPr/>
              </p:nvSpPr>
              <p:spPr bwMode="auto">
                <a:xfrm>
                  <a:off x="1273175" y="1565275"/>
                  <a:ext cx="179388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7" y="48"/>
                        <a:pt x="48" y="38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6"/>
                        <a:pt x="15" y="8"/>
                        <a:pt x="24" y="8"/>
                      </a:cubicBezTo>
                      <a:cubicBezTo>
                        <a:pt x="33" y="8"/>
                        <a:pt x="40" y="16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6" name="Freeform 9"/>
                <p:cNvSpPr>
                  <a:spLocks noEditPoints="1"/>
                </p:cNvSpPr>
                <p:nvPr/>
              </p:nvSpPr>
              <p:spPr bwMode="auto">
                <a:xfrm>
                  <a:off x="1273175" y="1054100"/>
                  <a:ext cx="179388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7" y="48"/>
                        <a:pt x="48" y="38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6"/>
                        <a:pt x="15" y="8"/>
                        <a:pt x="24" y="8"/>
                      </a:cubicBezTo>
                      <a:cubicBezTo>
                        <a:pt x="33" y="8"/>
                        <a:pt x="40" y="16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7" name="Freeform 10"/>
                <p:cNvSpPr>
                  <a:spLocks noEditPoints="1"/>
                </p:cNvSpPr>
                <p:nvPr/>
              </p:nvSpPr>
              <p:spPr bwMode="auto">
                <a:xfrm>
                  <a:off x="1273175" y="1309688"/>
                  <a:ext cx="179388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7" y="48"/>
                        <a:pt x="48" y="37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5"/>
                        <a:pt x="15" y="8"/>
                        <a:pt x="24" y="8"/>
                      </a:cubicBezTo>
                      <a:cubicBezTo>
                        <a:pt x="33" y="8"/>
                        <a:pt x="40" y="15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8" name="Freeform 11"/>
                <p:cNvSpPr>
                  <a:spLocks noEditPoints="1"/>
                </p:cNvSpPr>
                <p:nvPr/>
              </p:nvSpPr>
              <p:spPr bwMode="auto">
                <a:xfrm>
                  <a:off x="1527175" y="1565275"/>
                  <a:ext cx="180975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7" y="48"/>
                        <a:pt x="48" y="38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6"/>
                        <a:pt x="15" y="8"/>
                        <a:pt x="24" y="8"/>
                      </a:cubicBezTo>
                      <a:cubicBezTo>
                        <a:pt x="33" y="8"/>
                        <a:pt x="40" y="16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" name="Freeform 12"/>
                <p:cNvSpPr>
                  <a:spLocks noEditPoints="1"/>
                </p:cNvSpPr>
                <p:nvPr/>
              </p:nvSpPr>
              <p:spPr bwMode="auto">
                <a:xfrm>
                  <a:off x="1527175" y="1054100"/>
                  <a:ext cx="180975" cy="179388"/>
                </a:xfrm>
                <a:custGeom>
                  <a:avLst/>
                  <a:gdLst>
                    <a:gd name="T0" fmla="*/ 24 w 48"/>
                    <a:gd name="T1" fmla="*/ 48 h 48"/>
                    <a:gd name="T2" fmla="*/ 48 w 48"/>
                    <a:gd name="T3" fmla="*/ 24 h 48"/>
                    <a:gd name="T4" fmla="*/ 24 w 48"/>
                    <a:gd name="T5" fmla="*/ 0 h 48"/>
                    <a:gd name="T6" fmla="*/ 0 w 48"/>
                    <a:gd name="T7" fmla="*/ 24 h 48"/>
                    <a:gd name="T8" fmla="*/ 24 w 48"/>
                    <a:gd name="T9" fmla="*/ 48 h 48"/>
                    <a:gd name="T10" fmla="*/ 24 w 48"/>
                    <a:gd name="T11" fmla="*/ 8 h 48"/>
                    <a:gd name="T12" fmla="*/ 40 w 48"/>
                    <a:gd name="T13" fmla="*/ 24 h 48"/>
                    <a:gd name="T14" fmla="*/ 24 w 48"/>
                    <a:gd name="T15" fmla="*/ 40 h 48"/>
                    <a:gd name="T16" fmla="*/ 8 w 48"/>
                    <a:gd name="T17" fmla="*/ 24 h 48"/>
                    <a:gd name="T18" fmla="*/ 24 w 48"/>
                    <a:gd name="T19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48"/>
                      </a:moveTo>
                      <a:cubicBezTo>
                        <a:pt x="37" y="48"/>
                        <a:pt x="48" y="38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moveTo>
                        <a:pt x="24" y="8"/>
                      </a:moveTo>
                      <a:cubicBezTo>
                        <a:pt x="33" y="8"/>
                        <a:pt x="40" y="16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6"/>
                        <a:pt x="15" y="8"/>
                        <a:pt x="2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0" name="Freeform 13"/>
                <p:cNvSpPr>
                  <a:spLocks noEditPoints="1"/>
                </p:cNvSpPr>
                <p:nvPr/>
              </p:nvSpPr>
              <p:spPr bwMode="auto">
                <a:xfrm>
                  <a:off x="1527175" y="1309688"/>
                  <a:ext cx="180975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7" y="48"/>
                        <a:pt x="48" y="37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5"/>
                        <a:pt x="15" y="8"/>
                        <a:pt x="24" y="8"/>
                      </a:cubicBezTo>
                      <a:cubicBezTo>
                        <a:pt x="33" y="8"/>
                        <a:pt x="40" y="15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3340340" y="3174331"/>
                <a:ext cx="411057" cy="377568"/>
                <a:chOff x="1017588" y="1054100"/>
                <a:chExt cx="690562" cy="690563"/>
              </a:xfrm>
              <a:solidFill>
                <a:srgbClr val="157E9F"/>
              </a:solidFill>
            </p:grpSpPr>
            <p:sp>
              <p:nvSpPr>
                <p:cNvPr id="27" name="Freeform 5"/>
                <p:cNvSpPr>
                  <a:spLocks noEditPoints="1"/>
                </p:cNvSpPr>
                <p:nvPr/>
              </p:nvSpPr>
              <p:spPr bwMode="auto">
                <a:xfrm>
                  <a:off x="1017588" y="1565275"/>
                  <a:ext cx="179388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7" y="48"/>
                        <a:pt x="48" y="38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6"/>
                        <a:pt x="15" y="8"/>
                        <a:pt x="24" y="8"/>
                      </a:cubicBezTo>
                      <a:cubicBezTo>
                        <a:pt x="33" y="8"/>
                        <a:pt x="40" y="16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8" name="Freeform 6"/>
                <p:cNvSpPr>
                  <a:spLocks noEditPoints="1"/>
                </p:cNvSpPr>
                <p:nvPr/>
              </p:nvSpPr>
              <p:spPr bwMode="auto">
                <a:xfrm>
                  <a:off x="1017588" y="1054100"/>
                  <a:ext cx="179388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7" y="48"/>
                        <a:pt x="48" y="38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6"/>
                        <a:pt x="15" y="8"/>
                        <a:pt x="24" y="8"/>
                      </a:cubicBezTo>
                      <a:cubicBezTo>
                        <a:pt x="33" y="8"/>
                        <a:pt x="40" y="16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9" name="Freeform 7"/>
                <p:cNvSpPr>
                  <a:spLocks noEditPoints="1"/>
                </p:cNvSpPr>
                <p:nvPr/>
              </p:nvSpPr>
              <p:spPr bwMode="auto">
                <a:xfrm>
                  <a:off x="1017588" y="1309688"/>
                  <a:ext cx="179388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7" y="48"/>
                        <a:pt x="48" y="37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5"/>
                        <a:pt x="15" y="8"/>
                        <a:pt x="24" y="8"/>
                      </a:cubicBezTo>
                      <a:cubicBezTo>
                        <a:pt x="33" y="8"/>
                        <a:pt x="40" y="15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" name="Freeform 8"/>
                <p:cNvSpPr>
                  <a:spLocks noEditPoints="1"/>
                </p:cNvSpPr>
                <p:nvPr/>
              </p:nvSpPr>
              <p:spPr bwMode="auto">
                <a:xfrm>
                  <a:off x="1273175" y="1565275"/>
                  <a:ext cx="179388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7" y="48"/>
                        <a:pt x="48" y="38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6"/>
                        <a:pt x="15" y="8"/>
                        <a:pt x="24" y="8"/>
                      </a:cubicBezTo>
                      <a:cubicBezTo>
                        <a:pt x="33" y="8"/>
                        <a:pt x="40" y="16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" name="Freeform 9"/>
                <p:cNvSpPr>
                  <a:spLocks noEditPoints="1"/>
                </p:cNvSpPr>
                <p:nvPr/>
              </p:nvSpPr>
              <p:spPr bwMode="auto">
                <a:xfrm>
                  <a:off x="1273175" y="1054100"/>
                  <a:ext cx="179388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7" y="48"/>
                        <a:pt x="48" y="38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6"/>
                        <a:pt x="15" y="8"/>
                        <a:pt x="24" y="8"/>
                      </a:cubicBezTo>
                      <a:cubicBezTo>
                        <a:pt x="33" y="8"/>
                        <a:pt x="40" y="16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" name="Freeform 10"/>
                <p:cNvSpPr>
                  <a:spLocks noEditPoints="1"/>
                </p:cNvSpPr>
                <p:nvPr/>
              </p:nvSpPr>
              <p:spPr bwMode="auto">
                <a:xfrm>
                  <a:off x="1273175" y="1309688"/>
                  <a:ext cx="179388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7" y="48"/>
                        <a:pt x="48" y="37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5"/>
                        <a:pt x="15" y="8"/>
                        <a:pt x="24" y="8"/>
                      </a:cubicBezTo>
                      <a:cubicBezTo>
                        <a:pt x="33" y="8"/>
                        <a:pt x="40" y="15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1527175" y="1565275"/>
                  <a:ext cx="180975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7" y="48"/>
                        <a:pt x="48" y="38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6"/>
                        <a:pt x="15" y="8"/>
                        <a:pt x="24" y="8"/>
                      </a:cubicBezTo>
                      <a:cubicBezTo>
                        <a:pt x="33" y="8"/>
                        <a:pt x="40" y="16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" name="Freeform 12"/>
                <p:cNvSpPr>
                  <a:spLocks noEditPoints="1"/>
                </p:cNvSpPr>
                <p:nvPr/>
              </p:nvSpPr>
              <p:spPr bwMode="auto">
                <a:xfrm>
                  <a:off x="1527175" y="1054100"/>
                  <a:ext cx="180975" cy="179388"/>
                </a:xfrm>
                <a:custGeom>
                  <a:avLst/>
                  <a:gdLst>
                    <a:gd name="T0" fmla="*/ 24 w 48"/>
                    <a:gd name="T1" fmla="*/ 48 h 48"/>
                    <a:gd name="T2" fmla="*/ 48 w 48"/>
                    <a:gd name="T3" fmla="*/ 24 h 48"/>
                    <a:gd name="T4" fmla="*/ 24 w 48"/>
                    <a:gd name="T5" fmla="*/ 0 h 48"/>
                    <a:gd name="T6" fmla="*/ 0 w 48"/>
                    <a:gd name="T7" fmla="*/ 24 h 48"/>
                    <a:gd name="T8" fmla="*/ 24 w 48"/>
                    <a:gd name="T9" fmla="*/ 48 h 48"/>
                    <a:gd name="T10" fmla="*/ 24 w 48"/>
                    <a:gd name="T11" fmla="*/ 8 h 48"/>
                    <a:gd name="T12" fmla="*/ 40 w 48"/>
                    <a:gd name="T13" fmla="*/ 24 h 48"/>
                    <a:gd name="T14" fmla="*/ 24 w 48"/>
                    <a:gd name="T15" fmla="*/ 40 h 48"/>
                    <a:gd name="T16" fmla="*/ 8 w 48"/>
                    <a:gd name="T17" fmla="*/ 24 h 48"/>
                    <a:gd name="T18" fmla="*/ 24 w 48"/>
                    <a:gd name="T19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48"/>
                      </a:moveTo>
                      <a:cubicBezTo>
                        <a:pt x="37" y="48"/>
                        <a:pt x="48" y="38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moveTo>
                        <a:pt x="24" y="8"/>
                      </a:moveTo>
                      <a:cubicBezTo>
                        <a:pt x="33" y="8"/>
                        <a:pt x="40" y="16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6"/>
                        <a:pt x="15" y="8"/>
                        <a:pt x="2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5" name="Freeform 13"/>
                <p:cNvSpPr>
                  <a:spLocks noEditPoints="1"/>
                </p:cNvSpPr>
                <p:nvPr/>
              </p:nvSpPr>
              <p:spPr bwMode="auto">
                <a:xfrm>
                  <a:off x="1527175" y="1309688"/>
                  <a:ext cx="180975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7" y="48"/>
                        <a:pt x="48" y="37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5"/>
                        <a:pt x="15" y="8"/>
                        <a:pt x="24" y="8"/>
                      </a:cubicBezTo>
                      <a:cubicBezTo>
                        <a:pt x="33" y="8"/>
                        <a:pt x="40" y="15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2877164" y="3608905"/>
                <a:ext cx="411057" cy="377568"/>
                <a:chOff x="1017588" y="1054100"/>
                <a:chExt cx="690562" cy="690563"/>
              </a:xfrm>
              <a:solidFill>
                <a:srgbClr val="157E9F"/>
              </a:solidFill>
            </p:grpSpPr>
            <p:sp>
              <p:nvSpPr>
                <p:cNvPr id="37" name="Freeform 5"/>
                <p:cNvSpPr>
                  <a:spLocks noEditPoints="1"/>
                </p:cNvSpPr>
                <p:nvPr/>
              </p:nvSpPr>
              <p:spPr bwMode="auto">
                <a:xfrm>
                  <a:off x="1017588" y="1565275"/>
                  <a:ext cx="179388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7" y="48"/>
                        <a:pt x="48" y="38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6"/>
                        <a:pt x="15" y="8"/>
                        <a:pt x="24" y="8"/>
                      </a:cubicBezTo>
                      <a:cubicBezTo>
                        <a:pt x="33" y="8"/>
                        <a:pt x="40" y="16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 noEditPoints="1"/>
                </p:cNvSpPr>
                <p:nvPr/>
              </p:nvSpPr>
              <p:spPr bwMode="auto">
                <a:xfrm>
                  <a:off x="1017588" y="1054100"/>
                  <a:ext cx="179388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7" y="48"/>
                        <a:pt x="48" y="38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6"/>
                        <a:pt x="15" y="8"/>
                        <a:pt x="24" y="8"/>
                      </a:cubicBezTo>
                      <a:cubicBezTo>
                        <a:pt x="33" y="8"/>
                        <a:pt x="40" y="16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" name="Freeform 7"/>
                <p:cNvSpPr>
                  <a:spLocks noEditPoints="1"/>
                </p:cNvSpPr>
                <p:nvPr/>
              </p:nvSpPr>
              <p:spPr bwMode="auto">
                <a:xfrm>
                  <a:off x="1017588" y="1309688"/>
                  <a:ext cx="179388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7" y="48"/>
                        <a:pt x="48" y="37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5"/>
                        <a:pt x="15" y="8"/>
                        <a:pt x="24" y="8"/>
                      </a:cubicBezTo>
                      <a:cubicBezTo>
                        <a:pt x="33" y="8"/>
                        <a:pt x="40" y="15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0" name="Freeform 8"/>
                <p:cNvSpPr>
                  <a:spLocks noEditPoints="1"/>
                </p:cNvSpPr>
                <p:nvPr/>
              </p:nvSpPr>
              <p:spPr bwMode="auto">
                <a:xfrm>
                  <a:off x="1273175" y="1565275"/>
                  <a:ext cx="179388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7" y="48"/>
                        <a:pt x="48" y="38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6"/>
                        <a:pt x="15" y="8"/>
                        <a:pt x="24" y="8"/>
                      </a:cubicBezTo>
                      <a:cubicBezTo>
                        <a:pt x="33" y="8"/>
                        <a:pt x="40" y="16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" name="Freeform 9"/>
                <p:cNvSpPr>
                  <a:spLocks noEditPoints="1"/>
                </p:cNvSpPr>
                <p:nvPr/>
              </p:nvSpPr>
              <p:spPr bwMode="auto">
                <a:xfrm>
                  <a:off x="1273175" y="1054100"/>
                  <a:ext cx="179388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7" y="48"/>
                        <a:pt x="48" y="38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6"/>
                        <a:pt x="15" y="8"/>
                        <a:pt x="24" y="8"/>
                      </a:cubicBezTo>
                      <a:cubicBezTo>
                        <a:pt x="33" y="8"/>
                        <a:pt x="40" y="16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" name="Freeform 10"/>
                <p:cNvSpPr>
                  <a:spLocks noEditPoints="1"/>
                </p:cNvSpPr>
                <p:nvPr/>
              </p:nvSpPr>
              <p:spPr bwMode="auto">
                <a:xfrm>
                  <a:off x="1273175" y="1309688"/>
                  <a:ext cx="179388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7" y="48"/>
                        <a:pt x="48" y="37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5"/>
                        <a:pt x="15" y="8"/>
                        <a:pt x="24" y="8"/>
                      </a:cubicBezTo>
                      <a:cubicBezTo>
                        <a:pt x="33" y="8"/>
                        <a:pt x="40" y="15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3" name="Freeform 11"/>
                <p:cNvSpPr>
                  <a:spLocks noEditPoints="1"/>
                </p:cNvSpPr>
                <p:nvPr/>
              </p:nvSpPr>
              <p:spPr bwMode="auto">
                <a:xfrm>
                  <a:off x="1527175" y="1565275"/>
                  <a:ext cx="180975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7" y="48"/>
                        <a:pt x="48" y="38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6"/>
                        <a:pt x="15" y="8"/>
                        <a:pt x="24" y="8"/>
                      </a:cubicBezTo>
                      <a:cubicBezTo>
                        <a:pt x="33" y="8"/>
                        <a:pt x="40" y="16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4" name="Freeform 12"/>
                <p:cNvSpPr>
                  <a:spLocks noEditPoints="1"/>
                </p:cNvSpPr>
                <p:nvPr/>
              </p:nvSpPr>
              <p:spPr bwMode="auto">
                <a:xfrm>
                  <a:off x="1527175" y="1054100"/>
                  <a:ext cx="180975" cy="179388"/>
                </a:xfrm>
                <a:custGeom>
                  <a:avLst/>
                  <a:gdLst>
                    <a:gd name="T0" fmla="*/ 24 w 48"/>
                    <a:gd name="T1" fmla="*/ 48 h 48"/>
                    <a:gd name="T2" fmla="*/ 48 w 48"/>
                    <a:gd name="T3" fmla="*/ 24 h 48"/>
                    <a:gd name="T4" fmla="*/ 24 w 48"/>
                    <a:gd name="T5" fmla="*/ 0 h 48"/>
                    <a:gd name="T6" fmla="*/ 0 w 48"/>
                    <a:gd name="T7" fmla="*/ 24 h 48"/>
                    <a:gd name="T8" fmla="*/ 24 w 48"/>
                    <a:gd name="T9" fmla="*/ 48 h 48"/>
                    <a:gd name="T10" fmla="*/ 24 w 48"/>
                    <a:gd name="T11" fmla="*/ 8 h 48"/>
                    <a:gd name="T12" fmla="*/ 40 w 48"/>
                    <a:gd name="T13" fmla="*/ 24 h 48"/>
                    <a:gd name="T14" fmla="*/ 24 w 48"/>
                    <a:gd name="T15" fmla="*/ 40 h 48"/>
                    <a:gd name="T16" fmla="*/ 8 w 48"/>
                    <a:gd name="T17" fmla="*/ 24 h 48"/>
                    <a:gd name="T18" fmla="*/ 24 w 48"/>
                    <a:gd name="T19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48"/>
                      </a:moveTo>
                      <a:cubicBezTo>
                        <a:pt x="37" y="48"/>
                        <a:pt x="48" y="38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moveTo>
                        <a:pt x="24" y="8"/>
                      </a:moveTo>
                      <a:cubicBezTo>
                        <a:pt x="33" y="8"/>
                        <a:pt x="40" y="16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6"/>
                        <a:pt x="15" y="8"/>
                        <a:pt x="2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1527175" y="1309688"/>
                  <a:ext cx="180975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7" y="48"/>
                        <a:pt x="48" y="37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5"/>
                        <a:pt x="15" y="8"/>
                        <a:pt x="24" y="8"/>
                      </a:cubicBezTo>
                      <a:cubicBezTo>
                        <a:pt x="33" y="8"/>
                        <a:pt x="40" y="15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3340340" y="3608905"/>
                <a:ext cx="411057" cy="377568"/>
                <a:chOff x="1017588" y="1054100"/>
                <a:chExt cx="690562" cy="690563"/>
              </a:xfrm>
              <a:solidFill>
                <a:srgbClr val="157E9F"/>
              </a:solidFill>
            </p:grpSpPr>
            <p:sp>
              <p:nvSpPr>
                <p:cNvPr id="47" name="Freeform 5"/>
                <p:cNvSpPr>
                  <a:spLocks noEditPoints="1"/>
                </p:cNvSpPr>
                <p:nvPr/>
              </p:nvSpPr>
              <p:spPr bwMode="auto">
                <a:xfrm>
                  <a:off x="1017588" y="1565275"/>
                  <a:ext cx="179388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7" y="48"/>
                        <a:pt x="48" y="38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6"/>
                        <a:pt x="15" y="8"/>
                        <a:pt x="24" y="8"/>
                      </a:cubicBezTo>
                      <a:cubicBezTo>
                        <a:pt x="33" y="8"/>
                        <a:pt x="40" y="16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8" name="Freeform 6"/>
                <p:cNvSpPr>
                  <a:spLocks noEditPoints="1"/>
                </p:cNvSpPr>
                <p:nvPr/>
              </p:nvSpPr>
              <p:spPr bwMode="auto">
                <a:xfrm>
                  <a:off x="1017588" y="1054100"/>
                  <a:ext cx="179388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7" y="48"/>
                        <a:pt x="48" y="38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6"/>
                        <a:pt x="15" y="8"/>
                        <a:pt x="24" y="8"/>
                      </a:cubicBezTo>
                      <a:cubicBezTo>
                        <a:pt x="33" y="8"/>
                        <a:pt x="40" y="16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9" name="Freeform 7"/>
                <p:cNvSpPr>
                  <a:spLocks noEditPoints="1"/>
                </p:cNvSpPr>
                <p:nvPr/>
              </p:nvSpPr>
              <p:spPr bwMode="auto">
                <a:xfrm>
                  <a:off x="1017588" y="1309688"/>
                  <a:ext cx="179388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7" y="48"/>
                        <a:pt x="48" y="37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5"/>
                        <a:pt x="15" y="8"/>
                        <a:pt x="24" y="8"/>
                      </a:cubicBezTo>
                      <a:cubicBezTo>
                        <a:pt x="33" y="8"/>
                        <a:pt x="40" y="15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0" name="Freeform 8"/>
                <p:cNvSpPr>
                  <a:spLocks noEditPoints="1"/>
                </p:cNvSpPr>
                <p:nvPr/>
              </p:nvSpPr>
              <p:spPr bwMode="auto">
                <a:xfrm>
                  <a:off x="1273175" y="1565275"/>
                  <a:ext cx="179388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7" y="48"/>
                        <a:pt x="48" y="38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6"/>
                        <a:pt x="15" y="8"/>
                        <a:pt x="24" y="8"/>
                      </a:cubicBezTo>
                      <a:cubicBezTo>
                        <a:pt x="33" y="8"/>
                        <a:pt x="40" y="16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1" name="Freeform 9"/>
                <p:cNvSpPr>
                  <a:spLocks noEditPoints="1"/>
                </p:cNvSpPr>
                <p:nvPr/>
              </p:nvSpPr>
              <p:spPr bwMode="auto">
                <a:xfrm>
                  <a:off x="1273175" y="1054100"/>
                  <a:ext cx="179388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7" y="48"/>
                        <a:pt x="48" y="38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6"/>
                        <a:pt x="15" y="8"/>
                        <a:pt x="24" y="8"/>
                      </a:cubicBezTo>
                      <a:cubicBezTo>
                        <a:pt x="33" y="8"/>
                        <a:pt x="40" y="16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2" name="Freeform 10"/>
                <p:cNvSpPr>
                  <a:spLocks noEditPoints="1"/>
                </p:cNvSpPr>
                <p:nvPr/>
              </p:nvSpPr>
              <p:spPr bwMode="auto">
                <a:xfrm>
                  <a:off x="1273175" y="1309688"/>
                  <a:ext cx="179388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7" y="48"/>
                        <a:pt x="48" y="37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5"/>
                        <a:pt x="15" y="8"/>
                        <a:pt x="24" y="8"/>
                      </a:cubicBezTo>
                      <a:cubicBezTo>
                        <a:pt x="33" y="8"/>
                        <a:pt x="40" y="15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3" name="Freeform 11"/>
                <p:cNvSpPr>
                  <a:spLocks noEditPoints="1"/>
                </p:cNvSpPr>
                <p:nvPr/>
              </p:nvSpPr>
              <p:spPr bwMode="auto">
                <a:xfrm>
                  <a:off x="1527175" y="1565275"/>
                  <a:ext cx="180975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7" y="48"/>
                        <a:pt x="48" y="38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6"/>
                        <a:pt x="15" y="8"/>
                        <a:pt x="24" y="8"/>
                      </a:cubicBezTo>
                      <a:cubicBezTo>
                        <a:pt x="33" y="8"/>
                        <a:pt x="40" y="16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4" name="Freeform 12"/>
                <p:cNvSpPr>
                  <a:spLocks noEditPoints="1"/>
                </p:cNvSpPr>
                <p:nvPr/>
              </p:nvSpPr>
              <p:spPr bwMode="auto">
                <a:xfrm>
                  <a:off x="1527175" y="1054100"/>
                  <a:ext cx="180975" cy="179388"/>
                </a:xfrm>
                <a:custGeom>
                  <a:avLst/>
                  <a:gdLst>
                    <a:gd name="T0" fmla="*/ 24 w 48"/>
                    <a:gd name="T1" fmla="*/ 48 h 48"/>
                    <a:gd name="T2" fmla="*/ 48 w 48"/>
                    <a:gd name="T3" fmla="*/ 24 h 48"/>
                    <a:gd name="T4" fmla="*/ 24 w 48"/>
                    <a:gd name="T5" fmla="*/ 0 h 48"/>
                    <a:gd name="T6" fmla="*/ 0 w 48"/>
                    <a:gd name="T7" fmla="*/ 24 h 48"/>
                    <a:gd name="T8" fmla="*/ 24 w 48"/>
                    <a:gd name="T9" fmla="*/ 48 h 48"/>
                    <a:gd name="T10" fmla="*/ 24 w 48"/>
                    <a:gd name="T11" fmla="*/ 8 h 48"/>
                    <a:gd name="T12" fmla="*/ 40 w 48"/>
                    <a:gd name="T13" fmla="*/ 24 h 48"/>
                    <a:gd name="T14" fmla="*/ 24 w 48"/>
                    <a:gd name="T15" fmla="*/ 40 h 48"/>
                    <a:gd name="T16" fmla="*/ 8 w 48"/>
                    <a:gd name="T17" fmla="*/ 24 h 48"/>
                    <a:gd name="T18" fmla="*/ 24 w 48"/>
                    <a:gd name="T19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48"/>
                      </a:moveTo>
                      <a:cubicBezTo>
                        <a:pt x="37" y="48"/>
                        <a:pt x="48" y="38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moveTo>
                        <a:pt x="24" y="8"/>
                      </a:moveTo>
                      <a:cubicBezTo>
                        <a:pt x="33" y="8"/>
                        <a:pt x="40" y="16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6"/>
                        <a:pt x="15" y="8"/>
                        <a:pt x="2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5" name="Freeform 13"/>
                <p:cNvSpPr>
                  <a:spLocks noEditPoints="1"/>
                </p:cNvSpPr>
                <p:nvPr/>
              </p:nvSpPr>
              <p:spPr bwMode="auto">
                <a:xfrm>
                  <a:off x="1527175" y="1309688"/>
                  <a:ext cx="180975" cy="179388"/>
                </a:xfrm>
                <a:custGeom>
                  <a:avLst/>
                  <a:gdLst>
                    <a:gd name="T0" fmla="*/ 24 w 48"/>
                    <a:gd name="T1" fmla="*/ 0 h 48"/>
                    <a:gd name="T2" fmla="*/ 0 w 48"/>
                    <a:gd name="T3" fmla="*/ 24 h 48"/>
                    <a:gd name="T4" fmla="*/ 24 w 48"/>
                    <a:gd name="T5" fmla="*/ 48 h 48"/>
                    <a:gd name="T6" fmla="*/ 48 w 48"/>
                    <a:gd name="T7" fmla="*/ 24 h 48"/>
                    <a:gd name="T8" fmla="*/ 24 w 48"/>
                    <a:gd name="T9" fmla="*/ 0 h 48"/>
                    <a:gd name="T10" fmla="*/ 24 w 48"/>
                    <a:gd name="T11" fmla="*/ 40 h 48"/>
                    <a:gd name="T12" fmla="*/ 8 w 48"/>
                    <a:gd name="T13" fmla="*/ 24 h 48"/>
                    <a:gd name="T14" fmla="*/ 24 w 48"/>
                    <a:gd name="T15" fmla="*/ 8 h 48"/>
                    <a:gd name="T16" fmla="*/ 40 w 48"/>
                    <a:gd name="T17" fmla="*/ 24 h 48"/>
                    <a:gd name="T18" fmla="*/ 24 w 48"/>
                    <a:gd name="T19" fmla="*/ 4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7" y="48"/>
                        <a:pt x="48" y="37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5"/>
                        <a:pt x="15" y="8"/>
                        <a:pt x="24" y="8"/>
                      </a:cubicBezTo>
                      <a:cubicBezTo>
                        <a:pt x="33" y="8"/>
                        <a:pt x="40" y="15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57" name="右箭头 56"/>
            <p:cNvSpPr/>
            <p:nvPr/>
          </p:nvSpPr>
          <p:spPr>
            <a:xfrm>
              <a:off x="4068319" y="3355612"/>
              <a:ext cx="687367" cy="250050"/>
            </a:xfrm>
            <a:prstGeom prst="rightArrow">
              <a:avLst/>
            </a:prstGeom>
            <a:noFill/>
            <a:ln w="28575"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右箭头 57"/>
            <p:cNvSpPr/>
            <p:nvPr/>
          </p:nvSpPr>
          <p:spPr>
            <a:xfrm>
              <a:off x="5898745" y="3355612"/>
              <a:ext cx="687367" cy="250050"/>
            </a:xfrm>
            <a:prstGeom prst="rightArrow">
              <a:avLst/>
            </a:prstGeom>
            <a:noFill/>
            <a:ln w="28575"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00025" y="3628948"/>
            <a:ext cx="2282825" cy="1695439"/>
            <a:chOff x="670584" y="3956070"/>
            <a:chExt cx="2194559" cy="1695439"/>
          </a:xfrm>
        </p:grpSpPr>
        <p:sp>
          <p:nvSpPr>
            <p:cNvPr id="80" name="文本框 79"/>
            <p:cNvSpPr txBox="1"/>
            <p:nvPr/>
          </p:nvSpPr>
          <p:spPr>
            <a:xfrm>
              <a:off x="771308" y="3956070"/>
              <a:ext cx="1410340" cy="492440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获取数据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</a:t>
              </a: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789621" y="4464586"/>
              <a:ext cx="1674561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670584" y="4478882"/>
              <a:ext cx="2194559" cy="1172627"/>
            </a:xfrm>
            <a:prstGeom prst="rect">
              <a:avLst/>
            </a:prstGeom>
          </p:spPr>
          <p:txBody>
            <a:bodyPr wrap="square" lIns="91438" tIns="45719" rIns="91438" bIns="45719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TREC </a:t>
              </a:r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2017 </a:t>
              </a:r>
            </a:p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新增精准医疗任务</a:t>
              </a:r>
              <a:endParaRPr lang="en-US" altLang="zh-CN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来源</a:t>
              </a:r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MEDLINE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2482850" y="3628948"/>
            <a:ext cx="2095501" cy="1695439"/>
            <a:chOff x="670584" y="3956070"/>
            <a:chExt cx="2014478" cy="1695439"/>
          </a:xfrm>
        </p:grpSpPr>
        <p:sp>
          <p:nvSpPr>
            <p:cNvPr id="124" name="文本框 123"/>
            <p:cNvSpPr txBox="1"/>
            <p:nvPr/>
          </p:nvSpPr>
          <p:spPr>
            <a:xfrm>
              <a:off x="771308" y="3956070"/>
              <a:ext cx="1410340" cy="492440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数据预处理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5" name="直接连接符 124"/>
            <p:cNvCxnSpPr/>
            <p:nvPr/>
          </p:nvCxnSpPr>
          <p:spPr>
            <a:xfrm>
              <a:off x="789621" y="4464586"/>
              <a:ext cx="1674561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矩形 125"/>
            <p:cNvSpPr/>
            <p:nvPr/>
          </p:nvSpPr>
          <p:spPr>
            <a:xfrm>
              <a:off x="670584" y="4478882"/>
              <a:ext cx="2014478" cy="1172627"/>
            </a:xfrm>
            <a:prstGeom prst="rect">
              <a:avLst/>
            </a:prstGeom>
          </p:spPr>
          <p:txBody>
            <a:bodyPr wrap="square" lIns="91438" tIns="45719" rIns="91438" bIns="45719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预处理程序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BM25</a:t>
              </a:r>
            </a:p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PageRank</a:t>
              </a: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7048499" y="3628948"/>
            <a:ext cx="2095501" cy="1695439"/>
            <a:chOff x="670584" y="3956070"/>
            <a:chExt cx="2014478" cy="1695439"/>
          </a:xfrm>
        </p:grpSpPr>
        <p:sp>
          <p:nvSpPr>
            <p:cNvPr id="128" name="文本框 127"/>
            <p:cNvSpPr txBox="1"/>
            <p:nvPr/>
          </p:nvSpPr>
          <p:spPr>
            <a:xfrm>
              <a:off x="771308" y="3956070"/>
              <a:ext cx="1163777" cy="45345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模型评估</a:t>
              </a:r>
            </a:p>
          </p:txBody>
        </p:sp>
        <p:cxnSp>
          <p:nvCxnSpPr>
            <p:cNvPr id="129" name="直接连接符 128"/>
            <p:cNvCxnSpPr/>
            <p:nvPr/>
          </p:nvCxnSpPr>
          <p:spPr>
            <a:xfrm>
              <a:off x="789621" y="4464586"/>
              <a:ext cx="1674561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670584" y="4478882"/>
              <a:ext cx="2014478" cy="1172627"/>
            </a:xfrm>
            <a:prstGeom prst="rect">
              <a:avLst/>
            </a:prstGeom>
          </p:spPr>
          <p:txBody>
            <a:bodyPr wrap="square" lIns="91438" tIns="45719" rIns="91438" bIns="45719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MAP</a:t>
              </a:r>
            </a:p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NDCG</a:t>
              </a:r>
            </a:p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MRR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765675" y="3628948"/>
            <a:ext cx="2095501" cy="2055537"/>
            <a:chOff x="670584" y="3956070"/>
            <a:chExt cx="2014478" cy="2055537"/>
          </a:xfrm>
        </p:grpSpPr>
        <p:sp>
          <p:nvSpPr>
            <p:cNvPr id="132" name="文本框 131"/>
            <p:cNvSpPr txBox="1"/>
            <p:nvPr/>
          </p:nvSpPr>
          <p:spPr>
            <a:xfrm>
              <a:off x="771308" y="3956070"/>
              <a:ext cx="1163777" cy="45345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训练模型</a:t>
              </a:r>
            </a:p>
          </p:txBody>
        </p:sp>
        <p:cxnSp>
          <p:nvCxnSpPr>
            <p:cNvPr id="133" name="直接连接符 132"/>
            <p:cNvCxnSpPr/>
            <p:nvPr/>
          </p:nvCxnSpPr>
          <p:spPr>
            <a:xfrm>
              <a:off x="789621" y="4464586"/>
              <a:ext cx="1674561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矩形 133"/>
            <p:cNvSpPr/>
            <p:nvPr/>
          </p:nvSpPr>
          <p:spPr>
            <a:xfrm>
              <a:off x="670584" y="4478882"/>
              <a:ext cx="2014478" cy="1532725"/>
            </a:xfrm>
            <a:prstGeom prst="rect">
              <a:avLst/>
            </a:prstGeom>
          </p:spPr>
          <p:txBody>
            <a:bodyPr wrap="square" lIns="91438" tIns="45719" rIns="91438" bIns="45719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RankLib</a:t>
              </a:r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方法库</a:t>
              </a:r>
              <a:endParaRPr lang="en-US" altLang="zh-CN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种流行算法</a:t>
              </a:r>
              <a:endParaRPr lang="en-US" altLang="zh-CN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 err="1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RankNet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… </a:t>
              </a:r>
              <a:endParaRPr lang="en-US" altLang="zh-CN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010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389"/>
    </mc:Choice>
    <mc:Fallback>
      <p:transition spd="slow" advTm="6438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</TotalTime>
  <Words>295</Words>
  <Application>Microsoft Office PowerPoint</Application>
  <PresentationFormat>全屏显示(4:3)</PresentationFormat>
  <Paragraphs>103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Times New Roman</vt:lpstr>
      <vt:lpstr>等线</vt:lpstr>
      <vt:lpstr>微软雅黑</vt:lpstr>
      <vt:lpstr>方正清刻本悦宋简体</vt:lpstr>
      <vt:lpstr>宋体</vt:lpstr>
      <vt:lpstr>Wingdings</vt:lpstr>
      <vt:lpstr>Arial</vt:lpstr>
      <vt:lpstr>Calibri</vt:lpstr>
      <vt:lpstr>Segoe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智强</dc:creator>
  <cp:lastModifiedBy>刘 智强</cp:lastModifiedBy>
  <cp:revision>64</cp:revision>
  <dcterms:created xsi:type="dcterms:W3CDTF">2019-03-18T11:32:16Z</dcterms:created>
  <dcterms:modified xsi:type="dcterms:W3CDTF">2019-03-21T05:32:44Z</dcterms:modified>
</cp:coreProperties>
</file>