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AV" ContentType="audio/x-wav"/>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32"/>
  </p:notesMasterIdLst>
  <p:handoutMasterIdLst>
    <p:handoutMasterId r:id="rId33"/>
  </p:handoutMasterIdLst>
  <p:sldIdLst>
    <p:sldId id="275" r:id="rId5"/>
    <p:sldId id="271" r:id="rId6"/>
    <p:sldId id="281" r:id="rId7"/>
    <p:sldId id="282" r:id="rId8"/>
    <p:sldId id="287" r:id="rId9"/>
    <p:sldId id="270" r:id="rId10"/>
    <p:sldId id="284" r:id="rId11"/>
    <p:sldId id="277" r:id="rId12"/>
    <p:sldId id="283" r:id="rId13"/>
    <p:sldId id="285" r:id="rId14"/>
    <p:sldId id="286" r:id="rId15"/>
    <p:sldId id="288" r:id="rId16"/>
    <p:sldId id="289" r:id="rId17"/>
    <p:sldId id="290" r:id="rId18"/>
    <p:sldId id="273" r:id="rId19"/>
    <p:sldId id="291" r:id="rId20"/>
    <p:sldId id="292" r:id="rId21"/>
    <p:sldId id="293" r:id="rId22"/>
    <p:sldId id="294" r:id="rId23"/>
    <p:sldId id="295" r:id="rId24"/>
    <p:sldId id="297" r:id="rId25"/>
    <p:sldId id="298" r:id="rId26"/>
    <p:sldId id="299" r:id="rId27"/>
    <p:sldId id="300" r:id="rId28"/>
    <p:sldId id="301" r:id="rId29"/>
    <p:sldId id="302" r:id="rId30"/>
    <p:sldId id="303" r:id="rId3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7200" userDrawn="1">
          <p15:clr>
            <a:srgbClr val="A4A3A4"/>
          </p15:clr>
        </p15:guide>
        <p15:guide id="5" orient="horz" pos="2160" userDrawn="1">
          <p15:clr>
            <a:srgbClr val="A4A3A4"/>
          </p15:clr>
        </p15:guide>
        <p15:guide id="6" pos="50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ECE1"/>
    <a:srgbClr val="FFD9D9"/>
    <a:srgbClr val="FFEDED"/>
    <a:srgbClr val="7D5E00"/>
    <a:srgbClr val="A84A02"/>
    <a:srgbClr val="C45800"/>
    <a:srgbClr val="F55D00"/>
    <a:srgbClr val="0C1F49"/>
    <a:srgbClr val="21B062"/>
    <a:srgbClr val="69696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309" autoAdjust="0"/>
    <p:restoredTop sz="84473" autoAdjust="0"/>
  </p:normalViewPr>
  <p:slideViewPr>
    <p:cSldViewPr snapToGrid="0">
      <p:cViewPr varScale="1">
        <p:scale>
          <a:sx n="108" d="100"/>
          <a:sy n="108" d="100"/>
        </p:scale>
        <p:origin x="294" y="96"/>
      </p:cViewPr>
      <p:guideLst>
        <p:guide pos="3840"/>
        <p:guide pos="7200"/>
        <p:guide orient="horz" pos="2160"/>
        <p:guide pos="504"/>
      </p:guideLst>
    </p:cSldViewPr>
  </p:slideViewPr>
  <p:notesTextViewPr>
    <p:cViewPr>
      <p:scale>
        <a:sx n="1" d="1"/>
        <a:sy n="1" d="1"/>
      </p:scale>
      <p:origin x="0" y="0"/>
    </p:cViewPr>
  </p:notesText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A118FE-5247-084D-AD2D-7C71FFB9A8F8}" type="doc">
      <dgm:prSet loTypeId="urn:microsoft.com/office/officeart/2005/8/layout/target3" loCatId="" qsTypeId="urn:microsoft.com/office/officeart/2005/8/quickstyle/simple1" qsCatId="simple" csTypeId="urn:microsoft.com/office/officeart/2005/8/colors/accent1_2" csCatId="accent1" phldr="1"/>
      <dgm:spPr/>
      <dgm:t>
        <a:bodyPr/>
        <a:lstStyle/>
        <a:p>
          <a:endParaRPr lang="en-US"/>
        </a:p>
      </dgm:t>
    </dgm:pt>
    <dgm:pt modelId="{9BFCD7EB-8335-D740-B99C-3DEE86BBEF56}">
      <dgm:prSet phldrT="[Text]" custT="1"/>
      <dgm:spPr/>
      <dgm:t>
        <a:bodyPr/>
        <a:lstStyle/>
        <a:p>
          <a:pPr algn="ctr">
            <a:buNone/>
          </a:pPr>
          <a:r>
            <a:rPr lang="en-US" sz="1600" kern="1200" dirty="0">
              <a:solidFill>
                <a:schemeClr val="tx2"/>
              </a:solidFill>
              <a:latin typeface="+mn-lt"/>
              <a:ea typeface="+mn-ea"/>
              <a:cs typeface="+mn-cs"/>
            </a:rPr>
            <a:t>Understand the purpose of evaluative writing and the specific criteria in the mark scheme.</a:t>
          </a:r>
          <a:endParaRPr lang="en-US" sz="1600" kern="1200" dirty="0">
            <a:solidFill>
              <a:schemeClr val="tx2"/>
            </a:solidFill>
            <a:latin typeface="Arial"/>
            <a:ea typeface="+mn-ea"/>
            <a:cs typeface="+mn-cs"/>
          </a:endParaRPr>
        </a:p>
      </dgm:t>
    </dgm:pt>
    <dgm:pt modelId="{8B317059-B16D-B047-BCF8-03B65A5266EB}" type="parTrans" cxnId="{39A73024-5324-C742-B9ED-A85232140D9A}">
      <dgm:prSet/>
      <dgm:spPr/>
      <dgm:t>
        <a:bodyPr/>
        <a:lstStyle/>
        <a:p>
          <a:endParaRPr lang="en-US">
            <a:solidFill>
              <a:schemeClr val="tx2"/>
            </a:solidFill>
          </a:endParaRPr>
        </a:p>
      </dgm:t>
    </dgm:pt>
    <dgm:pt modelId="{A31B6A1C-1FE8-684E-B97F-ECDF82FD640B}" type="sibTrans" cxnId="{39A73024-5324-C742-B9ED-A85232140D9A}">
      <dgm:prSet/>
      <dgm:spPr/>
      <dgm:t>
        <a:bodyPr/>
        <a:lstStyle/>
        <a:p>
          <a:endParaRPr lang="en-US">
            <a:solidFill>
              <a:schemeClr val="tx2"/>
            </a:solidFill>
          </a:endParaRPr>
        </a:p>
      </dgm:t>
    </dgm:pt>
    <dgm:pt modelId="{EF7140D3-8376-3645-83E7-88C13039117C}">
      <dgm:prSet phldrT="[Text]" custT="1"/>
      <dgm:spPr>
        <a:solidFill>
          <a:schemeClr val="accent5">
            <a:alpha val="90000"/>
          </a:schemeClr>
        </a:solidFill>
        <a:ln w="19050">
          <a:solidFill>
            <a:schemeClr val="tx2"/>
          </a:solidFill>
        </a:ln>
      </dgm:spPr>
      <dgm:t>
        <a:bodyPr/>
        <a:lstStyle/>
        <a:p>
          <a:r>
            <a:rPr lang="en-US" sz="2000" b="1" dirty="0">
              <a:solidFill>
                <a:schemeClr val="tx2"/>
              </a:solidFill>
            </a:rPr>
            <a:t>2</a:t>
          </a:r>
          <a:endParaRPr lang="en-US" sz="2000" dirty="0">
            <a:solidFill>
              <a:schemeClr val="tx2"/>
            </a:solidFill>
          </a:endParaRPr>
        </a:p>
      </dgm:t>
    </dgm:pt>
    <dgm:pt modelId="{83F44C56-F3C6-3648-938C-2AFB1F070E9A}" type="parTrans" cxnId="{0E907FCB-1EAF-7842-BCA0-4C4601AF91B5}">
      <dgm:prSet/>
      <dgm:spPr/>
      <dgm:t>
        <a:bodyPr/>
        <a:lstStyle/>
        <a:p>
          <a:endParaRPr lang="en-US">
            <a:solidFill>
              <a:schemeClr val="tx2"/>
            </a:solidFill>
          </a:endParaRPr>
        </a:p>
      </dgm:t>
    </dgm:pt>
    <dgm:pt modelId="{0925A83A-F329-5B40-A4AE-35ADE9C5D5E0}" type="sibTrans" cxnId="{0E907FCB-1EAF-7842-BCA0-4C4601AF91B5}">
      <dgm:prSet/>
      <dgm:spPr/>
      <dgm:t>
        <a:bodyPr/>
        <a:lstStyle/>
        <a:p>
          <a:endParaRPr lang="en-US">
            <a:solidFill>
              <a:schemeClr val="tx2"/>
            </a:solidFill>
          </a:endParaRPr>
        </a:p>
      </dgm:t>
    </dgm:pt>
    <dgm:pt modelId="{570CD6FA-975A-EB48-A2C9-F914B2AB1A4D}">
      <dgm:prSet phldrT="[Text]" custT="1"/>
      <dgm:spPr/>
      <dgm:t>
        <a:bodyPr/>
        <a:lstStyle/>
        <a:p>
          <a:pPr algn="ctr">
            <a:buNone/>
          </a:pPr>
          <a:r>
            <a:rPr lang="en-US" sz="1600" dirty="0">
              <a:solidFill>
                <a:schemeClr val="tx2"/>
              </a:solidFill>
              <a:latin typeface="+mn-lt"/>
              <a:ea typeface="+mn-ea"/>
              <a:cs typeface="+mn-cs"/>
            </a:rPr>
            <a:t>Breakdown an evaluation into a clear introduction, detailed body, and concise conclusion.</a:t>
          </a:r>
          <a:endParaRPr lang="en-US" sz="1600" dirty="0">
            <a:solidFill>
              <a:schemeClr val="tx2"/>
            </a:solidFill>
          </a:endParaRPr>
        </a:p>
      </dgm:t>
    </dgm:pt>
    <dgm:pt modelId="{33F1877C-3324-994C-A814-DE81E32BC948}" type="parTrans" cxnId="{AE9989A8-52E8-EC44-867A-87E59D51D737}">
      <dgm:prSet/>
      <dgm:spPr/>
      <dgm:t>
        <a:bodyPr/>
        <a:lstStyle/>
        <a:p>
          <a:endParaRPr lang="en-US">
            <a:solidFill>
              <a:schemeClr val="tx2"/>
            </a:solidFill>
          </a:endParaRPr>
        </a:p>
      </dgm:t>
    </dgm:pt>
    <dgm:pt modelId="{335C40BC-44F8-4C4A-A155-7F1D962CD770}" type="sibTrans" cxnId="{AE9989A8-52E8-EC44-867A-87E59D51D737}">
      <dgm:prSet/>
      <dgm:spPr/>
      <dgm:t>
        <a:bodyPr/>
        <a:lstStyle/>
        <a:p>
          <a:endParaRPr lang="en-US">
            <a:solidFill>
              <a:schemeClr val="tx2"/>
            </a:solidFill>
          </a:endParaRPr>
        </a:p>
      </dgm:t>
    </dgm:pt>
    <dgm:pt modelId="{239C3507-48E5-A348-802C-681D8D5A4AFC}">
      <dgm:prSet phldrT="[Text]" custT="1"/>
      <dgm:spPr>
        <a:solidFill>
          <a:schemeClr val="accent5">
            <a:alpha val="90000"/>
          </a:schemeClr>
        </a:solidFill>
        <a:ln w="19050">
          <a:solidFill>
            <a:schemeClr val="tx2"/>
          </a:solidFill>
        </a:ln>
      </dgm:spPr>
      <dgm:t>
        <a:bodyPr/>
        <a:lstStyle/>
        <a:p>
          <a:r>
            <a:rPr lang="en-US" sz="2000" b="1" dirty="0">
              <a:solidFill>
                <a:schemeClr val="tx2"/>
              </a:solidFill>
            </a:rPr>
            <a:t>3</a:t>
          </a:r>
          <a:endParaRPr lang="en-US" sz="2000" dirty="0">
            <a:solidFill>
              <a:schemeClr val="tx2"/>
            </a:solidFill>
          </a:endParaRPr>
        </a:p>
      </dgm:t>
    </dgm:pt>
    <dgm:pt modelId="{8C9CCE6E-1CE1-6D47-97C7-053267D7FBEE}" type="parTrans" cxnId="{2CF12973-231E-664C-94BC-51C123DE951A}">
      <dgm:prSet/>
      <dgm:spPr/>
      <dgm:t>
        <a:bodyPr/>
        <a:lstStyle/>
        <a:p>
          <a:endParaRPr lang="en-US">
            <a:solidFill>
              <a:schemeClr val="tx2"/>
            </a:solidFill>
          </a:endParaRPr>
        </a:p>
      </dgm:t>
    </dgm:pt>
    <dgm:pt modelId="{3CD00372-B637-6C4C-92D2-AD29B2012837}" type="sibTrans" cxnId="{2CF12973-231E-664C-94BC-51C123DE951A}">
      <dgm:prSet/>
      <dgm:spPr/>
      <dgm:t>
        <a:bodyPr/>
        <a:lstStyle/>
        <a:p>
          <a:endParaRPr lang="en-US">
            <a:solidFill>
              <a:schemeClr val="tx2"/>
            </a:solidFill>
          </a:endParaRPr>
        </a:p>
      </dgm:t>
    </dgm:pt>
    <dgm:pt modelId="{533D1C77-5BFD-A942-8D2F-82AAB34B7AA2}">
      <dgm:prSet phldrT="[Text]" custT="1"/>
      <dgm:spPr/>
      <dgm:t>
        <a:bodyPr/>
        <a:lstStyle/>
        <a:p>
          <a:pPr algn="ctr">
            <a:buNone/>
          </a:pPr>
          <a:r>
            <a:rPr lang="en-US" sz="1600" dirty="0">
              <a:solidFill>
                <a:schemeClr val="tx2"/>
              </a:solidFill>
              <a:latin typeface="+mn-lt"/>
              <a:ea typeface="+mn-ea"/>
              <a:cs typeface="+mn-cs"/>
            </a:rPr>
            <a:t>Develop analytical skills by comparing project outcomes to the mark scheme (effectiveness of assets, legal/ethical considerations).</a:t>
          </a:r>
          <a:endParaRPr lang="en-US" sz="1600" dirty="0">
            <a:solidFill>
              <a:schemeClr val="tx2"/>
            </a:solidFill>
          </a:endParaRPr>
        </a:p>
      </dgm:t>
    </dgm:pt>
    <dgm:pt modelId="{787A8C45-360C-1942-B925-FFF95F812950}" type="parTrans" cxnId="{EFE59494-7A0C-7144-854D-AA2E5C2F9D52}">
      <dgm:prSet/>
      <dgm:spPr/>
      <dgm:t>
        <a:bodyPr/>
        <a:lstStyle/>
        <a:p>
          <a:endParaRPr lang="en-US">
            <a:solidFill>
              <a:schemeClr val="tx2"/>
            </a:solidFill>
          </a:endParaRPr>
        </a:p>
      </dgm:t>
    </dgm:pt>
    <dgm:pt modelId="{1E6F2994-6812-BF4D-9571-7E4819E513C3}" type="sibTrans" cxnId="{EFE59494-7A0C-7144-854D-AA2E5C2F9D52}">
      <dgm:prSet/>
      <dgm:spPr/>
      <dgm:t>
        <a:bodyPr/>
        <a:lstStyle/>
        <a:p>
          <a:endParaRPr lang="en-US">
            <a:solidFill>
              <a:schemeClr val="tx2"/>
            </a:solidFill>
          </a:endParaRPr>
        </a:p>
      </dgm:t>
    </dgm:pt>
    <dgm:pt modelId="{FC0FA27B-1D48-7E49-A980-1AAB3F6D6AE5}">
      <dgm:prSet phldrT="[Text]" custT="1"/>
      <dgm:spPr/>
      <dgm:t>
        <a:bodyPr/>
        <a:lstStyle/>
        <a:p>
          <a:pPr algn="l"/>
          <a:endParaRPr lang="en-US" sz="1200" kern="1200" dirty="0">
            <a:solidFill>
              <a:schemeClr val="tx2"/>
            </a:solidFill>
            <a:latin typeface="Arial"/>
            <a:ea typeface="+mn-ea"/>
            <a:cs typeface="+mn-cs"/>
          </a:endParaRPr>
        </a:p>
      </dgm:t>
    </dgm:pt>
    <dgm:pt modelId="{9A4DC9E5-C74A-BD4E-83B2-6A10727917C4}" type="parTrans" cxnId="{B64A572F-3016-4043-80AF-945990FB7E8C}">
      <dgm:prSet/>
      <dgm:spPr/>
      <dgm:t>
        <a:bodyPr/>
        <a:lstStyle/>
        <a:p>
          <a:endParaRPr lang="en-US">
            <a:solidFill>
              <a:schemeClr val="tx2"/>
            </a:solidFill>
          </a:endParaRPr>
        </a:p>
      </dgm:t>
    </dgm:pt>
    <dgm:pt modelId="{CE10E874-23D1-1047-91B3-61FB6641AA6E}" type="sibTrans" cxnId="{B64A572F-3016-4043-80AF-945990FB7E8C}">
      <dgm:prSet/>
      <dgm:spPr/>
      <dgm:t>
        <a:bodyPr/>
        <a:lstStyle/>
        <a:p>
          <a:endParaRPr lang="en-US">
            <a:solidFill>
              <a:schemeClr val="tx2"/>
            </a:solidFill>
          </a:endParaRPr>
        </a:p>
      </dgm:t>
    </dgm:pt>
    <dgm:pt modelId="{C417851E-2568-1A47-BEF5-57494EA8CB1F}">
      <dgm:prSet phldrT="[Text]" custT="1"/>
      <dgm:spPr>
        <a:solidFill>
          <a:schemeClr val="accent5">
            <a:alpha val="90000"/>
          </a:schemeClr>
        </a:solidFill>
        <a:ln w="19050">
          <a:solidFill>
            <a:schemeClr val="tx2"/>
          </a:solidFill>
        </a:ln>
      </dgm:spPr>
      <dgm:t>
        <a:bodyPr/>
        <a:lstStyle/>
        <a:p>
          <a:pPr marL="0" algn="ctr" defTabSz="914400" rtl="0" eaLnBrk="1" latinLnBrk="0" hangingPunct="1"/>
          <a:r>
            <a:rPr lang="en-US" sz="2000" b="1" kern="1200" dirty="0">
              <a:solidFill>
                <a:schemeClr val="tx2"/>
              </a:solidFill>
              <a:latin typeface="+mn-lt"/>
              <a:ea typeface="+mn-ea"/>
              <a:cs typeface="+mn-cs"/>
            </a:rPr>
            <a:t>1</a:t>
          </a:r>
        </a:p>
      </dgm:t>
    </dgm:pt>
    <dgm:pt modelId="{5F76CC64-CA79-7642-9777-B8565390D952}" type="sibTrans" cxnId="{7FCBDC44-2B08-A647-913A-3DF7F70695CC}">
      <dgm:prSet/>
      <dgm:spPr/>
      <dgm:t>
        <a:bodyPr/>
        <a:lstStyle/>
        <a:p>
          <a:endParaRPr lang="en-US">
            <a:solidFill>
              <a:schemeClr val="tx2"/>
            </a:solidFill>
          </a:endParaRPr>
        </a:p>
      </dgm:t>
    </dgm:pt>
    <dgm:pt modelId="{21D58197-AA9C-4143-B4FD-FF7B82C2DB06}" type="parTrans" cxnId="{7FCBDC44-2B08-A647-913A-3DF7F70695CC}">
      <dgm:prSet/>
      <dgm:spPr/>
      <dgm:t>
        <a:bodyPr/>
        <a:lstStyle/>
        <a:p>
          <a:endParaRPr lang="en-US">
            <a:solidFill>
              <a:schemeClr val="tx2"/>
            </a:solidFill>
          </a:endParaRPr>
        </a:p>
      </dgm:t>
    </dgm:pt>
    <dgm:pt modelId="{350A8106-AD84-2D44-BC37-C94598C21172}" type="pres">
      <dgm:prSet presAssocID="{E6A118FE-5247-084D-AD2D-7C71FFB9A8F8}" presName="Name0" presStyleCnt="0">
        <dgm:presLayoutVars>
          <dgm:chMax val="7"/>
          <dgm:dir/>
          <dgm:animLvl val="lvl"/>
          <dgm:resizeHandles val="exact"/>
        </dgm:presLayoutVars>
      </dgm:prSet>
      <dgm:spPr/>
    </dgm:pt>
    <dgm:pt modelId="{4599AD1C-8041-5B4D-BDC8-34BDEB33994E}" type="pres">
      <dgm:prSet presAssocID="{C417851E-2568-1A47-BEF5-57494EA8CB1F}" presName="circle1" presStyleLbl="node1" presStyleIdx="0" presStyleCnt="3"/>
      <dgm:spPr>
        <a:ln w="19050">
          <a:solidFill>
            <a:schemeClr val="tx2"/>
          </a:solidFill>
        </a:ln>
      </dgm:spPr>
    </dgm:pt>
    <dgm:pt modelId="{FF05CF03-59F1-5046-B190-991771743D52}" type="pres">
      <dgm:prSet presAssocID="{C417851E-2568-1A47-BEF5-57494EA8CB1F}" presName="space" presStyleCnt="0"/>
      <dgm:spPr/>
    </dgm:pt>
    <dgm:pt modelId="{4A1E76CA-5B09-1148-9210-BE60AEFF3BF9}" type="pres">
      <dgm:prSet presAssocID="{C417851E-2568-1A47-BEF5-57494EA8CB1F}" presName="rect1" presStyleLbl="alignAcc1" presStyleIdx="0" presStyleCnt="3" custLinFactNeighborX="6658" custLinFactNeighborY="17542"/>
      <dgm:spPr/>
    </dgm:pt>
    <dgm:pt modelId="{48B07480-9665-994D-8D15-7B3066A3EF22}" type="pres">
      <dgm:prSet presAssocID="{EF7140D3-8376-3645-83E7-88C13039117C}" presName="vertSpace2" presStyleLbl="node1" presStyleIdx="0" presStyleCnt="3"/>
      <dgm:spPr/>
    </dgm:pt>
    <dgm:pt modelId="{461E2806-6010-9D49-85F0-B08738B98F8E}" type="pres">
      <dgm:prSet presAssocID="{EF7140D3-8376-3645-83E7-88C13039117C}" presName="circle2" presStyleLbl="node1" presStyleIdx="1" presStyleCnt="3"/>
      <dgm:spPr>
        <a:ln w="19050">
          <a:solidFill>
            <a:schemeClr val="tx2"/>
          </a:solidFill>
        </a:ln>
      </dgm:spPr>
    </dgm:pt>
    <dgm:pt modelId="{845B2516-633A-034F-AF07-B5CAC8F8D59A}" type="pres">
      <dgm:prSet presAssocID="{EF7140D3-8376-3645-83E7-88C13039117C}" presName="rect2" presStyleLbl="alignAcc1" presStyleIdx="1" presStyleCnt="3"/>
      <dgm:spPr/>
    </dgm:pt>
    <dgm:pt modelId="{A0307FA6-4D7E-4E42-AB97-AE786FB67534}" type="pres">
      <dgm:prSet presAssocID="{239C3507-48E5-A348-802C-681D8D5A4AFC}" presName="vertSpace3" presStyleLbl="node1" presStyleIdx="1" presStyleCnt="3"/>
      <dgm:spPr/>
    </dgm:pt>
    <dgm:pt modelId="{02DB3D1B-4673-BD48-AC7B-BC8A7421DEEC}" type="pres">
      <dgm:prSet presAssocID="{239C3507-48E5-A348-802C-681D8D5A4AFC}" presName="circle3" presStyleLbl="node1" presStyleIdx="2" presStyleCnt="3"/>
      <dgm:spPr>
        <a:ln w="19050">
          <a:solidFill>
            <a:schemeClr val="tx2"/>
          </a:solidFill>
        </a:ln>
      </dgm:spPr>
    </dgm:pt>
    <dgm:pt modelId="{9CC02F81-77D9-C249-ACB2-80E34B7F1D16}" type="pres">
      <dgm:prSet presAssocID="{239C3507-48E5-A348-802C-681D8D5A4AFC}" presName="rect3" presStyleLbl="alignAcc1" presStyleIdx="2" presStyleCnt="3"/>
      <dgm:spPr/>
    </dgm:pt>
    <dgm:pt modelId="{CCF442A3-691F-2E44-B2BA-1452415039E7}" type="pres">
      <dgm:prSet presAssocID="{C417851E-2568-1A47-BEF5-57494EA8CB1F}" presName="rect1ParTx" presStyleLbl="alignAcc1" presStyleIdx="2" presStyleCnt="3">
        <dgm:presLayoutVars>
          <dgm:chMax val="1"/>
          <dgm:bulletEnabled val="1"/>
        </dgm:presLayoutVars>
      </dgm:prSet>
      <dgm:spPr/>
    </dgm:pt>
    <dgm:pt modelId="{D01F0B03-49CB-6343-8E8B-1A4DF81562FF}" type="pres">
      <dgm:prSet presAssocID="{C417851E-2568-1A47-BEF5-57494EA8CB1F}" presName="rect1ChTx" presStyleLbl="alignAcc1" presStyleIdx="2" presStyleCnt="3">
        <dgm:presLayoutVars>
          <dgm:bulletEnabled val="1"/>
        </dgm:presLayoutVars>
      </dgm:prSet>
      <dgm:spPr/>
    </dgm:pt>
    <dgm:pt modelId="{E54D89BB-D40B-E74F-A00B-6EB60ADC5CEE}" type="pres">
      <dgm:prSet presAssocID="{EF7140D3-8376-3645-83E7-88C13039117C}" presName="rect2ParTx" presStyleLbl="alignAcc1" presStyleIdx="2" presStyleCnt="3">
        <dgm:presLayoutVars>
          <dgm:chMax val="1"/>
          <dgm:bulletEnabled val="1"/>
        </dgm:presLayoutVars>
      </dgm:prSet>
      <dgm:spPr/>
    </dgm:pt>
    <dgm:pt modelId="{7099CD08-F58B-1142-BB82-7DAFBA9B30DF}" type="pres">
      <dgm:prSet presAssocID="{EF7140D3-8376-3645-83E7-88C13039117C}" presName="rect2ChTx" presStyleLbl="alignAcc1" presStyleIdx="2" presStyleCnt="3">
        <dgm:presLayoutVars>
          <dgm:bulletEnabled val="1"/>
        </dgm:presLayoutVars>
      </dgm:prSet>
      <dgm:spPr/>
    </dgm:pt>
    <dgm:pt modelId="{C538BD87-37D5-A443-BD30-9573B1F7D012}" type="pres">
      <dgm:prSet presAssocID="{239C3507-48E5-A348-802C-681D8D5A4AFC}" presName="rect3ParTx" presStyleLbl="alignAcc1" presStyleIdx="2" presStyleCnt="3">
        <dgm:presLayoutVars>
          <dgm:chMax val="1"/>
          <dgm:bulletEnabled val="1"/>
        </dgm:presLayoutVars>
      </dgm:prSet>
      <dgm:spPr/>
    </dgm:pt>
    <dgm:pt modelId="{A2439CD1-8242-4C47-BBF8-49394C10A5C1}" type="pres">
      <dgm:prSet presAssocID="{239C3507-48E5-A348-802C-681D8D5A4AFC}" presName="rect3ChTx" presStyleLbl="alignAcc1" presStyleIdx="2" presStyleCnt="3">
        <dgm:presLayoutVars>
          <dgm:bulletEnabled val="1"/>
        </dgm:presLayoutVars>
      </dgm:prSet>
      <dgm:spPr/>
    </dgm:pt>
  </dgm:ptLst>
  <dgm:cxnLst>
    <dgm:cxn modelId="{39A73024-5324-C742-B9ED-A85232140D9A}" srcId="{C417851E-2568-1A47-BEF5-57494EA8CB1F}" destId="{9BFCD7EB-8335-D740-B99C-3DEE86BBEF56}" srcOrd="0" destOrd="0" parTransId="{8B317059-B16D-B047-BCF8-03B65A5266EB}" sibTransId="{A31B6A1C-1FE8-684E-B97F-ECDF82FD640B}"/>
    <dgm:cxn modelId="{B64A572F-3016-4043-80AF-945990FB7E8C}" srcId="{C417851E-2568-1A47-BEF5-57494EA8CB1F}" destId="{FC0FA27B-1D48-7E49-A980-1AAB3F6D6AE5}" srcOrd="1" destOrd="0" parTransId="{9A4DC9E5-C74A-BD4E-83B2-6A10727917C4}" sibTransId="{CE10E874-23D1-1047-91B3-61FB6641AA6E}"/>
    <dgm:cxn modelId="{00110D36-91CD-AC46-B410-F85B78D6A759}" type="presOf" srcId="{239C3507-48E5-A348-802C-681D8D5A4AFC}" destId="{C538BD87-37D5-A443-BD30-9573B1F7D012}" srcOrd="1" destOrd="0" presId="urn:microsoft.com/office/officeart/2005/8/layout/target3"/>
    <dgm:cxn modelId="{197E5D41-C50F-474D-8B69-64D1EB843DC8}" type="presOf" srcId="{9BFCD7EB-8335-D740-B99C-3DEE86BBEF56}" destId="{D01F0B03-49CB-6343-8E8B-1A4DF81562FF}" srcOrd="0" destOrd="0" presId="urn:microsoft.com/office/officeart/2005/8/layout/target3"/>
    <dgm:cxn modelId="{7FCBDC44-2B08-A647-913A-3DF7F70695CC}" srcId="{E6A118FE-5247-084D-AD2D-7C71FFB9A8F8}" destId="{C417851E-2568-1A47-BEF5-57494EA8CB1F}" srcOrd="0" destOrd="0" parTransId="{21D58197-AA9C-4143-B4FD-FF7B82C2DB06}" sibTransId="{5F76CC64-CA79-7642-9777-B8565390D952}"/>
    <dgm:cxn modelId="{5473B966-CE9C-8240-A921-9902F84A5653}" type="presOf" srcId="{570CD6FA-975A-EB48-A2C9-F914B2AB1A4D}" destId="{7099CD08-F58B-1142-BB82-7DAFBA9B30DF}" srcOrd="0" destOrd="0" presId="urn:microsoft.com/office/officeart/2005/8/layout/target3"/>
    <dgm:cxn modelId="{1EC8194B-8C11-5447-B3FA-52CF8A8FD5E3}" type="presOf" srcId="{EF7140D3-8376-3645-83E7-88C13039117C}" destId="{845B2516-633A-034F-AF07-B5CAC8F8D59A}" srcOrd="0" destOrd="0" presId="urn:microsoft.com/office/officeart/2005/8/layout/target3"/>
    <dgm:cxn modelId="{89C0AB6F-BED9-CD42-B163-81CCE92ADE89}" type="presOf" srcId="{FC0FA27B-1D48-7E49-A980-1AAB3F6D6AE5}" destId="{D01F0B03-49CB-6343-8E8B-1A4DF81562FF}" srcOrd="0" destOrd="1" presId="urn:microsoft.com/office/officeart/2005/8/layout/target3"/>
    <dgm:cxn modelId="{2CF12973-231E-664C-94BC-51C123DE951A}" srcId="{E6A118FE-5247-084D-AD2D-7C71FFB9A8F8}" destId="{239C3507-48E5-A348-802C-681D8D5A4AFC}" srcOrd="2" destOrd="0" parTransId="{8C9CCE6E-1CE1-6D47-97C7-053267D7FBEE}" sibTransId="{3CD00372-B637-6C4C-92D2-AD29B2012837}"/>
    <dgm:cxn modelId="{51833855-7C26-584F-94E7-9776F3FE588F}" type="presOf" srcId="{C417851E-2568-1A47-BEF5-57494EA8CB1F}" destId="{CCF442A3-691F-2E44-B2BA-1452415039E7}" srcOrd="1" destOrd="0" presId="urn:microsoft.com/office/officeart/2005/8/layout/target3"/>
    <dgm:cxn modelId="{58DFC675-6397-C447-968E-76D0E05F1861}" type="presOf" srcId="{EF7140D3-8376-3645-83E7-88C13039117C}" destId="{E54D89BB-D40B-E74F-A00B-6EB60ADC5CEE}" srcOrd="1" destOrd="0" presId="urn:microsoft.com/office/officeart/2005/8/layout/target3"/>
    <dgm:cxn modelId="{207F3056-851B-4349-A7ED-B806E4E4A5A7}" type="presOf" srcId="{E6A118FE-5247-084D-AD2D-7C71FFB9A8F8}" destId="{350A8106-AD84-2D44-BC37-C94598C21172}" srcOrd="0" destOrd="0" presId="urn:microsoft.com/office/officeart/2005/8/layout/target3"/>
    <dgm:cxn modelId="{CF69AC8C-4B06-A344-BED8-E3366FA61906}" type="presOf" srcId="{239C3507-48E5-A348-802C-681D8D5A4AFC}" destId="{9CC02F81-77D9-C249-ACB2-80E34B7F1D16}" srcOrd="0" destOrd="0" presId="urn:microsoft.com/office/officeart/2005/8/layout/target3"/>
    <dgm:cxn modelId="{EFE59494-7A0C-7144-854D-AA2E5C2F9D52}" srcId="{239C3507-48E5-A348-802C-681D8D5A4AFC}" destId="{533D1C77-5BFD-A942-8D2F-82AAB34B7AA2}" srcOrd="0" destOrd="0" parTransId="{787A8C45-360C-1942-B925-FFF95F812950}" sibTransId="{1E6F2994-6812-BF4D-9571-7E4819E513C3}"/>
    <dgm:cxn modelId="{AE9989A8-52E8-EC44-867A-87E59D51D737}" srcId="{EF7140D3-8376-3645-83E7-88C13039117C}" destId="{570CD6FA-975A-EB48-A2C9-F914B2AB1A4D}" srcOrd="0" destOrd="0" parTransId="{33F1877C-3324-994C-A814-DE81E32BC948}" sibTransId="{335C40BC-44F8-4C4A-A155-7F1D962CD770}"/>
    <dgm:cxn modelId="{0E907FCB-1EAF-7842-BCA0-4C4601AF91B5}" srcId="{E6A118FE-5247-084D-AD2D-7C71FFB9A8F8}" destId="{EF7140D3-8376-3645-83E7-88C13039117C}" srcOrd="1" destOrd="0" parTransId="{83F44C56-F3C6-3648-938C-2AFB1F070E9A}" sibTransId="{0925A83A-F329-5B40-A4AE-35ADE9C5D5E0}"/>
    <dgm:cxn modelId="{B8FC08E5-0344-9C4F-89C8-52E0369C94D4}" type="presOf" srcId="{C417851E-2568-1A47-BEF5-57494EA8CB1F}" destId="{4A1E76CA-5B09-1148-9210-BE60AEFF3BF9}" srcOrd="0" destOrd="0" presId="urn:microsoft.com/office/officeart/2005/8/layout/target3"/>
    <dgm:cxn modelId="{9D3A21EE-D27B-9C4E-AA88-0AF9BA3A9C27}" type="presOf" srcId="{533D1C77-5BFD-A942-8D2F-82AAB34B7AA2}" destId="{A2439CD1-8242-4C47-BBF8-49394C10A5C1}" srcOrd="0" destOrd="0" presId="urn:microsoft.com/office/officeart/2005/8/layout/target3"/>
    <dgm:cxn modelId="{E6DD2F84-5ABB-834C-A1D4-9573E9FBBFD2}" type="presParOf" srcId="{350A8106-AD84-2D44-BC37-C94598C21172}" destId="{4599AD1C-8041-5B4D-BDC8-34BDEB33994E}" srcOrd="0" destOrd="0" presId="urn:microsoft.com/office/officeart/2005/8/layout/target3"/>
    <dgm:cxn modelId="{A1A369AB-F0C2-DF47-AFDB-3F26C7A967A4}" type="presParOf" srcId="{350A8106-AD84-2D44-BC37-C94598C21172}" destId="{FF05CF03-59F1-5046-B190-991771743D52}" srcOrd="1" destOrd="0" presId="urn:microsoft.com/office/officeart/2005/8/layout/target3"/>
    <dgm:cxn modelId="{2AF3CC38-3CF4-414F-8F1A-770198AF746F}" type="presParOf" srcId="{350A8106-AD84-2D44-BC37-C94598C21172}" destId="{4A1E76CA-5B09-1148-9210-BE60AEFF3BF9}" srcOrd="2" destOrd="0" presId="urn:microsoft.com/office/officeart/2005/8/layout/target3"/>
    <dgm:cxn modelId="{9BA68392-9AF1-3C42-ABA6-22EF485C01AB}" type="presParOf" srcId="{350A8106-AD84-2D44-BC37-C94598C21172}" destId="{48B07480-9665-994D-8D15-7B3066A3EF22}" srcOrd="3" destOrd="0" presId="urn:microsoft.com/office/officeart/2005/8/layout/target3"/>
    <dgm:cxn modelId="{8D1ADF87-646D-6243-8C04-D8498694F5FB}" type="presParOf" srcId="{350A8106-AD84-2D44-BC37-C94598C21172}" destId="{461E2806-6010-9D49-85F0-B08738B98F8E}" srcOrd="4" destOrd="0" presId="urn:microsoft.com/office/officeart/2005/8/layout/target3"/>
    <dgm:cxn modelId="{605DD5EE-315A-B046-8B58-8A90EBE2AA9B}" type="presParOf" srcId="{350A8106-AD84-2D44-BC37-C94598C21172}" destId="{845B2516-633A-034F-AF07-B5CAC8F8D59A}" srcOrd="5" destOrd="0" presId="urn:microsoft.com/office/officeart/2005/8/layout/target3"/>
    <dgm:cxn modelId="{5EB26234-932D-244C-9998-1160F16F142F}" type="presParOf" srcId="{350A8106-AD84-2D44-BC37-C94598C21172}" destId="{A0307FA6-4D7E-4E42-AB97-AE786FB67534}" srcOrd="6" destOrd="0" presId="urn:microsoft.com/office/officeart/2005/8/layout/target3"/>
    <dgm:cxn modelId="{CC3B322F-91C0-9B4B-996F-0644FBA149C3}" type="presParOf" srcId="{350A8106-AD84-2D44-BC37-C94598C21172}" destId="{02DB3D1B-4673-BD48-AC7B-BC8A7421DEEC}" srcOrd="7" destOrd="0" presId="urn:microsoft.com/office/officeart/2005/8/layout/target3"/>
    <dgm:cxn modelId="{877A2928-6E95-A146-AA68-434297BAC33D}" type="presParOf" srcId="{350A8106-AD84-2D44-BC37-C94598C21172}" destId="{9CC02F81-77D9-C249-ACB2-80E34B7F1D16}" srcOrd="8" destOrd="0" presId="urn:microsoft.com/office/officeart/2005/8/layout/target3"/>
    <dgm:cxn modelId="{45A743A2-927C-7E4C-9C5C-3B1942AF0B50}" type="presParOf" srcId="{350A8106-AD84-2D44-BC37-C94598C21172}" destId="{CCF442A3-691F-2E44-B2BA-1452415039E7}" srcOrd="9" destOrd="0" presId="urn:microsoft.com/office/officeart/2005/8/layout/target3"/>
    <dgm:cxn modelId="{93903A7E-5E6C-924A-BFB9-5CDC75E7CFAA}" type="presParOf" srcId="{350A8106-AD84-2D44-BC37-C94598C21172}" destId="{D01F0B03-49CB-6343-8E8B-1A4DF81562FF}" srcOrd="10" destOrd="0" presId="urn:microsoft.com/office/officeart/2005/8/layout/target3"/>
    <dgm:cxn modelId="{E5E00640-72BE-6B40-8A2D-D04AEDB87D7D}" type="presParOf" srcId="{350A8106-AD84-2D44-BC37-C94598C21172}" destId="{E54D89BB-D40B-E74F-A00B-6EB60ADC5CEE}" srcOrd="11" destOrd="0" presId="urn:microsoft.com/office/officeart/2005/8/layout/target3"/>
    <dgm:cxn modelId="{3529F840-AEBA-004B-B55B-087AF6A15258}" type="presParOf" srcId="{350A8106-AD84-2D44-BC37-C94598C21172}" destId="{7099CD08-F58B-1142-BB82-7DAFBA9B30DF}" srcOrd="12" destOrd="0" presId="urn:microsoft.com/office/officeart/2005/8/layout/target3"/>
    <dgm:cxn modelId="{22743C6A-5B82-DB41-AC0D-EA730A8082C4}" type="presParOf" srcId="{350A8106-AD84-2D44-BC37-C94598C21172}" destId="{C538BD87-37D5-A443-BD30-9573B1F7D012}" srcOrd="13" destOrd="0" presId="urn:microsoft.com/office/officeart/2005/8/layout/target3"/>
    <dgm:cxn modelId="{DBE6961C-8AE7-8C4F-9B63-73701EAE4382}" type="presParOf" srcId="{350A8106-AD84-2D44-BC37-C94598C21172}" destId="{A2439CD1-8242-4C47-BBF8-49394C10A5C1}" srcOrd="14"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48E73E-6401-4B89-A12E-91E50C58D23E}" type="doc">
      <dgm:prSet loTypeId="urn:microsoft.com/office/officeart/2005/8/layout/hierarchy3" loCatId="list" qsTypeId="urn:microsoft.com/office/officeart/2005/8/quickstyle/simple1" qsCatId="simple" csTypeId="urn:microsoft.com/office/officeart/2005/8/colors/colorful1" csCatId="colorful" phldr="1"/>
      <dgm:spPr/>
      <dgm:t>
        <a:bodyPr/>
        <a:lstStyle/>
        <a:p>
          <a:endParaRPr lang="en-GB"/>
        </a:p>
      </dgm:t>
    </dgm:pt>
    <dgm:pt modelId="{C3416E81-B438-458C-B85A-649EE45D5723}">
      <dgm:prSet phldrT="[Text]"/>
      <dgm:spPr/>
      <dgm:t>
        <a:bodyPr/>
        <a:lstStyle/>
        <a:p>
          <a:r>
            <a:rPr lang="en-GB" dirty="0"/>
            <a:t>First Sentence</a:t>
          </a:r>
        </a:p>
      </dgm:t>
    </dgm:pt>
    <dgm:pt modelId="{40CE019F-FEF9-4BBF-BC38-E9EC74B64E62}" type="parTrans" cxnId="{0CC3EA86-FDC6-4687-AC88-7CFCDBDC25D9}">
      <dgm:prSet/>
      <dgm:spPr/>
      <dgm:t>
        <a:bodyPr/>
        <a:lstStyle/>
        <a:p>
          <a:endParaRPr lang="en-GB"/>
        </a:p>
      </dgm:t>
    </dgm:pt>
    <dgm:pt modelId="{C8E6CADC-67FF-46FA-9CB3-0C754D82E7E7}" type="sibTrans" cxnId="{0CC3EA86-FDC6-4687-AC88-7CFCDBDC25D9}">
      <dgm:prSet/>
      <dgm:spPr/>
      <dgm:t>
        <a:bodyPr/>
        <a:lstStyle/>
        <a:p>
          <a:endParaRPr lang="en-GB"/>
        </a:p>
      </dgm:t>
    </dgm:pt>
    <dgm:pt modelId="{E84E695D-384C-4CC2-BEF4-CD6403774615}">
      <dgm:prSet phldrT="[Text]"/>
      <dgm:spPr/>
      <dgm:t>
        <a:bodyPr/>
        <a:lstStyle/>
        <a:p>
          <a:r>
            <a:rPr lang="en-GB" dirty="0"/>
            <a:t>…</a:t>
          </a:r>
        </a:p>
      </dgm:t>
    </dgm:pt>
    <dgm:pt modelId="{6964DBF1-A3E1-459B-B065-7ECCAC171075}" type="parTrans" cxnId="{BEEBB6D5-7C58-4683-8E25-72444A5CB481}">
      <dgm:prSet/>
      <dgm:spPr/>
      <dgm:t>
        <a:bodyPr/>
        <a:lstStyle/>
        <a:p>
          <a:endParaRPr lang="en-GB"/>
        </a:p>
      </dgm:t>
    </dgm:pt>
    <dgm:pt modelId="{2DE2B8C6-AE87-4813-9174-2129B48C41FF}" type="sibTrans" cxnId="{BEEBB6D5-7C58-4683-8E25-72444A5CB481}">
      <dgm:prSet/>
      <dgm:spPr/>
      <dgm:t>
        <a:bodyPr/>
        <a:lstStyle/>
        <a:p>
          <a:endParaRPr lang="en-GB"/>
        </a:p>
      </dgm:t>
    </dgm:pt>
    <dgm:pt modelId="{866F8AB9-01E5-49AC-BA94-91C595A0B161}">
      <dgm:prSet phldrT="[Text]"/>
      <dgm:spPr/>
      <dgm:t>
        <a:bodyPr/>
        <a:lstStyle/>
        <a:p>
          <a:r>
            <a:rPr lang="en-GB" dirty="0"/>
            <a:t>…</a:t>
          </a:r>
        </a:p>
      </dgm:t>
    </dgm:pt>
    <dgm:pt modelId="{5FA148C0-E27A-4DE1-9DBB-F0D9E105D67D}" type="parTrans" cxnId="{932F6990-690E-49D9-8169-841002C87F1A}">
      <dgm:prSet/>
      <dgm:spPr/>
      <dgm:t>
        <a:bodyPr/>
        <a:lstStyle/>
        <a:p>
          <a:endParaRPr lang="en-GB"/>
        </a:p>
      </dgm:t>
    </dgm:pt>
    <dgm:pt modelId="{9527DE16-CC69-4495-954D-FB840A4305CB}" type="sibTrans" cxnId="{932F6990-690E-49D9-8169-841002C87F1A}">
      <dgm:prSet/>
      <dgm:spPr/>
      <dgm:t>
        <a:bodyPr/>
        <a:lstStyle/>
        <a:p>
          <a:endParaRPr lang="en-GB"/>
        </a:p>
      </dgm:t>
    </dgm:pt>
    <dgm:pt modelId="{26D138C6-1132-484A-80C9-7C607988C658}" type="pres">
      <dgm:prSet presAssocID="{D748E73E-6401-4B89-A12E-91E50C58D23E}" presName="diagram" presStyleCnt="0">
        <dgm:presLayoutVars>
          <dgm:chPref val="1"/>
          <dgm:dir/>
          <dgm:animOne val="branch"/>
          <dgm:animLvl val="lvl"/>
          <dgm:resizeHandles/>
        </dgm:presLayoutVars>
      </dgm:prSet>
      <dgm:spPr/>
    </dgm:pt>
    <dgm:pt modelId="{52D36707-A230-4FC1-BF85-29FC75F3AA8E}" type="pres">
      <dgm:prSet presAssocID="{C3416E81-B438-458C-B85A-649EE45D5723}" presName="root" presStyleCnt="0"/>
      <dgm:spPr/>
    </dgm:pt>
    <dgm:pt modelId="{5F16D9B7-CEB5-494A-8E8D-506DDBD8EA87}" type="pres">
      <dgm:prSet presAssocID="{C3416E81-B438-458C-B85A-649EE45D5723}" presName="rootComposite" presStyleCnt="0"/>
      <dgm:spPr/>
    </dgm:pt>
    <dgm:pt modelId="{8EAB2B66-DE8C-4545-AD9D-0F9E27FFD531}" type="pres">
      <dgm:prSet presAssocID="{C3416E81-B438-458C-B85A-649EE45D5723}" presName="rootText" presStyleLbl="node1" presStyleIdx="0" presStyleCnt="1"/>
      <dgm:spPr/>
    </dgm:pt>
    <dgm:pt modelId="{8E1CE685-4184-4F6D-BB97-D5AFCD8875DB}" type="pres">
      <dgm:prSet presAssocID="{C3416E81-B438-458C-B85A-649EE45D5723}" presName="rootConnector" presStyleLbl="node1" presStyleIdx="0" presStyleCnt="1"/>
      <dgm:spPr/>
    </dgm:pt>
    <dgm:pt modelId="{A2A9278B-2EC6-460F-B1FB-7D9CE006AD41}" type="pres">
      <dgm:prSet presAssocID="{C3416E81-B438-458C-B85A-649EE45D5723}" presName="childShape" presStyleCnt="0"/>
      <dgm:spPr/>
    </dgm:pt>
    <dgm:pt modelId="{688E1401-434A-4C9F-B61F-58D8EAF5BD22}" type="pres">
      <dgm:prSet presAssocID="{6964DBF1-A3E1-459B-B065-7ECCAC171075}" presName="Name13" presStyleLbl="parChTrans1D2" presStyleIdx="0" presStyleCnt="2"/>
      <dgm:spPr/>
    </dgm:pt>
    <dgm:pt modelId="{9318481D-55C8-4D32-BC6B-A589F4AF9D0D}" type="pres">
      <dgm:prSet presAssocID="{E84E695D-384C-4CC2-BEF4-CD6403774615}" presName="childText" presStyleLbl="bgAcc1" presStyleIdx="0" presStyleCnt="2">
        <dgm:presLayoutVars>
          <dgm:bulletEnabled val="1"/>
        </dgm:presLayoutVars>
      </dgm:prSet>
      <dgm:spPr/>
    </dgm:pt>
    <dgm:pt modelId="{6FA5B1BB-A529-4574-A465-AAF699BD7D98}" type="pres">
      <dgm:prSet presAssocID="{5FA148C0-E27A-4DE1-9DBB-F0D9E105D67D}" presName="Name13" presStyleLbl="parChTrans1D2" presStyleIdx="1" presStyleCnt="2"/>
      <dgm:spPr/>
    </dgm:pt>
    <dgm:pt modelId="{3862C6AF-04CD-4329-B95F-FE8FAA7E97F9}" type="pres">
      <dgm:prSet presAssocID="{866F8AB9-01E5-49AC-BA94-91C595A0B161}" presName="childText" presStyleLbl="bgAcc1" presStyleIdx="1" presStyleCnt="2">
        <dgm:presLayoutVars>
          <dgm:bulletEnabled val="1"/>
        </dgm:presLayoutVars>
      </dgm:prSet>
      <dgm:spPr/>
    </dgm:pt>
  </dgm:ptLst>
  <dgm:cxnLst>
    <dgm:cxn modelId="{229AA001-2C8E-47D9-8BF0-7B09D8704BE3}" type="presOf" srcId="{E84E695D-384C-4CC2-BEF4-CD6403774615}" destId="{9318481D-55C8-4D32-BC6B-A589F4AF9D0D}" srcOrd="0" destOrd="0" presId="urn:microsoft.com/office/officeart/2005/8/layout/hierarchy3"/>
    <dgm:cxn modelId="{886A0B32-9FC7-486E-8805-21B85151B677}" type="presOf" srcId="{C3416E81-B438-458C-B85A-649EE45D5723}" destId="{8E1CE685-4184-4F6D-BB97-D5AFCD8875DB}" srcOrd="1" destOrd="0" presId="urn:microsoft.com/office/officeart/2005/8/layout/hierarchy3"/>
    <dgm:cxn modelId="{BFBF7F35-5995-4A7A-9D31-8BB9479A1858}" type="presOf" srcId="{C3416E81-B438-458C-B85A-649EE45D5723}" destId="{8EAB2B66-DE8C-4545-AD9D-0F9E27FFD531}" srcOrd="0" destOrd="0" presId="urn:microsoft.com/office/officeart/2005/8/layout/hierarchy3"/>
    <dgm:cxn modelId="{00EF1651-4617-4644-878E-9CAC00027B20}" type="presOf" srcId="{5FA148C0-E27A-4DE1-9DBB-F0D9E105D67D}" destId="{6FA5B1BB-A529-4574-A465-AAF699BD7D98}" srcOrd="0" destOrd="0" presId="urn:microsoft.com/office/officeart/2005/8/layout/hierarchy3"/>
    <dgm:cxn modelId="{91968379-B858-4EA3-9E54-9E273C7512AD}" type="presOf" srcId="{866F8AB9-01E5-49AC-BA94-91C595A0B161}" destId="{3862C6AF-04CD-4329-B95F-FE8FAA7E97F9}" srcOrd="0" destOrd="0" presId="urn:microsoft.com/office/officeart/2005/8/layout/hierarchy3"/>
    <dgm:cxn modelId="{0CC3EA86-FDC6-4687-AC88-7CFCDBDC25D9}" srcId="{D748E73E-6401-4B89-A12E-91E50C58D23E}" destId="{C3416E81-B438-458C-B85A-649EE45D5723}" srcOrd="0" destOrd="0" parTransId="{40CE019F-FEF9-4BBF-BC38-E9EC74B64E62}" sibTransId="{C8E6CADC-67FF-46FA-9CB3-0C754D82E7E7}"/>
    <dgm:cxn modelId="{932F6990-690E-49D9-8169-841002C87F1A}" srcId="{C3416E81-B438-458C-B85A-649EE45D5723}" destId="{866F8AB9-01E5-49AC-BA94-91C595A0B161}" srcOrd="1" destOrd="0" parTransId="{5FA148C0-E27A-4DE1-9DBB-F0D9E105D67D}" sibTransId="{9527DE16-CC69-4495-954D-FB840A4305CB}"/>
    <dgm:cxn modelId="{86DCDC9D-5663-44F6-A29C-EAAD19345D59}" type="presOf" srcId="{6964DBF1-A3E1-459B-B065-7ECCAC171075}" destId="{688E1401-434A-4C9F-B61F-58D8EAF5BD22}" srcOrd="0" destOrd="0" presId="urn:microsoft.com/office/officeart/2005/8/layout/hierarchy3"/>
    <dgm:cxn modelId="{D6F1BAC5-3EA9-4910-BA4F-354450E4E2B4}" type="presOf" srcId="{D748E73E-6401-4B89-A12E-91E50C58D23E}" destId="{26D138C6-1132-484A-80C9-7C607988C658}" srcOrd="0" destOrd="0" presId="urn:microsoft.com/office/officeart/2005/8/layout/hierarchy3"/>
    <dgm:cxn modelId="{BEEBB6D5-7C58-4683-8E25-72444A5CB481}" srcId="{C3416E81-B438-458C-B85A-649EE45D5723}" destId="{E84E695D-384C-4CC2-BEF4-CD6403774615}" srcOrd="0" destOrd="0" parTransId="{6964DBF1-A3E1-459B-B065-7ECCAC171075}" sibTransId="{2DE2B8C6-AE87-4813-9174-2129B48C41FF}"/>
    <dgm:cxn modelId="{0D42B440-B873-4EC0-A589-EE9AC40D518A}" type="presParOf" srcId="{26D138C6-1132-484A-80C9-7C607988C658}" destId="{52D36707-A230-4FC1-BF85-29FC75F3AA8E}" srcOrd="0" destOrd="0" presId="urn:microsoft.com/office/officeart/2005/8/layout/hierarchy3"/>
    <dgm:cxn modelId="{A88ABCD7-C5B6-45E2-8717-0F68723665FE}" type="presParOf" srcId="{52D36707-A230-4FC1-BF85-29FC75F3AA8E}" destId="{5F16D9B7-CEB5-494A-8E8D-506DDBD8EA87}" srcOrd="0" destOrd="0" presId="urn:microsoft.com/office/officeart/2005/8/layout/hierarchy3"/>
    <dgm:cxn modelId="{A24BC750-BBED-4A95-AB3F-82E370E9D3A5}" type="presParOf" srcId="{5F16D9B7-CEB5-494A-8E8D-506DDBD8EA87}" destId="{8EAB2B66-DE8C-4545-AD9D-0F9E27FFD531}" srcOrd="0" destOrd="0" presId="urn:microsoft.com/office/officeart/2005/8/layout/hierarchy3"/>
    <dgm:cxn modelId="{C12E63F4-61DB-4F77-B1CB-A17DB7B009F8}" type="presParOf" srcId="{5F16D9B7-CEB5-494A-8E8D-506DDBD8EA87}" destId="{8E1CE685-4184-4F6D-BB97-D5AFCD8875DB}" srcOrd="1" destOrd="0" presId="urn:microsoft.com/office/officeart/2005/8/layout/hierarchy3"/>
    <dgm:cxn modelId="{94AB7BE5-BD7F-4A73-B0B1-5137170DA8E6}" type="presParOf" srcId="{52D36707-A230-4FC1-BF85-29FC75F3AA8E}" destId="{A2A9278B-2EC6-460F-B1FB-7D9CE006AD41}" srcOrd="1" destOrd="0" presId="urn:microsoft.com/office/officeart/2005/8/layout/hierarchy3"/>
    <dgm:cxn modelId="{69256DF8-BEC5-47E0-A803-7EE38EBFAB16}" type="presParOf" srcId="{A2A9278B-2EC6-460F-B1FB-7D9CE006AD41}" destId="{688E1401-434A-4C9F-B61F-58D8EAF5BD22}" srcOrd="0" destOrd="0" presId="urn:microsoft.com/office/officeart/2005/8/layout/hierarchy3"/>
    <dgm:cxn modelId="{7D1EA96F-D062-491B-B24B-9458BE228DB9}" type="presParOf" srcId="{A2A9278B-2EC6-460F-B1FB-7D9CE006AD41}" destId="{9318481D-55C8-4D32-BC6B-A589F4AF9D0D}" srcOrd="1" destOrd="0" presId="urn:microsoft.com/office/officeart/2005/8/layout/hierarchy3"/>
    <dgm:cxn modelId="{C8662D2D-E40D-4621-B052-DDD22A66D9D5}" type="presParOf" srcId="{A2A9278B-2EC6-460F-B1FB-7D9CE006AD41}" destId="{6FA5B1BB-A529-4574-A465-AAF699BD7D98}" srcOrd="2" destOrd="0" presId="urn:microsoft.com/office/officeart/2005/8/layout/hierarchy3"/>
    <dgm:cxn modelId="{B0972128-1C41-46F4-84B1-F93C533CC393}" type="presParOf" srcId="{A2A9278B-2EC6-460F-B1FB-7D9CE006AD41}" destId="{3862C6AF-04CD-4329-B95F-FE8FAA7E97F9}"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77C743F-F433-4AC6-9D3E-989F8B8C1C3A}" type="doc">
      <dgm:prSet loTypeId="urn:microsoft.com/office/officeart/2009/layout/CircleArrowProcess" loCatId="process" qsTypeId="urn:microsoft.com/office/officeart/2005/8/quickstyle/simple1" qsCatId="simple" csTypeId="urn:microsoft.com/office/officeart/2005/8/colors/colorful3" csCatId="colorful" phldr="1"/>
      <dgm:spPr/>
      <dgm:t>
        <a:bodyPr/>
        <a:lstStyle/>
        <a:p>
          <a:endParaRPr lang="en-GB"/>
        </a:p>
      </dgm:t>
    </dgm:pt>
    <dgm:pt modelId="{6D3E50EF-E775-4063-8D69-0641C7731FD5}">
      <dgm:prSet phldrT="[Text]"/>
      <dgm:spPr/>
      <dgm:t>
        <a:bodyPr/>
        <a:lstStyle/>
        <a:p>
          <a:endParaRPr lang="en-GB" dirty="0"/>
        </a:p>
      </dgm:t>
    </dgm:pt>
    <dgm:pt modelId="{1F959A3A-0A54-4923-89AE-EF431698EB1C}" type="parTrans" cxnId="{B6EFE19A-4172-4A46-9FE4-7B6AE260DB05}">
      <dgm:prSet/>
      <dgm:spPr/>
      <dgm:t>
        <a:bodyPr/>
        <a:lstStyle/>
        <a:p>
          <a:endParaRPr lang="en-GB"/>
        </a:p>
      </dgm:t>
    </dgm:pt>
    <dgm:pt modelId="{1956FEB0-3D1A-4608-A1F3-006E5930B03E}" type="sibTrans" cxnId="{B6EFE19A-4172-4A46-9FE4-7B6AE260DB05}">
      <dgm:prSet/>
      <dgm:spPr/>
      <dgm:t>
        <a:bodyPr/>
        <a:lstStyle/>
        <a:p>
          <a:endParaRPr lang="en-GB"/>
        </a:p>
      </dgm:t>
    </dgm:pt>
    <dgm:pt modelId="{4B747081-7DD9-41D5-BC96-A3972E117D39}">
      <dgm:prSet phldrT="[Text]"/>
      <dgm:spPr/>
      <dgm:t>
        <a:bodyPr/>
        <a:lstStyle/>
        <a:p>
          <a:endParaRPr lang="en-GB" dirty="0"/>
        </a:p>
      </dgm:t>
    </dgm:pt>
    <dgm:pt modelId="{DE1908C6-2249-4687-AF68-7EEEDF5448E7}" type="parTrans" cxnId="{DC0C0928-8E8D-4425-ABBE-C8B841EE582E}">
      <dgm:prSet/>
      <dgm:spPr/>
      <dgm:t>
        <a:bodyPr/>
        <a:lstStyle/>
        <a:p>
          <a:endParaRPr lang="en-GB"/>
        </a:p>
      </dgm:t>
    </dgm:pt>
    <dgm:pt modelId="{18BF2817-A976-4427-AD28-3B76685A8620}" type="sibTrans" cxnId="{DC0C0928-8E8D-4425-ABBE-C8B841EE582E}">
      <dgm:prSet/>
      <dgm:spPr/>
      <dgm:t>
        <a:bodyPr/>
        <a:lstStyle/>
        <a:p>
          <a:endParaRPr lang="en-GB"/>
        </a:p>
      </dgm:t>
    </dgm:pt>
    <dgm:pt modelId="{30E7D398-5803-4467-B387-644660A99215}">
      <dgm:prSet phldrT="[Text]"/>
      <dgm:spPr/>
      <dgm:t>
        <a:bodyPr/>
        <a:lstStyle/>
        <a:p>
          <a:endParaRPr lang="en-GB" dirty="0"/>
        </a:p>
      </dgm:t>
    </dgm:pt>
    <dgm:pt modelId="{2C44B386-15C7-4105-A8C1-B49265FA8A60}" type="parTrans" cxnId="{BC59411F-1C28-4DB0-9EEE-F3430DEC1717}">
      <dgm:prSet/>
      <dgm:spPr/>
      <dgm:t>
        <a:bodyPr/>
        <a:lstStyle/>
        <a:p>
          <a:endParaRPr lang="en-GB"/>
        </a:p>
      </dgm:t>
    </dgm:pt>
    <dgm:pt modelId="{4242162C-4063-4810-AEFC-B2E1E946E71C}" type="sibTrans" cxnId="{BC59411F-1C28-4DB0-9EEE-F3430DEC1717}">
      <dgm:prSet/>
      <dgm:spPr/>
      <dgm:t>
        <a:bodyPr/>
        <a:lstStyle/>
        <a:p>
          <a:endParaRPr lang="en-GB"/>
        </a:p>
      </dgm:t>
    </dgm:pt>
    <dgm:pt modelId="{90E3900B-A03F-46D2-8217-4A918379AF78}" type="pres">
      <dgm:prSet presAssocID="{977C743F-F433-4AC6-9D3E-989F8B8C1C3A}" presName="Name0" presStyleCnt="0">
        <dgm:presLayoutVars>
          <dgm:chMax val="7"/>
          <dgm:chPref val="7"/>
          <dgm:dir/>
          <dgm:animLvl val="lvl"/>
        </dgm:presLayoutVars>
      </dgm:prSet>
      <dgm:spPr/>
    </dgm:pt>
    <dgm:pt modelId="{C0363F54-521E-4755-BA99-0288E46A2429}" type="pres">
      <dgm:prSet presAssocID="{6D3E50EF-E775-4063-8D69-0641C7731FD5}" presName="Accent1" presStyleCnt="0"/>
      <dgm:spPr/>
    </dgm:pt>
    <dgm:pt modelId="{701086AB-C32F-40C7-845F-CB747DA63E17}" type="pres">
      <dgm:prSet presAssocID="{6D3E50EF-E775-4063-8D69-0641C7731FD5}" presName="Accent" presStyleLbl="node1" presStyleIdx="0" presStyleCnt="3"/>
      <dgm:spPr/>
    </dgm:pt>
    <dgm:pt modelId="{7A5B5855-4BC3-4B4B-8404-DA8EFE8C6133}" type="pres">
      <dgm:prSet presAssocID="{6D3E50EF-E775-4063-8D69-0641C7731FD5}" presName="Parent1" presStyleLbl="revTx" presStyleIdx="0" presStyleCnt="3">
        <dgm:presLayoutVars>
          <dgm:chMax val="1"/>
          <dgm:chPref val="1"/>
          <dgm:bulletEnabled val="1"/>
        </dgm:presLayoutVars>
      </dgm:prSet>
      <dgm:spPr/>
    </dgm:pt>
    <dgm:pt modelId="{69A3B5A9-CFE7-4F55-A1D7-333888A063E2}" type="pres">
      <dgm:prSet presAssocID="{4B747081-7DD9-41D5-BC96-A3972E117D39}" presName="Accent2" presStyleCnt="0"/>
      <dgm:spPr/>
    </dgm:pt>
    <dgm:pt modelId="{4067E058-F46D-4139-8886-7CE598FBD435}" type="pres">
      <dgm:prSet presAssocID="{4B747081-7DD9-41D5-BC96-A3972E117D39}" presName="Accent" presStyleLbl="node1" presStyleIdx="1" presStyleCnt="3"/>
      <dgm:spPr/>
    </dgm:pt>
    <dgm:pt modelId="{74AEA389-CEC4-48F1-B29E-95C58F349528}" type="pres">
      <dgm:prSet presAssocID="{4B747081-7DD9-41D5-BC96-A3972E117D39}" presName="Parent2" presStyleLbl="revTx" presStyleIdx="1" presStyleCnt="3">
        <dgm:presLayoutVars>
          <dgm:chMax val="1"/>
          <dgm:chPref val="1"/>
          <dgm:bulletEnabled val="1"/>
        </dgm:presLayoutVars>
      </dgm:prSet>
      <dgm:spPr/>
    </dgm:pt>
    <dgm:pt modelId="{07FE83BE-7AF3-4151-9A83-64FABE987E42}" type="pres">
      <dgm:prSet presAssocID="{30E7D398-5803-4467-B387-644660A99215}" presName="Accent3" presStyleCnt="0"/>
      <dgm:spPr/>
    </dgm:pt>
    <dgm:pt modelId="{6248111F-9035-46E1-8D37-EFA68A120FFB}" type="pres">
      <dgm:prSet presAssocID="{30E7D398-5803-4467-B387-644660A99215}" presName="Accent" presStyleLbl="node1" presStyleIdx="2" presStyleCnt="3"/>
      <dgm:spPr/>
    </dgm:pt>
    <dgm:pt modelId="{79FF6756-8927-4342-99D4-F28B632E2CA4}" type="pres">
      <dgm:prSet presAssocID="{30E7D398-5803-4467-B387-644660A99215}" presName="Parent3" presStyleLbl="revTx" presStyleIdx="2" presStyleCnt="3">
        <dgm:presLayoutVars>
          <dgm:chMax val="1"/>
          <dgm:chPref val="1"/>
          <dgm:bulletEnabled val="1"/>
        </dgm:presLayoutVars>
      </dgm:prSet>
      <dgm:spPr/>
    </dgm:pt>
  </dgm:ptLst>
  <dgm:cxnLst>
    <dgm:cxn modelId="{BC59411F-1C28-4DB0-9EEE-F3430DEC1717}" srcId="{977C743F-F433-4AC6-9D3E-989F8B8C1C3A}" destId="{30E7D398-5803-4467-B387-644660A99215}" srcOrd="2" destOrd="0" parTransId="{2C44B386-15C7-4105-A8C1-B49265FA8A60}" sibTransId="{4242162C-4063-4810-AEFC-B2E1E946E71C}"/>
    <dgm:cxn modelId="{DC0C0928-8E8D-4425-ABBE-C8B841EE582E}" srcId="{977C743F-F433-4AC6-9D3E-989F8B8C1C3A}" destId="{4B747081-7DD9-41D5-BC96-A3972E117D39}" srcOrd="1" destOrd="0" parTransId="{DE1908C6-2249-4687-AF68-7EEEDF5448E7}" sibTransId="{18BF2817-A976-4427-AD28-3B76685A8620}"/>
    <dgm:cxn modelId="{043F002A-28EB-401C-89D8-4F6EA3FDCB78}" type="presOf" srcId="{6D3E50EF-E775-4063-8D69-0641C7731FD5}" destId="{7A5B5855-4BC3-4B4B-8404-DA8EFE8C6133}" srcOrd="0" destOrd="0" presId="urn:microsoft.com/office/officeart/2009/layout/CircleArrowProcess"/>
    <dgm:cxn modelId="{F4BD954B-1ED1-4F2B-AC3A-AA3A683DC54E}" type="presOf" srcId="{30E7D398-5803-4467-B387-644660A99215}" destId="{79FF6756-8927-4342-99D4-F28B632E2CA4}" srcOrd="0" destOrd="0" presId="urn:microsoft.com/office/officeart/2009/layout/CircleArrowProcess"/>
    <dgm:cxn modelId="{E259DD90-C94D-42AA-A4E1-33BBD18F7BE7}" type="presOf" srcId="{977C743F-F433-4AC6-9D3E-989F8B8C1C3A}" destId="{90E3900B-A03F-46D2-8217-4A918379AF78}" srcOrd="0" destOrd="0" presId="urn:microsoft.com/office/officeart/2009/layout/CircleArrowProcess"/>
    <dgm:cxn modelId="{B6EFE19A-4172-4A46-9FE4-7B6AE260DB05}" srcId="{977C743F-F433-4AC6-9D3E-989F8B8C1C3A}" destId="{6D3E50EF-E775-4063-8D69-0641C7731FD5}" srcOrd="0" destOrd="0" parTransId="{1F959A3A-0A54-4923-89AE-EF431698EB1C}" sibTransId="{1956FEB0-3D1A-4608-A1F3-006E5930B03E}"/>
    <dgm:cxn modelId="{4D356DFC-7DA8-4E3A-8DDF-E1BAFFF188C3}" type="presOf" srcId="{4B747081-7DD9-41D5-BC96-A3972E117D39}" destId="{74AEA389-CEC4-48F1-B29E-95C58F349528}" srcOrd="0" destOrd="0" presId="urn:microsoft.com/office/officeart/2009/layout/CircleArrowProcess"/>
    <dgm:cxn modelId="{48203D3A-F755-451B-AF53-8508DF49BA73}" type="presParOf" srcId="{90E3900B-A03F-46D2-8217-4A918379AF78}" destId="{C0363F54-521E-4755-BA99-0288E46A2429}" srcOrd="0" destOrd="0" presId="urn:microsoft.com/office/officeart/2009/layout/CircleArrowProcess"/>
    <dgm:cxn modelId="{662820D6-86B4-4F10-BE12-A98CD4FF7C1D}" type="presParOf" srcId="{C0363F54-521E-4755-BA99-0288E46A2429}" destId="{701086AB-C32F-40C7-845F-CB747DA63E17}" srcOrd="0" destOrd="0" presId="urn:microsoft.com/office/officeart/2009/layout/CircleArrowProcess"/>
    <dgm:cxn modelId="{80EA049A-FFD8-4C9D-876D-7E46387AE33F}" type="presParOf" srcId="{90E3900B-A03F-46D2-8217-4A918379AF78}" destId="{7A5B5855-4BC3-4B4B-8404-DA8EFE8C6133}" srcOrd="1" destOrd="0" presId="urn:microsoft.com/office/officeart/2009/layout/CircleArrowProcess"/>
    <dgm:cxn modelId="{70969119-2B81-48E2-828B-BB052F006585}" type="presParOf" srcId="{90E3900B-A03F-46D2-8217-4A918379AF78}" destId="{69A3B5A9-CFE7-4F55-A1D7-333888A063E2}" srcOrd="2" destOrd="0" presId="urn:microsoft.com/office/officeart/2009/layout/CircleArrowProcess"/>
    <dgm:cxn modelId="{BFF56F2D-C0A0-4939-A305-6AEF820989C4}" type="presParOf" srcId="{69A3B5A9-CFE7-4F55-A1D7-333888A063E2}" destId="{4067E058-F46D-4139-8886-7CE598FBD435}" srcOrd="0" destOrd="0" presId="urn:microsoft.com/office/officeart/2009/layout/CircleArrowProcess"/>
    <dgm:cxn modelId="{A587EACE-1D2D-4B6E-8CA6-34F354705762}" type="presParOf" srcId="{90E3900B-A03F-46D2-8217-4A918379AF78}" destId="{74AEA389-CEC4-48F1-B29E-95C58F349528}" srcOrd="3" destOrd="0" presId="urn:microsoft.com/office/officeart/2009/layout/CircleArrowProcess"/>
    <dgm:cxn modelId="{5FBA5E1B-D6D5-4E3D-8B21-7A16F5B737D8}" type="presParOf" srcId="{90E3900B-A03F-46D2-8217-4A918379AF78}" destId="{07FE83BE-7AF3-4151-9A83-64FABE987E42}" srcOrd="4" destOrd="0" presId="urn:microsoft.com/office/officeart/2009/layout/CircleArrowProcess"/>
    <dgm:cxn modelId="{4030E7CA-5709-468A-B0A8-B870B5129E7E}" type="presParOf" srcId="{07FE83BE-7AF3-4151-9A83-64FABE987E42}" destId="{6248111F-9035-46E1-8D37-EFA68A120FFB}" srcOrd="0" destOrd="0" presId="urn:microsoft.com/office/officeart/2009/layout/CircleArrowProcess"/>
    <dgm:cxn modelId="{068EBD6E-5CA5-44EA-918C-980A841D5294}" type="presParOf" srcId="{90E3900B-A03F-46D2-8217-4A918379AF78}" destId="{79FF6756-8927-4342-99D4-F28B632E2CA4}" srcOrd="5"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E99AADE-30C8-4420-B58B-C7368586D6BB}" type="doc">
      <dgm:prSet loTypeId="urn:microsoft.com/office/officeart/2005/8/layout/vProcess5" loCatId="process" qsTypeId="urn:microsoft.com/office/officeart/2005/8/quickstyle/simple1" qsCatId="simple" csTypeId="urn:microsoft.com/office/officeart/2005/8/colors/colorful3" csCatId="colorful" phldr="1"/>
      <dgm:spPr/>
      <dgm:t>
        <a:bodyPr/>
        <a:lstStyle/>
        <a:p>
          <a:endParaRPr lang="en-GB"/>
        </a:p>
      </dgm:t>
    </dgm:pt>
    <dgm:pt modelId="{62D3D0CA-AAA1-48B0-9EF2-7A98E3CC1EC4}">
      <dgm:prSet phldrT="[Text]"/>
      <dgm:spPr/>
      <dgm:t>
        <a:bodyPr/>
        <a:lstStyle/>
        <a:p>
          <a:r>
            <a:rPr lang="en-GB" dirty="0"/>
            <a:t>If A, </a:t>
          </a:r>
        </a:p>
        <a:p>
          <a:r>
            <a:rPr lang="en-GB" dirty="0"/>
            <a:t>Then B</a:t>
          </a:r>
        </a:p>
      </dgm:t>
    </dgm:pt>
    <dgm:pt modelId="{FB9A44D4-A6F6-442F-8671-B72212579E85}" type="parTrans" cxnId="{E4418057-EB2F-4EE8-884C-4E66C503FE1E}">
      <dgm:prSet/>
      <dgm:spPr/>
      <dgm:t>
        <a:bodyPr/>
        <a:lstStyle/>
        <a:p>
          <a:endParaRPr lang="en-GB"/>
        </a:p>
      </dgm:t>
    </dgm:pt>
    <dgm:pt modelId="{9EF81EFC-B5AD-4FF6-AD90-21FD42B340BE}" type="sibTrans" cxnId="{E4418057-EB2F-4EE8-884C-4E66C503FE1E}">
      <dgm:prSet/>
      <dgm:spPr/>
      <dgm:t>
        <a:bodyPr/>
        <a:lstStyle/>
        <a:p>
          <a:endParaRPr lang="en-GB"/>
        </a:p>
      </dgm:t>
    </dgm:pt>
    <dgm:pt modelId="{7C122272-6440-422E-B100-1FC3BD4E6E4A}">
      <dgm:prSet phldrT="[Text]"/>
      <dgm:spPr/>
      <dgm:t>
        <a:bodyPr/>
        <a:lstStyle/>
        <a:p>
          <a:r>
            <a:rPr lang="en-GB" dirty="0"/>
            <a:t>If B, </a:t>
          </a:r>
        </a:p>
        <a:p>
          <a:r>
            <a:rPr lang="en-GB" dirty="0"/>
            <a:t>Then C</a:t>
          </a:r>
        </a:p>
      </dgm:t>
    </dgm:pt>
    <dgm:pt modelId="{85D1CB6E-3FFC-4995-8EB5-D076044A9943}" type="parTrans" cxnId="{C079B100-7FA1-4226-818F-CC5245A634E9}">
      <dgm:prSet/>
      <dgm:spPr/>
      <dgm:t>
        <a:bodyPr/>
        <a:lstStyle/>
        <a:p>
          <a:endParaRPr lang="en-GB"/>
        </a:p>
      </dgm:t>
    </dgm:pt>
    <dgm:pt modelId="{627D7459-6C04-42BE-85E9-7B221E5D3D7B}" type="sibTrans" cxnId="{C079B100-7FA1-4226-818F-CC5245A634E9}">
      <dgm:prSet/>
      <dgm:spPr/>
      <dgm:t>
        <a:bodyPr/>
        <a:lstStyle/>
        <a:p>
          <a:endParaRPr lang="en-GB"/>
        </a:p>
      </dgm:t>
    </dgm:pt>
    <dgm:pt modelId="{CC2378C0-A67C-4BF7-ABFF-E777DB294A59}">
      <dgm:prSet phldrT="[Text]"/>
      <dgm:spPr/>
      <dgm:t>
        <a:bodyPr/>
        <a:lstStyle/>
        <a:p>
          <a:r>
            <a:rPr lang="en-GB" dirty="0"/>
            <a:t>If A, </a:t>
          </a:r>
        </a:p>
        <a:p>
          <a:r>
            <a:rPr lang="en-GB" dirty="0"/>
            <a:t>Then C</a:t>
          </a:r>
        </a:p>
      </dgm:t>
    </dgm:pt>
    <dgm:pt modelId="{1D264E38-821C-4025-8E70-34FD1EAF361E}" type="parTrans" cxnId="{60B42395-68C4-46AE-B34A-0C2433781703}">
      <dgm:prSet/>
      <dgm:spPr/>
      <dgm:t>
        <a:bodyPr/>
        <a:lstStyle/>
        <a:p>
          <a:endParaRPr lang="en-GB"/>
        </a:p>
      </dgm:t>
    </dgm:pt>
    <dgm:pt modelId="{19C158A8-113F-4F77-AE0E-24B17CEE10B2}" type="sibTrans" cxnId="{60B42395-68C4-46AE-B34A-0C2433781703}">
      <dgm:prSet/>
      <dgm:spPr/>
      <dgm:t>
        <a:bodyPr/>
        <a:lstStyle/>
        <a:p>
          <a:endParaRPr lang="en-GB"/>
        </a:p>
      </dgm:t>
    </dgm:pt>
    <dgm:pt modelId="{5766188B-1D2A-492B-BE82-E7650D0575B0}" type="pres">
      <dgm:prSet presAssocID="{DE99AADE-30C8-4420-B58B-C7368586D6BB}" presName="outerComposite" presStyleCnt="0">
        <dgm:presLayoutVars>
          <dgm:chMax val="5"/>
          <dgm:dir/>
          <dgm:resizeHandles val="exact"/>
        </dgm:presLayoutVars>
      </dgm:prSet>
      <dgm:spPr/>
    </dgm:pt>
    <dgm:pt modelId="{B988F72C-921D-4E4E-BB34-273E9B33C9AF}" type="pres">
      <dgm:prSet presAssocID="{DE99AADE-30C8-4420-B58B-C7368586D6BB}" presName="dummyMaxCanvas" presStyleCnt="0">
        <dgm:presLayoutVars/>
      </dgm:prSet>
      <dgm:spPr/>
    </dgm:pt>
    <dgm:pt modelId="{D6DDB2CE-070F-4A7D-AE2B-2AEC9319BD1A}" type="pres">
      <dgm:prSet presAssocID="{DE99AADE-30C8-4420-B58B-C7368586D6BB}" presName="ThreeNodes_1" presStyleLbl="node1" presStyleIdx="0" presStyleCnt="3">
        <dgm:presLayoutVars>
          <dgm:bulletEnabled val="1"/>
        </dgm:presLayoutVars>
      </dgm:prSet>
      <dgm:spPr/>
    </dgm:pt>
    <dgm:pt modelId="{034036AF-6EA0-461B-8827-B3B07FF32D9F}" type="pres">
      <dgm:prSet presAssocID="{DE99AADE-30C8-4420-B58B-C7368586D6BB}" presName="ThreeNodes_2" presStyleLbl="node1" presStyleIdx="1" presStyleCnt="3">
        <dgm:presLayoutVars>
          <dgm:bulletEnabled val="1"/>
        </dgm:presLayoutVars>
      </dgm:prSet>
      <dgm:spPr/>
    </dgm:pt>
    <dgm:pt modelId="{95112032-4100-4FBE-9237-AE4FFCF28AD3}" type="pres">
      <dgm:prSet presAssocID="{DE99AADE-30C8-4420-B58B-C7368586D6BB}" presName="ThreeNodes_3" presStyleLbl="node1" presStyleIdx="2" presStyleCnt="3">
        <dgm:presLayoutVars>
          <dgm:bulletEnabled val="1"/>
        </dgm:presLayoutVars>
      </dgm:prSet>
      <dgm:spPr/>
    </dgm:pt>
    <dgm:pt modelId="{54A291CA-DDB9-49BC-9150-7B823A1DCEAA}" type="pres">
      <dgm:prSet presAssocID="{DE99AADE-30C8-4420-B58B-C7368586D6BB}" presName="ThreeConn_1-2" presStyleLbl="fgAccFollowNode1" presStyleIdx="0" presStyleCnt="2">
        <dgm:presLayoutVars>
          <dgm:bulletEnabled val="1"/>
        </dgm:presLayoutVars>
      </dgm:prSet>
      <dgm:spPr/>
    </dgm:pt>
    <dgm:pt modelId="{3F7869B2-3EA6-4F91-904C-91E42044D875}" type="pres">
      <dgm:prSet presAssocID="{DE99AADE-30C8-4420-B58B-C7368586D6BB}" presName="ThreeConn_2-3" presStyleLbl="fgAccFollowNode1" presStyleIdx="1" presStyleCnt="2">
        <dgm:presLayoutVars>
          <dgm:bulletEnabled val="1"/>
        </dgm:presLayoutVars>
      </dgm:prSet>
      <dgm:spPr/>
    </dgm:pt>
    <dgm:pt modelId="{779ABA3A-C44D-4032-BD2D-42099F439322}" type="pres">
      <dgm:prSet presAssocID="{DE99AADE-30C8-4420-B58B-C7368586D6BB}" presName="ThreeNodes_1_text" presStyleLbl="node1" presStyleIdx="2" presStyleCnt="3">
        <dgm:presLayoutVars>
          <dgm:bulletEnabled val="1"/>
        </dgm:presLayoutVars>
      </dgm:prSet>
      <dgm:spPr/>
    </dgm:pt>
    <dgm:pt modelId="{2A3CD6E7-2885-4F13-934D-6DAF9CE8D091}" type="pres">
      <dgm:prSet presAssocID="{DE99AADE-30C8-4420-B58B-C7368586D6BB}" presName="ThreeNodes_2_text" presStyleLbl="node1" presStyleIdx="2" presStyleCnt="3">
        <dgm:presLayoutVars>
          <dgm:bulletEnabled val="1"/>
        </dgm:presLayoutVars>
      </dgm:prSet>
      <dgm:spPr/>
    </dgm:pt>
    <dgm:pt modelId="{70A5802C-2FE4-4BC3-B79C-222CDAB22C4B}" type="pres">
      <dgm:prSet presAssocID="{DE99AADE-30C8-4420-B58B-C7368586D6BB}" presName="ThreeNodes_3_text" presStyleLbl="node1" presStyleIdx="2" presStyleCnt="3">
        <dgm:presLayoutVars>
          <dgm:bulletEnabled val="1"/>
        </dgm:presLayoutVars>
      </dgm:prSet>
      <dgm:spPr/>
    </dgm:pt>
  </dgm:ptLst>
  <dgm:cxnLst>
    <dgm:cxn modelId="{C079B100-7FA1-4226-818F-CC5245A634E9}" srcId="{DE99AADE-30C8-4420-B58B-C7368586D6BB}" destId="{7C122272-6440-422E-B100-1FC3BD4E6E4A}" srcOrd="1" destOrd="0" parTransId="{85D1CB6E-3FFC-4995-8EB5-D076044A9943}" sibTransId="{627D7459-6C04-42BE-85E9-7B221E5D3D7B}"/>
    <dgm:cxn modelId="{9F504402-755C-4784-A734-5E8011AD4D6D}" type="presOf" srcId="{62D3D0CA-AAA1-48B0-9EF2-7A98E3CC1EC4}" destId="{779ABA3A-C44D-4032-BD2D-42099F439322}" srcOrd="1" destOrd="0" presId="urn:microsoft.com/office/officeart/2005/8/layout/vProcess5"/>
    <dgm:cxn modelId="{250D041C-CD1F-4E1F-9DFB-D1C070F27777}" type="presOf" srcId="{627D7459-6C04-42BE-85E9-7B221E5D3D7B}" destId="{3F7869B2-3EA6-4F91-904C-91E42044D875}" srcOrd="0" destOrd="0" presId="urn:microsoft.com/office/officeart/2005/8/layout/vProcess5"/>
    <dgm:cxn modelId="{DAECB12E-2588-48FD-B7A1-A860D7E0C193}" type="presOf" srcId="{9EF81EFC-B5AD-4FF6-AD90-21FD42B340BE}" destId="{54A291CA-DDB9-49BC-9150-7B823A1DCEAA}" srcOrd="0" destOrd="0" presId="urn:microsoft.com/office/officeart/2005/8/layout/vProcess5"/>
    <dgm:cxn modelId="{27B7C25E-779C-41CC-8439-A6F47C204F48}" type="presOf" srcId="{7C122272-6440-422E-B100-1FC3BD4E6E4A}" destId="{034036AF-6EA0-461B-8827-B3B07FF32D9F}" srcOrd="0" destOrd="0" presId="urn:microsoft.com/office/officeart/2005/8/layout/vProcess5"/>
    <dgm:cxn modelId="{E4418057-EB2F-4EE8-884C-4E66C503FE1E}" srcId="{DE99AADE-30C8-4420-B58B-C7368586D6BB}" destId="{62D3D0CA-AAA1-48B0-9EF2-7A98E3CC1EC4}" srcOrd="0" destOrd="0" parTransId="{FB9A44D4-A6F6-442F-8671-B72212579E85}" sibTransId="{9EF81EFC-B5AD-4FF6-AD90-21FD42B340BE}"/>
    <dgm:cxn modelId="{60B42395-68C4-46AE-B34A-0C2433781703}" srcId="{DE99AADE-30C8-4420-B58B-C7368586D6BB}" destId="{CC2378C0-A67C-4BF7-ABFF-E777DB294A59}" srcOrd="2" destOrd="0" parTransId="{1D264E38-821C-4025-8E70-34FD1EAF361E}" sibTransId="{19C158A8-113F-4F77-AE0E-24B17CEE10B2}"/>
    <dgm:cxn modelId="{A2BF4D9B-54C7-4EEB-8122-550EC066B8C6}" type="presOf" srcId="{7C122272-6440-422E-B100-1FC3BD4E6E4A}" destId="{2A3CD6E7-2885-4F13-934D-6DAF9CE8D091}" srcOrd="1" destOrd="0" presId="urn:microsoft.com/office/officeart/2005/8/layout/vProcess5"/>
    <dgm:cxn modelId="{9BA232B7-4655-4DFE-86CC-2238427E3C27}" type="presOf" srcId="{DE99AADE-30C8-4420-B58B-C7368586D6BB}" destId="{5766188B-1D2A-492B-BE82-E7650D0575B0}" srcOrd="0" destOrd="0" presId="urn:microsoft.com/office/officeart/2005/8/layout/vProcess5"/>
    <dgm:cxn modelId="{639DE5C2-C03F-42C4-9F00-934F76F209D4}" type="presOf" srcId="{CC2378C0-A67C-4BF7-ABFF-E777DB294A59}" destId="{70A5802C-2FE4-4BC3-B79C-222CDAB22C4B}" srcOrd="1" destOrd="0" presId="urn:microsoft.com/office/officeart/2005/8/layout/vProcess5"/>
    <dgm:cxn modelId="{B9361AEB-A171-4AD8-893D-82E71BA14A75}" type="presOf" srcId="{CC2378C0-A67C-4BF7-ABFF-E777DB294A59}" destId="{95112032-4100-4FBE-9237-AE4FFCF28AD3}" srcOrd="0" destOrd="0" presId="urn:microsoft.com/office/officeart/2005/8/layout/vProcess5"/>
    <dgm:cxn modelId="{048B6EF4-5CC4-427F-A443-89FFD2E5EB20}" type="presOf" srcId="{62D3D0CA-AAA1-48B0-9EF2-7A98E3CC1EC4}" destId="{D6DDB2CE-070F-4A7D-AE2B-2AEC9319BD1A}" srcOrd="0" destOrd="0" presId="urn:microsoft.com/office/officeart/2005/8/layout/vProcess5"/>
    <dgm:cxn modelId="{6A1C86E1-094F-401C-9A58-89DB550FBF1F}" type="presParOf" srcId="{5766188B-1D2A-492B-BE82-E7650D0575B0}" destId="{B988F72C-921D-4E4E-BB34-273E9B33C9AF}" srcOrd="0" destOrd="0" presId="urn:microsoft.com/office/officeart/2005/8/layout/vProcess5"/>
    <dgm:cxn modelId="{9C15992E-1723-471E-8FF0-B7C0531DE837}" type="presParOf" srcId="{5766188B-1D2A-492B-BE82-E7650D0575B0}" destId="{D6DDB2CE-070F-4A7D-AE2B-2AEC9319BD1A}" srcOrd="1" destOrd="0" presId="urn:microsoft.com/office/officeart/2005/8/layout/vProcess5"/>
    <dgm:cxn modelId="{75A9EF87-8907-445E-99F4-CA6F73398EE1}" type="presParOf" srcId="{5766188B-1D2A-492B-BE82-E7650D0575B0}" destId="{034036AF-6EA0-461B-8827-B3B07FF32D9F}" srcOrd="2" destOrd="0" presId="urn:microsoft.com/office/officeart/2005/8/layout/vProcess5"/>
    <dgm:cxn modelId="{40257FB6-EEFA-4AD4-B507-13FB3B93EAF1}" type="presParOf" srcId="{5766188B-1D2A-492B-BE82-E7650D0575B0}" destId="{95112032-4100-4FBE-9237-AE4FFCF28AD3}" srcOrd="3" destOrd="0" presId="urn:microsoft.com/office/officeart/2005/8/layout/vProcess5"/>
    <dgm:cxn modelId="{CA3D511A-D4CB-4BEC-9328-C67804A223F0}" type="presParOf" srcId="{5766188B-1D2A-492B-BE82-E7650D0575B0}" destId="{54A291CA-DDB9-49BC-9150-7B823A1DCEAA}" srcOrd="4" destOrd="0" presId="urn:microsoft.com/office/officeart/2005/8/layout/vProcess5"/>
    <dgm:cxn modelId="{50F33AA2-33F3-48E3-B8E4-8163BC4601A7}" type="presParOf" srcId="{5766188B-1D2A-492B-BE82-E7650D0575B0}" destId="{3F7869B2-3EA6-4F91-904C-91E42044D875}" srcOrd="5" destOrd="0" presId="urn:microsoft.com/office/officeart/2005/8/layout/vProcess5"/>
    <dgm:cxn modelId="{C79BD1C0-AF61-4275-9C82-437EC5FB3D3D}" type="presParOf" srcId="{5766188B-1D2A-492B-BE82-E7650D0575B0}" destId="{779ABA3A-C44D-4032-BD2D-42099F439322}" srcOrd="6" destOrd="0" presId="urn:microsoft.com/office/officeart/2005/8/layout/vProcess5"/>
    <dgm:cxn modelId="{46CEF1E7-DC7B-4C1D-ABDE-DCD117F149D0}" type="presParOf" srcId="{5766188B-1D2A-492B-BE82-E7650D0575B0}" destId="{2A3CD6E7-2885-4F13-934D-6DAF9CE8D091}" srcOrd="7" destOrd="0" presId="urn:microsoft.com/office/officeart/2005/8/layout/vProcess5"/>
    <dgm:cxn modelId="{BB73EFF8-A29B-4B7A-8E53-6FD1CEA2D793}" type="presParOf" srcId="{5766188B-1D2A-492B-BE82-E7650D0575B0}" destId="{70A5802C-2FE4-4BC3-B79C-222CDAB22C4B}"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BFFF69A-0626-41C8-9407-72FD0EC9D9F2}" type="doc">
      <dgm:prSet loTypeId="urn:microsoft.com/office/officeart/2009/3/layout/BlockDescendingList" loCatId="list" qsTypeId="urn:microsoft.com/office/officeart/2005/8/quickstyle/simple4" qsCatId="simple" csTypeId="urn:microsoft.com/office/officeart/2005/8/colors/colorful5" csCatId="colorful" phldr="1"/>
      <dgm:spPr/>
      <dgm:t>
        <a:bodyPr/>
        <a:lstStyle/>
        <a:p>
          <a:endParaRPr lang="en-GB"/>
        </a:p>
      </dgm:t>
    </dgm:pt>
    <dgm:pt modelId="{C8CF7266-73EA-4683-9C84-E3A901B92B8C}">
      <dgm:prSet phldrT="[Text]"/>
      <dgm:spPr>
        <a:solidFill>
          <a:srgbClr val="FF0000"/>
        </a:solidFill>
      </dgm:spPr>
      <dgm:t>
        <a:bodyPr/>
        <a:lstStyle/>
        <a:p>
          <a:endParaRPr lang="en-GB" dirty="0"/>
        </a:p>
      </dgm:t>
    </dgm:pt>
    <dgm:pt modelId="{8328FD93-7B5B-4A29-944A-9CCE725F11B8}" type="parTrans" cxnId="{1CE6D634-7B6D-4079-B5E3-A60849FD49EB}">
      <dgm:prSet/>
      <dgm:spPr/>
      <dgm:t>
        <a:bodyPr/>
        <a:lstStyle/>
        <a:p>
          <a:endParaRPr lang="en-GB"/>
        </a:p>
      </dgm:t>
    </dgm:pt>
    <dgm:pt modelId="{4EB1DA99-3F71-43A3-8F3A-7BB5098A2DCE}" type="sibTrans" cxnId="{1CE6D634-7B6D-4079-B5E3-A60849FD49EB}">
      <dgm:prSet/>
      <dgm:spPr/>
      <dgm:t>
        <a:bodyPr/>
        <a:lstStyle/>
        <a:p>
          <a:endParaRPr lang="en-GB"/>
        </a:p>
      </dgm:t>
    </dgm:pt>
    <dgm:pt modelId="{994DEBA0-2EE8-472C-A3D3-72B1A10626C8}">
      <dgm:prSet phldrT="[Text]"/>
      <dgm:spPr/>
      <dgm:t>
        <a:bodyPr/>
        <a:lstStyle/>
        <a:p>
          <a:endParaRPr lang="en-GB" dirty="0"/>
        </a:p>
      </dgm:t>
    </dgm:pt>
    <dgm:pt modelId="{D889EEAD-F29B-4498-BED2-A6DD0292849C}" type="parTrans" cxnId="{68C2FF0A-DB3B-4FA5-91C5-0EA106FD6DC0}">
      <dgm:prSet/>
      <dgm:spPr/>
      <dgm:t>
        <a:bodyPr/>
        <a:lstStyle/>
        <a:p>
          <a:endParaRPr lang="en-GB"/>
        </a:p>
      </dgm:t>
    </dgm:pt>
    <dgm:pt modelId="{AD81E567-98CC-436E-8019-9401389C8E90}" type="sibTrans" cxnId="{68C2FF0A-DB3B-4FA5-91C5-0EA106FD6DC0}">
      <dgm:prSet/>
      <dgm:spPr/>
      <dgm:t>
        <a:bodyPr/>
        <a:lstStyle/>
        <a:p>
          <a:endParaRPr lang="en-GB"/>
        </a:p>
      </dgm:t>
    </dgm:pt>
    <dgm:pt modelId="{733FC6BF-931B-4343-8C01-9F0D6BF8C226}">
      <dgm:prSet phldrT="[Text]"/>
      <dgm:spPr/>
      <dgm:t>
        <a:bodyPr/>
        <a:lstStyle/>
        <a:p>
          <a:endParaRPr lang="en-GB" dirty="0"/>
        </a:p>
      </dgm:t>
    </dgm:pt>
    <dgm:pt modelId="{FEFB9AAE-1D08-4546-A5A0-F4EEDE7B5459}" type="parTrans" cxnId="{883D981A-29B9-4260-9464-9FDA26847EB9}">
      <dgm:prSet/>
      <dgm:spPr/>
      <dgm:t>
        <a:bodyPr/>
        <a:lstStyle/>
        <a:p>
          <a:endParaRPr lang="en-GB"/>
        </a:p>
      </dgm:t>
    </dgm:pt>
    <dgm:pt modelId="{0AA6EBBB-4DD1-4A79-BD0D-C5007F2EAD1E}" type="sibTrans" cxnId="{883D981A-29B9-4260-9464-9FDA26847EB9}">
      <dgm:prSet/>
      <dgm:spPr/>
      <dgm:t>
        <a:bodyPr/>
        <a:lstStyle/>
        <a:p>
          <a:endParaRPr lang="en-GB"/>
        </a:p>
      </dgm:t>
    </dgm:pt>
    <dgm:pt modelId="{145FC436-E968-40F5-BE94-B082B11F919D}">
      <dgm:prSet phldrT="[Text]"/>
      <dgm:spPr>
        <a:solidFill>
          <a:srgbClr val="00B050"/>
        </a:solidFill>
      </dgm:spPr>
      <dgm:t>
        <a:bodyPr/>
        <a:lstStyle/>
        <a:p>
          <a:endParaRPr lang="en-GB" dirty="0"/>
        </a:p>
      </dgm:t>
    </dgm:pt>
    <dgm:pt modelId="{77C8C6E6-45CA-4548-94A5-1760747502BB}" type="parTrans" cxnId="{6C5BEB25-589C-47F2-BCC2-574BA783CD7F}">
      <dgm:prSet/>
      <dgm:spPr/>
      <dgm:t>
        <a:bodyPr/>
        <a:lstStyle/>
        <a:p>
          <a:endParaRPr lang="en-GB"/>
        </a:p>
      </dgm:t>
    </dgm:pt>
    <dgm:pt modelId="{AA03658A-4788-4B63-8C5D-3158792E280E}" type="sibTrans" cxnId="{6C5BEB25-589C-47F2-BCC2-574BA783CD7F}">
      <dgm:prSet/>
      <dgm:spPr/>
      <dgm:t>
        <a:bodyPr/>
        <a:lstStyle/>
        <a:p>
          <a:endParaRPr lang="en-GB"/>
        </a:p>
      </dgm:t>
    </dgm:pt>
    <dgm:pt modelId="{987A3661-5458-428B-BC1C-585711504933}">
      <dgm:prSet phldrT="[Text]"/>
      <dgm:spPr/>
      <dgm:t>
        <a:bodyPr/>
        <a:lstStyle/>
        <a:p>
          <a:endParaRPr lang="en-GB" dirty="0"/>
        </a:p>
      </dgm:t>
    </dgm:pt>
    <dgm:pt modelId="{1A1195CF-796F-41FC-957F-A0B75142BB01}" type="parTrans" cxnId="{B426991B-76FD-42AE-A34F-F0004DDE09CE}">
      <dgm:prSet/>
      <dgm:spPr/>
      <dgm:t>
        <a:bodyPr/>
        <a:lstStyle/>
        <a:p>
          <a:endParaRPr lang="en-GB"/>
        </a:p>
      </dgm:t>
    </dgm:pt>
    <dgm:pt modelId="{9E43BA89-B32E-401B-8041-D7837B9DE510}" type="sibTrans" cxnId="{B426991B-76FD-42AE-A34F-F0004DDE09CE}">
      <dgm:prSet/>
      <dgm:spPr/>
      <dgm:t>
        <a:bodyPr/>
        <a:lstStyle/>
        <a:p>
          <a:endParaRPr lang="en-GB"/>
        </a:p>
      </dgm:t>
    </dgm:pt>
    <dgm:pt modelId="{A80E5F54-2436-4DE9-B246-086344B9BF43}">
      <dgm:prSet phldrT="[Text]"/>
      <dgm:spPr/>
      <dgm:t>
        <a:bodyPr/>
        <a:lstStyle/>
        <a:p>
          <a:endParaRPr lang="en-GB" dirty="0"/>
        </a:p>
      </dgm:t>
    </dgm:pt>
    <dgm:pt modelId="{5EA93A8B-2D85-4E85-97A0-3AB934902AA8}" type="parTrans" cxnId="{0B9F62EA-C0F9-4D24-8594-164FB85F18F8}">
      <dgm:prSet/>
      <dgm:spPr/>
      <dgm:t>
        <a:bodyPr/>
        <a:lstStyle/>
        <a:p>
          <a:endParaRPr lang="en-GB"/>
        </a:p>
      </dgm:t>
    </dgm:pt>
    <dgm:pt modelId="{416AD1BD-A55D-48D7-845A-8B0A9675A994}" type="sibTrans" cxnId="{0B9F62EA-C0F9-4D24-8594-164FB85F18F8}">
      <dgm:prSet/>
      <dgm:spPr/>
      <dgm:t>
        <a:bodyPr/>
        <a:lstStyle/>
        <a:p>
          <a:endParaRPr lang="en-GB"/>
        </a:p>
      </dgm:t>
    </dgm:pt>
    <dgm:pt modelId="{E5123BA2-70FE-45D1-8185-2C8890F399A3}">
      <dgm:prSet phldrT="[Text]"/>
      <dgm:spPr>
        <a:solidFill>
          <a:schemeClr val="accent6">
            <a:lumMod val="75000"/>
          </a:schemeClr>
        </a:solidFill>
      </dgm:spPr>
      <dgm:t>
        <a:bodyPr/>
        <a:lstStyle/>
        <a:p>
          <a:endParaRPr lang="en-GB" dirty="0"/>
        </a:p>
      </dgm:t>
    </dgm:pt>
    <dgm:pt modelId="{BB1844F3-1D5E-483E-8B1F-E2071333D5DB}" type="parTrans" cxnId="{B4EDBAA1-4E14-4D5F-8435-B817DF7FDB7B}">
      <dgm:prSet/>
      <dgm:spPr/>
      <dgm:t>
        <a:bodyPr/>
        <a:lstStyle/>
        <a:p>
          <a:endParaRPr lang="en-GB"/>
        </a:p>
      </dgm:t>
    </dgm:pt>
    <dgm:pt modelId="{F12DB9C7-0797-4EEB-9860-C4CB7803EFCE}" type="sibTrans" cxnId="{B4EDBAA1-4E14-4D5F-8435-B817DF7FDB7B}">
      <dgm:prSet/>
      <dgm:spPr/>
      <dgm:t>
        <a:bodyPr/>
        <a:lstStyle/>
        <a:p>
          <a:endParaRPr lang="en-GB"/>
        </a:p>
      </dgm:t>
    </dgm:pt>
    <dgm:pt modelId="{545BF743-3516-474C-B638-48CFE97E3730}">
      <dgm:prSet phldrT="[Text]"/>
      <dgm:spPr/>
      <dgm:t>
        <a:bodyPr/>
        <a:lstStyle/>
        <a:p>
          <a:endParaRPr lang="en-GB" dirty="0"/>
        </a:p>
      </dgm:t>
    </dgm:pt>
    <dgm:pt modelId="{8BAD82D1-6D1F-4B41-890D-191935873A46}" type="parTrans" cxnId="{36958A43-562F-4E84-AB07-9A30939B1B9A}">
      <dgm:prSet/>
      <dgm:spPr/>
      <dgm:t>
        <a:bodyPr/>
        <a:lstStyle/>
        <a:p>
          <a:endParaRPr lang="en-GB"/>
        </a:p>
      </dgm:t>
    </dgm:pt>
    <dgm:pt modelId="{ABBBD51C-08CC-4E8C-8DCD-2CDEB37D3B32}" type="sibTrans" cxnId="{36958A43-562F-4E84-AB07-9A30939B1B9A}">
      <dgm:prSet/>
      <dgm:spPr/>
      <dgm:t>
        <a:bodyPr/>
        <a:lstStyle/>
        <a:p>
          <a:endParaRPr lang="en-GB"/>
        </a:p>
      </dgm:t>
    </dgm:pt>
    <dgm:pt modelId="{64D9C5EC-8A18-4544-8E32-406A79175B65}">
      <dgm:prSet phldrT="[Text]"/>
      <dgm:spPr/>
      <dgm:t>
        <a:bodyPr/>
        <a:lstStyle/>
        <a:p>
          <a:endParaRPr lang="en-GB" dirty="0"/>
        </a:p>
      </dgm:t>
    </dgm:pt>
    <dgm:pt modelId="{EE58DADD-9E26-4D25-97CF-7681A3AECC47}" type="parTrans" cxnId="{382C0FF5-BDCB-43BF-9354-7D048A67DDEE}">
      <dgm:prSet/>
      <dgm:spPr/>
      <dgm:t>
        <a:bodyPr/>
        <a:lstStyle/>
        <a:p>
          <a:endParaRPr lang="en-GB"/>
        </a:p>
      </dgm:t>
    </dgm:pt>
    <dgm:pt modelId="{7CDC035F-1D9C-46A7-944E-DFBD3740B1D6}" type="sibTrans" cxnId="{382C0FF5-BDCB-43BF-9354-7D048A67DDEE}">
      <dgm:prSet/>
      <dgm:spPr/>
      <dgm:t>
        <a:bodyPr/>
        <a:lstStyle/>
        <a:p>
          <a:endParaRPr lang="en-GB"/>
        </a:p>
      </dgm:t>
    </dgm:pt>
    <dgm:pt modelId="{7C1501AB-F6A1-4530-A0A5-FC37C9DFE5F1}" type="pres">
      <dgm:prSet presAssocID="{5BFFF69A-0626-41C8-9407-72FD0EC9D9F2}" presName="Name0" presStyleCnt="0">
        <dgm:presLayoutVars>
          <dgm:chMax val="7"/>
          <dgm:chPref val="7"/>
          <dgm:dir/>
          <dgm:animLvl val="lvl"/>
        </dgm:presLayoutVars>
      </dgm:prSet>
      <dgm:spPr/>
    </dgm:pt>
    <dgm:pt modelId="{265E9F3E-0876-4044-930B-F39DA4F06FC5}" type="pres">
      <dgm:prSet presAssocID="{C8CF7266-73EA-4683-9C84-E3A901B92B8C}" presName="parentText_1" presStyleLbl="node1" presStyleIdx="0" presStyleCnt="3">
        <dgm:presLayoutVars>
          <dgm:chMax val="1"/>
          <dgm:chPref val="1"/>
          <dgm:bulletEnabled val="1"/>
        </dgm:presLayoutVars>
      </dgm:prSet>
      <dgm:spPr/>
    </dgm:pt>
    <dgm:pt modelId="{77E609F0-0F01-486A-A69E-955ECAD4D832}" type="pres">
      <dgm:prSet presAssocID="{C8CF7266-73EA-4683-9C84-E3A901B92B8C}" presName="childText_1" presStyleLbl="node1" presStyleIdx="0" presStyleCnt="3">
        <dgm:presLayoutVars>
          <dgm:chMax val="0"/>
          <dgm:chPref val="0"/>
          <dgm:bulletEnabled val="1"/>
        </dgm:presLayoutVars>
      </dgm:prSet>
      <dgm:spPr/>
    </dgm:pt>
    <dgm:pt modelId="{73BA7BAC-E347-4BF1-8A2C-CB4CBBF94F9F}" type="pres">
      <dgm:prSet presAssocID="{C8CF7266-73EA-4683-9C84-E3A901B92B8C}" presName="accentShape_1" presStyleCnt="0"/>
      <dgm:spPr/>
    </dgm:pt>
    <dgm:pt modelId="{BB0B584B-7CCE-415B-895D-3AEFEAAE0359}" type="pres">
      <dgm:prSet presAssocID="{C8CF7266-73EA-4683-9C84-E3A901B92B8C}" presName="imageRepeatNode" presStyleLbl="node1" presStyleIdx="0" presStyleCnt="3"/>
      <dgm:spPr/>
    </dgm:pt>
    <dgm:pt modelId="{77650635-583F-457C-AE75-9BB8DB334357}" type="pres">
      <dgm:prSet presAssocID="{145FC436-E968-40F5-BE94-B082B11F919D}" presName="parentText_2" presStyleLbl="node1" presStyleIdx="0" presStyleCnt="3">
        <dgm:presLayoutVars>
          <dgm:chMax val="1"/>
          <dgm:chPref val="1"/>
          <dgm:bulletEnabled val="1"/>
        </dgm:presLayoutVars>
      </dgm:prSet>
      <dgm:spPr/>
    </dgm:pt>
    <dgm:pt modelId="{344B8E03-E768-4C2F-B9ED-5107ED8F8377}" type="pres">
      <dgm:prSet presAssocID="{145FC436-E968-40F5-BE94-B082B11F919D}" presName="childText_2" presStyleLbl="node2" presStyleIdx="0" presStyleCnt="0">
        <dgm:presLayoutVars>
          <dgm:chMax val="0"/>
          <dgm:chPref val="0"/>
          <dgm:bulletEnabled val="1"/>
        </dgm:presLayoutVars>
      </dgm:prSet>
      <dgm:spPr/>
    </dgm:pt>
    <dgm:pt modelId="{74714BE5-6EDA-4470-82F0-8C48F31E83FA}" type="pres">
      <dgm:prSet presAssocID="{145FC436-E968-40F5-BE94-B082B11F919D}" presName="accentShape_2" presStyleCnt="0"/>
      <dgm:spPr/>
    </dgm:pt>
    <dgm:pt modelId="{E8A50C9E-C92A-4807-AAE1-AD0970870165}" type="pres">
      <dgm:prSet presAssocID="{145FC436-E968-40F5-BE94-B082B11F919D}" presName="imageRepeatNode" presStyleLbl="node1" presStyleIdx="1" presStyleCnt="3"/>
      <dgm:spPr/>
    </dgm:pt>
    <dgm:pt modelId="{07F87FA6-9C20-4907-AB61-DA17316A90F2}" type="pres">
      <dgm:prSet presAssocID="{E5123BA2-70FE-45D1-8185-2C8890F399A3}" presName="parentText_3" presStyleLbl="node1" presStyleIdx="1" presStyleCnt="3">
        <dgm:presLayoutVars>
          <dgm:chMax val="1"/>
          <dgm:chPref val="1"/>
          <dgm:bulletEnabled val="1"/>
        </dgm:presLayoutVars>
      </dgm:prSet>
      <dgm:spPr/>
    </dgm:pt>
    <dgm:pt modelId="{13CE30D6-2BB8-48A1-A49C-F020EAF20392}" type="pres">
      <dgm:prSet presAssocID="{E5123BA2-70FE-45D1-8185-2C8890F399A3}" presName="childText_3" presStyleLbl="node2" presStyleIdx="0" presStyleCnt="0">
        <dgm:presLayoutVars>
          <dgm:chMax val="0"/>
          <dgm:chPref val="0"/>
          <dgm:bulletEnabled val="1"/>
        </dgm:presLayoutVars>
      </dgm:prSet>
      <dgm:spPr/>
    </dgm:pt>
    <dgm:pt modelId="{6DE92F31-D606-462B-A206-C2EE80DED3B6}" type="pres">
      <dgm:prSet presAssocID="{E5123BA2-70FE-45D1-8185-2C8890F399A3}" presName="accentShape_3" presStyleCnt="0"/>
      <dgm:spPr/>
    </dgm:pt>
    <dgm:pt modelId="{0FCC65C6-F996-4252-8A34-3F1BE10ABD5E}" type="pres">
      <dgm:prSet presAssocID="{E5123BA2-70FE-45D1-8185-2C8890F399A3}" presName="imageRepeatNode" presStyleLbl="node1" presStyleIdx="2" presStyleCnt="3"/>
      <dgm:spPr/>
    </dgm:pt>
  </dgm:ptLst>
  <dgm:cxnLst>
    <dgm:cxn modelId="{F39E5800-5E99-4B62-892E-F8431775D116}" type="presOf" srcId="{C8CF7266-73EA-4683-9C84-E3A901B92B8C}" destId="{BB0B584B-7CCE-415B-895D-3AEFEAAE0359}" srcOrd="1" destOrd="0" presId="urn:microsoft.com/office/officeart/2009/3/layout/BlockDescendingList"/>
    <dgm:cxn modelId="{CDC6F108-B03B-4DD2-92EB-A58D001B1866}" type="presOf" srcId="{145FC436-E968-40F5-BE94-B082B11F919D}" destId="{77650635-583F-457C-AE75-9BB8DB334357}" srcOrd="0" destOrd="0" presId="urn:microsoft.com/office/officeart/2009/3/layout/BlockDescendingList"/>
    <dgm:cxn modelId="{68C2FF0A-DB3B-4FA5-91C5-0EA106FD6DC0}" srcId="{C8CF7266-73EA-4683-9C84-E3A901B92B8C}" destId="{994DEBA0-2EE8-472C-A3D3-72B1A10626C8}" srcOrd="0" destOrd="0" parTransId="{D889EEAD-F29B-4498-BED2-A6DD0292849C}" sibTransId="{AD81E567-98CC-436E-8019-9401389C8E90}"/>
    <dgm:cxn modelId="{BA95D313-6838-48F3-8746-9E1F6CDF1FBC}" type="presOf" srcId="{E5123BA2-70FE-45D1-8185-2C8890F399A3}" destId="{07F87FA6-9C20-4907-AB61-DA17316A90F2}" srcOrd="0" destOrd="0" presId="urn:microsoft.com/office/officeart/2009/3/layout/BlockDescendingList"/>
    <dgm:cxn modelId="{DFEB3415-65A1-4254-A582-9D9CD5F673D7}" type="presOf" srcId="{145FC436-E968-40F5-BE94-B082B11F919D}" destId="{E8A50C9E-C92A-4807-AAE1-AD0970870165}" srcOrd="1" destOrd="0" presId="urn:microsoft.com/office/officeart/2009/3/layout/BlockDescendingList"/>
    <dgm:cxn modelId="{883D981A-29B9-4260-9464-9FDA26847EB9}" srcId="{C8CF7266-73EA-4683-9C84-E3A901B92B8C}" destId="{733FC6BF-931B-4343-8C01-9F0D6BF8C226}" srcOrd="1" destOrd="0" parTransId="{FEFB9AAE-1D08-4546-A5A0-F4EEDE7B5459}" sibTransId="{0AA6EBBB-4DD1-4A79-BD0D-C5007F2EAD1E}"/>
    <dgm:cxn modelId="{B426991B-76FD-42AE-A34F-F0004DDE09CE}" srcId="{145FC436-E968-40F5-BE94-B082B11F919D}" destId="{987A3661-5458-428B-BC1C-585711504933}" srcOrd="0" destOrd="0" parTransId="{1A1195CF-796F-41FC-957F-A0B75142BB01}" sibTransId="{9E43BA89-B32E-401B-8041-D7837B9DE510}"/>
    <dgm:cxn modelId="{6084421E-1BCC-4780-ADD3-D99AD9B95F13}" type="presOf" srcId="{C8CF7266-73EA-4683-9C84-E3A901B92B8C}" destId="{265E9F3E-0876-4044-930B-F39DA4F06FC5}" srcOrd="0" destOrd="0" presId="urn:microsoft.com/office/officeart/2009/3/layout/BlockDescendingList"/>
    <dgm:cxn modelId="{6C5BEB25-589C-47F2-BCC2-574BA783CD7F}" srcId="{5BFFF69A-0626-41C8-9407-72FD0EC9D9F2}" destId="{145FC436-E968-40F5-BE94-B082B11F919D}" srcOrd="1" destOrd="0" parTransId="{77C8C6E6-45CA-4548-94A5-1760747502BB}" sibTransId="{AA03658A-4788-4B63-8C5D-3158792E280E}"/>
    <dgm:cxn modelId="{1CE6D634-7B6D-4079-B5E3-A60849FD49EB}" srcId="{5BFFF69A-0626-41C8-9407-72FD0EC9D9F2}" destId="{C8CF7266-73EA-4683-9C84-E3A901B92B8C}" srcOrd="0" destOrd="0" parTransId="{8328FD93-7B5B-4A29-944A-9CCE725F11B8}" sibTransId="{4EB1DA99-3F71-43A3-8F3A-7BB5098A2DCE}"/>
    <dgm:cxn modelId="{C25BC562-D5DF-426F-84D5-4534D2579B01}" type="presOf" srcId="{A80E5F54-2436-4DE9-B246-086344B9BF43}" destId="{344B8E03-E768-4C2F-B9ED-5107ED8F8377}" srcOrd="0" destOrd="1" presId="urn:microsoft.com/office/officeart/2009/3/layout/BlockDescendingList"/>
    <dgm:cxn modelId="{36958A43-562F-4E84-AB07-9A30939B1B9A}" srcId="{E5123BA2-70FE-45D1-8185-2C8890F399A3}" destId="{545BF743-3516-474C-B638-48CFE97E3730}" srcOrd="0" destOrd="0" parTransId="{8BAD82D1-6D1F-4B41-890D-191935873A46}" sibTransId="{ABBBD51C-08CC-4E8C-8DCD-2CDEB37D3B32}"/>
    <dgm:cxn modelId="{2A55E145-2F38-4022-BBD0-37E62E574472}" type="presOf" srcId="{545BF743-3516-474C-B638-48CFE97E3730}" destId="{13CE30D6-2BB8-48A1-A49C-F020EAF20392}" srcOrd="0" destOrd="0" presId="urn:microsoft.com/office/officeart/2009/3/layout/BlockDescendingList"/>
    <dgm:cxn modelId="{180CD44C-08EE-456E-8E95-1C2BBAA09425}" type="presOf" srcId="{E5123BA2-70FE-45D1-8185-2C8890F399A3}" destId="{0FCC65C6-F996-4252-8A34-3F1BE10ABD5E}" srcOrd="1" destOrd="0" presId="urn:microsoft.com/office/officeart/2009/3/layout/BlockDescendingList"/>
    <dgm:cxn modelId="{8107B974-F2B5-4E1D-84F2-8136048099AE}" type="presOf" srcId="{64D9C5EC-8A18-4544-8E32-406A79175B65}" destId="{13CE30D6-2BB8-48A1-A49C-F020EAF20392}" srcOrd="0" destOrd="1" presId="urn:microsoft.com/office/officeart/2009/3/layout/BlockDescendingList"/>
    <dgm:cxn modelId="{0913267E-0C29-4FB1-90F4-DB6C897C76DF}" type="presOf" srcId="{994DEBA0-2EE8-472C-A3D3-72B1A10626C8}" destId="{77E609F0-0F01-486A-A69E-955ECAD4D832}" srcOrd="0" destOrd="0" presId="urn:microsoft.com/office/officeart/2009/3/layout/BlockDescendingList"/>
    <dgm:cxn modelId="{186DAD85-78AE-4ACD-8513-731DCFDD1134}" type="presOf" srcId="{987A3661-5458-428B-BC1C-585711504933}" destId="{344B8E03-E768-4C2F-B9ED-5107ED8F8377}" srcOrd="0" destOrd="0" presId="urn:microsoft.com/office/officeart/2009/3/layout/BlockDescendingList"/>
    <dgm:cxn modelId="{20EF9F92-2CB2-4AD7-973A-98123EDC1C38}" type="presOf" srcId="{5BFFF69A-0626-41C8-9407-72FD0EC9D9F2}" destId="{7C1501AB-F6A1-4530-A0A5-FC37C9DFE5F1}" srcOrd="0" destOrd="0" presId="urn:microsoft.com/office/officeart/2009/3/layout/BlockDescendingList"/>
    <dgm:cxn modelId="{6BA1DC98-2B69-4E97-976A-3E2E22DAE457}" type="presOf" srcId="{733FC6BF-931B-4343-8C01-9F0D6BF8C226}" destId="{77E609F0-0F01-486A-A69E-955ECAD4D832}" srcOrd="0" destOrd="1" presId="urn:microsoft.com/office/officeart/2009/3/layout/BlockDescendingList"/>
    <dgm:cxn modelId="{B4EDBAA1-4E14-4D5F-8435-B817DF7FDB7B}" srcId="{5BFFF69A-0626-41C8-9407-72FD0EC9D9F2}" destId="{E5123BA2-70FE-45D1-8185-2C8890F399A3}" srcOrd="2" destOrd="0" parTransId="{BB1844F3-1D5E-483E-8B1F-E2071333D5DB}" sibTransId="{F12DB9C7-0797-4EEB-9860-C4CB7803EFCE}"/>
    <dgm:cxn modelId="{0B9F62EA-C0F9-4D24-8594-164FB85F18F8}" srcId="{145FC436-E968-40F5-BE94-B082B11F919D}" destId="{A80E5F54-2436-4DE9-B246-086344B9BF43}" srcOrd="1" destOrd="0" parTransId="{5EA93A8B-2D85-4E85-97A0-3AB934902AA8}" sibTransId="{416AD1BD-A55D-48D7-845A-8B0A9675A994}"/>
    <dgm:cxn modelId="{382C0FF5-BDCB-43BF-9354-7D048A67DDEE}" srcId="{E5123BA2-70FE-45D1-8185-2C8890F399A3}" destId="{64D9C5EC-8A18-4544-8E32-406A79175B65}" srcOrd="1" destOrd="0" parTransId="{EE58DADD-9E26-4D25-97CF-7681A3AECC47}" sibTransId="{7CDC035F-1D9C-46A7-944E-DFBD3740B1D6}"/>
    <dgm:cxn modelId="{3EFFC9BF-9C0B-4A5A-ADE5-99905A637375}" type="presParOf" srcId="{7C1501AB-F6A1-4530-A0A5-FC37C9DFE5F1}" destId="{265E9F3E-0876-4044-930B-F39DA4F06FC5}" srcOrd="0" destOrd="0" presId="urn:microsoft.com/office/officeart/2009/3/layout/BlockDescendingList"/>
    <dgm:cxn modelId="{F27B1A98-1D08-46B6-A669-D515B3214220}" type="presParOf" srcId="{7C1501AB-F6A1-4530-A0A5-FC37C9DFE5F1}" destId="{77E609F0-0F01-486A-A69E-955ECAD4D832}" srcOrd="1" destOrd="0" presId="urn:microsoft.com/office/officeart/2009/3/layout/BlockDescendingList"/>
    <dgm:cxn modelId="{A452EB37-B961-4975-93F3-F8BE0D10697F}" type="presParOf" srcId="{7C1501AB-F6A1-4530-A0A5-FC37C9DFE5F1}" destId="{73BA7BAC-E347-4BF1-8A2C-CB4CBBF94F9F}" srcOrd="2" destOrd="0" presId="urn:microsoft.com/office/officeart/2009/3/layout/BlockDescendingList"/>
    <dgm:cxn modelId="{559DE652-F798-4273-A922-90D0545BBB81}" type="presParOf" srcId="{73BA7BAC-E347-4BF1-8A2C-CB4CBBF94F9F}" destId="{BB0B584B-7CCE-415B-895D-3AEFEAAE0359}" srcOrd="0" destOrd="0" presId="urn:microsoft.com/office/officeart/2009/3/layout/BlockDescendingList"/>
    <dgm:cxn modelId="{86BFC0B3-3ED3-41E8-881C-FCEEB7ABE65A}" type="presParOf" srcId="{7C1501AB-F6A1-4530-A0A5-FC37C9DFE5F1}" destId="{77650635-583F-457C-AE75-9BB8DB334357}" srcOrd="3" destOrd="0" presId="urn:microsoft.com/office/officeart/2009/3/layout/BlockDescendingList"/>
    <dgm:cxn modelId="{43FBC6C4-4E90-47D8-A5C5-78C8D466BC82}" type="presParOf" srcId="{7C1501AB-F6A1-4530-A0A5-FC37C9DFE5F1}" destId="{344B8E03-E768-4C2F-B9ED-5107ED8F8377}" srcOrd="4" destOrd="0" presId="urn:microsoft.com/office/officeart/2009/3/layout/BlockDescendingList"/>
    <dgm:cxn modelId="{FE929091-235B-4ED6-B308-9A432864A982}" type="presParOf" srcId="{7C1501AB-F6A1-4530-A0A5-FC37C9DFE5F1}" destId="{74714BE5-6EDA-4470-82F0-8C48F31E83FA}" srcOrd="5" destOrd="0" presId="urn:microsoft.com/office/officeart/2009/3/layout/BlockDescendingList"/>
    <dgm:cxn modelId="{F351BE5E-68FE-4F77-B872-64A7B8745703}" type="presParOf" srcId="{74714BE5-6EDA-4470-82F0-8C48F31E83FA}" destId="{E8A50C9E-C92A-4807-AAE1-AD0970870165}" srcOrd="0" destOrd="0" presId="urn:microsoft.com/office/officeart/2009/3/layout/BlockDescendingList"/>
    <dgm:cxn modelId="{72C94BF2-63E0-4603-930A-F8BB144F3B56}" type="presParOf" srcId="{7C1501AB-F6A1-4530-A0A5-FC37C9DFE5F1}" destId="{07F87FA6-9C20-4907-AB61-DA17316A90F2}" srcOrd="6" destOrd="0" presId="urn:microsoft.com/office/officeart/2009/3/layout/BlockDescendingList"/>
    <dgm:cxn modelId="{0A7D0BB2-7BE3-4DAE-A560-6F8C41698F69}" type="presParOf" srcId="{7C1501AB-F6A1-4530-A0A5-FC37C9DFE5F1}" destId="{13CE30D6-2BB8-48A1-A49C-F020EAF20392}" srcOrd="7" destOrd="0" presId="urn:microsoft.com/office/officeart/2009/3/layout/BlockDescendingList"/>
    <dgm:cxn modelId="{139B4334-64B5-42DE-ADE2-3E8A08A88CA1}" type="presParOf" srcId="{7C1501AB-F6A1-4530-A0A5-FC37C9DFE5F1}" destId="{6DE92F31-D606-462B-A206-C2EE80DED3B6}" srcOrd="8" destOrd="0" presId="urn:microsoft.com/office/officeart/2009/3/layout/BlockDescendingList"/>
    <dgm:cxn modelId="{DDB08439-2FB2-4728-84B5-4F061B039EC1}" type="presParOf" srcId="{6DE92F31-D606-462B-A206-C2EE80DED3B6}" destId="{0FCC65C6-F996-4252-8A34-3F1BE10ABD5E}" srcOrd="0" destOrd="0" presId="urn:microsoft.com/office/officeart/2009/3/layout/BlockDescending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99AD1C-8041-5B4D-BDC8-34BDEB33994E}">
      <dsp:nvSpPr>
        <dsp:cNvPr id="0" name=""/>
        <dsp:cNvSpPr/>
      </dsp:nvSpPr>
      <dsp:spPr>
        <a:xfrm>
          <a:off x="0" y="0"/>
          <a:ext cx="4975225" cy="4975225"/>
        </a:xfrm>
        <a:prstGeom prst="pie">
          <a:avLst>
            <a:gd name="adj1" fmla="val 5400000"/>
            <a:gd name="adj2" fmla="val 16200000"/>
          </a:avLst>
        </a:prstGeom>
        <a:solidFill>
          <a:schemeClr val="accent1">
            <a:hueOff val="0"/>
            <a:satOff val="0"/>
            <a:lumOff val="0"/>
            <a:alphaOff val="0"/>
          </a:schemeClr>
        </a:solidFill>
        <a:ln w="19050" cap="flat" cmpd="sng" algn="ctr">
          <a:solidFill>
            <a:schemeClr val="tx2"/>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1E76CA-5B09-1148-9210-BE60AEFF3BF9}">
      <dsp:nvSpPr>
        <dsp:cNvPr id="0" name=""/>
        <dsp:cNvSpPr/>
      </dsp:nvSpPr>
      <dsp:spPr>
        <a:xfrm>
          <a:off x="2487612" y="0"/>
          <a:ext cx="8156575" cy="4975225"/>
        </a:xfrm>
        <a:prstGeom prst="rect">
          <a:avLst/>
        </a:prstGeom>
        <a:solidFill>
          <a:schemeClr val="accent5">
            <a:alpha val="90000"/>
          </a:schemeClr>
        </a:solidFill>
        <a:ln w="19050" cap="flat" cmpd="sng" algn="ctr">
          <a:solidFill>
            <a:schemeClr val="tx2"/>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914400" rtl="0" eaLnBrk="1" latinLnBrk="0" hangingPunct="1">
            <a:lnSpc>
              <a:spcPct val="90000"/>
            </a:lnSpc>
            <a:spcBef>
              <a:spcPct val="0"/>
            </a:spcBef>
            <a:spcAft>
              <a:spcPct val="35000"/>
            </a:spcAft>
            <a:buNone/>
          </a:pPr>
          <a:r>
            <a:rPr lang="en-US" sz="2000" b="1" kern="1200" dirty="0">
              <a:solidFill>
                <a:schemeClr val="tx2"/>
              </a:solidFill>
              <a:latin typeface="+mn-lt"/>
              <a:ea typeface="+mn-ea"/>
              <a:cs typeface="+mn-cs"/>
            </a:rPr>
            <a:t>1</a:t>
          </a:r>
        </a:p>
      </dsp:txBody>
      <dsp:txXfrm>
        <a:off x="2487612" y="0"/>
        <a:ext cx="4078287" cy="1492570"/>
      </dsp:txXfrm>
    </dsp:sp>
    <dsp:sp modelId="{461E2806-6010-9D49-85F0-B08738B98F8E}">
      <dsp:nvSpPr>
        <dsp:cNvPr id="0" name=""/>
        <dsp:cNvSpPr/>
      </dsp:nvSpPr>
      <dsp:spPr>
        <a:xfrm>
          <a:off x="870665" y="1492570"/>
          <a:ext cx="3233893" cy="3233893"/>
        </a:xfrm>
        <a:prstGeom prst="pie">
          <a:avLst>
            <a:gd name="adj1" fmla="val 5400000"/>
            <a:gd name="adj2" fmla="val 16200000"/>
          </a:avLst>
        </a:prstGeom>
        <a:solidFill>
          <a:schemeClr val="accent1">
            <a:hueOff val="0"/>
            <a:satOff val="0"/>
            <a:lumOff val="0"/>
            <a:alphaOff val="0"/>
          </a:schemeClr>
        </a:solidFill>
        <a:ln w="19050" cap="flat" cmpd="sng" algn="ctr">
          <a:solidFill>
            <a:schemeClr val="tx2"/>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5B2516-633A-034F-AF07-B5CAC8F8D59A}">
      <dsp:nvSpPr>
        <dsp:cNvPr id="0" name=""/>
        <dsp:cNvSpPr/>
      </dsp:nvSpPr>
      <dsp:spPr>
        <a:xfrm>
          <a:off x="2487612" y="1492570"/>
          <a:ext cx="8156575" cy="3233893"/>
        </a:xfrm>
        <a:prstGeom prst="rect">
          <a:avLst/>
        </a:prstGeom>
        <a:solidFill>
          <a:schemeClr val="accent5">
            <a:alpha val="90000"/>
          </a:schemeClr>
        </a:solidFill>
        <a:ln w="19050" cap="flat" cmpd="sng" algn="ctr">
          <a:solidFill>
            <a:schemeClr val="tx2"/>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2"/>
              </a:solidFill>
            </a:rPr>
            <a:t>2</a:t>
          </a:r>
          <a:endParaRPr lang="en-US" sz="2000" kern="1200" dirty="0">
            <a:solidFill>
              <a:schemeClr val="tx2"/>
            </a:solidFill>
          </a:endParaRPr>
        </a:p>
      </dsp:txBody>
      <dsp:txXfrm>
        <a:off x="2487612" y="1492570"/>
        <a:ext cx="4078287" cy="1492565"/>
      </dsp:txXfrm>
    </dsp:sp>
    <dsp:sp modelId="{02DB3D1B-4673-BD48-AC7B-BC8A7421DEEC}">
      <dsp:nvSpPr>
        <dsp:cNvPr id="0" name=""/>
        <dsp:cNvSpPr/>
      </dsp:nvSpPr>
      <dsp:spPr>
        <a:xfrm>
          <a:off x="1741329" y="2985136"/>
          <a:ext cx="1492566" cy="1492566"/>
        </a:xfrm>
        <a:prstGeom prst="pie">
          <a:avLst>
            <a:gd name="adj1" fmla="val 5400000"/>
            <a:gd name="adj2" fmla="val 16200000"/>
          </a:avLst>
        </a:prstGeom>
        <a:solidFill>
          <a:schemeClr val="accent1">
            <a:hueOff val="0"/>
            <a:satOff val="0"/>
            <a:lumOff val="0"/>
            <a:alphaOff val="0"/>
          </a:schemeClr>
        </a:solidFill>
        <a:ln w="19050" cap="flat" cmpd="sng" algn="ctr">
          <a:solidFill>
            <a:schemeClr val="tx2"/>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C02F81-77D9-C249-ACB2-80E34B7F1D16}">
      <dsp:nvSpPr>
        <dsp:cNvPr id="0" name=""/>
        <dsp:cNvSpPr/>
      </dsp:nvSpPr>
      <dsp:spPr>
        <a:xfrm>
          <a:off x="2487612" y="2985136"/>
          <a:ext cx="8156575" cy="1492566"/>
        </a:xfrm>
        <a:prstGeom prst="rect">
          <a:avLst/>
        </a:prstGeom>
        <a:solidFill>
          <a:schemeClr val="accent5">
            <a:alpha val="90000"/>
          </a:schemeClr>
        </a:solidFill>
        <a:ln w="19050" cap="flat" cmpd="sng" algn="ctr">
          <a:solidFill>
            <a:schemeClr val="tx2"/>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2"/>
              </a:solidFill>
            </a:rPr>
            <a:t>3</a:t>
          </a:r>
          <a:endParaRPr lang="en-US" sz="2000" kern="1200" dirty="0">
            <a:solidFill>
              <a:schemeClr val="tx2"/>
            </a:solidFill>
          </a:endParaRPr>
        </a:p>
      </dsp:txBody>
      <dsp:txXfrm>
        <a:off x="2487612" y="2985136"/>
        <a:ext cx="4078287" cy="1492566"/>
      </dsp:txXfrm>
    </dsp:sp>
    <dsp:sp modelId="{D01F0B03-49CB-6343-8E8B-1A4DF81562FF}">
      <dsp:nvSpPr>
        <dsp:cNvPr id="0" name=""/>
        <dsp:cNvSpPr/>
      </dsp:nvSpPr>
      <dsp:spPr>
        <a:xfrm>
          <a:off x="6565900" y="0"/>
          <a:ext cx="4078287" cy="149257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171450" lvl="1" indent="-171450" algn="ctr" defTabSz="711200">
            <a:lnSpc>
              <a:spcPct val="90000"/>
            </a:lnSpc>
            <a:spcBef>
              <a:spcPct val="0"/>
            </a:spcBef>
            <a:spcAft>
              <a:spcPct val="15000"/>
            </a:spcAft>
            <a:buNone/>
          </a:pPr>
          <a:r>
            <a:rPr lang="en-US" sz="1600" kern="1200" dirty="0">
              <a:solidFill>
                <a:schemeClr val="tx2"/>
              </a:solidFill>
              <a:latin typeface="+mn-lt"/>
              <a:ea typeface="+mn-ea"/>
              <a:cs typeface="+mn-cs"/>
            </a:rPr>
            <a:t>Understand the purpose of evaluative writing and the specific criteria in the mark scheme.</a:t>
          </a:r>
          <a:endParaRPr lang="en-US" sz="1600" kern="1200" dirty="0">
            <a:solidFill>
              <a:schemeClr val="tx2"/>
            </a:solidFill>
            <a:latin typeface="Arial"/>
            <a:ea typeface="+mn-ea"/>
            <a:cs typeface="+mn-cs"/>
          </a:endParaRPr>
        </a:p>
        <a:p>
          <a:pPr marL="114300" lvl="1" indent="-114300" algn="l" defTabSz="533400">
            <a:lnSpc>
              <a:spcPct val="90000"/>
            </a:lnSpc>
            <a:spcBef>
              <a:spcPct val="0"/>
            </a:spcBef>
            <a:spcAft>
              <a:spcPct val="15000"/>
            </a:spcAft>
            <a:buChar char="•"/>
          </a:pPr>
          <a:endParaRPr lang="en-US" sz="1200" kern="1200" dirty="0">
            <a:solidFill>
              <a:schemeClr val="tx2"/>
            </a:solidFill>
            <a:latin typeface="Arial"/>
            <a:ea typeface="+mn-ea"/>
            <a:cs typeface="+mn-cs"/>
          </a:endParaRPr>
        </a:p>
      </dsp:txBody>
      <dsp:txXfrm>
        <a:off x="6565900" y="0"/>
        <a:ext cx="4078287" cy="1492570"/>
      </dsp:txXfrm>
    </dsp:sp>
    <dsp:sp modelId="{7099CD08-F58B-1142-BB82-7DAFBA9B30DF}">
      <dsp:nvSpPr>
        <dsp:cNvPr id="0" name=""/>
        <dsp:cNvSpPr/>
      </dsp:nvSpPr>
      <dsp:spPr>
        <a:xfrm>
          <a:off x="6565900" y="1492570"/>
          <a:ext cx="4078287" cy="149256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171450" lvl="1" indent="-171450" algn="ctr" defTabSz="711200">
            <a:lnSpc>
              <a:spcPct val="90000"/>
            </a:lnSpc>
            <a:spcBef>
              <a:spcPct val="0"/>
            </a:spcBef>
            <a:spcAft>
              <a:spcPct val="15000"/>
            </a:spcAft>
            <a:buNone/>
          </a:pPr>
          <a:r>
            <a:rPr lang="en-US" sz="1600" kern="1200" dirty="0">
              <a:solidFill>
                <a:schemeClr val="tx2"/>
              </a:solidFill>
              <a:latin typeface="+mn-lt"/>
              <a:ea typeface="+mn-ea"/>
              <a:cs typeface="+mn-cs"/>
            </a:rPr>
            <a:t>Breakdown an evaluation into a clear introduction, detailed body, and concise conclusion.</a:t>
          </a:r>
          <a:endParaRPr lang="en-US" sz="1600" kern="1200" dirty="0">
            <a:solidFill>
              <a:schemeClr val="tx2"/>
            </a:solidFill>
          </a:endParaRPr>
        </a:p>
      </dsp:txBody>
      <dsp:txXfrm>
        <a:off x="6565900" y="1492570"/>
        <a:ext cx="4078287" cy="1492565"/>
      </dsp:txXfrm>
    </dsp:sp>
    <dsp:sp modelId="{A2439CD1-8242-4C47-BBF8-49394C10A5C1}">
      <dsp:nvSpPr>
        <dsp:cNvPr id="0" name=""/>
        <dsp:cNvSpPr/>
      </dsp:nvSpPr>
      <dsp:spPr>
        <a:xfrm>
          <a:off x="6565900" y="2985136"/>
          <a:ext cx="4078287" cy="149256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171450" lvl="1" indent="-171450" algn="ctr" defTabSz="711200">
            <a:lnSpc>
              <a:spcPct val="90000"/>
            </a:lnSpc>
            <a:spcBef>
              <a:spcPct val="0"/>
            </a:spcBef>
            <a:spcAft>
              <a:spcPct val="15000"/>
            </a:spcAft>
            <a:buNone/>
          </a:pPr>
          <a:r>
            <a:rPr lang="en-US" sz="1600" kern="1200" dirty="0">
              <a:solidFill>
                <a:schemeClr val="tx2"/>
              </a:solidFill>
              <a:latin typeface="+mn-lt"/>
              <a:ea typeface="+mn-ea"/>
              <a:cs typeface="+mn-cs"/>
            </a:rPr>
            <a:t>Develop analytical skills by comparing project outcomes to the mark scheme (effectiveness of assets, legal/ethical considerations).</a:t>
          </a:r>
          <a:endParaRPr lang="en-US" sz="1600" kern="1200" dirty="0">
            <a:solidFill>
              <a:schemeClr val="tx2"/>
            </a:solidFill>
          </a:endParaRPr>
        </a:p>
      </dsp:txBody>
      <dsp:txXfrm>
        <a:off x="6565900" y="2985136"/>
        <a:ext cx="4078287" cy="14925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AB2B66-DE8C-4545-AD9D-0F9E27FFD531}">
      <dsp:nvSpPr>
        <dsp:cNvPr id="0" name=""/>
        <dsp:cNvSpPr/>
      </dsp:nvSpPr>
      <dsp:spPr>
        <a:xfrm>
          <a:off x="1862742" y="1449"/>
          <a:ext cx="2851923" cy="142596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535" tIns="59690" rIns="89535" bIns="59690" numCol="1" spcCol="1270" anchor="ctr" anchorCtr="0">
          <a:noAutofit/>
        </a:bodyPr>
        <a:lstStyle/>
        <a:p>
          <a:pPr marL="0" lvl="0" indent="0" algn="ctr" defTabSz="2089150">
            <a:lnSpc>
              <a:spcPct val="90000"/>
            </a:lnSpc>
            <a:spcBef>
              <a:spcPct val="0"/>
            </a:spcBef>
            <a:spcAft>
              <a:spcPct val="35000"/>
            </a:spcAft>
            <a:buNone/>
          </a:pPr>
          <a:r>
            <a:rPr lang="en-GB" sz="4700" kern="1200" dirty="0"/>
            <a:t>First Sentence</a:t>
          </a:r>
        </a:p>
      </dsp:txBody>
      <dsp:txXfrm>
        <a:off x="1904507" y="43214"/>
        <a:ext cx="2768393" cy="1342431"/>
      </dsp:txXfrm>
    </dsp:sp>
    <dsp:sp modelId="{688E1401-434A-4C9F-B61F-58D8EAF5BD22}">
      <dsp:nvSpPr>
        <dsp:cNvPr id="0" name=""/>
        <dsp:cNvSpPr/>
      </dsp:nvSpPr>
      <dsp:spPr>
        <a:xfrm>
          <a:off x="2147934" y="1427410"/>
          <a:ext cx="285192" cy="1069471"/>
        </a:xfrm>
        <a:custGeom>
          <a:avLst/>
          <a:gdLst/>
          <a:ahLst/>
          <a:cxnLst/>
          <a:rect l="0" t="0" r="0" b="0"/>
          <a:pathLst>
            <a:path>
              <a:moveTo>
                <a:pt x="0" y="0"/>
              </a:moveTo>
              <a:lnTo>
                <a:pt x="0" y="1069471"/>
              </a:lnTo>
              <a:lnTo>
                <a:pt x="285192" y="1069471"/>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318481D-55C8-4D32-BC6B-A589F4AF9D0D}">
      <dsp:nvSpPr>
        <dsp:cNvPr id="0" name=""/>
        <dsp:cNvSpPr/>
      </dsp:nvSpPr>
      <dsp:spPr>
        <a:xfrm>
          <a:off x="2433127" y="1783901"/>
          <a:ext cx="2281538" cy="1425961"/>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82550" rIns="123825" bIns="82550" numCol="1" spcCol="1270" anchor="ctr" anchorCtr="0">
          <a:noAutofit/>
        </a:bodyPr>
        <a:lstStyle/>
        <a:p>
          <a:pPr marL="0" lvl="0" indent="0" algn="ctr" defTabSz="2889250">
            <a:lnSpc>
              <a:spcPct val="90000"/>
            </a:lnSpc>
            <a:spcBef>
              <a:spcPct val="0"/>
            </a:spcBef>
            <a:spcAft>
              <a:spcPct val="35000"/>
            </a:spcAft>
            <a:buNone/>
          </a:pPr>
          <a:r>
            <a:rPr lang="en-GB" sz="6500" kern="1200" dirty="0"/>
            <a:t>…</a:t>
          </a:r>
        </a:p>
      </dsp:txBody>
      <dsp:txXfrm>
        <a:off x="2474892" y="1825666"/>
        <a:ext cx="2198008" cy="1342431"/>
      </dsp:txXfrm>
    </dsp:sp>
    <dsp:sp modelId="{6FA5B1BB-A529-4574-A465-AAF699BD7D98}">
      <dsp:nvSpPr>
        <dsp:cNvPr id="0" name=""/>
        <dsp:cNvSpPr/>
      </dsp:nvSpPr>
      <dsp:spPr>
        <a:xfrm>
          <a:off x="2147934" y="1427410"/>
          <a:ext cx="285192" cy="2851922"/>
        </a:xfrm>
        <a:custGeom>
          <a:avLst/>
          <a:gdLst/>
          <a:ahLst/>
          <a:cxnLst/>
          <a:rect l="0" t="0" r="0" b="0"/>
          <a:pathLst>
            <a:path>
              <a:moveTo>
                <a:pt x="0" y="0"/>
              </a:moveTo>
              <a:lnTo>
                <a:pt x="0" y="2851922"/>
              </a:lnTo>
              <a:lnTo>
                <a:pt x="285192" y="285192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862C6AF-04CD-4329-B95F-FE8FAA7E97F9}">
      <dsp:nvSpPr>
        <dsp:cNvPr id="0" name=""/>
        <dsp:cNvSpPr/>
      </dsp:nvSpPr>
      <dsp:spPr>
        <a:xfrm>
          <a:off x="2433127" y="3566353"/>
          <a:ext cx="2281538" cy="1425961"/>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82550" rIns="123825" bIns="82550" numCol="1" spcCol="1270" anchor="ctr" anchorCtr="0">
          <a:noAutofit/>
        </a:bodyPr>
        <a:lstStyle/>
        <a:p>
          <a:pPr marL="0" lvl="0" indent="0" algn="ctr" defTabSz="2889250">
            <a:lnSpc>
              <a:spcPct val="90000"/>
            </a:lnSpc>
            <a:spcBef>
              <a:spcPct val="0"/>
            </a:spcBef>
            <a:spcAft>
              <a:spcPct val="35000"/>
            </a:spcAft>
            <a:buNone/>
          </a:pPr>
          <a:r>
            <a:rPr lang="en-GB" sz="6500" kern="1200" dirty="0"/>
            <a:t>…</a:t>
          </a:r>
        </a:p>
      </dsp:txBody>
      <dsp:txXfrm>
        <a:off x="2474892" y="3608118"/>
        <a:ext cx="2198008" cy="13424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1086AB-C32F-40C7-845F-CB747DA63E17}">
      <dsp:nvSpPr>
        <dsp:cNvPr id="0" name=""/>
        <dsp:cNvSpPr/>
      </dsp:nvSpPr>
      <dsp:spPr>
        <a:xfrm>
          <a:off x="2141651" y="0"/>
          <a:ext cx="2509778" cy="2510160"/>
        </a:xfrm>
        <a:prstGeom prst="circularArrow">
          <a:avLst>
            <a:gd name="adj1" fmla="val 10980"/>
            <a:gd name="adj2" fmla="val 1142322"/>
            <a:gd name="adj3" fmla="val 4500000"/>
            <a:gd name="adj4" fmla="val 10800000"/>
            <a:gd name="adj5" fmla="val 125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5B5855-4BC3-4B4B-8404-DA8EFE8C6133}">
      <dsp:nvSpPr>
        <dsp:cNvPr id="0" name=""/>
        <dsp:cNvSpPr/>
      </dsp:nvSpPr>
      <dsp:spPr>
        <a:xfrm>
          <a:off x="2696395" y="906243"/>
          <a:ext cx="1394635" cy="697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115" tIns="31115" rIns="31115" bIns="31115" numCol="1" spcCol="1270" anchor="ctr" anchorCtr="0">
          <a:noAutofit/>
        </a:bodyPr>
        <a:lstStyle/>
        <a:p>
          <a:pPr marL="0" lvl="0" indent="0" algn="ctr" defTabSz="2178050">
            <a:lnSpc>
              <a:spcPct val="90000"/>
            </a:lnSpc>
            <a:spcBef>
              <a:spcPct val="0"/>
            </a:spcBef>
            <a:spcAft>
              <a:spcPct val="35000"/>
            </a:spcAft>
            <a:buNone/>
          </a:pPr>
          <a:endParaRPr lang="en-GB" sz="4900" kern="1200" dirty="0"/>
        </a:p>
      </dsp:txBody>
      <dsp:txXfrm>
        <a:off x="2696395" y="906243"/>
        <a:ext cx="1394635" cy="697150"/>
      </dsp:txXfrm>
    </dsp:sp>
    <dsp:sp modelId="{4067E058-F46D-4139-8886-7CE598FBD435}">
      <dsp:nvSpPr>
        <dsp:cNvPr id="0" name=""/>
        <dsp:cNvSpPr/>
      </dsp:nvSpPr>
      <dsp:spPr>
        <a:xfrm>
          <a:off x="1444569" y="1442273"/>
          <a:ext cx="2509778" cy="2510160"/>
        </a:xfrm>
        <a:prstGeom prst="leftCircularArrow">
          <a:avLst>
            <a:gd name="adj1" fmla="val 10980"/>
            <a:gd name="adj2" fmla="val 1142322"/>
            <a:gd name="adj3" fmla="val 6300000"/>
            <a:gd name="adj4" fmla="val 18900000"/>
            <a:gd name="adj5" fmla="val 12500"/>
          </a:avLst>
        </a:prstGeom>
        <a:solidFill>
          <a:schemeClr val="accent3">
            <a:hueOff val="7307121"/>
            <a:satOff val="800"/>
            <a:lumOff val="5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AEA389-CEC4-48F1-B29E-95C58F349528}">
      <dsp:nvSpPr>
        <dsp:cNvPr id="0" name=""/>
        <dsp:cNvSpPr/>
      </dsp:nvSpPr>
      <dsp:spPr>
        <a:xfrm>
          <a:off x="2002141" y="2356859"/>
          <a:ext cx="1394635" cy="697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115" tIns="31115" rIns="31115" bIns="31115" numCol="1" spcCol="1270" anchor="ctr" anchorCtr="0">
          <a:noAutofit/>
        </a:bodyPr>
        <a:lstStyle/>
        <a:p>
          <a:pPr marL="0" lvl="0" indent="0" algn="ctr" defTabSz="2178050">
            <a:lnSpc>
              <a:spcPct val="90000"/>
            </a:lnSpc>
            <a:spcBef>
              <a:spcPct val="0"/>
            </a:spcBef>
            <a:spcAft>
              <a:spcPct val="35000"/>
            </a:spcAft>
            <a:buNone/>
          </a:pPr>
          <a:endParaRPr lang="en-GB" sz="4900" kern="1200" dirty="0"/>
        </a:p>
      </dsp:txBody>
      <dsp:txXfrm>
        <a:off x="2002141" y="2356859"/>
        <a:ext cx="1394635" cy="697150"/>
      </dsp:txXfrm>
    </dsp:sp>
    <dsp:sp modelId="{6248111F-9035-46E1-8D37-EFA68A120FFB}">
      <dsp:nvSpPr>
        <dsp:cNvPr id="0" name=""/>
        <dsp:cNvSpPr/>
      </dsp:nvSpPr>
      <dsp:spPr>
        <a:xfrm>
          <a:off x="2320282" y="3057139"/>
          <a:ext cx="2156288" cy="2157152"/>
        </a:xfrm>
        <a:prstGeom prst="blockArc">
          <a:avLst>
            <a:gd name="adj1" fmla="val 13500000"/>
            <a:gd name="adj2" fmla="val 10800000"/>
            <a:gd name="adj3" fmla="val 12740"/>
          </a:avLst>
        </a:prstGeom>
        <a:solidFill>
          <a:schemeClr val="accent3">
            <a:hueOff val="14614242"/>
            <a:satOff val="1600"/>
            <a:lumOff val="115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FF6756-8927-4342-99D4-F28B632E2CA4}">
      <dsp:nvSpPr>
        <dsp:cNvPr id="0" name=""/>
        <dsp:cNvSpPr/>
      </dsp:nvSpPr>
      <dsp:spPr>
        <a:xfrm>
          <a:off x="2699694" y="3809561"/>
          <a:ext cx="1394635" cy="697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115" tIns="31115" rIns="31115" bIns="31115" numCol="1" spcCol="1270" anchor="ctr" anchorCtr="0">
          <a:noAutofit/>
        </a:bodyPr>
        <a:lstStyle/>
        <a:p>
          <a:pPr marL="0" lvl="0" indent="0" algn="ctr" defTabSz="2178050">
            <a:lnSpc>
              <a:spcPct val="90000"/>
            </a:lnSpc>
            <a:spcBef>
              <a:spcPct val="0"/>
            </a:spcBef>
            <a:spcAft>
              <a:spcPct val="35000"/>
            </a:spcAft>
            <a:buNone/>
          </a:pPr>
          <a:endParaRPr lang="en-GB" sz="4900" kern="1200" dirty="0"/>
        </a:p>
      </dsp:txBody>
      <dsp:txXfrm>
        <a:off x="2699694" y="3809561"/>
        <a:ext cx="1394635" cy="6971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DDB2CE-070F-4A7D-AE2B-2AEC9319BD1A}">
      <dsp:nvSpPr>
        <dsp:cNvPr id="0" name=""/>
        <dsp:cNvSpPr/>
      </dsp:nvSpPr>
      <dsp:spPr>
        <a:xfrm>
          <a:off x="0" y="0"/>
          <a:ext cx="3427579" cy="1408888"/>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GB" sz="3300" kern="1200" dirty="0"/>
            <a:t>If A, </a:t>
          </a:r>
        </a:p>
        <a:p>
          <a:pPr marL="0" lvl="0" indent="0" algn="l" defTabSz="1466850">
            <a:lnSpc>
              <a:spcPct val="90000"/>
            </a:lnSpc>
            <a:spcBef>
              <a:spcPct val="0"/>
            </a:spcBef>
            <a:spcAft>
              <a:spcPct val="35000"/>
            </a:spcAft>
            <a:buNone/>
          </a:pPr>
          <a:r>
            <a:rPr lang="en-GB" sz="3300" kern="1200" dirty="0"/>
            <a:t>Then B</a:t>
          </a:r>
        </a:p>
      </dsp:txBody>
      <dsp:txXfrm>
        <a:off x="41265" y="41265"/>
        <a:ext cx="1907278" cy="1326358"/>
      </dsp:txXfrm>
    </dsp:sp>
    <dsp:sp modelId="{034036AF-6EA0-461B-8827-B3B07FF32D9F}">
      <dsp:nvSpPr>
        <dsp:cNvPr id="0" name=""/>
        <dsp:cNvSpPr/>
      </dsp:nvSpPr>
      <dsp:spPr>
        <a:xfrm>
          <a:off x="302433" y="1643703"/>
          <a:ext cx="3427579" cy="1408888"/>
        </a:xfrm>
        <a:prstGeom prst="roundRect">
          <a:avLst>
            <a:gd name="adj" fmla="val 10000"/>
          </a:avLst>
        </a:prstGeom>
        <a:solidFill>
          <a:schemeClr val="accent3">
            <a:hueOff val="7307121"/>
            <a:satOff val="800"/>
            <a:lumOff val="5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GB" sz="3300" kern="1200" dirty="0"/>
            <a:t>If B, </a:t>
          </a:r>
        </a:p>
        <a:p>
          <a:pPr marL="0" lvl="0" indent="0" algn="l" defTabSz="1466850">
            <a:lnSpc>
              <a:spcPct val="90000"/>
            </a:lnSpc>
            <a:spcBef>
              <a:spcPct val="0"/>
            </a:spcBef>
            <a:spcAft>
              <a:spcPct val="35000"/>
            </a:spcAft>
            <a:buNone/>
          </a:pPr>
          <a:r>
            <a:rPr lang="en-GB" sz="3300" kern="1200" dirty="0"/>
            <a:t>Then C</a:t>
          </a:r>
        </a:p>
      </dsp:txBody>
      <dsp:txXfrm>
        <a:off x="343698" y="1684968"/>
        <a:ext cx="2126837" cy="1326358"/>
      </dsp:txXfrm>
    </dsp:sp>
    <dsp:sp modelId="{95112032-4100-4FBE-9237-AE4FFCF28AD3}">
      <dsp:nvSpPr>
        <dsp:cNvPr id="0" name=""/>
        <dsp:cNvSpPr/>
      </dsp:nvSpPr>
      <dsp:spPr>
        <a:xfrm>
          <a:off x="604866" y="3287407"/>
          <a:ext cx="3427579" cy="1408888"/>
        </a:xfrm>
        <a:prstGeom prst="roundRect">
          <a:avLst>
            <a:gd name="adj" fmla="val 10000"/>
          </a:avLst>
        </a:prstGeom>
        <a:solidFill>
          <a:schemeClr val="accent3">
            <a:hueOff val="14614242"/>
            <a:satOff val="1600"/>
            <a:lumOff val="115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GB" sz="3300" kern="1200" dirty="0"/>
            <a:t>If A, </a:t>
          </a:r>
        </a:p>
        <a:p>
          <a:pPr marL="0" lvl="0" indent="0" algn="l" defTabSz="1466850">
            <a:lnSpc>
              <a:spcPct val="90000"/>
            </a:lnSpc>
            <a:spcBef>
              <a:spcPct val="0"/>
            </a:spcBef>
            <a:spcAft>
              <a:spcPct val="35000"/>
            </a:spcAft>
            <a:buNone/>
          </a:pPr>
          <a:r>
            <a:rPr lang="en-GB" sz="3300" kern="1200" dirty="0"/>
            <a:t>Then C</a:t>
          </a:r>
        </a:p>
      </dsp:txBody>
      <dsp:txXfrm>
        <a:off x="646131" y="3328672"/>
        <a:ext cx="2126837" cy="1326358"/>
      </dsp:txXfrm>
    </dsp:sp>
    <dsp:sp modelId="{54A291CA-DDB9-49BC-9150-7B823A1DCEAA}">
      <dsp:nvSpPr>
        <dsp:cNvPr id="0" name=""/>
        <dsp:cNvSpPr/>
      </dsp:nvSpPr>
      <dsp:spPr>
        <a:xfrm>
          <a:off x="2511801" y="1068407"/>
          <a:ext cx="915777" cy="915777"/>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GB" sz="3600" kern="1200"/>
        </a:p>
      </dsp:txBody>
      <dsp:txXfrm>
        <a:off x="2717851" y="1068407"/>
        <a:ext cx="503677" cy="689122"/>
      </dsp:txXfrm>
    </dsp:sp>
    <dsp:sp modelId="{3F7869B2-3EA6-4F91-904C-91E42044D875}">
      <dsp:nvSpPr>
        <dsp:cNvPr id="0" name=""/>
        <dsp:cNvSpPr/>
      </dsp:nvSpPr>
      <dsp:spPr>
        <a:xfrm>
          <a:off x="2814234" y="2702718"/>
          <a:ext cx="915777" cy="915777"/>
        </a:xfrm>
        <a:prstGeom prst="downArrow">
          <a:avLst>
            <a:gd name="adj1" fmla="val 55000"/>
            <a:gd name="adj2" fmla="val 45000"/>
          </a:avLst>
        </a:prstGeom>
        <a:solidFill>
          <a:schemeClr val="accent3">
            <a:tint val="40000"/>
            <a:alpha val="90000"/>
            <a:hueOff val="14598565"/>
            <a:satOff val="2058"/>
            <a:lumOff val="3018"/>
            <a:alphaOff val="0"/>
          </a:schemeClr>
        </a:solidFill>
        <a:ln w="12700" cap="flat" cmpd="sng" algn="ctr">
          <a:solidFill>
            <a:schemeClr val="accent3">
              <a:tint val="40000"/>
              <a:alpha val="90000"/>
              <a:hueOff val="14598565"/>
              <a:satOff val="2058"/>
              <a:lumOff val="301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GB" sz="3600" kern="1200"/>
        </a:p>
      </dsp:txBody>
      <dsp:txXfrm>
        <a:off x="3020284" y="2702718"/>
        <a:ext cx="503677" cy="68912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CC65C6-F996-4252-8A34-3F1BE10ABD5E}">
      <dsp:nvSpPr>
        <dsp:cNvPr id="0" name=""/>
        <dsp:cNvSpPr/>
      </dsp:nvSpPr>
      <dsp:spPr>
        <a:xfrm>
          <a:off x="2586779" y="882730"/>
          <a:ext cx="1087205" cy="2068479"/>
        </a:xfrm>
        <a:prstGeom prst="rect">
          <a:avLst/>
        </a:prstGeom>
        <a:solidFill>
          <a:schemeClr val="accent6">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0" rIns="108585" bIns="24130" numCol="1" spcCol="1270" anchor="ctr" anchorCtr="0">
          <a:noAutofit/>
        </a:bodyPr>
        <a:lstStyle/>
        <a:p>
          <a:pPr marL="0" lvl="0" indent="0" algn="r" defTabSz="844550">
            <a:lnSpc>
              <a:spcPct val="90000"/>
            </a:lnSpc>
            <a:spcBef>
              <a:spcPct val="0"/>
            </a:spcBef>
            <a:spcAft>
              <a:spcPct val="35000"/>
            </a:spcAft>
            <a:buNone/>
          </a:pPr>
          <a:endParaRPr lang="en-GB" sz="1900" kern="1200" dirty="0"/>
        </a:p>
      </dsp:txBody>
      <dsp:txXfrm rot="16200000">
        <a:off x="2574986" y="1672209"/>
        <a:ext cx="1861631" cy="282673"/>
      </dsp:txXfrm>
    </dsp:sp>
    <dsp:sp modelId="{E8A50C9E-C92A-4807-AAE1-AD0970870165}">
      <dsp:nvSpPr>
        <dsp:cNvPr id="0" name=""/>
        <dsp:cNvSpPr/>
      </dsp:nvSpPr>
      <dsp:spPr>
        <a:xfrm>
          <a:off x="1402363" y="533800"/>
          <a:ext cx="1087205" cy="2416305"/>
        </a:xfrm>
        <a:prstGeom prst="rect">
          <a:avLst/>
        </a:prstGeom>
        <a:solidFill>
          <a:srgbClr val="00B05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0" rIns="108585" bIns="24130" numCol="1" spcCol="1270" anchor="ctr" anchorCtr="0">
          <a:noAutofit/>
        </a:bodyPr>
        <a:lstStyle/>
        <a:p>
          <a:pPr marL="0" lvl="0" indent="0" algn="r" defTabSz="844550">
            <a:lnSpc>
              <a:spcPct val="90000"/>
            </a:lnSpc>
            <a:spcBef>
              <a:spcPct val="0"/>
            </a:spcBef>
            <a:spcAft>
              <a:spcPct val="35000"/>
            </a:spcAft>
            <a:buNone/>
          </a:pPr>
          <a:endParaRPr lang="en-GB" sz="1900" kern="1200" dirty="0"/>
        </a:p>
      </dsp:txBody>
      <dsp:txXfrm rot="16200000">
        <a:off x="1234048" y="1479801"/>
        <a:ext cx="2174675" cy="282673"/>
      </dsp:txXfrm>
    </dsp:sp>
    <dsp:sp modelId="{BB0B584B-7CCE-415B-895D-3AEFEAAE0359}">
      <dsp:nvSpPr>
        <dsp:cNvPr id="0" name=""/>
        <dsp:cNvSpPr/>
      </dsp:nvSpPr>
      <dsp:spPr>
        <a:xfrm>
          <a:off x="214447" y="205005"/>
          <a:ext cx="1087205" cy="2745100"/>
        </a:xfrm>
        <a:prstGeom prst="rect">
          <a:avLst/>
        </a:prstGeom>
        <a:solidFill>
          <a:srgbClr val="FF00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0" rIns="108585" bIns="24130" numCol="1" spcCol="1270" anchor="ctr" anchorCtr="0">
          <a:noAutofit/>
        </a:bodyPr>
        <a:lstStyle/>
        <a:p>
          <a:pPr marL="0" lvl="0" indent="0" algn="r" defTabSz="844550">
            <a:lnSpc>
              <a:spcPct val="90000"/>
            </a:lnSpc>
            <a:spcBef>
              <a:spcPct val="0"/>
            </a:spcBef>
            <a:spcAft>
              <a:spcPct val="35000"/>
            </a:spcAft>
            <a:buNone/>
          </a:pPr>
          <a:endParaRPr lang="en-GB" sz="1900" kern="1200" dirty="0"/>
        </a:p>
      </dsp:txBody>
      <dsp:txXfrm rot="16200000">
        <a:off x="-101824" y="1298964"/>
        <a:ext cx="2470590" cy="282673"/>
      </dsp:txXfrm>
    </dsp:sp>
    <dsp:sp modelId="{77E609F0-0F01-486A-A69E-955ECAD4D832}">
      <dsp:nvSpPr>
        <dsp:cNvPr id="0" name=""/>
        <dsp:cNvSpPr/>
      </dsp:nvSpPr>
      <dsp:spPr>
        <a:xfrm>
          <a:off x="214447" y="205005"/>
          <a:ext cx="771915" cy="2758340"/>
        </a:xfrm>
        <a:prstGeom prst="rect">
          <a:avLst/>
        </a:prstGeom>
        <a:noFill/>
        <a:ln>
          <a:noFill/>
        </a:ln>
        <a:effectLst/>
        <a:sp3d/>
      </dsp:spPr>
      <dsp:style>
        <a:lnRef idx="0">
          <a:scrgbClr r="0" g="0" b="0"/>
        </a:lnRef>
        <a:fillRef idx="3">
          <a:scrgbClr r="0" g="0" b="0"/>
        </a:fillRef>
        <a:effectRef idx="2">
          <a:scrgbClr r="0" g="0" b="0"/>
        </a:effectRef>
        <a:fontRef idx="minor">
          <a:schemeClr val="lt1"/>
        </a:fontRef>
      </dsp:style>
      <dsp:txBody>
        <a:bodyPr spcFirstLastPara="0" vert="horz" wrap="square" lIns="201930" tIns="201930" rIns="201930" bIns="201930" numCol="1" spcCol="1270" anchor="t" anchorCtr="0">
          <a:noAutofit/>
        </a:bodyPr>
        <a:lstStyle/>
        <a:p>
          <a:pPr marL="0" lvl="0" indent="0" algn="l" defTabSz="2355850">
            <a:lnSpc>
              <a:spcPct val="90000"/>
            </a:lnSpc>
            <a:spcBef>
              <a:spcPct val="0"/>
            </a:spcBef>
            <a:spcAft>
              <a:spcPct val="35000"/>
            </a:spcAft>
            <a:buNone/>
          </a:pPr>
          <a:endParaRPr lang="en-GB" sz="5300" kern="1200" dirty="0"/>
        </a:p>
        <a:p>
          <a:pPr marL="0" lvl="0" indent="0" algn="l" defTabSz="2355850">
            <a:lnSpc>
              <a:spcPct val="90000"/>
            </a:lnSpc>
            <a:spcBef>
              <a:spcPct val="0"/>
            </a:spcBef>
            <a:spcAft>
              <a:spcPct val="35000"/>
            </a:spcAft>
            <a:buNone/>
          </a:pPr>
          <a:endParaRPr lang="en-GB" sz="5300" kern="1200" dirty="0"/>
        </a:p>
      </dsp:txBody>
      <dsp:txXfrm>
        <a:off x="214447" y="205005"/>
        <a:ext cx="771915" cy="2758340"/>
      </dsp:txXfrm>
    </dsp:sp>
    <dsp:sp modelId="{344B8E03-E768-4C2F-B9ED-5107ED8F8377}">
      <dsp:nvSpPr>
        <dsp:cNvPr id="0" name=""/>
        <dsp:cNvSpPr/>
      </dsp:nvSpPr>
      <dsp:spPr>
        <a:xfrm>
          <a:off x="1402363" y="533800"/>
          <a:ext cx="771915" cy="2429545"/>
        </a:xfrm>
        <a:prstGeom prst="rect">
          <a:avLst/>
        </a:prstGeom>
        <a:noFill/>
        <a:ln>
          <a:noFill/>
        </a:ln>
        <a:effectLst/>
        <a:sp3d/>
      </dsp:spPr>
      <dsp:style>
        <a:lnRef idx="0">
          <a:scrgbClr r="0" g="0" b="0"/>
        </a:lnRef>
        <a:fillRef idx="3">
          <a:scrgbClr r="0" g="0" b="0"/>
        </a:fillRef>
        <a:effectRef idx="2">
          <a:scrgbClr r="0" g="0" b="0"/>
        </a:effectRef>
        <a:fontRef idx="minor">
          <a:schemeClr val="lt1"/>
        </a:fontRef>
      </dsp:style>
      <dsp:txBody>
        <a:bodyPr spcFirstLastPara="0" vert="horz" wrap="square" lIns="201930" tIns="201930" rIns="201930" bIns="201930" numCol="1" spcCol="1270" anchor="t" anchorCtr="0">
          <a:noAutofit/>
        </a:bodyPr>
        <a:lstStyle/>
        <a:p>
          <a:pPr marL="0" lvl="0" indent="0" algn="l" defTabSz="2355850">
            <a:lnSpc>
              <a:spcPct val="90000"/>
            </a:lnSpc>
            <a:spcBef>
              <a:spcPct val="0"/>
            </a:spcBef>
            <a:spcAft>
              <a:spcPct val="35000"/>
            </a:spcAft>
            <a:buNone/>
          </a:pPr>
          <a:endParaRPr lang="en-GB" sz="5300" kern="1200" dirty="0"/>
        </a:p>
        <a:p>
          <a:pPr marL="0" lvl="0" indent="0" algn="l" defTabSz="2355850">
            <a:lnSpc>
              <a:spcPct val="90000"/>
            </a:lnSpc>
            <a:spcBef>
              <a:spcPct val="0"/>
            </a:spcBef>
            <a:spcAft>
              <a:spcPct val="35000"/>
            </a:spcAft>
            <a:buNone/>
          </a:pPr>
          <a:endParaRPr lang="en-GB" sz="5300" kern="1200" dirty="0"/>
        </a:p>
      </dsp:txBody>
      <dsp:txXfrm>
        <a:off x="1402363" y="533800"/>
        <a:ext cx="771915" cy="2429545"/>
      </dsp:txXfrm>
    </dsp:sp>
    <dsp:sp modelId="{13CE30D6-2BB8-48A1-A49C-F020EAF20392}">
      <dsp:nvSpPr>
        <dsp:cNvPr id="0" name=""/>
        <dsp:cNvSpPr/>
      </dsp:nvSpPr>
      <dsp:spPr>
        <a:xfrm>
          <a:off x="2586779" y="882730"/>
          <a:ext cx="771915" cy="2080615"/>
        </a:xfrm>
        <a:prstGeom prst="rect">
          <a:avLst/>
        </a:prstGeom>
        <a:noFill/>
        <a:ln>
          <a:noFill/>
        </a:ln>
        <a:effectLst/>
        <a:sp3d/>
      </dsp:spPr>
      <dsp:style>
        <a:lnRef idx="0">
          <a:scrgbClr r="0" g="0" b="0"/>
        </a:lnRef>
        <a:fillRef idx="3">
          <a:scrgbClr r="0" g="0" b="0"/>
        </a:fillRef>
        <a:effectRef idx="2">
          <a:scrgbClr r="0" g="0" b="0"/>
        </a:effectRef>
        <a:fontRef idx="minor">
          <a:schemeClr val="lt1"/>
        </a:fontRef>
      </dsp:style>
      <dsp:txBody>
        <a:bodyPr spcFirstLastPara="0" vert="horz" wrap="square" lIns="201930" tIns="201930" rIns="201930" bIns="201930" numCol="1" spcCol="1270" anchor="t" anchorCtr="0">
          <a:noAutofit/>
        </a:bodyPr>
        <a:lstStyle/>
        <a:p>
          <a:pPr marL="0" lvl="0" indent="0" algn="l" defTabSz="2355850">
            <a:lnSpc>
              <a:spcPct val="90000"/>
            </a:lnSpc>
            <a:spcBef>
              <a:spcPct val="0"/>
            </a:spcBef>
            <a:spcAft>
              <a:spcPct val="35000"/>
            </a:spcAft>
            <a:buNone/>
          </a:pPr>
          <a:endParaRPr lang="en-GB" sz="5300" kern="1200" dirty="0"/>
        </a:p>
        <a:p>
          <a:pPr marL="0" lvl="0" indent="0" algn="l" defTabSz="2355850">
            <a:lnSpc>
              <a:spcPct val="90000"/>
            </a:lnSpc>
            <a:spcBef>
              <a:spcPct val="0"/>
            </a:spcBef>
            <a:spcAft>
              <a:spcPct val="35000"/>
            </a:spcAft>
            <a:buNone/>
          </a:pPr>
          <a:endParaRPr lang="en-GB" sz="5300" kern="1200" dirty="0"/>
        </a:p>
      </dsp:txBody>
      <dsp:txXfrm>
        <a:off x="2586779" y="882730"/>
        <a:ext cx="771915" cy="2080615"/>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9/3/layout/BlockDescendingList">
  <dgm:title val=""/>
  <dgm:desc val=""/>
  <dgm:catLst>
    <dgm:cat type="list" pri="185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13" srcId="10" destId="11" srcOrd="0" destOrd="0"/>
        <dgm:cxn modelId="14" srcId="10" destId="12" srcOrd="0" destOrd="0"/>
        <dgm:cxn modelId="50" srcId="0" destId="20" srcOrd="1" destOrd="0"/>
        <dgm:cxn modelId="23" srcId="20" destId="21" srcOrd="0" destOrd="0"/>
        <dgm:cxn modelId="24" srcId="20" destId="22" srcOrd="0" destOrd="0"/>
        <dgm:cxn modelId="60" srcId="0" destId="30" srcOrd="2" destOrd="0"/>
        <dgm:cxn modelId="33" srcId="30" destId="31" srcOrd="0" destOrd="0"/>
        <dgm:cxn modelId="34" srcId="30" destId="32"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70">
          <dgm:prSet phldr="1"/>
        </dgm:pt>
      </dgm:ptLst>
      <dgm:cxnLst>
        <dgm:cxn modelId="40" srcId="0" destId="10" srcOrd="0" destOrd="0"/>
        <dgm:cxn modelId="50" srcId="0" destId="20" srcOrd="1" destOrd="0"/>
        <dgm:cxn modelId="60" srcId="0" destId="30" srcOrd="2" destOrd="0"/>
        <dgm:cxn modelId="80" srcId="0" destId="7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axis="ch" ptType="node" func="cnt" op="equ" val="1">
        <dgm:alg type="composite">
          <dgm:param type="ar" val="0.5516"/>
        </dgm:alg>
        <dgm:choose name="Name3">
          <dgm:if name="Name4"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l" for="ch" forName="accentShape_1" refType="w" fact="0"/>
              <dgm:constr type="t" for="ch" forName="accentShape_1" refType="h" fact="0"/>
              <dgm:constr type="w" for="ch" forName="accentShape_1" refType="w" fact="0.7146"/>
              <dgm:constr type="h" for="ch" forName="accentShape_1" refType="h" fact="0.9952"/>
              <dgm:constr type="l" for="ch" forName="parentText_1" refType="w" fact="0.513"/>
              <dgm:constr type="t" for="ch" forName="parentText_1" refType="h" fact="0"/>
              <dgm:constr type="w" for="ch" forName="parentText_1" refType="w" refFor="ch" refForName="accentShape_1" fact="0.26"/>
              <dgm:constr type="h" for="ch" forName="parentText_1" refType="h" fact="0.78"/>
              <dgm:constr type="l" for="ch" forName="childText_1" refType="w" fact="0"/>
              <dgm:constr type="t" for="ch" forName="childText_1" refType="h" fact="0"/>
              <dgm:constr type="w" for="ch" forName="childText_1" refType="w" refFor="ch" refForName="accentShape_1" fact="0.71"/>
              <dgm:constr type="h" for="ch" forName="childText_1" refType="h"/>
            </dgm:constrLst>
          </dgm:if>
          <dgm:else name="Name5">
            <dgm:constrLst>
              <dgm:constr type="primFontSz" for="des" forName="childText_1" val="65"/>
              <dgm:constr type="primFontSz" for="des" forName="parentText_1" val="65"/>
              <dgm:constr type="primFontSz" for="des" forName="childText_1" refType="primFontSz" refFor="des" refForName="parentText_1" op="lte"/>
              <dgm:constr type="l" for="ch" forName="accentShape_1" refType="w" fact="0"/>
              <dgm:constr type="t" for="ch" forName="accentShape_1" refType="h" fact="0"/>
              <dgm:constr type="w" for="ch" forName="accentShape_1" refType="w" fact="0.7146"/>
              <dgm:constr type="h" for="ch" forName="accentShape_1" refType="h" fact="0.9952"/>
              <dgm:constr type="l" for="ch" forName="parentText_1" refType="w" fact="0.513"/>
              <dgm:constr type="t" for="ch" forName="parentText_1" refType="h" fact="0"/>
              <dgm:constr type="w" for="ch" forName="parentText_1" refType="w" refFor="ch" refForName="accentShape_1" fact="0.26"/>
              <dgm:constr type="h" for="ch" forName="parentText_1" refType="h" fact="0.78"/>
              <dgm:constr type="l" for="ch" forName="childText_1" refType="w" fact="0"/>
              <dgm:constr type="t" for="ch" forName="childText_1" refType="h" fact="0"/>
              <dgm:constr type="w" for="ch" forName="childText_1" refType="w" refFor="ch" refForName="accentShape_1" fact="0.71"/>
              <dgm:constr type="h" for="ch" forName="childText_1" refType="h"/>
            </dgm:constrLst>
          </dgm:else>
        </dgm:choose>
      </dgm:if>
      <dgm:if name="Name6" axis="ch" ptType="node" func="cnt" op="equ" val="2">
        <dgm:alg type="composite">
          <dgm:param type="ar" val="0.9804"/>
        </dgm:alg>
        <dgm:choose name="Name7">
          <dgm:if name="Name8"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parentText_2" refType="primFontSz" refFor="des" refForName="parentText_1" op="equ"/>
              <dgm:constr type="primFontSz" for="des" forName="childText_2" refType="primFontSz" refFor="des" refForName="childText_1" op="equ"/>
              <dgm:constr type="l" for="ch" forName="accentShape_2" refType="w" fact="0.4393"/>
              <dgm:constr type="t" for="ch" forName="accentShape_2" refType="h" fact="0.1192"/>
              <dgm:constr type="w" for="ch" forName="accentShape_2" refType="w" fact="0.4021"/>
              <dgm:constr type="h" for="ch" forName="accentShape_2" refType="h" fact="0.876"/>
              <dgm:constr type="l" for="ch" forName="accentShape_1" refType="w" fact="0"/>
              <dgm:constr type="t" for="ch" forName="accentShape_1" refType="h" fact="0"/>
              <dgm:constr type="w" for="ch" forName="accentShape_1" refType="w" fact="0.4021"/>
              <dgm:constr type="h" for="ch" forName="accentShape_1" refType="h" fact="0.9952"/>
              <dgm:constr type="l" for="ch" forName="parentText_1" refType="w" fact="0.2946"/>
              <dgm:constr type="t" for="ch" forName="parentText_1" refType="h" fact="0"/>
              <dgm:constr type="w" for="ch" forName="parentText_1" refType="w" refFor="ch" refForName="accentShape_1" fact="0.26"/>
              <dgm:constr type="h" for="ch" forName="parentText_1" refType="h" fact="0.78"/>
              <dgm:constr type="l" for="ch" forName="parentText_2" refType="w" fact="0.7339"/>
              <dgm:constr type="t" for="ch" forName="parentText_2" refType="h" fact="0.1192"/>
              <dgm:constr type="w" for="ch" forName="parentText_2" refType="w" refFor="ch" refForName="accentShape_1" fact="0.26"/>
              <dgm:constr type="h" for="ch" forName="parentText_2" refType="h" fact="0.78"/>
              <dgm:constr type="l" for="ch" forName="childText_1" refType="w" fact="0"/>
              <dgm:constr type="t" for="ch" forName="childText_1" refType="h" fact="0"/>
              <dgm:constr type="w" for="ch" forName="childText_1" refType="w" refFor="ch" refForName="accentShape_1" fact="0.71"/>
              <dgm:constr type="h" for="ch" forName="childText_1" refType="h"/>
              <dgm:constr type="l" for="ch" forName="childText_2" refType="w" fact="0.4393"/>
              <dgm:constr type="t" for="ch" forName="childText_2" refType="h" fact="0.1192"/>
              <dgm:constr type="w" for="ch" forName="childText_2" refType="w" refFor="ch" refForName="accentShape_2" fact="0.71"/>
              <dgm:constr type="h" for="ch" forName="childText_2" refType="h" fact="0.8808"/>
            </dgm:constrLst>
          </dgm:if>
          <dgm:else name="Name9">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parentText_2" refType="primFontSz" refFor="des" refForName="parentText_1" op="equ"/>
              <dgm:constr type="primFontSz" for="des" forName="childText_2" refType="primFontSz" refFor="des" refForName="childText_1" op="equ"/>
              <dgm:constr type="l" for="ch" forName="accentShape_1" refType="w" fact="0.4393"/>
              <dgm:constr type="t" for="ch" forName="accentShape_2" refType="h" fact="0.1192"/>
              <dgm:constr type="w" for="ch" forName="accentShape_2" refType="w" fact="0.4021"/>
              <dgm:constr type="h" for="ch" forName="accentShape_2" refType="h" fact="0.876"/>
              <dgm:constr type="l" for="ch" forName="accentShape_2" refType="w" fact="0"/>
              <dgm:constr type="t" for="ch" forName="accentShape_1" refType="h" fact="0"/>
              <dgm:constr type="w" for="ch" forName="accentShape_1" refType="w" fact="0.4021"/>
              <dgm:constr type="h" for="ch" forName="accentShape_1" refType="h" fact="0.9952"/>
              <dgm:constr type="l" for="ch" forName="parentText_2" refType="w" fact="0.2946"/>
              <dgm:constr type="t" for="ch" forName="parentText_1" refType="h" fact="0"/>
              <dgm:constr type="w" for="ch" forName="parentText_1" refType="w" refFor="ch" refForName="accentShape_1" fact="0.26"/>
              <dgm:constr type="h" for="ch" forName="parentText_1" refType="h" fact="0.78"/>
              <dgm:constr type="l" for="ch" forName="parentText_1" refType="w" fact="0.7339"/>
              <dgm:constr type="t" for="ch" forName="parentText_2" refType="h" fact="0.1192"/>
              <dgm:constr type="w" for="ch" forName="parentText_2" refType="w" refFor="ch" refForName="accentShape_1" fact="0.26"/>
              <dgm:constr type="h" for="ch" forName="parentText_2" refType="h" fact="0.78"/>
              <dgm:constr type="l" for="ch" forName="childText_2" refType="w" fact="0"/>
              <dgm:constr type="t" for="ch" forName="childText_1" refType="h" fact="0"/>
              <dgm:constr type="w" for="ch" forName="childText_1" refType="w" refFor="ch" refForName="accentShape_1" fact="0.71"/>
              <dgm:constr type="h" for="ch" forName="childText_1" refType="h"/>
              <dgm:constr type="l" for="ch" forName="childText_1" refType="w" fact="0.4393"/>
              <dgm:constr type="t" for="ch" forName="childText_2" refType="h" fact="0.1192"/>
              <dgm:constr type="w" for="ch" forName="childText_2" refType="w" refFor="ch" refForName="accentShape_2" fact="0.71"/>
              <dgm:constr type="h" for="ch" forName="childText_2" refType="h" fact="0.8808"/>
            </dgm:constrLst>
          </dgm:else>
        </dgm:choose>
      </dgm:if>
      <dgm:if name="Name10" axis="ch" ptType="node" func="cnt" op="equ" val="3">
        <dgm:alg type="composite">
          <dgm:param type="ar" val="1.4097"/>
        </dgm:alg>
        <dgm:choose name="Name11">
          <dgm:if name="Name12"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parentText_2" refType="primFontSz" refFor="des" refForName="parentText_1" op="equ"/>
              <dgm:constr type="primFontSz" for="des" forName="parentText_3"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l" for="ch" forName="accentShape_1" refType="w" fact="0"/>
              <dgm:constr type="t" for="ch" forName="accentShape_1" refType="h" fact="0"/>
              <dgm:constr type="w" for="ch" forName="accentShape_1" refType="w" fact="0.2796"/>
              <dgm:constr type="h" for="ch" forName="accentShape_1" refType="h" fact="0.9952"/>
              <dgm:constr type="l" for="ch" forName="accentShape_2" refType="w" fact="0.3055"/>
              <dgm:constr type="t" for="ch" forName="accentShape_2" refType="h" fact="0.1192"/>
              <dgm:constr type="w" for="ch" forName="accentShape_2" refType="w" fact="0.2796"/>
              <dgm:constr type="h" for="ch" forName="accentShape_2" refType="h" fact="0.876"/>
              <dgm:constr type="l" for="ch" forName="accentShape_3" refType="w" fact="0.6101"/>
              <dgm:constr type="t" for="ch" forName="accentShape_3" refType="h" fact="0.2457"/>
              <dgm:constr type="w" for="ch" forName="accentShape_3" refType="w" fact="0.2796"/>
              <dgm:constr type="h" for="ch" forName="accentShape_3" refType="h" fact="0.7499"/>
              <dgm:constr type="l" for="ch" forName="parentText_1" refType="w" fact="0.2"/>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5055"/>
              <dgm:constr type="t" for="ch" forName="parentText_2" refType="h" fact="0.1192"/>
              <dgm:constr type="w" for="ch" forName="parentText_2" refType="w" refFor="ch" refForName="accentShape_2" fact="0.26"/>
              <dgm:constr type="h" for="ch" forName="parentText_2" refType="h" refFor="ch" refForName="accentShape_2" fact="0.9"/>
              <dgm:constr type="l" for="ch" forName="parentText_3" refType="w" fact="0.8101"/>
              <dgm:constr type="t" for="ch" forName="parentText_3" refType="h" fact="0.2457"/>
              <dgm:constr type="w" for="ch" forName="parentText_3" refType="w" refFor="ch" refForName="accentShape_3" fact="0.26"/>
              <dgm:constr type="h" for="ch" forName="parentText_3" refType="h" refFor="ch" refForName="accentShape_3" fact="0.9"/>
              <dgm:constr type="l" for="ch" forName="childText_1" refType="w" fact="0"/>
              <dgm:constr type="t" for="ch" forName="childText_1" refType="h" fact="0"/>
              <dgm:constr type="w" for="ch" forName="childText_1" refType="w" refFor="ch" refForName="accentShape_1" fact="0.71"/>
              <dgm:constr type="h" for="ch" forName="childText_1" refType="h"/>
              <dgm:constr type="l" for="ch" forName="childText_2" refType="w" fact="0.3055"/>
              <dgm:constr type="t" for="ch" forName="childText_2" refType="h" fact="0.1192"/>
              <dgm:constr type="w" for="ch" forName="childText_2" refType="w" refFor="ch" refForName="accentShape_2" fact="0.71"/>
              <dgm:constr type="h" for="ch" forName="childText_2" refType="h" fact="0.8808"/>
              <dgm:constr type="l" for="ch" forName="childText_3" refType="w" fact="0.6101"/>
              <dgm:constr type="t" for="ch" forName="childText_3" refType="h" fact="0.2457"/>
              <dgm:constr type="w" for="ch" forName="childText_3" refType="w" refFor="ch" refForName="accentShape_3" fact="0.71"/>
              <dgm:constr type="h" for="ch" forName="childText_3" refType="h" fact="0.7543"/>
            </dgm:constrLst>
          </dgm:if>
          <dgm:else name="Name13">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parentText_2" refType="primFontSz" refFor="des" refForName="parentText_1" op="equ"/>
              <dgm:constr type="primFontSz" for="des" forName="parentText_3"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l" for="ch" forName="accentShape_3" refType="w" fact="0"/>
              <dgm:constr type="t" for="ch" forName="accentShape_1" refType="h" fact="0"/>
              <dgm:constr type="w" for="ch" forName="accentShape_1" refType="w" fact="0.2796"/>
              <dgm:constr type="h" for="ch" forName="accentShape_1" refType="h" fact="0.9952"/>
              <dgm:constr type="l" for="ch" forName="accentShape_2" refType="w" fact="0.3055"/>
              <dgm:constr type="t" for="ch" forName="accentShape_2" refType="h" fact="0.1192"/>
              <dgm:constr type="w" for="ch" forName="accentShape_2" refType="w" fact="0.2796"/>
              <dgm:constr type="h" for="ch" forName="accentShape_2" refType="h" fact="0.876"/>
              <dgm:constr type="l" for="ch" forName="accentShape_1" refType="w" fact="0.6101"/>
              <dgm:constr type="t" for="ch" forName="accentShape_3" refType="h" fact="0.2457"/>
              <dgm:constr type="w" for="ch" forName="accentShape_3" refType="w" fact="0.2796"/>
              <dgm:constr type="h" for="ch" forName="accentShape_3" refType="h" fact="0.7499"/>
              <dgm:constr type="l" for="ch" forName="parentText_3" refType="w" fact="0.2"/>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5055"/>
              <dgm:constr type="t" for="ch" forName="parentText_2" refType="h" fact="0.1192"/>
              <dgm:constr type="w" for="ch" forName="parentText_2" refType="w" refFor="ch" refForName="accentShape_2" fact="0.26"/>
              <dgm:constr type="h" for="ch" forName="parentText_2" refType="h" refFor="ch" refForName="accentShape_2" fact="0.9"/>
              <dgm:constr type="l" for="ch" forName="parentText_1" refType="w" fact="0.8101"/>
              <dgm:constr type="t" for="ch" forName="parentText_3" refType="h" fact="0.2457"/>
              <dgm:constr type="w" for="ch" forName="parentText_3" refType="w" refFor="ch" refForName="accentShape_3" fact="0.26"/>
              <dgm:constr type="h" for="ch" forName="parentText_3" refType="h" refFor="ch" refForName="accentShape_3" fact="0.9"/>
              <dgm:constr type="l" for="ch" forName="childText_3" refType="w" fact="0"/>
              <dgm:constr type="t" for="ch" forName="childText_1" refType="h" fact="0"/>
              <dgm:constr type="w" for="ch" forName="childText_1" refType="w" refFor="ch" refForName="accentShape_1" fact="0.71"/>
              <dgm:constr type="h" for="ch" forName="childText_1" refType="h"/>
              <dgm:constr type="l" for="ch" forName="childText_2" refType="w" fact="0.3055"/>
              <dgm:constr type="t" for="ch" forName="childText_2" refType="h" fact="0.1192"/>
              <dgm:constr type="w" for="ch" forName="childText_2" refType="w" refFor="ch" refForName="accentShape_2" fact="0.71"/>
              <dgm:constr type="h" for="ch" forName="childText_2" refType="h" fact="0.8808"/>
              <dgm:constr type="l" for="ch" forName="childText_1" refType="w" fact="0.6101"/>
              <dgm:constr type="t" for="ch" forName="childText_3" refType="h" fact="0.2457"/>
              <dgm:constr type="w" for="ch" forName="childText_3" refType="w" refFor="ch" refForName="accentShape_3" fact="0.71"/>
              <dgm:constr type="h" for="ch" forName="childText_3" refType="h" fact="0.7543"/>
            </dgm:constrLst>
          </dgm:else>
        </dgm:choose>
      </dgm:if>
      <dgm:if name="Name14" axis="ch" ptType="node" func="cnt" op="equ" val="4">
        <dgm:alg type="composite">
          <dgm:param type="ar" val="1.8305"/>
        </dgm:alg>
        <dgm:choose name="Name15">
          <dgm:if name="Name16"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l" for="ch" forName="accentShape_1" refType="w" fact="0"/>
              <dgm:constr type="t" for="ch" forName="accentShape_1" refType="h" fact="0"/>
              <dgm:constr type="w" for="ch" forName="accentShape_1" refType="w" fact="0.2153"/>
              <dgm:constr type="h" for="ch" forName="accentShape_1" refType="h" fact="0.9952"/>
              <dgm:constr type="l" for="ch" forName="accentShape_2" refType="w" fact="0.2353"/>
              <dgm:constr type="t" for="ch" forName="accentShape_2" refType="h" fact="0.1192"/>
              <dgm:constr type="w" for="ch" forName="accentShape_2" refType="w" fact="0.2153"/>
              <dgm:constr type="h" for="ch" forName="accentShape_2" refType="h" fact="0.876"/>
              <dgm:constr type="l" for="ch" forName="accentShape_3" refType="w" fact="0.4699"/>
              <dgm:constr type="t" for="ch" forName="accentShape_3" refType="h" fact="0.2457"/>
              <dgm:constr type="w" for="ch" forName="accentShape_3" refType="w" fact="0.2153"/>
              <dgm:constr type="h" for="ch" forName="accentShape_3" refType="h" fact="0.7495"/>
              <dgm:constr type="l" for="ch" forName="accentShape_4" refType="w" fact="0.6997"/>
              <dgm:constr type="t" for="ch" forName="accentShape_4" refType="h" fact="0.3696"/>
              <dgm:constr type="w" for="ch" forName="accentShape_4" refType="w" fact="0.2153"/>
              <dgm:constr type="h" for="ch" forName="accentShape_4" refType="h" fact="0.6256"/>
              <dgm:constr type="l" for="ch" forName="parentText_1" refType="w" fact="0.16"/>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3953"/>
              <dgm:constr type="t" for="ch" forName="parentText_2" refType="h" fact="0.1192"/>
              <dgm:constr type="w" for="ch" forName="parentText_2" refType="w" refFor="ch" refForName="accentShape_2" fact="0.26"/>
              <dgm:constr type="h" for="ch" forName="parentText_2" refType="h" refFor="ch" refForName="accentShape_2" fact="0.9"/>
              <dgm:constr type="l" for="ch" forName="parentText_3" refType="w" fact="0.6299"/>
              <dgm:constr type="t" for="ch" forName="parentText_3" refType="h" fact="0.2457"/>
              <dgm:constr type="w" for="ch" forName="parentText_3" refType="w" refFor="ch" refForName="accentShape_3" fact="0.26"/>
              <dgm:constr type="h" for="ch" forName="parentText_3" refType="h" refFor="ch" refForName="accentShape_3" fact="0.9"/>
              <dgm:constr type="l" for="ch" forName="parentText_4" refType="w" fact="0.8597"/>
              <dgm:constr type="t" for="ch" forName="parentText_4" refType="h" fact="0.3696"/>
              <dgm:constr type="w" for="ch" forName="parentText_4" refType="w" refFor="ch" refForName="accentShape_4" fact="0.26"/>
              <dgm:constr type="h" for="ch" forName="parentText_4" refType="h" refFor="ch" refForName="accentShape_4" fact="0.9"/>
              <dgm:constr type="l" for="ch" forName="childText_1" refType="w" fact="0"/>
              <dgm:constr type="t" for="ch" forName="childText_1" refType="h" fact="0"/>
              <dgm:constr type="w" for="ch" forName="childText_1" refType="w" refFor="ch" refForName="accentShape_1" fact="0.71"/>
              <dgm:constr type="h" for="ch" forName="childText_1" refType="h"/>
              <dgm:constr type="l" for="ch" forName="childText_2" refType="w" fact="0.2353"/>
              <dgm:constr type="t" for="ch" forName="childText_2" refType="h" fact="0.1192"/>
              <dgm:constr type="w" for="ch" forName="childText_2" refType="w" refFor="ch" refForName="accentShape_2" fact="0.71"/>
              <dgm:constr type="h" for="ch" forName="childText_2" refType="h" fact="0.8808"/>
              <dgm:constr type="l" for="ch" forName="childText_3" refType="w" fact="0.4699"/>
              <dgm:constr type="t" for="ch" forName="childText_3" refType="h" fact="0.2457"/>
              <dgm:constr type="w" for="ch" forName="childText_3" refType="w" refFor="ch" refForName="accentShape_3" fact="0.71"/>
              <dgm:constr type="h" for="ch" forName="childText_3" refType="h" fact="0.7543"/>
              <dgm:constr type="l" for="ch" forName="childText_4" refType="w" fact="0.6997"/>
              <dgm:constr type="t" for="ch" forName="childText_4" refType="h" fact="0.3696"/>
              <dgm:constr type="w" for="ch" forName="childText_4" refType="w" refFor="ch" refForName="accentShape_4" fact="0.71"/>
              <dgm:constr type="h" for="ch" forName="childText_4" refType="h" fact="0.6261"/>
            </dgm:constrLst>
          </dgm:if>
          <dgm:else name="Name17">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l" for="ch" forName="accentShape_4" refType="w" fact="0"/>
              <dgm:constr type="t" for="ch" forName="accentShape_1" refType="h" fact="0"/>
              <dgm:constr type="w" for="ch" forName="accentShape_1" refType="w" fact="0.2153"/>
              <dgm:constr type="h" for="ch" forName="accentShape_1" refType="h" fact="0.9952"/>
              <dgm:constr type="l" for="ch" forName="accentShape_3" refType="w" fact="0.2353"/>
              <dgm:constr type="t" for="ch" forName="accentShape_2" refType="h" fact="0.1192"/>
              <dgm:constr type="w" for="ch" forName="accentShape_2" refType="w" fact="0.2153"/>
              <dgm:constr type="h" for="ch" forName="accentShape_2" refType="h" fact="0.876"/>
              <dgm:constr type="l" for="ch" forName="accentShape_2" refType="w" fact="0.4699"/>
              <dgm:constr type="t" for="ch" forName="accentShape_3" refType="h" fact="0.2457"/>
              <dgm:constr type="w" for="ch" forName="accentShape_3" refType="w" fact="0.2153"/>
              <dgm:constr type="h" for="ch" forName="accentShape_3" refType="h" fact="0.7495"/>
              <dgm:constr type="l" for="ch" forName="accentShape_1" refType="w" fact="0.6997"/>
              <dgm:constr type="t" for="ch" forName="accentShape_4" refType="h" fact="0.3696"/>
              <dgm:constr type="w" for="ch" forName="accentShape_4" refType="w" fact="0.2153"/>
              <dgm:constr type="h" for="ch" forName="accentShape_4" refType="h" fact="0.6256"/>
              <dgm:constr type="l" for="ch" forName="parentText_4" refType="w" fact="0.16"/>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3" refType="w" fact="0.3953"/>
              <dgm:constr type="t" for="ch" forName="parentText_2" refType="h" fact="0.1192"/>
              <dgm:constr type="w" for="ch" forName="parentText_2" refType="w" refFor="ch" refForName="accentShape_2" fact="0.26"/>
              <dgm:constr type="h" for="ch" forName="parentText_2" refType="h" refFor="ch" refForName="accentShape_2" fact="0.9"/>
              <dgm:constr type="l" for="ch" forName="parentText_2" refType="w" fact="0.6299"/>
              <dgm:constr type="t" for="ch" forName="parentText_3" refType="h" fact="0.2457"/>
              <dgm:constr type="w" for="ch" forName="parentText_3" refType="w" refFor="ch" refForName="accentShape_3" fact="0.26"/>
              <dgm:constr type="h" for="ch" forName="parentText_3" refType="h" refFor="ch" refForName="accentShape_3" fact="0.9"/>
              <dgm:constr type="l" for="ch" forName="parentText_1" refType="w" fact="0.8597"/>
              <dgm:constr type="t" for="ch" forName="parentText_4" refType="h" fact="0.3696"/>
              <dgm:constr type="w" for="ch" forName="parentText_4" refType="w" refFor="ch" refForName="accentShape_4" fact="0.26"/>
              <dgm:constr type="h" for="ch" forName="parentText_4" refType="h" refFor="ch" refForName="accentShape_4" fact="0.9"/>
              <dgm:constr type="l" for="ch" forName="childText_4" refType="w" fact="0"/>
              <dgm:constr type="t" for="ch" forName="childText_1" refType="h" fact="0"/>
              <dgm:constr type="w" for="ch" forName="childText_1" refType="w" refFor="ch" refForName="accentShape_1" fact="0.71"/>
              <dgm:constr type="h" for="ch" forName="childText_1" refType="h"/>
              <dgm:constr type="l" for="ch" forName="childText_3" refType="w" fact="0.2353"/>
              <dgm:constr type="t" for="ch" forName="childText_2" refType="h" fact="0.1192"/>
              <dgm:constr type="w" for="ch" forName="childText_2" refType="w" refFor="ch" refForName="accentShape_2" fact="0.71"/>
              <dgm:constr type="h" for="ch" forName="childText_2" refType="h" fact="0.8808"/>
              <dgm:constr type="l" for="ch" forName="childText_2" refType="w" fact="0.4699"/>
              <dgm:constr type="t" for="ch" forName="childText_3" refType="h" fact="0.2457"/>
              <dgm:constr type="w" for="ch" forName="childText_3" refType="w" refFor="ch" refForName="accentShape_3" fact="0.71"/>
              <dgm:constr type="h" for="ch" forName="childText_3" refType="h" fact="0.7543"/>
              <dgm:constr type="l" for="ch" forName="childText_1" refType="w" fact="0.6997"/>
              <dgm:constr type="t" for="ch" forName="childText_4" refType="h" fact="0.3696"/>
              <dgm:constr type="w" for="ch" forName="childText_4" refType="w" refFor="ch" refForName="accentShape_4" fact="0.71"/>
              <dgm:constr type="h" for="ch" forName="childText_4" refType="h" fact="0.6261"/>
            </dgm:constrLst>
          </dgm:else>
        </dgm:choose>
      </dgm:if>
      <dgm:if name="Name18" axis="ch" ptType="node" func="cnt" op="equ" val="5">
        <dgm:alg type="composite">
          <dgm:param type="ar" val="2.0125"/>
        </dgm:alg>
        <dgm:choose name="Name19">
          <dgm:if name="Name20"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l" for="ch" forName="accentShape_1" refType="w" fact="0"/>
              <dgm:constr type="t" for="ch" forName="accentShape_1" refType="h" fact="0"/>
              <dgm:constr type="w" for="ch" forName="accentShape_1" refType="w" fact="0.1759"/>
              <dgm:constr type="h" for="ch" forName="accentShape_1" refType="h" fact="0.9952"/>
              <dgm:constr type="l" for="ch" forName="accentShape_2" refType="w" fact="0.192"/>
              <dgm:constr type="t" for="ch" forName="accentShape_2" refType="h" fact="0.1196"/>
              <dgm:constr type="w" for="ch" forName="accentShape_2" refType="w" fact="0.1759"/>
              <dgm:constr type="h" for="ch" forName="accentShape_2" refType="h" fact="0.876"/>
              <dgm:constr type="l" for="ch" forName="accentShape_3" refType="w" fact="0.384"/>
              <dgm:constr type="t" for="ch" forName="accentShape_3" refType="h" fact="0.2457"/>
              <dgm:constr type="w" for="ch" forName="accentShape_3" refType="w" fact="0.1759"/>
              <dgm:constr type="h" for="ch" forName="accentShape_3" refType="h" fact="0.7499"/>
              <dgm:constr type="l" for="ch" forName="accentShape_4" refType="w" fact="0.5759"/>
              <dgm:constr type="t" for="ch" forName="accentShape_4" refType="h" fact="0.3739"/>
              <dgm:constr type="w" for="ch" forName="accentShape_4" refType="w" fact="0.1759"/>
              <dgm:constr type="h" for="ch" forName="accentShape_4" refType="h" fact="0.6217"/>
              <dgm:constr type="l" for="ch" forName="accentShape_5" refType="w" fact="0.7679"/>
              <dgm:constr type="t" for="ch" forName="accentShape_5" refType="h" fact="0.5"/>
              <dgm:constr type="w" for="ch" forName="accentShape_5" refType="w" fact="0.1759"/>
              <dgm:constr type="h" for="ch" forName="accentShape_5" refType="h" fact="0.4956"/>
              <dgm:constr type="l" for="ch" forName="parentText_1" refType="w" fact="0.125"/>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317"/>
              <dgm:constr type="t" for="ch" forName="parentText_2" refType="h" fact="0.1196"/>
              <dgm:constr type="w" for="ch" forName="parentText_2" refType="w" refFor="ch" refForName="accentShape_2" fact="0.26"/>
              <dgm:constr type="h" for="ch" forName="parentText_2" refType="h" refFor="ch" refForName="accentShape_2" fact="0.9"/>
              <dgm:constr type="l" for="ch" forName="parentText_3" refType="w" fact="0.509"/>
              <dgm:constr type="t" for="ch" forName="parentText_3" refType="h" fact="0.2457"/>
              <dgm:constr type="w" for="ch" forName="parentText_3" refType="w" refFor="ch" refForName="accentShape_3" fact="0.26"/>
              <dgm:constr type="h" for="ch" forName="parentText_3" refType="h" refFor="ch" refForName="accentShape_3" fact="0.9"/>
              <dgm:constr type="l" for="ch" forName="parentText_4" refType="w" fact="0.7009"/>
              <dgm:constr type="t" for="ch" forName="parentText_4" refType="h" fact="0.3739"/>
              <dgm:constr type="w" for="ch" forName="parentText_4" refType="w" refFor="ch" refForName="accentShape_4" fact="0.26"/>
              <dgm:constr type="h" for="ch" forName="parentText_4" refType="h" refFor="ch" refForName="accentShape_4" fact="0.9"/>
              <dgm:constr type="l" for="ch" forName="parentText_5" refType="w" fact="0.8929"/>
              <dgm:constr type="t" for="ch" forName="parentText_5" refType="h" fact="0.5"/>
              <dgm:constr type="w" for="ch" forName="parentText_5" refType="w" refFor="ch" refForName="accentShape_5" fact="0.26"/>
              <dgm:constr type="h" for="ch" forName="parentText_5" refType="h" refFor="ch" refForName="accentShape_5" fact="0.9"/>
              <dgm:constr type="l" for="ch" forName="childText_1" refType="w" fact="0"/>
              <dgm:constr type="t" for="ch" forName="childText_1" refType="h" fact="0"/>
              <dgm:constr type="w" for="ch" forName="childText_1" refType="w" refFor="ch" refForName="accentShape_1" fact="0.71"/>
              <dgm:constr type="h" for="ch" forName="childText_1" refType="h"/>
              <dgm:constr type="l" for="ch" forName="childText_2" refType="w" fact="0.192"/>
              <dgm:constr type="t" for="ch" forName="childText_2" refType="h" fact="0.1192"/>
              <dgm:constr type="w" for="ch" forName="childText_2" refType="w" refFor="ch" refForName="accentShape_2" fact="0.71"/>
              <dgm:constr type="h" for="ch" forName="childText_2" refType="h" fact="0.876"/>
              <dgm:constr type="l" for="ch" forName="childText_3" refType="w" fact="0.384"/>
              <dgm:constr type="t" for="ch" forName="childText_3" refType="h" fact="0.2457"/>
              <dgm:constr type="w" for="ch" forName="childText_3" refType="w" refFor="ch" refForName="accentShape_3" fact="0.71"/>
              <dgm:constr type="h" for="ch" forName="childText_3" refType="h" fact="0.7499"/>
              <dgm:constr type="l" for="ch" forName="childText_4" refType="w" fact="0.5759"/>
              <dgm:constr type="t" for="ch" forName="childText_4" refType="h" fact="0.3739"/>
              <dgm:constr type="w" for="ch" forName="childText_4" refType="w" refFor="ch" refForName="accentShape_4" fact="0.71"/>
              <dgm:constr type="h" for="ch" forName="childText_4" refType="h" fact="0.6217"/>
              <dgm:constr type="l" for="ch" forName="childText_5" refType="w" fact="0.7679"/>
              <dgm:constr type="t" for="ch" forName="childText_5" refType="h" fact="0.5001"/>
              <dgm:constr type="w" for="ch" forName="childText_5" refType="w" refFor="ch" refForName="accentShape_5" fact="0.71"/>
              <dgm:constr type="h" for="ch" forName="childText_5" refType="h" fact="0.4956"/>
            </dgm:constrLst>
          </dgm:if>
          <dgm:else name="Name21">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l" for="ch" forName="accentShape_5" refType="w" fact="0"/>
              <dgm:constr type="t" for="ch" forName="accentShape_1" refType="h" fact="0"/>
              <dgm:constr type="w" for="ch" forName="accentShape_1" refType="w" fact="0.1759"/>
              <dgm:constr type="h" for="ch" forName="accentShape_1" refType="h" fact="0.9952"/>
              <dgm:constr type="l" for="ch" forName="accentShape_4" refType="w" fact="0.192"/>
              <dgm:constr type="t" for="ch" forName="accentShape_2" refType="h" fact="0.1196"/>
              <dgm:constr type="w" for="ch" forName="accentShape_2" refType="w" fact="0.1759"/>
              <dgm:constr type="h" for="ch" forName="accentShape_2" refType="h" fact="0.876"/>
              <dgm:constr type="l" for="ch" forName="accentShape_3" refType="w" fact="0.384"/>
              <dgm:constr type="t" for="ch" forName="accentShape_3" refType="h" fact="0.2457"/>
              <dgm:constr type="w" for="ch" forName="accentShape_3" refType="w" fact="0.1759"/>
              <dgm:constr type="h" for="ch" forName="accentShape_3" refType="h" fact="0.7499"/>
              <dgm:constr type="l" for="ch" forName="accentShape_2" refType="w" fact="0.5759"/>
              <dgm:constr type="t" for="ch" forName="accentShape_4" refType="h" fact="0.3739"/>
              <dgm:constr type="w" for="ch" forName="accentShape_4" refType="w" fact="0.1759"/>
              <dgm:constr type="h" for="ch" forName="accentShape_4" refType="h" fact="0.6217"/>
              <dgm:constr type="l" for="ch" forName="accentShape_1" refType="w" fact="0.7679"/>
              <dgm:constr type="t" for="ch" forName="accentShape_5" refType="h" fact="0.5"/>
              <dgm:constr type="w" for="ch" forName="accentShape_5" refType="w" fact="0.1759"/>
              <dgm:constr type="h" for="ch" forName="accentShape_5" refType="h" fact="0.4956"/>
              <dgm:constr type="l" for="ch" forName="parentText_5" refType="w" fact="0.125"/>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4" refType="w" fact="0.317"/>
              <dgm:constr type="t" for="ch" forName="parentText_2" refType="h" fact="0.1196"/>
              <dgm:constr type="w" for="ch" forName="parentText_2" refType="w" refFor="ch" refForName="accentShape_2" fact="0.26"/>
              <dgm:constr type="h" for="ch" forName="parentText_2" refType="h" refFor="ch" refForName="accentShape_2" fact="0.9"/>
              <dgm:constr type="l" for="ch" forName="parentText_3" refType="w" fact="0.509"/>
              <dgm:constr type="t" for="ch" forName="parentText_3" refType="h" fact="0.2457"/>
              <dgm:constr type="w" for="ch" forName="parentText_3" refType="w" refFor="ch" refForName="accentShape_3" fact="0.26"/>
              <dgm:constr type="h" for="ch" forName="parentText_3" refType="h" refFor="ch" refForName="accentShape_3" fact="0.9"/>
              <dgm:constr type="l" for="ch" forName="parentText_2" refType="w" fact="0.7009"/>
              <dgm:constr type="t" for="ch" forName="parentText_4" refType="h" fact="0.3739"/>
              <dgm:constr type="w" for="ch" forName="parentText_4" refType="w" refFor="ch" refForName="accentShape_4" fact="0.26"/>
              <dgm:constr type="h" for="ch" forName="parentText_4" refType="h" refFor="ch" refForName="accentShape_4" fact="0.9"/>
              <dgm:constr type="l" for="ch" forName="parentText_1" refType="w" fact="0.8929"/>
              <dgm:constr type="t" for="ch" forName="parentText_5" refType="h" fact="0.5"/>
              <dgm:constr type="w" for="ch" forName="parentText_5" refType="w" refFor="ch" refForName="accentShape_5" fact="0.26"/>
              <dgm:constr type="h" for="ch" forName="parentText_5" refType="h" refFor="ch" refForName="accentShape_5" fact="0.9"/>
              <dgm:constr type="l" for="ch" forName="childText_5" refType="w" fact="0"/>
              <dgm:constr type="t" for="ch" forName="childText_1" refType="h" fact="0"/>
              <dgm:constr type="w" for="ch" forName="childText_1" refType="w" refFor="ch" refForName="accentShape_1" fact="0.71"/>
              <dgm:constr type="h" for="ch" forName="childText_1" refType="h"/>
              <dgm:constr type="l" for="ch" forName="childText_4" refType="w" fact="0.192"/>
              <dgm:constr type="t" for="ch" forName="childText_2" refType="h" fact="0.1192"/>
              <dgm:constr type="w" for="ch" forName="childText_2" refType="w" refFor="ch" refForName="accentShape_2" fact="0.71"/>
              <dgm:constr type="h" for="ch" forName="childText_2" refType="h" fact="0.876"/>
              <dgm:constr type="l" for="ch" forName="childText_3" refType="w" fact="0.384"/>
              <dgm:constr type="t" for="ch" forName="childText_3" refType="h" fact="0.2457"/>
              <dgm:constr type="w" for="ch" forName="childText_3" refType="w" refFor="ch" refForName="accentShape_3" fact="0.71"/>
              <dgm:constr type="h" for="ch" forName="childText_3" refType="h" fact="0.7499"/>
              <dgm:constr type="l" for="ch" forName="childText_2" refType="w" fact="0.5759"/>
              <dgm:constr type="t" for="ch" forName="childText_4" refType="h" fact="0.3739"/>
              <dgm:constr type="w" for="ch" forName="childText_4" refType="w" refFor="ch" refForName="accentShape_4" fact="0.71"/>
              <dgm:constr type="h" for="ch" forName="childText_4" refType="h" fact="0.6261"/>
              <dgm:constr type="l" for="ch" forName="childText_1" refType="w" fact="0.7679"/>
              <dgm:constr type="t" for="ch" forName="childText_5" refType="h" fact="0.5001"/>
              <dgm:constr type="w" for="ch" forName="childText_5" refType="w" refFor="ch" refForName="accentShape_5" fact="0.71"/>
              <dgm:constr type="h" for="ch" forName="childText_5" refType="h" fact="0.4999"/>
            </dgm:constrLst>
          </dgm:else>
        </dgm:choose>
      </dgm:if>
      <dgm:if name="Name22" axis="ch" ptType="node" func="cnt" op="equ" val="6">
        <dgm:alg type="composite">
          <dgm:param type="ar" val="2.4006"/>
        </dgm:alg>
        <dgm:shape xmlns:r="http://schemas.openxmlformats.org/officeDocument/2006/relationships" r:blip="">
          <dgm:adjLst/>
        </dgm:shape>
        <dgm:choose name="Name23">
          <dgm:if name="Name24"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6"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6"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6"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6"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childText_6" refType="primFontSz" refFor="des" refForName="parentText_5" op="lte"/>
              <dgm:constr type="primFontSz" for="des" forName="childText_1" refType="primFontSz" refFor="des" refForName="parentText_6" op="lte"/>
              <dgm:constr type="primFontSz" for="des" forName="childText_2" refType="primFontSz" refFor="des" refForName="parentText_6" op="lte"/>
              <dgm:constr type="primFontSz" for="des" forName="childText_3" refType="primFontSz" refFor="des" refForName="parentText_6" op="lte"/>
              <dgm:constr type="primFontSz" for="des" forName="childText_4" refType="primFontSz" refFor="des" refForName="parentText_6" op="lte"/>
              <dgm:constr type="primFontSz" for="des" forName="childText_5" refType="primFontSz" refFor="des" refForName="parentText_6" op="lte"/>
              <dgm:constr type="primFontSz" for="des" forName="childText_6" refType="primFontSz" refFor="des" refForName="parentText_6"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parentText_6"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primFontSz" for="des" forName="childText_6" refType="primFontSz" refFor="des" refForName="childText_1" op="equ"/>
              <dgm:constr type="l" for="ch" forName="accentShape_1" refType="w" fact="0"/>
              <dgm:constr type="t" for="ch" forName="accentShape_1" refType="h" fact="0"/>
              <dgm:constr type="w" for="ch" forName="accentShape_1" refType="w" fact="0.1473"/>
              <dgm:constr type="h" for="ch" forName="accentShape_1" refType="h"/>
              <dgm:constr type="l" for="ch" forName="accentShape_2" refType="w" fact="0.1608"/>
              <dgm:constr type="t" for="ch" forName="accentShape_2" refType="h" fact="0.1"/>
              <dgm:constr type="w" for="ch" forName="accentShape_2" refType="w" fact="0.1473"/>
              <dgm:constr type="h" for="ch" forName="accentShape_2" refType="h" fact="0.9"/>
              <dgm:constr type="l" for="ch" forName="accentShape_3" refType="w" fact="0.3216"/>
              <dgm:constr type="t" for="ch" forName="accentShape_3" refType="h" fact="0.2"/>
              <dgm:constr type="w" for="ch" forName="accentShape_3" refType="w" fact="0.1473"/>
              <dgm:constr type="h" for="ch" forName="accentShape_3" refType="h" fact="0.8"/>
              <dgm:constr type="l" for="ch" forName="accentShape_4" refType="w" fact="0.4824"/>
              <dgm:constr type="t" for="ch" forName="accentShape_4" refType="h" fact="0.3"/>
              <dgm:constr type="w" for="ch" forName="accentShape_4" refType="w" fact="0.1473"/>
              <dgm:constr type="h" for="ch" forName="accentShape_4" refType="h" fact="0.7"/>
              <dgm:constr type="l" for="ch" forName="accentShape_5" refType="w" fact="0.6432"/>
              <dgm:constr type="t" for="ch" forName="accentShape_5" refType="h" fact="0.4"/>
              <dgm:constr type="w" for="ch" forName="accentShape_5" refType="w" fact="0.1473"/>
              <dgm:constr type="h" for="ch" forName="accentShape_5" refType="h" fact="0.6"/>
              <dgm:constr type="l" for="ch" forName="accentShape_6" refType="w" fact="0.8056"/>
              <dgm:constr type="t" for="ch" forName="accentShape_6" refType="h" fact="0.5"/>
              <dgm:constr type="w" for="ch" forName="accentShape_6" refType="w" fact="0.1473"/>
              <dgm:constr type="h" for="ch" forName="accentShape_6" refType="h" fact="0.5"/>
              <dgm:constr type="l" for="ch" forName="childText_1" refType="w" fact="0"/>
              <dgm:constr type="t" for="ch" forName="childText_1" refType="h" fact="0"/>
              <dgm:constr type="w" for="ch" forName="childText_1" refType="w" refFor="ch" refForName="accentShape_1" fact="0.7"/>
              <dgm:constr type="h" for="ch" forName="childText_1" refType="h" refFor="ch" refForName="accentShape_1"/>
              <dgm:constr type="l" for="ch" forName="childText_2" refType="w" fact="0.1608"/>
              <dgm:constr type="t" for="ch" forName="childText_2" refType="h" fact="0.1"/>
              <dgm:constr type="w" for="ch" forName="childText_2" refType="w" refFor="ch" refForName="accentShape_2" fact="0.7"/>
              <dgm:constr type="h" for="ch" forName="childText_2" refType="h" refFor="ch" refForName="accentShape_2"/>
              <dgm:constr type="l" for="ch" forName="childText_3" refType="w" fact="0.3216"/>
              <dgm:constr type="t" for="ch" forName="childText_3" refType="h" fact="0.2"/>
              <dgm:constr type="w" for="ch" forName="childText_3" refType="w" refFor="ch" refForName="accentShape_3" fact="0.7"/>
              <dgm:constr type="h" for="ch" forName="childText_3" refType="h" refFor="ch" refForName="accentShape_3"/>
              <dgm:constr type="l" for="ch" forName="childText_4" refType="w" fact="0.4824"/>
              <dgm:constr type="t" for="ch" forName="childText_4" refType="h" fact="0.3"/>
              <dgm:constr type="w" for="ch" forName="childText_4" refType="w" refFor="ch" refForName="accentShape_4" fact="0.7"/>
              <dgm:constr type="h" for="ch" forName="childText_4" refType="h" refFor="ch" refForName="accentShape_4"/>
              <dgm:constr type="l" for="ch" forName="childText_5" refType="w" fact="0.6432"/>
              <dgm:constr type="t" for="ch" forName="childText_5" refType="h" fact="0.4"/>
              <dgm:constr type="w" for="ch" forName="childText_5" refType="w" refFor="ch" refForName="accentShape_5" fact="0.7"/>
              <dgm:constr type="h" for="ch" forName="childText_5" refType="h" refFor="ch" refForName="accentShape_5"/>
              <dgm:constr type="l" for="ch" forName="childText_6" refType="w" fact="0.8056"/>
              <dgm:constr type="t" for="ch" forName="childText_6" refType="h" fact="0.5"/>
              <dgm:constr type="w" for="ch" forName="childText_6" refType="w" refFor="ch" refForName="accentShape_6" fact="0.7"/>
              <dgm:constr type="h" for="ch" forName="childText_6" refType="h" refFor="ch" refForName="accentShape_6"/>
              <dgm:constr type="l" for="ch" forName="parentText_1" refType="w" fact="0.1045"/>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2653"/>
              <dgm:constr type="t" for="ch" forName="parentText_2" refType="h" fact="0.1"/>
              <dgm:constr type="w" for="ch" forName="parentText_2" refType="w" refFor="ch" refForName="accentShape_2" fact="0.26"/>
              <dgm:constr type="h" for="ch" forName="parentText_2" refType="h" refFor="ch" refForName="accentShape_2" fact="0.9"/>
              <dgm:constr type="l" for="ch" forName="parentText_3" refType="w" fact="0.4261"/>
              <dgm:constr type="t" for="ch" forName="parentText_3" refType="h" fact="0.2"/>
              <dgm:constr type="w" for="ch" forName="parentText_3" refType="w" refFor="ch" refForName="accentShape_3" fact="0.26"/>
              <dgm:constr type="h" for="ch" forName="parentText_3" refType="h" refFor="ch" refForName="accentShape_3" fact="0.9"/>
              <dgm:constr type="l" for="ch" forName="parentText_4" refType="w" fact="0.5869"/>
              <dgm:constr type="t" for="ch" forName="parentText_4" refType="h" fact="0.3"/>
              <dgm:constr type="w" for="ch" forName="parentText_4" refType="w" refFor="ch" refForName="accentShape_4" fact="0.26"/>
              <dgm:constr type="h" for="ch" forName="parentText_4" refType="h" refFor="ch" refForName="accentShape_4" fact="0.9"/>
              <dgm:constr type="l" for="ch" forName="parentText_5" refType="w" fact="0.7477"/>
              <dgm:constr type="t" for="ch" forName="parentText_5" refType="h" fact="0.4"/>
              <dgm:constr type="w" for="ch" forName="parentText_5" refType="w" refFor="ch" refForName="accentShape_5" fact="0.26"/>
              <dgm:constr type="h" for="ch" forName="parentText_5" refType="h" refFor="ch" refForName="accentShape_5" fact="0.9"/>
              <dgm:constr type="l" for="ch" forName="parentText_6" refType="w" fact="0.9101"/>
              <dgm:constr type="t" for="ch" forName="parentText_6" refType="h" fact="0.5"/>
              <dgm:constr type="w" for="ch" forName="parentText_6" refType="w" refFor="ch" refForName="accentShape_6" fact="0.26"/>
              <dgm:constr type="h" for="ch" forName="parentText_6" refType="h" refFor="ch" refForName="accentShape_6" fact="0.9"/>
            </dgm:constrLst>
          </dgm:if>
          <dgm:else name="Name25">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6"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6"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6"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6"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childText_6" refType="primFontSz" refFor="des" refForName="parentText_5" op="lte"/>
              <dgm:constr type="primFontSz" for="des" forName="childText_1" refType="primFontSz" refFor="des" refForName="parentText_6" op="lte"/>
              <dgm:constr type="primFontSz" for="des" forName="childText_2" refType="primFontSz" refFor="des" refForName="parentText_6" op="lte"/>
              <dgm:constr type="primFontSz" for="des" forName="childText_3" refType="primFontSz" refFor="des" refForName="parentText_6" op="lte"/>
              <dgm:constr type="primFontSz" for="des" forName="childText_4" refType="primFontSz" refFor="des" refForName="parentText_6" op="lte"/>
              <dgm:constr type="primFontSz" for="des" forName="childText_5" refType="primFontSz" refFor="des" refForName="parentText_6" op="lte"/>
              <dgm:constr type="primFontSz" for="des" forName="childText_6" refType="primFontSz" refFor="des" refForName="parentText_6"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parentText_6"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primFontSz" for="des" forName="childText_6" refType="primFontSz" refFor="des" refForName="childText_1" op="equ"/>
              <dgm:constr type="l" for="ch" forName="accentShape_6" refType="w" fact="0"/>
              <dgm:constr type="t" for="ch" forName="accentShape_1" refType="h" fact="0"/>
              <dgm:constr type="w" for="ch" forName="accentShape_1" refType="w" fact="0.1473"/>
              <dgm:constr type="h" for="ch" forName="accentShape_1" refType="h"/>
              <dgm:constr type="l" for="ch" forName="accentShape_5" refType="w" fact="0.1608"/>
              <dgm:constr type="t" for="ch" forName="accentShape_2" refType="h" fact="0.1"/>
              <dgm:constr type="w" for="ch" forName="accentShape_2" refType="w" fact="0.1473"/>
              <dgm:constr type="h" for="ch" forName="accentShape_2" refType="h" fact="0.9"/>
              <dgm:constr type="l" for="ch" forName="accentShape_4" refType="w" fact="0.3216"/>
              <dgm:constr type="t" for="ch" forName="accentShape_3" refType="h" fact="0.2"/>
              <dgm:constr type="w" for="ch" forName="accentShape_3" refType="w" fact="0.1473"/>
              <dgm:constr type="h" for="ch" forName="accentShape_3" refType="h" fact="0.8"/>
              <dgm:constr type="l" for="ch" forName="accentShape_3" refType="w" fact="0.4824"/>
              <dgm:constr type="t" for="ch" forName="accentShape_4" refType="h" fact="0.3"/>
              <dgm:constr type="w" for="ch" forName="accentShape_4" refType="w" fact="0.1473"/>
              <dgm:constr type="h" for="ch" forName="accentShape_4" refType="h" fact="0.7"/>
              <dgm:constr type="l" for="ch" forName="accentShape_2" refType="w" fact="0.6432"/>
              <dgm:constr type="t" for="ch" forName="accentShape_5" refType="h" fact="0.4"/>
              <dgm:constr type="w" for="ch" forName="accentShape_5" refType="w" fact="0.1473"/>
              <dgm:constr type="h" for="ch" forName="accentShape_5" refType="h" fact="0.6"/>
              <dgm:constr type="l" for="ch" forName="accentShape_1" refType="w" fact="0.8056"/>
              <dgm:constr type="t" for="ch" forName="accentShape_6" refType="h" fact="0.5"/>
              <dgm:constr type="w" for="ch" forName="accentShape_6" refType="w" fact="0.1473"/>
              <dgm:constr type="h" for="ch" forName="accentShape_6" refType="h" fact="0.5"/>
              <dgm:constr type="l" for="ch" forName="childText_6" refType="w" fact="0"/>
              <dgm:constr type="t" for="ch" forName="childText_1" refType="h" fact="0"/>
              <dgm:constr type="w" for="ch" forName="childText_1" refType="w" refFor="ch" refForName="accentShape_1" fact="0.7"/>
              <dgm:constr type="h" for="ch" forName="childText_1" refType="h" refFor="ch" refForName="accentShape_1"/>
              <dgm:constr type="l" for="ch" forName="childText_5" refType="w" fact="0.1608"/>
              <dgm:constr type="t" for="ch" forName="childText_2" refType="h" fact="0.1"/>
              <dgm:constr type="w" for="ch" forName="childText_2" refType="w" refFor="ch" refForName="accentShape_2" fact="0.7"/>
              <dgm:constr type="h" for="ch" forName="childText_2" refType="h" refFor="ch" refForName="accentShape_2"/>
              <dgm:constr type="l" for="ch" forName="childText_4" refType="w" fact="0.3216"/>
              <dgm:constr type="t" for="ch" forName="childText_3" refType="h" fact="0.2"/>
              <dgm:constr type="w" for="ch" forName="childText_3" refType="w" refFor="ch" refForName="accentShape_3" fact="0.7"/>
              <dgm:constr type="h" for="ch" forName="childText_3" refType="h" refFor="ch" refForName="accentShape_3"/>
              <dgm:constr type="l" for="ch" forName="childText_3" refType="w" fact="0.4824"/>
              <dgm:constr type="t" for="ch" forName="childText_4" refType="h" fact="0.3"/>
              <dgm:constr type="w" for="ch" forName="childText_4" refType="w" refFor="ch" refForName="accentShape_4" fact="0.7"/>
              <dgm:constr type="h" for="ch" forName="childText_4" refType="h" refFor="ch" refForName="accentShape_4"/>
              <dgm:constr type="l" for="ch" forName="childText_2" refType="w" fact="0.6432"/>
              <dgm:constr type="t" for="ch" forName="childText_5" refType="h" fact="0.4"/>
              <dgm:constr type="w" for="ch" forName="childText_5" refType="w" refFor="ch" refForName="accentShape_5" fact="0.7"/>
              <dgm:constr type="h" for="ch" forName="childText_5" refType="h" refFor="ch" refForName="accentShape_5"/>
              <dgm:constr type="l" for="ch" forName="childText_1" refType="w" fact="0.8056"/>
              <dgm:constr type="t" for="ch" forName="childText_6" refType="h" fact="0.5"/>
              <dgm:constr type="w" for="ch" forName="childText_6" refType="w" refFor="ch" refForName="accentShape_6" fact="0.7"/>
              <dgm:constr type="h" for="ch" forName="childText_6" refType="h" refFor="ch" refForName="accentShape_6"/>
              <dgm:constr type="l" for="ch" forName="parentText_6" refType="w" fact="0.1045"/>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5" refType="w" fact="0.2653"/>
              <dgm:constr type="t" for="ch" forName="parentText_2" refType="h" fact="0.1"/>
              <dgm:constr type="w" for="ch" forName="parentText_2" refType="w" refFor="ch" refForName="accentShape_2" fact="0.26"/>
              <dgm:constr type="h" for="ch" forName="parentText_2" refType="h" refFor="ch" refForName="accentShape_2" fact="0.9"/>
              <dgm:constr type="l" for="ch" forName="parentText_4" refType="w" fact="0.4261"/>
              <dgm:constr type="t" for="ch" forName="parentText_3" refType="h" fact="0.2"/>
              <dgm:constr type="w" for="ch" forName="parentText_3" refType="w" refFor="ch" refForName="accentShape_3" fact="0.26"/>
              <dgm:constr type="h" for="ch" forName="parentText_3" refType="h" refFor="ch" refForName="accentShape_3" fact="0.9"/>
              <dgm:constr type="l" for="ch" forName="parentText_3" refType="w" fact="0.5869"/>
              <dgm:constr type="t" for="ch" forName="parentText_4" refType="h" fact="0.3"/>
              <dgm:constr type="w" for="ch" forName="parentText_4" refType="w" refFor="ch" refForName="accentShape_4" fact="0.26"/>
              <dgm:constr type="h" for="ch" forName="parentText_4" refType="h" refFor="ch" refForName="accentShape_4" fact="0.9"/>
              <dgm:constr type="l" for="ch" forName="parentText_2" refType="w" fact="0.7477"/>
              <dgm:constr type="t" for="ch" forName="parentText_5" refType="h" fact="0.4"/>
              <dgm:constr type="w" for="ch" forName="parentText_5" refType="w" refFor="ch" refForName="accentShape_5" fact="0.26"/>
              <dgm:constr type="h" for="ch" forName="parentText_5" refType="h" refFor="ch" refForName="accentShape_5" fact="0.9"/>
              <dgm:constr type="l" for="ch" forName="parentText_1" refType="w" fact="0.9101"/>
              <dgm:constr type="t" for="ch" forName="parentText_6" refType="h" fact="0.5"/>
              <dgm:constr type="w" for="ch" forName="parentText_6" refType="w" refFor="ch" refForName="accentShape_6" fact="0.26"/>
              <dgm:constr type="h" for="ch" forName="parentText_6" refType="h" refFor="ch" refForName="accentShape_6" fact="0.9"/>
            </dgm:constrLst>
          </dgm:else>
        </dgm:choose>
      </dgm:if>
      <dgm:else name="Name26">
        <dgm:alg type="composite">
          <dgm:param type="ar" val="2.7874"/>
        </dgm:alg>
        <dgm:shape xmlns:r="http://schemas.openxmlformats.org/officeDocument/2006/relationships" r:blip="">
          <dgm:adjLst/>
        </dgm:shape>
        <dgm:choose name="Name27">
          <dgm:if name="Name28"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6" refType="primFontSz" refFor="des" refForName="parentText_1" op="lte"/>
              <dgm:constr type="primFontSz" for="des" forName="childText_7"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6" refType="primFontSz" refFor="des" refForName="parentText_2" op="lte"/>
              <dgm:constr type="primFontSz" for="des" forName="childText_7"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6" refType="primFontSz" refFor="des" refForName="parentText_3" op="lte"/>
              <dgm:constr type="primFontSz" for="des" forName="childText_7"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6" refType="primFontSz" refFor="des" refForName="parentText_4" op="lte"/>
              <dgm:constr type="primFontSz" for="des" forName="childText_7"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childText_6" refType="primFontSz" refFor="des" refForName="parentText_5" op="lte"/>
              <dgm:constr type="primFontSz" for="des" forName="childText_7" refType="primFontSz" refFor="des" refForName="parentText_5" op="lte"/>
              <dgm:constr type="primFontSz" for="des" forName="childText_1" refType="primFontSz" refFor="des" refForName="parentText_6" op="lte"/>
              <dgm:constr type="primFontSz" for="des" forName="childText_2" refType="primFontSz" refFor="des" refForName="parentText_6" op="lte"/>
              <dgm:constr type="primFontSz" for="des" forName="childText_3" refType="primFontSz" refFor="des" refForName="parentText_6" op="lte"/>
              <dgm:constr type="primFontSz" for="des" forName="childText_4" refType="primFontSz" refFor="des" refForName="parentText_6" op="lte"/>
              <dgm:constr type="primFontSz" for="des" forName="childText_5" refType="primFontSz" refFor="des" refForName="parentText_6" op="lte"/>
              <dgm:constr type="primFontSz" for="des" forName="childText_6" refType="primFontSz" refFor="des" refForName="parentText_6" op="lte"/>
              <dgm:constr type="primFontSz" for="des" forName="childText_7" refType="primFontSz" refFor="des" refForName="parentText_6" op="lte"/>
              <dgm:constr type="primFontSz" for="des" forName="childText_1" refType="primFontSz" refFor="des" refForName="parentText_7" op="lte"/>
              <dgm:constr type="primFontSz" for="des" forName="childText_2" refType="primFontSz" refFor="des" refForName="parentText_7" op="lte"/>
              <dgm:constr type="primFontSz" for="des" forName="childText_3" refType="primFontSz" refFor="des" refForName="parentText_7" op="lte"/>
              <dgm:constr type="primFontSz" for="des" forName="childText_4" refType="primFontSz" refFor="des" refForName="parentText_7" op="lte"/>
              <dgm:constr type="primFontSz" for="des" forName="childText_5" refType="primFontSz" refFor="des" refForName="parentText_7" op="lte"/>
              <dgm:constr type="primFontSz" for="des" forName="childText_6" refType="primFontSz" refFor="des" refForName="parentText_7" op="lte"/>
              <dgm:constr type="primFontSz" for="des" forName="childText_7" refType="primFontSz" refFor="des" refForName="parentText_7"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parentText_6" refType="primFontSz" refFor="des" refForName="parentText_1" op="equ"/>
              <dgm:constr type="primFontSz" for="des" forName="parentText_7"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primFontSz" for="des" forName="childText_6" refType="primFontSz" refFor="des" refForName="childText_1" op="equ"/>
              <dgm:constr type="primFontSz" for="des" forName="childText_7" refType="primFontSz" refFor="des" refForName="childText_1" op="equ"/>
              <dgm:constr type="l" for="ch" forName="accentShape_1" refType="w" fact="0"/>
              <dgm:constr type="t" for="ch" forName="accentShape_1" refType="h" fact="0"/>
              <dgm:constr type="w" for="ch" forName="accentShape_1" refType="w" fact="0.1269"/>
              <dgm:constr type="h" for="ch" forName="accentShape_1" refType="h"/>
              <dgm:constr type="l" for="ch" forName="accentShape_2" refType="w" fact="0.1385"/>
              <dgm:constr type="t" for="ch" forName="accentShape_2" refType="h" fact="0.0833"/>
              <dgm:constr type="w" for="ch" forName="accentShape_2" refType="w" fact="0.1269"/>
              <dgm:constr type="h" for="ch" forName="accentShape_2" refType="h" fact="0.9165"/>
              <dgm:constr type="l" for="ch" forName="accentShape_3" refType="w" fact="0.277"/>
              <dgm:constr type="t" for="ch" forName="accentShape_3" refType="h" fact="0.1666"/>
              <dgm:constr type="w" for="ch" forName="accentShape_3" refType="w" fact="0.1269"/>
              <dgm:constr type="h" for="ch" forName="accentShape_3" refType="h" fact="0.8332"/>
              <dgm:constr type="l" for="ch" forName="accentShape_4" refType="w" fact="0.4155"/>
              <dgm:constr type="t" for="ch" forName="accentShape_4" refType="h" fact="0.2499"/>
              <dgm:constr type="w" for="ch" forName="accentShape_4" refType="w" fact="0.1269"/>
              <dgm:constr type="h" for="ch" forName="accentShape_4" refType="h" fact="0.7499"/>
              <dgm:constr type="l" for="ch" forName="accentShape_5" refType="w" fact="0.5539"/>
              <dgm:constr type="t" for="ch" forName="accentShape_5" refType="h" fact="0.3332"/>
              <dgm:constr type="w" for="ch" forName="accentShape_5" refType="w" fact="0.1269"/>
              <dgm:constr type="h" for="ch" forName="accentShape_5" refType="h" fact="0.6666"/>
              <dgm:constr type="l" for="ch" forName="accentShape_6" refType="w" fact="0.6938"/>
              <dgm:constr type="t" for="ch" forName="accentShape_6" refType="h" fact="0.4165"/>
              <dgm:constr type="w" for="ch" forName="accentShape_6" refType="w" fact="0.1269"/>
              <dgm:constr type="h" for="ch" forName="accentShape_6" refType="h" fact="0.5833"/>
              <dgm:constr type="l" for="ch" forName="accentShape_7" refType="w" fact="0.8326"/>
              <dgm:constr type="t" for="ch" forName="accentShape_7" refType="h" fact="0.5"/>
              <dgm:constr type="w" for="ch" forName="accentShape_7" refType="w" fact="0.1269"/>
              <dgm:constr type="h" for="ch" forName="accentShape_7" refType="h" fact="0.5"/>
              <dgm:constr type="l" for="ch" forName="parentText_1" refType="w" fact="0.0888"/>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2273"/>
              <dgm:constr type="t" for="ch" forName="parentText_2" refType="h" fact="0.0833"/>
              <dgm:constr type="w" for="ch" forName="parentText_2" refType="w" refFor="ch" refForName="accentShape_2" fact="0.26"/>
              <dgm:constr type="h" for="ch" forName="parentText_2" refType="h" refFor="ch" refForName="accentShape_2" fact="0.9"/>
              <dgm:constr type="l" for="ch" forName="parentText_3" refType="w" fact="0.36583"/>
              <dgm:constr type="t" for="ch" forName="parentText_3" refType="h" fact="0.1666"/>
              <dgm:constr type="w" for="ch" forName="parentText_3" refType="w" refFor="ch" refForName="accentShape_3" fact="0.26"/>
              <dgm:constr type="h" for="ch" forName="parentText_3" refType="h" refFor="ch" refForName="accentShape_3" fact="0.9"/>
              <dgm:constr type="l" for="ch" forName="parentText_4" refType="w" fact="0.5043"/>
              <dgm:constr type="t" for="ch" forName="parentText_4" refType="h" fact="0.2499"/>
              <dgm:constr type="w" for="ch" forName="parentText_4" refType="w" refFor="ch" refForName="accentShape_4" fact="0.26"/>
              <dgm:constr type="h" for="ch" forName="parentText_4" refType="h" refFor="ch" refForName="accentShape_4" fact="0.9"/>
              <dgm:constr type="l" for="ch" forName="parentText_5" refType="w" fact="0.6427"/>
              <dgm:constr type="t" for="ch" forName="parentText_5" refType="h" fact="0.3332"/>
              <dgm:constr type="w" for="ch" forName="parentText_5" refType="w" refFor="ch" refForName="accentShape_5" fact="0.26"/>
              <dgm:constr type="h" for="ch" forName="parentText_5" refType="h" refFor="ch" refForName="accentShape_5" fact="0.9"/>
              <dgm:constr type="l" for="ch" forName="parentText_6" refType="w" fact="0.78263"/>
              <dgm:constr type="t" for="ch" forName="parentText_6" refType="h" fact="0.4165"/>
              <dgm:constr type="w" for="ch" forName="parentText_6" refType="w" refFor="ch" refForName="accentShape_6" fact="0.26"/>
              <dgm:constr type="h" for="ch" forName="parentText_6" refType="h" refFor="ch" refForName="accentShape_6" fact="0.9"/>
              <dgm:constr type="l" for="ch" forName="parentText_7" refType="w" fact="0.92143"/>
              <dgm:constr type="t" for="ch" forName="parentText_7" refType="h" fact="0.5"/>
              <dgm:constr type="w" for="ch" forName="parentText_7" refType="w" refFor="ch" refForName="accentShape_7" fact="0.26"/>
              <dgm:constr type="h" for="ch" forName="parentText_7" refType="h" refFor="ch" refForName="accentShape_7" fact="0.9"/>
              <dgm:constr type="l" for="ch" forName="childText_1" refType="w" fact="0"/>
              <dgm:constr type="t" for="ch" forName="childText_1" refType="h" fact="0"/>
              <dgm:constr type="w" for="ch" forName="childText_1" refType="w" refFor="ch" refForName="accentShape_1" fact="0.7"/>
              <dgm:constr type="h" for="ch" forName="childText_1" refType="h" refFor="ch" refForName="accentShape_1"/>
              <dgm:constr type="l" for="ch" forName="childText_2" refType="w" fact="0.1385"/>
              <dgm:constr type="t" for="ch" forName="childText_2" refType="h" fact="0.0833"/>
              <dgm:constr type="w" for="ch" forName="childText_2" refType="w" refFor="ch" refForName="accentShape_2" fact="0.7"/>
              <dgm:constr type="h" for="ch" forName="childText_2" refType="h" refFor="ch" refForName="accentShape_2"/>
              <dgm:constr type="l" for="ch" forName="childText_3" refType="w" fact="0.277"/>
              <dgm:constr type="t" for="ch" forName="childText_3" refType="h" fact="0.1666"/>
              <dgm:constr type="w" for="ch" forName="childText_3" refType="w" refFor="ch" refForName="accentShape_3" fact="0.7"/>
              <dgm:constr type="h" for="ch" forName="childText_3" refType="h" refFor="ch" refForName="accentShape_3"/>
              <dgm:constr type="l" for="ch" forName="childText_4" refType="w" fact="0.4155"/>
              <dgm:constr type="t" for="ch" forName="childText_4" refType="h" fact="0.2499"/>
              <dgm:constr type="w" for="ch" forName="childText_4" refType="w" refFor="ch" refForName="accentShape_4" fact="0.7"/>
              <dgm:constr type="h" for="ch" forName="childText_4" refType="h" refFor="ch" refForName="accentShape_4"/>
              <dgm:constr type="l" for="ch" forName="childText_5" refType="w" fact="0.5539"/>
              <dgm:constr type="t" for="ch" forName="childText_5" refType="h" fact="0.3332"/>
              <dgm:constr type="w" for="ch" forName="childText_5" refType="w" refFor="ch" refForName="accentShape_5" fact="0.7"/>
              <dgm:constr type="h" for="ch" forName="childText_5" refType="h" refFor="ch" refForName="accentShape_5"/>
              <dgm:constr type="l" for="ch" forName="childText_6" refType="w" fact="0.6938"/>
              <dgm:constr type="t" for="ch" forName="childText_6" refType="h" fact="0.4165"/>
              <dgm:constr type="w" for="ch" forName="childText_6" refType="w" refFor="ch" refForName="accentShape_6" fact="0.7"/>
              <dgm:constr type="h" for="ch" forName="childText_6" refType="h" refFor="ch" refForName="accentShape_6"/>
              <dgm:constr type="l" for="ch" forName="childText_7" refType="w" fact="0.8326"/>
              <dgm:constr type="t" for="ch" forName="childText_7" refType="h" fact="0.5"/>
              <dgm:constr type="w" for="ch" forName="childText_7" refType="w" refFor="ch" refForName="accentShape_7" fact="0.7"/>
              <dgm:constr type="h" for="ch" forName="childText_7" refType="h" refFor="ch" refForName="accentShape_7"/>
            </dgm:constrLst>
          </dgm:if>
          <dgm:else name="Name29">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6" refType="primFontSz" refFor="des" refForName="parentText_1" op="lte"/>
              <dgm:constr type="primFontSz" for="des" forName="childText_7"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6" refType="primFontSz" refFor="des" refForName="parentText_2" op="lte"/>
              <dgm:constr type="primFontSz" for="des" forName="childText_7"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6" refType="primFontSz" refFor="des" refForName="parentText_3" op="lte"/>
              <dgm:constr type="primFontSz" for="des" forName="childText_7"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6" refType="primFontSz" refFor="des" refForName="parentText_4" op="lte"/>
              <dgm:constr type="primFontSz" for="des" forName="childText_7"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childText_6" refType="primFontSz" refFor="des" refForName="parentText_5" op="lte"/>
              <dgm:constr type="primFontSz" for="des" forName="childText_7" refType="primFontSz" refFor="des" refForName="parentText_5" op="lte"/>
              <dgm:constr type="primFontSz" for="des" forName="childText_1" refType="primFontSz" refFor="des" refForName="parentText_6" op="lte"/>
              <dgm:constr type="primFontSz" for="des" forName="childText_2" refType="primFontSz" refFor="des" refForName="parentText_6" op="lte"/>
              <dgm:constr type="primFontSz" for="des" forName="childText_3" refType="primFontSz" refFor="des" refForName="parentText_6" op="lte"/>
              <dgm:constr type="primFontSz" for="des" forName="childText_4" refType="primFontSz" refFor="des" refForName="parentText_6" op="lte"/>
              <dgm:constr type="primFontSz" for="des" forName="childText_5" refType="primFontSz" refFor="des" refForName="parentText_6" op="lte"/>
              <dgm:constr type="primFontSz" for="des" forName="childText_6" refType="primFontSz" refFor="des" refForName="parentText_6" op="lte"/>
              <dgm:constr type="primFontSz" for="des" forName="childText_7" refType="primFontSz" refFor="des" refForName="parentText_6" op="lte"/>
              <dgm:constr type="primFontSz" for="des" forName="childText_1" refType="primFontSz" refFor="des" refForName="parentText_7" op="lte"/>
              <dgm:constr type="primFontSz" for="des" forName="childText_2" refType="primFontSz" refFor="des" refForName="parentText_7" op="lte"/>
              <dgm:constr type="primFontSz" for="des" forName="childText_3" refType="primFontSz" refFor="des" refForName="parentText_7" op="lte"/>
              <dgm:constr type="primFontSz" for="des" forName="childText_4" refType="primFontSz" refFor="des" refForName="parentText_7" op="lte"/>
              <dgm:constr type="primFontSz" for="des" forName="childText_5" refType="primFontSz" refFor="des" refForName="parentText_7" op="lte"/>
              <dgm:constr type="primFontSz" for="des" forName="childText_6" refType="primFontSz" refFor="des" refForName="parentText_7" op="lte"/>
              <dgm:constr type="primFontSz" for="des" forName="childText_7" refType="primFontSz" refFor="des" refForName="parentText_7"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parentText_6" refType="primFontSz" refFor="des" refForName="parentText_1" op="equ"/>
              <dgm:constr type="primFontSz" for="des" forName="parentText_7"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primFontSz" for="des" forName="childText_6" refType="primFontSz" refFor="des" refForName="childText_1" op="equ"/>
              <dgm:constr type="primFontSz" for="des" forName="childText_7" refType="primFontSz" refFor="des" refForName="childText_1" op="equ"/>
              <dgm:constr type="l" for="ch" forName="accentShape_7" refType="w" fact="0"/>
              <dgm:constr type="t" for="ch" forName="accentShape_1" refType="h" fact="0"/>
              <dgm:constr type="w" for="ch" forName="accentShape_1" refType="w" fact="0.1269"/>
              <dgm:constr type="h" for="ch" forName="accentShape_1" refType="h"/>
              <dgm:constr type="l" for="ch" forName="accentShape_6" refType="w" fact="0.1385"/>
              <dgm:constr type="t" for="ch" forName="accentShape_2" refType="h" fact="0.0833"/>
              <dgm:constr type="w" for="ch" forName="accentShape_2" refType="w" fact="0.1269"/>
              <dgm:constr type="h" for="ch" forName="accentShape_2" refType="h" fact="0.9165"/>
              <dgm:constr type="l" for="ch" forName="accentShape_5" refType="w" fact="0.277"/>
              <dgm:constr type="t" for="ch" forName="accentShape_3" refType="h" fact="0.1666"/>
              <dgm:constr type="w" for="ch" forName="accentShape_3" refType="w" fact="0.1269"/>
              <dgm:constr type="h" for="ch" forName="accentShape_3" refType="h" fact="0.8332"/>
              <dgm:constr type="l" for="ch" forName="accentShape_4" refType="w" fact="0.4155"/>
              <dgm:constr type="t" for="ch" forName="accentShape_4" refType="h" fact="0.2499"/>
              <dgm:constr type="w" for="ch" forName="accentShape_4" refType="w" fact="0.1269"/>
              <dgm:constr type="h" for="ch" forName="accentShape_4" refType="h" fact="0.7499"/>
              <dgm:constr type="l" for="ch" forName="accentShape_3" refType="w" fact="0.5539"/>
              <dgm:constr type="t" for="ch" forName="accentShape_5" refType="h" fact="0.3332"/>
              <dgm:constr type="w" for="ch" forName="accentShape_5" refType="w" fact="0.1269"/>
              <dgm:constr type="h" for="ch" forName="accentShape_5" refType="h" fact="0.6666"/>
              <dgm:constr type="l" for="ch" forName="accentShape_2" refType="w" fact="0.6938"/>
              <dgm:constr type="t" for="ch" forName="accentShape_6" refType="h" fact="0.4165"/>
              <dgm:constr type="w" for="ch" forName="accentShape_6" refType="w" fact="0.1269"/>
              <dgm:constr type="h" for="ch" forName="accentShape_6" refType="h" fact="0.5833"/>
              <dgm:constr type="l" for="ch" forName="accentShape_1" refType="w" fact="0.8326"/>
              <dgm:constr type="t" for="ch" forName="accentShape_7" refType="h" fact="0.5"/>
              <dgm:constr type="w" for="ch" forName="accentShape_7" refType="w" fact="0.1269"/>
              <dgm:constr type="h" for="ch" forName="accentShape_7" refType="h" fact="0.5"/>
              <dgm:constr type="l" for="ch" forName="parentText_7" refType="w" fact="0.0888"/>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6" refType="w" fact="0.2273"/>
              <dgm:constr type="t" for="ch" forName="parentText_2" refType="h" fact="0.0833"/>
              <dgm:constr type="w" for="ch" forName="parentText_2" refType="w" refFor="ch" refForName="accentShape_2" fact="0.26"/>
              <dgm:constr type="h" for="ch" forName="parentText_2" refType="h" refFor="ch" refForName="accentShape_2" fact="0.9"/>
              <dgm:constr type="l" for="ch" forName="parentText_5" refType="w" fact="0.36583"/>
              <dgm:constr type="t" for="ch" forName="parentText_3" refType="h" fact="0.1666"/>
              <dgm:constr type="w" for="ch" forName="parentText_3" refType="w" refFor="ch" refForName="accentShape_3" fact="0.26"/>
              <dgm:constr type="h" for="ch" forName="parentText_3" refType="h" refFor="ch" refForName="accentShape_3" fact="0.9"/>
              <dgm:constr type="l" for="ch" forName="parentText_4" refType="w" fact="0.5043"/>
              <dgm:constr type="t" for="ch" forName="parentText_4" refType="h" fact="0.2499"/>
              <dgm:constr type="w" for="ch" forName="parentText_4" refType="w" refFor="ch" refForName="accentShape_4" fact="0.26"/>
              <dgm:constr type="h" for="ch" forName="parentText_4" refType="h" refFor="ch" refForName="accentShape_4" fact="0.9"/>
              <dgm:constr type="l" for="ch" forName="parentText_3" refType="w" fact="0.6427"/>
              <dgm:constr type="t" for="ch" forName="parentText_5" refType="h" fact="0.3332"/>
              <dgm:constr type="w" for="ch" forName="parentText_5" refType="w" refFor="ch" refForName="accentShape_5" fact="0.26"/>
              <dgm:constr type="h" for="ch" forName="parentText_5" refType="h" refFor="ch" refForName="accentShape_5" fact="0.9"/>
              <dgm:constr type="l" for="ch" forName="parentText_2" refType="w" fact="0.78263"/>
              <dgm:constr type="t" for="ch" forName="parentText_6" refType="h" fact="0.4165"/>
              <dgm:constr type="w" for="ch" forName="parentText_6" refType="w" refFor="ch" refForName="accentShape_6" fact="0.26"/>
              <dgm:constr type="h" for="ch" forName="parentText_6" refType="h" refFor="ch" refForName="accentShape_6" fact="0.9"/>
              <dgm:constr type="l" for="ch" forName="parentText_1" refType="w" fact="0.92143"/>
              <dgm:constr type="t" for="ch" forName="parentText_7" refType="h" fact="0.5"/>
              <dgm:constr type="w" for="ch" forName="parentText_7" refType="w" refFor="ch" refForName="accentShape_7" fact="0.26"/>
              <dgm:constr type="h" for="ch" forName="parentText_7" refType="h" refFor="ch" refForName="accentShape_7" fact="0.9"/>
              <dgm:constr type="l" for="ch" forName="childText_7" refType="w" fact="0"/>
              <dgm:constr type="t" for="ch" forName="childText_1" refType="h" fact="0"/>
              <dgm:constr type="w" for="ch" forName="childText_1" refType="w" refFor="ch" refForName="accentShape_1" fact="0.7"/>
              <dgm:constr type="h" for="ch" forName="childText_1" refType="h" refFor="ch" refForName="accentShape_1"/>
              <dgm:constr type="l" for="ch" forName="childText_6" refType="w" fact="0.1385"/>
              <dgm:constr type="t" for="ch" forName="childText_2" refType="h" fact="0.0833"/>
              <dgm:constr type="w" for="ch" forName="childText_2" refType="w" refFor="ch" refForName="accentShape_2" fact="0.7"/>
              <dgm:constr type="h" for="ch" forName="childText_2" refType="h" refFor="ch" refForName="accentShape_2"/>
              <dgm:constr type="l" for="ch" forName="childText_5" refType="w" fact="0.277"/>
              <dgm:constr type="t" for="ch" forName="childText_3" refType="h" fact="0.1666"/>
              <dgm:constr type="w" for="ch" forName="childText_3" refType="w" refFor="ch" refForName="accentShape_3" fact="0.7"/>
              <dgm:constr type="h" for="ch" forName="childText_3" refType="h" refFor="ch" refForName="accentShape_3"/>
              <dgm:constr type="l" for="ch" forName="childText_4" refType="w" fact="0.4155"/>
              <dgm:constr type="t" for="ch" forName="childText_4" refType="h" fact="0.2499"/>
              <dgm:constr type="w" for="ch" forName="childText_4" refType="w" refFor="ch" refForName="accentShape_4" fact="0.7"/>
              <dgm:constr type="h" for="ch" forName="childText_4" refType="h" refFor="ch" refForName="accentShape_4"/>
              <dgm:constr type="l" for="ch" forName="childText_3" refType="w" fact="0.5539"/>
              <dgm:constr type="t" for="ch" forName="childText_5" refType="h" fact="0.3332"/>
              <dgm:constr type="w" for="ch" forName="childText_5" refType="w" refFor="ch" refForName="accentShape_5" fact="0.7"/>
              <dgm:constr type="h" for="ch" forName="childText_5" refType="h" refFor="ch" refForName="accentShape_5"/>
              <dgm:constr type="l" for="ch" forName="childText_2" refType="w" fact="0.6938"/>
              <dgm:constr type="t" for="ch" forName="childText_6" refType="h" fact="0.4165"/>
              <dgm:constr type="w" for="ch" forName="childText_6" refType="w" refFor="ch" refForName="accentShape_6" fact="0.7"/>
              <dgm:constr type="h" for="ch" forName="childText_6" refType="h" refFor="ch" refForName="accentShape_6"/>
              <dgm:constr type="l" for="ch" forName="childText_1" refType="w" fact="0.8326"/>
              <dgm:constr type="t" for="ch" forName="childText_7" refType="h" fact="0.5"/>
              <dgm:constr type="w" for="ch" forName="childText_7" refType="w" refFor="ch" refForName="accentShape_7" fact="0.7"/>
              <dgm:constr type="h" for="ch" forName="childText_7" refType="h" refFor="ch" refForName="accentShape_7"/>
            </dgm:constrLst>
          </dgm:else>
        </dgm:choose>
      </dgm:else>
    </dgm:choose>
    <dgm:forEach name="wrapper" axis="self" ptType="parTrans">
      <dgm:forEach name="accentRepeat" axis="self">
        <dgm:layoutNode name="imageRepeatNode" styleLbl="node1">
          <dgm:alg type="sp"/>
          <dgm:shape xmlns:r="http://schemas.openxmlformats.org/officeDocument/2006/relationships" type="rect" r:blip="" zOrderOff="-10">
            <dgm:adjLst/>
          </dgm:shape>
          <dgm:presOf axis="self"/>
        </dgm:layoutNode>
      </dgm:forEach>
    </dgm:forEach>
    <dgm:forEach name="Name30" axis="ch" ptType="node" cnt="1">
      <dgm:layoutNode name="parentText_1" styleLbl="node1">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45"/>
          <dgm:constr type="tMarg" refType="primFontSz" fact="0"/>
          <dgm:constr type="bMarg" refType="primFontSz" fact="0.1"/>
        </dgm:constrLst>
        <dgm:ruleLst>
          <dgm:rule type="primFontSz" val="5" fact="NaN" max="NaN"/>
        </dgm:ruleLst>
      </dgm:layoutNode>
      <dgm:layoutNode name="childText_1" styleLbl="node1">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1">
        <dgm:alg type="sp"/>
        <dgm:shape xmlns:r="http://schemas.openxmlformats.org/officeDocument/2006/relationships" r:blip="">
          <dgm:adjLst/>
        </dgm:shape>
        <dgm:presOf/>
        <dgm:constrLst/>
        <dgm:forEach name="Name31" ref="accentRepeat"/>
      </dgm:layoutNode>
    </dgm:forEach>
    <dgm:forEach name="Name32" axis="ch" ptType="node" st="2" cnt="1">
      <dgm:layoutNode name="parentText_2">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45"/>
          <dgm:constr type="tMarg" refType="primFontSz" fact="0"/>
          <dgm:constr type="bMarg" refType="primFontSz" fact="0.1"/>
        </dgm:constrLst>
        <dgm:ruleLst>
          <dgm:rule type="primFontSz" val="5" fact="NaN" max="NaN"/>
        </dgm:ruleLst>
      </dgm:layoutNode>
      <dgm:layoutNode name="childText_2">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2">
        <dgm:alg type="sp"/>
        <dgm:shape xmlns:r="http://schemas.openxmlformats.org/officeDocument/2006/relationships" r:blip="">
          <dgm:adjLst/>
        </dgm:shape>
        <dgm:presOf/>
        <dgm:constrLst/>
        <dgm:forEach name="Name33" ref="accentRepeat"/>
      </dgm:layoutNode>
    </dgm:forEach>
    <dgm:forEach name="Name34" axis="ch" ptType="node" st="3" cnt="1">
      <dgm:layoutNode name="parentText_3">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45"/>
          <dgm:constr type="tMarg" refType="primFontSz" fact="0"/>
          <dgm:constr type="bMarg" refType="primFontSz" fact="0.1"/>
        </dgm:constrLst>
        <dgm:ruleLst>
          <dgm:rule type="primFontSz" val="5" fact="NaN" max="NaN"/>
        </dgm:ruleLst>
      </dgm:layoutNode>
      <dgm:layoutNode name="childText_3">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3">
        <dgm:alg type="sp"/>
        <dgm:shape xmlns:r="http://schemas.openxmlformats.org/officeDocument/2006/relationships" r:blip="">
          <dgm:adjLst/>
        </dgm:shape>
        <dgm:presOf/>
        <dgm:constrLst/>
        <dgm:forEach name="Name35" ref="accentRepeat"/>
      </dgm:layoutNode>
    </dgm:forEach>
    <dgm:forEach name="Name36" axis="ch" ptType="node" st="4" cnt="1">
      <dgm:layoutNode name="parentText_4">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45"/>
          <dgm:constr type="tMarg" refType="primFontSz" fact="0"/>
          <dgm:constr type="bMarg" refType="primFontSz" fact="0.1"/>
        </dgm:constrLst>
        <dgm:ruleLst>
          <dgm:rule type="primFontSz" val="5" fact="NaN" max="NaN"/>
        </dgm:ruleLst>
      </dgm:layoutNode>
      <dgm:layoutNode name="childText_4">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4">
        <dgm:alg type="sp"/>
        <dgm:shape xmlns:r="http://schemas.openxmlformats.org/officeDocument/2006/relationships" r:blip="">
          <dgm:adjLst/>
        </dgm:shape>
        <dgm:presOf/>
        <dgm:constrLst/>
        <dgm:forEach name="Name37" ref="accentRepeat"/>
      </dgm:layoutNode>
    </dgm:forEach>
    <dgm:forEach name="Name38" axis="ch" ptType="node" st="5" cnt="1">
      <dgm:layoutNode name="parentText_5">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45"/>
          <dgm:constr type="tMarg" refType="primFontSz" fact="0"/>
          <dgm:constr type="bMarg" refType="primFontSz" fact="0.1"/>
        </dgm:constrLst>
        <dgm:ruleLst>
          <dgm:rule type="primFontSz" val="5" fact="NaN" max="NaN"/>
        </dgm:ruleLst>
      </dgm:layoutNode>
      <dgm:layoutNode name="childText_5">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5">
        <dgm:alg type="sp"/>
        <dgm:shape xmlns:r="http://schemas.openxmlformats.org/officeDocument/2006/relationships" r:blip="">
          <dgm:adjLst/>
        </dgm:shape>
        <dgm:presOf/>
        <dgm:constrLst/>
        <dgm:forEach name="Name39" ref="accentRepeat"/>
      </dgm:layoutNode>
    </dgm:forEach>
    <dgm:forEach name="Name40" axis="ch" ptType="node" st="6" cnt="1">
      <dgm:layoutNode name="parentText_6">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3"/>
          <dgm:constr type="tMarg" refType="primFontSz" fact="0"/>
          <dgm:constr type="bMarg" refType="primFontSz" fact="0.1"/>
        </dgm:constrLst>
        <dgm:ruleLst>
          <dgm:rule type="primFontSz" val="5" fact="NaN" max="NaN"/>
        </dgm:ruleLst>
      </dgm:layoutNode>
      <dgm:layoutNode name="childText_6">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6">
        <dgm:alg type="sp"/>
        <dgm:shape xmlns:r="http://schemas.openxmlformats.org/officeDocument/2006/relationships" r:blip="">
          <dgm:adjLst/>
        </dgm:shape>
        <dgm:presOf/>
        <dgm:constrLst/>
        <dgm:forEach name="Name41" ref="accentRepeat"/>
      </dgm:layoutNode>
    </dgm:forEach>
    <dgm:forEach name="Name42" axis="ch" ptType="node" st="7" cnt="1">
      <dgm:layoutNode name="parentText_7">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3"/>
          <dgm:constr type="tMarg" refType="primFontSz" fact="0"/>
          <dgm:constr type="bMarg" refType="primFontSz" fact="0.1"/>
        </dgm:constrLst>
        <dgm:ruleLst>
          <dgm:rule type="primFontSz" val="5" fact="NaN" max="NaN"/>
        </dgm:ruleLst>
      </dgm:layoutNode>
      <dgm:layoutNode name="childText_7">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7">
        <dgm:alg type="sp"/>
        <dgm:shape xmlns:r="http://schemas.openxmlformats.org/officeDocument/2006/relationships" r:blip="">
          <dgm:adjLst/>
        </dgm:shape>
        <dgm:presOf/>
        <dgm:constrLst/>
        <dgm:forEach name="Name43" ref="accent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D0CCEB-DFF8-417B-A87A-90F3D790592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9FFE758-9C44-40AF-9D52-A7EF39200DA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6ADB54-F1AF-44F8-8ED0-867524639FE1}" type="datetimeFigureOut">
              <a:rPr lang="en-US" smtClean="0"/>
              <a:t>4/29/2025</a:t>
            </a:fld>
            <a:endParaRPr lang="en-US" dirty="0"/>
          </a:p>
        </p:txBody>
      </p:sp>
      <p:sp>
        <p:nvSpPr>
          <p:cNvPr id="4" name="Footer Placeholder 3">
            <a:extLst>
              <a:ext uri="{FF2B5EF4-FFF2-40B4-BE49-F238E27FC236}">
                <a16:creationId xmlns:a16="http://schemas.microsoft.com/office/drawing/2014/main" id="{24224329-C497-4EFE-8EB2-F22CD57F395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74C25EC-D008-42CF-845E-C895CC9B329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32E2A0-273F-4DCF-AF0B-3CFADE889CA8}" type="slidenum">
              <a:rPr lang="en-US" smtClean="0"/>
              <a:t>‹#›</a:t>
            </a:fld>
            <a:endParaRPr lang="en-US" dirty="0"/>
          </a:p>
        </p:txBody>
      </p:sp>
    </p:spTree>
    <p:extLst>
      <p:ext uri="{BB962C8B-B14F-4D97-AF65-F5344CB8AC3E}">
        <p14:creationId xmlns:p14="http://schemas.microsoft.com/office/powerpoint/2010/main" val="31447201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7E5575-CAFE-4A42-A774-E4652BA723C1}" type="datetimeFigureOut">
              <a:rPr lang="en-US" smtClean="0"/>
              <a:t>4/29/2025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9DC9BE-8102-4ADA-9C69-422E2361041F}" type="slidenum">
              <a:rPr lang="en-US" smtClean="0"/>
              <a:t>‹#›</a:t>
            </a:fld>
            <a:endParaRPr lang="en-US" dirty="0"/>
          </a:p>
        </p:txBody>
      </p:sp>
    </p:spTree>
    <p:extLst>
      <p:ext uri="{BB962C8B-B14F-4D97-AF65-F5344CB8AC3E}">
        <p14:creationId xmlns:p14="http://schemas.microsoft.com/office/powerpoint/2010/main" val="1300949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6"/>
        <p:cNvGrpSpPr/>
        <p:nvPr/>
      </p:nvGrpSpPr>
      <p:grpSpPr>
        <a:xfrm>
          <a:off x="0" y="0"/>
          <a:ext cx="0" cy="0"/>
          <a:chOff x="0" y="0"/>
          <a:chExt cx="0" cy="0"/>
        </a:xfrm>
      </p:grpSpPr>
      <p:sp>
        <p:nvSpPr>
          <p:cNvPr id="3647" name="Google Shape;3647;g9646c4d463_0_8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8" name="Google Shape;3648;g9646c4d463_0_8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 all these openings have in common?</a:t>
            </a:r>
          </a:p>
          <a:p>
            <a:endParaRPr lang="en-GB" dirty="0"/>
          </a:p>
        </p:txBody>
      </p:sp>
      <p:sp>
        <p:nvSpPr>
          <p:cNvPr id="4" name="Slide Number Placeholder 3"/>
          <p:cNvSpPr>
            <a:spLocks noGrp="1"/>
          </p:cNvSpPr>
          <p:nvPr>
            <p:ph type="sldNum" sz="quarter" idx="5"/>
          </p:nvPr>
        </p:nvSpPr>
        <p:spPr/>
        <p:txBody>
          <a:bodyPr/>
          <a:lstStyle/>
          <a:p>
            <a:fld id="{899DC9BE-8102-4ADA-9C69-422E2361041F}" type="slidenum">
              <a:rPr lang="en-US" smtClean="0"/>
              <a:t>7</a:t>
            </a:fld>
            <a:endParaRPr lang="en-US" dirty="0"/>
          </a:p>
        </p:txBody>
      </p:sp>
    </p:spTree>
    <p:extLst>
      <p:ext uri="{BB962C8B-B14F-4D97-AF65-F5344CB8AC3E}">
        <p14:creationId xmlns:p14="http://schemas.microsoft.com/office/powerpoint/2010/main" val="408559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0843F6-7D0A-2A76-8655-19B4470793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B6C96D-44CC-75DC-F3BC-528CDD1D83B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233288D-351F-25FB-5DA2-3410089BCE83}"/>
              </a:ext>
            </a:extLst>
          </p:cNvPr>
          <p:cNvSpPr>
            <a:spLocks noGrp="1"/>
          </p:cNvSpPr>
          <p:nvPr>
            <p:ph type="body" idx="1"/>
          </p:nvPr>
        </p:nvSpPr>
        <p:spPr/>
        <p:txBody>
          <a:bodyPr/>
          <a:lstStyle/>
          <a:p>
            <a:r>
              <a:rPr lang="en-US" dirty="0"/>
              <a:t>What do all these openings have in common?</a:t>
            </a:r>
          </a:p>
          <a:p>
            <a:endParaRPr lang="en-GB" dirty="0"/>
          </a:p>
        </p:txBody>
      </p:sp>
      <p:sp>
        <p:nvSpPr>
          <p:cNvPr id="4" name="Slide Number Placeholder 3">
            <a:extLst>
              <a:ext uri="{FF2B5EF4-FFF2-40B4-BE49-F238E27FC236}">
                <a16:creationId xmlns:a16="http://schemas.microsoft.com/office/drawing/2014/main" id="{906442F8-8C01-5F67-2696-8B5A7CA09D37}"/>
              </a:ext>
            </a:extLst>
          </p:cNvPr>
          <p:cNvSpPr>
            <a:spLocks noGrp="1"/>
          </p:cNvSpPr>
          <p:nvPr>
            <p:ph type="sldNum" sz="quarter" idx="5"/>
          </p:nvPr>
        </p:nvSpPr>
        <p:spPr/>
        <p:txBody>
          <a:bodyPr/>
          <a:lstStyle/>
          <a:p>
            <a:fld id="{899DC9BE-8102-4ADA-9C69-422E2361041F}" type="slidenum">
              <a:rPr lang="en-US" smtClean="0"/>
              <a:t>10</a:t>
            </a:fld>
            <a:endParaRPr lang="en-US" dirty="0"/>
          </a:p>
        </p:txBody>
      </p:sp>
    </p:spTree>
    <p:extLst>
      <p:ext uri="{BB962C8B-B14F-4D97-AF65-F5344CB8AC3E}">
        <p14:creationId xmlns:p14="http://schemas.microsoft.com/office/powerpoint/2010/main" val="301159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CFA9EE-0E4E-C3DC-EC0C-C70999B5BB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10E92C-5690-0031-CE8B-A86DEBFD909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0CCC33-57C6-9F10-1FE2-BDE7886CCF5A}"/>
              </a:ext>
            </a:extLst>
          </p:cNvPr>
          <p:cNvSpPr>
            <a:spLocks noGrp="1"/>
          </p:cNvSpPr>
          <p:nvPr>
            <p:ph type="body" idx="1"/>
          </p:nvPr>
        </p:nvSpPr>
        <p:spPr/>
        <p:txBody>
          <a:bodyPr/>
          <a:lstStyle/>
          <a:p>
            <a:r>
              <a:rPr lang="en-US" dirty="0"/>
              <a:t>What do all these openings have in common?</a:t>
            </a:r>
          </a:p>
          <a:p>
            <a:endParaRPr lang="en-GB" dirty="0"/>
          </a:p>
        </p:txBody>
      </p:sp>
      <p:sp>
        <p:nvSpPr>
          <p:cNvPr id="4" name="Slide Number Placeholder 3">
            <a:extLst>
              <a:ext uri="{FF2B5EF4-FFF2-40B4-BE49-F238E27FC236}">
                <a16:creationId xmlns:a16="http://schemas.microsoft.com/office/drawing/2014/main" id="{42874E06-6422-A292-C014-ACF880C90C93}"/>
              </a:ext>
            </a:extLst>
          </p:cNvPr>
          <p:cNvSpPr>
            <a:spLocks noGrp="1"/>
          </p:cNvSpPr>
          <p:nvPr>
            <p:ph type="sldNum" sz="quarter" idx="5"/>
          </p:nvPr>
        </p:nvSpPr>
        <p:spPr/>
        <p:txBody>
          <a:bodyPr/>
          <a:lstStyle/>
          <a:p>
            <a:fld id="{899DC9BE-8102-4ADA-9C69-422E2361041F}" type="slidenum">
              <a:rPr lang="en-US" smtClean="0"/>
              <a:t>13</a:t>
            </a:fld>
            <a:endParaRPr lang="en-US" dirty="0"/>
          </a:p>
        </p:txBody>
      </p:sp>
    </p:spTree>
    <p:extLst>
      <p:ext uri="{BB962C8B-B14F-4D97-AF65-F5344CB8AC3E}">
        <p14:creationId xmlns:p14="http://schemas.microsoft.com/office/powerpoint/2010/main" val="20117259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TalkTalk, a telecommunications provider, suffered a major data breach in 2015.</a:t>
            </a:r>
            <a:br>
              <a:rPr lang="en-US" dirty="0"/>
            </a:br>
            <a:br>
              <a:rPr lang="en-US" dirty="0"/>
            </a:br>
            <a:r>
              <a:rPr lang="en-US" dirty="0"/>
              <a:t>How many customers’ details were stolen?</a:t>
            </a:r>
            <a:br>
              <a:rPr lang="en-US" dirty="0"/>
            </a:br>
            <a:r>
              <a:rPr lang="en-US" dirty="0"/>
              <a:t>157,000</a:t>
            </a:r>
            <a:br>
              <a:rPr lang="en-US" dirty="0"/>
            </a:br>
            <a:r>
              <a:rPr lang="en-US" dirty="0"/>
              <a:t>How much ICO get fined?</a:t>
            </a:r>
            <a:br>
              <a:rPr lang="en-US" dirty="0"/>
            </a:br>
            <a:r>
              <a:rPr lang="en-US" dirty="0"/>
              <a:t>£400,000</a:t>
            </a:r>
            <a:br>
              <a:rPr lang="en-US" dirty="0"/>
            </a:br>
            <a:r>
              <a:rPr lang="en-US" dirty="0"/>
              <a:t>How much did this cost the company?</a:t>
            </a:r>
            <a:br>
              <a:rPr lang="en-US" dirty="0"/>
            </a:br>
            <a:r>
              <a:rPr lang="en-US" dirty="0"/>
              <a:t>£80,000,000</a:t>
            </a:r>
            <a:br>
              <a:rPr lang="en-US" dirty="0"/>
            </a:br>
            <a:endParaRPr lang="en-GB" dirty="0"/>
          </a:p>
        </p:txBody>
      </p:sp>
      <p:sp>
        <p:nvSpPr>
          <p:cNvPr id="4" name="Slide Number Placeholder 3"/>
          <p:cNvSpPr>
            <a:spLocks noGrp="1"/>
          </p:cNvSpPr>
          <p:nvPr>
            <p:ph type="sldNum" sz="quarter" idx="5"/>
          </p:nvPr>
        </p:nvSpPr>
        <p:spPr/>
        <p:txBody>
          <a:bodyPr/>
          <a:lstStyle/>
          <a:p>
            <a:fld id="{899DC9BE-8102-4ADA-9C69-422E2361041F}" type="slidenum">
              <a:rPr lang="en-US" smtClean="0"/>
              <a:t>22</a:t>
            </a:fld>
            <a:endParaRPr lang="en-US" dirty="0"/>
          </a:p>
        </p:txBody>
      </p:sp>
    </p:spTree>
    <p:extLst>
      <p:ext uri="{BB962C8B-B14F-4D97-AF65-F5344CB8AC3E}">
        <p14:creationId xmlns:p14="http://schemas.microsoft.com/office/powerpoint/2010/main" val="533160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ACD46E6-90C9-5A94-5A35-1C98F051F60F}"/>
              </a:ext>
            </a:extLst>
          </p:cNvPr>
          <p:cNvSpPr>
            <a:spLocks noGrp="1"/>
          </p:cNvSpPr>
          <p:nvPr>
            <p:ph type="title" hasCustomPrompt="1"/>
          </p:nvPr>
        </p:nvSpPr>
        <p:spPr>
          <a:xfrm>
            <a:off x="791022" y="416577"/>
            <a:ext cx="10643616" cy="717279"/>
          </a:xfrm>
          <a:prstGeom prst="rect">
            <a:avLst/>
          </a:prstGeom>
        </p:spPr>
        <p:txBody>
          <a:bodyPr>
            <a:normAutofit/>
          </a:bodyPr>
          <a:lstStyle>
            <a:lvl1pPr>
              <a:defRPr sz="3600" cap="all" baseline="0"/>
            </a:lvl1pPr>
          </a:lstStyle>
          <a:p>
            <a:pPr algn="ctr"/>
            <a:r>
              <a:rPr lang="en-US" dirty="0">
                <a:solidFill>
                  <a:srgbClr val="4D5BE2"/>
                </a:solidFill>
              </a:rPr>
              <a:t>ADD TITLE HERE</a:t>
            </a:r>
          </a:p>
        </p:txBody>
      </p:sp>
      <p:sp>
        <p:nvSpPr>
          <p:cNvPr id="7" name="Text Placeholder 6">
            <a:extLst>
              <a:ext uri="{FF2B5EF4-FFF2-40B4-BE49-F238E27FC236}">
                <a16:creationId xmlns:a16="http://schemas.microsoft.com/office/drawing/2014/main" id="{C47D4AE5-C0C9-3ADD-96CD-4F646C40ECDE}"/>
              </a:ext>
            </a:extLst>
          </p:cNvPr>
          <p:cNvSpPr>
            <a:spLocks noGrp="1"/>
          </p:cNvSpPr>
          <p:nvPr>
            <p:ph type="body" sz="quarter" idx="10" hasCustomPrompt="1"/>
          </p:nvPr>
        </p:nvSpPr>
        <p:spPr>
          <a:xfrm>
            <a:off x="869315" y="1181873"/>
            <a:ext cx="2787650" cy="1154112"/>
          </a:xfrm>
          <a:solidFill>
            <a:schemeClr val="accent1"/>
          </a:solidFill>
        </p:spPr>
        <p:txBody>
          <a:bodyPr lIns="320040" tIns="457200">
            <a:noAutofit/>
          </a:bodyPr>
          <a:lstStyle>
            <a:lvl1pPr marL="0" indent="0">
              <a:lnSpc>
                <a:spcPct val="90000"/>
              </a:lnSpc>
              <a:buNone/>
              <a:defRPr sz="1200" b="0">
                <a:solidFill>
                  <a:schemeClr val="accent1">
                    <a:lumMod val="25000"/>
                  </a:schemeClr>
                </a:solidFill>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dirty="0"/>
              <a:t>Add text here</a:t>
            </a:r>
          </a:p>
        </p:txBody>
      </p:sp>
      <p:sp>
        <p:nvSpPr>
          <p:cNvPr id="11" name="Text Placeholder 10">
            <a:extLst>
              <a:ext uri="{FF2B5EF4-FFF2-40B4-BE49-F238E27FC236}">
                <a16:creationId xmlns:a16="http://schemas.microsoft.com/office/drawing/2014/main" id="{9C840F69-82D1-BA5D-BCDE-065BCBD763CC}"/>
              </a:ext>
            </a:extLst>
          </p:cNvPr>
          <p:cNvSpPr>
            <a:spLocks noGrp="1"/>
          </p:cNvSpPr>
          <p:nvPr>
            <p:ph type="body" sz="quarter" idx="13" hasCustomPrompt="1"/>
          </p:nvPr>
        </p:nvSpPr>
        <p:spPr>
          <a:xfrm>
            <a:off x="1076960" y="1347291"/>
            <a:ext cx="2265363" cy="304800"/>
          </a:xfrm>
        </p:spPr>
        <p:txBody>
          <a:bodyPr>
            <a:noAutofit/>
          </a:bodyPr>
          <a:lstStyle>
            <a:lvl1pPr marL="0" indent="0">
              <a:buNone/>
              <a:defRPr sz="1400" b="1">
                <a:solidFill>
                  <a:schemeClr val="accent1">
                    <a:lumMod val="25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Add text here</a:t>
            </a:r>
          </a:p>
        </p:txBody>
      </p:sp>
      <p:sp>
        <p:nvSpPr>
          <p:cNvPr id="8" name="Text Placeholder 6">
            <a:extLst>
              <a:ext uri="{FF2B5EF4-FFF2-40B4-BE49-F238E27FC236}">
                <a16:creationId xmlns:a16="http://schemas.microsoft.com/office/drawing/2014/main" id="{2E6E650B-9763-2E1B-83A3-D40D92876A32}"/>
              </a:ext>
            </a:extLst>
          </p:cNvPr>
          <p:cNvSpPr>
            <a:spLocks noGrp="1"/>
          </p:cNvSpPr>
          <p:nvPr>
            <p:ph type="body" sz="quarter" idx="11" hasCustomPrompt="1"/>
          </p:nvPr>
        </p:nvSpPr>
        <p:spPr>
          <a:xfrm>
            <a:off x="3737610" y="1181873"/>
            <a:ext cx="4532630" cy="1154112"/>
          </a:xfrm>
          <a:solidFill>
            <a:schemeClr val="accent1"/>
          </a:solidFill>
        </p:spPr>
        <p:txBody>
          <a:bodyPr lIns="274320" tIns="457200" rIns="457200">
            <a:noAutofit/>
          </a:bodyPr>
          <a:lstStyle>
            <a:lvl1pPr marL="0" indent="0">
              <a:lnSpc>
                <a:spcPct val="90000"/>
              </a:lnSpc>
              <a:buNone/>
              <a:defRPr sz="1200" b="0">
                <a:solidFill>
                  <a:schemeClr val="accent1">
                    <a:lumMod val="25000"/>
                  </a:schemeClr>
                </a:solidFill>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dirty="0"/>
              <a:t>Add text here</a:t>
            </a:r>
          </a:p>
        </p:txBody>
      </p:sp>
      <p:sp>
        <p:nvSpPr>
          <p:cNvPr id="12" name="Text Placeholder 10">
            <a:extLst>
              <a:ext uri="{FF2B5EF4-FFF2-40B4-BE49-F238E27FC236}">
                <a16:creationId xmlns:a16="http://schemas.microsoft.com/office/drawing/2014/main" id="{F0365650-4538-97BE-682C-4FEE50D5B36D}"/>
              </a:ext>
            </a:extLst>
          </p:cNvPr>
          <p:cNvSpPr>
            <a:spLocks noGrp="1"/>
          </p:cNvSpPr>
          <p:nvPr>
            <p:ph type="body" sz="quarter" idx="14" hasCustomPrompt="1"/>
          </p:nvPr>
        </p:nvSpPr>
        <p:spPr>
          <a:xfrm>
            <a:off x="3915410" y="1347291"/>
            <a:ext cx="2265363" cy="304800"/>
          </a:xfrm>
        </p:spPr>
        <p:txBody>
          <a:bodyPr>
            <a:noAutofit/>
          </a:bodyPr>
          <a:lstStyle>
            <a:lvl1pPr marL="0" indent="0">
              <a:buNone/>
              <a:defRPr sz="1400" b="1" spc="40" baseline="0">
                <a:solidFill>
                  <a:schemeClr val="accent1">
                    <a:lumMod val="25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Add text here</a:t>
            </a:r>
          </a:p>
        </p:txBody>
      </p:sp>
      <p:sp>
        <p:nvSpPr>
          <p:cNvPr id="9" name="Text Placeholder 6">
            <a:extLst>
              <a:ext uri="{FF2B5EF4-FFF2-40B4-BE49-F238E27FC236}">
                <a16:creationId xmlns:a16="http://schemas.microsoft.com/office/drawing/2014/main" id="{E605A104-600A-E6C4-A7F3-4C6E6E8B6230}"/>
              </a:ext>
            </a:extLst>
          </p:cNvPr>
          <p:cNvSpPr>
            <a:spLocks noGrp="1"/>
          </p:cNvSpPr>
          <p:nvPr>
            <p:ph type="body" sz="quarter" idx="12" hasCustomPrompt="1"/>
          </p:nvPr>
        </p:nvSpPr>
        <p:spPr>
          <a:xfrm>
            <a:off x="8350250" y="1181873"/>
            <a:ext cx="3084388" cy="1154112"/>
          </a:xfrm>
          <a:solidFill>
            <a:schemeClr val="accent1"/>
          </a:solidFill>
        </p:spPr>
        <p:txBody>
          <a:bodyPr lIns="274320" tIns="457200">
            <a:noAutofit/>
          </a:bodyPr>
          <a:lstStyle>
            <a:lvl1pPr marL="0" indent="0">
              <a:lnSpc>
                <a:spcPct val="90000"/>
              </a:lnSpc>
              <a:buNone/>
              <a:defRPr sz="1200" b="0">
                <a:solidFill>
                  <a:schemeClr val="accent1">
                    <a:lumMod val="25000"/>
                  </a:schemeClr>
                </a:solidFill>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dirty="0"/>
              <a:t>Add text here</a:t>
            </a:r>
          </a:p>
        </p:txBody>
      </p:sp>
      <p:sp>
        <p:nvSpPr>
          <p:cNvPr id="13" name="Text Placeholder 10">
            <a:extLst>
              <a:ext uri="{FF2B5EF4-FFF2-40B4-BE49-F238E27FC236}">
                <a16:creationId xmlns:a16="http://schemas.microsoft.com/office/drawing/2014/main" id="{D53846D8-2231-F40F-1840-B4D3ECF5575D}"/>
              </a:ext>
            </a:extLst>
          </p:cNvPr>
          <p:cNvSpPr>
            <a:spLocks noGrp="1"/>
          </p:cNvSpPr>
          <p:nvPr>
            <p:ph type="body" sz="quarter" idx="15" hasCustomPrompt="1"/>
          </p:nvPr>
        </p:nvSpPr>
        <p:spPr>
          <a:xfrm>
            <a:off x="8542020" y="1347291"/>
            <a:ext cx="2265363" cy="304800"/>
          </a:xfrm>
        </p:spPr>
        <p:txBody>
          <a:bodyPr>
            <a:noAutofit/>
          </a:bodyPr>
          <a:lstStyle>
            <a:lvl1pPr marL="0" indent="0">
              <a:buNone/>
              <a:defRPr sz="1400" b="1" spc="40" baseline="0">
                <a:solidFill>
                  <a:schemeClr val="accent1">
                    <a:lumMod val="25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Add text here</a:t>
            </a:r>
          </a:p>
        </p:txBody>
      </p:sp>
      <p:sp>
        <p:nvSpPr>
          <p:cNvPr id="14" name="Text Placeholder 10">
            <a:extLst>
              <a:ext uri="{FF2B5EF4-FFF2-40B4-BE49-F238E27FC236}">
                <a16:creationId xmlns:a16="http://schemas.microsoft.com/office/drawing/2014/main" id="{0328A27F-4D37-7494-A00B-931B4AF98F3C}"/>
              </a:ext>
            </a:extLst>
          </p:cNvPr>
          <p:cNvSpPr>
            <a:spLocks noGrp="1"/>
          </p:cNvSpPr>
          <p:nvPr>
            <p:ph type="body" sz="quarter" idx="16" hasCustomPrompt="1"/>
          </p:nvPr>
        </p:nvSpPr>
        <p:spPr>
          <a:xfrm>
            <a:off x="1026161" y="2744409"/>
            <a:ext cx="1554480" cy="839183"/>
          </a:xfrm>
        </p:spPr>
        <p:txBody>
          <a:bodyPr>
            <a:noAutofit/>
          </a:bodyPr>
          <a:lstStyle>
            <a:lvl1pPr marL="0" indent="0">
              <a:lnSpc>
                <a:spcPts val="1500"/>
              </a:lnSpc>
              <a:spcBef>
                <a:spcPts val="0"/>
              </a:spcBef>
              <a:buNone/>
              <a:defRPr sz="1200" b="0" spc="0" baseline="0">
                <a:solidFill>
                  <a:schemeClr val="tx2"/>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Add text here</a:t>
            </a:r>
          </a:p>
        </p:txBody>
      </p:sp>
      <p:sp>
        <p:nvSpPr>
          <p:cNvPr id="15" name="Text Placeholder 10">
            <a:extLst>
              <a:ext uri="{FF2B5EF4-FFF2-40B4-BE49-F238E27FC236}">
                <a16:creationId xmlns:a16="http://schemas.microsoft.com/office/drawing/2014/main" id="{B72A2B16-E242-6548-CD5D-53E9964738AB}"/>
              </a:ext>
            </a:extLst>
          </p:cNvPr>
          <p:cNvSpPr>
            <a:spLocks noGrp="1"/>
          </p:cNvSpPr>
          <p:nvPr>
            <p:ph type="body" sz="quarter" idx="17" hasCustomPrompt="1"/>
          </p:nvPr>
        </p:nvSpPr>
        <p:spPr>
          <a:xfrm>
            <a:off x="3154120" y="2744409"/>
            <a:ext cx="1554480" cy="839183"/>
          </a:xfrm>
        </p:spPr>
        <p:txBody>
          <a:bodyPr>
            <a:noAutofit/>
          </a:bodyPr>
          <a:lstStyle>
            <a:lvl1pPr marL="0" indent="0">
              <a:lnSpc>
                <a:spcPts val="1500"/>
              </a:lnSpc>
              <a:spcBef>
                <a:spcPts val="0"/>
              </a:spcBef>
              <a:buNone/>
              <a:defRPr sz="1200" b="0" spc="0" baseline="0">
                <a:solidFill>
                  <a:schemeClr val="tx2"/>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Add text here</a:t>
            </a:r>
          </a:p>
        </p:txBody>
      </p:sp>
      <p:sp>
        <p:nvSpPr>
          <p:cNvPr id="16" name="Text Placeholder 10">
            <a:extLst>
              <a:ext uri="{FF2B5EF4-FFF2-40B4-BE49-F238E27FC236}">
                <a16:creationId xmlns:a16="http://schemas.microsoft.com/office/drawing/2014/main" id="{AA825916-F570-17B8-0B3F-0C3FC2D74643}"/>
              </a:ext>
            </a:extLst>
          </p:cNvPr>
          <p:cNvSpPr>
            <a:spLocks noGrp="1"/>
          </p:cNvSpPr>
          <p:nvPr>
            <p:ph type="body" sz="quarter" idx="18" hasCustomPrompt="1"/>
          </p:nvPr>
        </p:nvSpPr>
        <p:spPr>
          <a:xfrm>
            <a:off x="5282079" y="2744409"/>
            <a:ext cx="1554480" cy="839183"/>
          </a:xfrm>
        </p:spPr>
        <p:txBody>
          <a:bodyPr>
            <a:noAutofit/>
          </a:bodyPr>
          <a:lstStyle>
            <a:lvl1pPr marL="0" indent="0">
              <a:lnSpc>
                <a:spcPts val="1500"/>
              </a:lnSpc>
              <a:spcBef>
                <a:spcPts val="0"/>
              </a:spcBef>
              <a:buNone/>
              <a:defRPr sz="1200" b="0" spc="0" baseline="0">
                <a:solidFill>
                  <a:schemeClr val="tx2"/>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Add text here</a:t>
            </a:r>
          </a:p>
        </p:txBody>
      </p:sp>
      <p:sp>
        <p:nvSpPr>
          <p:cNvPr id="17" name="Text Placeholder 10">
            <a:extLst>
              <a:ext uri="{FF2B5EF4-FFF2-40B4-BE49-F238E27FC236}">
                <a16:creationId xmlns:a16="http://schemas.microsoft.com/office/drawing/2014/main" id="{936D7BCE-44E5-237E-196D-3CCF2508CE47}"/>
              </a:ext>
            </a:extLst>
          </p:cNvPr>
          <p:cNvSpPr>
            <a:spLocks noGrp="1"/>
          </p:cNvSpPr>
          <p:nvPr>
            <p:ph type="body" sz="quarter" idx="19" hasCustomPrompt="1"/>
          </p:nvPr>
        </p:nvSpPr>
        <p:spPr>
          <a:xfrm>
            <a:off x="7410038" y="2744409"/>
            <a:ext cx="1554480" cy="839183"/>
          </a:xfrm>
        </p:spPr>
        <p:txBody>
          <a:bodyPr>
            <a:noAutofit/>
          </a:bodyPr>
          <a:lstStyle>
            <a:lvl1pPr marL="0" indent="0">
              <a:lnSpc>
                <a:spcPts val="1500"/>
              </a:lnSpc>
              <a:spcBef>
                <a:spcPts val="0"/>
              </a:spcBef>
              <a:buNone/>
              <a:defRPr sz="1200" b="0" spc="0" baseline="0">
                <a:solidFill>
                  <a:schemeClr val="tx2"/>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Add text here</a:t>
            </a:r>
          </a:p>
        </p:txBody>
      </p:sp>
      <p:sp>
        <p:nvSpPr>
          <p:cNvPr id="18" name="Text Placeholder 10">
            <a:extLst>
              <a:ext uri="{FF2B5EF4-FFF2-40B4-BE49-F238E27FC236}">
                <a16:creationId xmlns:a16="http://schemas.microsoft.com/office/drawing/2014/main" id="{FF3883B4-1028-4C70-B921-8FBE334E7F38}"/>
              </a:ext>
            </a:extLst>
          </p:cNvPr>
          <p:cNvSpPr>
            <a:spLocks noGrp="1"/>
          </p:cNvSpPr>
          <p:nvPr>
            <p:ph type="body" sz="quarter" idx="20" hasCustomPrompt="1"/>
          </p:nvPr>
        </p:nvSpPr>
        <p:spPr>
          <a:xfrm>
            <a:off x="9537996" y="2744409"/>
            <a:ext cx="1554480" cy="839183"/>
          </a:xfrm>
        </p:spPr>
        <p:txBody>
          <a:bodyPr>
            <a:noAutofit/>
          </a:bodyPr>
          <a:lstStyle>
            <a:lvl1pPr marL="0" indent="0">
              <a:lnSpc>
                <a:spcPts val="1500"/>
              </a:lnSpc>
              <a:spcBef>
                <a:spcPts val="0"/>
              </a:spcBef>
              <a:buNone/>
              <a:defRPr sz="1200" b="0" spc="0" baseline="0">
                <a:solidFill>
                  <a:schemeClr val="tx2"/>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Add text here</a:t>
            </a:r>
          </a:p>
        </p:txBody>
      </p:sp>
      <p:sp>
        <p:nvSpPr>
          <p:cNvPr id="19" name="Text Placeholder 10">
            <a:extLst>
              <a:ext uri="{FF2B5EF4-FFF2-40B4-BE49-F238E27FC236}">
                <a16:creationId xmlns:a16="http://schemas.microsoft.com/office/drawing/2014/main" id="{2538B7A0-40F3-1C50-E2D0-32A910FA7E69}"/>
              </a:ext>
            </a:extLst>
          </p:cNvPr>
          <p:cNvSpPr>
            <a:spLocks noGrp="1"/>
          </p:cNvSpPr>
          <p:nvPr>
            <p:ph type="body" sz="quarter" idx="21" hasCustomPrompt="1"/>
          </p:nvPr>
        </p:nvSpPr>
        <p:spPr>
          <a:xfrm>
            <a:off x="195581" y="4431347"/>
            <a:ext cx="1186179" cy="678064"/>
          </a:xfrm>
        </p:spPr>
        <p:txBody>
          <a:bodyPr>
            <a:noAutofit/>
          </a:bodyPr>
          <a:lstStyle>
            <a:lvl1pPr marL="0" indent="0" algn="ctr">
              <a:buNone/>
              <a:defRPr sz="5400" b="1">
                <a:solidFill>
                  <a:schemeClr val="tx2"/>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X</a:t>
            </a:r>
          </a:p>
        </p:txBody>
      </p:sp>
      <p:sp>
        <p:nvSpPr>
          <p:cNvPr id="20" name="Text Placeholder 10">
            <a:extLst>
              <a:ext uri="{FF2B5EF4-FFF2-40B4-BE49-F238E27FC236}">
                <a16:creationId xmlns:a16="http://schemas.microsoft.com/office/drawing/2014/main" id="{E7A61A86-EC14-71A1-4F13-8B5BC4DD2CD7}"/>
              </a:ext>
            </a:extLst>
          </p:cNvPr>
          <p:cNvSpPr>
            <a:spLocks noGrp="1"/>
          </p:cNvSpPr>
          <p:nvPr>
            <p:ph type="body" sz="quarter" idx="22" hasCustomPrompt="1"/>
          </p:nvPr>
        </p:nvSpPr>
        <p:spPr>
          <a:xfrm>
            <a:off x="2338706" y="5667186"/>
            <a:ext cx="1186179" cy="678064"/>
          </a:xfrm>
        </p:spPr>
        <p:txBody>
          <a:bodyPr>
            <a:noAutofit/>
          </a:bodyPr>
          <a:lstStyle>
            <a:lvl1pPr marL="0" indent="0" algn="ctr">
              <a:buNone/>
              <a:defRPr sz="5400" b="1">
                <a:solidFill>
                  <a:schemeClr val="tx2"/>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X</a:t>
            </a:r>
          </a:p>
        </p:txBody>
      </p:sp>
      <p:sp>
        <p:nvSpPr>
          <p:cNvPr id="23" name="Text Placeholder 10">
            <a:extLst>
              <a:ext uri="{FF2B5EF4-FFF2-40B4-BE49-F238E27FC236}">
                <a16:creationId xmlns:a16="http://schemas.microsoft.com/office/drawing/2014/main" id="{8AB8BDC8-1B18-C92E-002C-8E803D447435}"/>
              </a:ext>
            </a:extLst>
          </p:cNvPr>
          <p:cNvSpPr>
            <a:spLocks noGrp="1"/>
          </p:cNvSpPr>
          <p:nvPr>
            <p:ph type="body" sz="quarter" idx="23" hasCustomPrompt="1"/>
          </p:nvPr>
        </p:nvSpPr>
        <p:spPr>
          <a:xfrm>
            <a:off x="4465161" y="5079585"/>
            <a:ext cx="1186179" cy="678064"/>
          </a:xfrm>
        </p:spPr>
        <p:txBody>
          <a:bodyPr>
            <a:noAutofit/>
          </a:bodyPr>
          <a:lstStyle>
            <a:lvl1pPr marL="0" indent="0" algn="ctr">
              <a:buNone/>
              <a:defRPr sz="5400" b="1">
                <a:solidFill>
                  <a:schemeClr val="tx2"/>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X</a:t>
            </a:r>
          </a:p>
        </p:txBody>
      </p:sp>
      <p:sp>
        <p:nvSpPr>
          <p:cNvPr id="24" name="Text Placeholder 10">
            <a:extLst>
              <a:ext uri="{FF2B5EF4-FFF2-40B4-BE49-F238E27FC236}">
                <a16:creationId xmlns:a16="http://schemas.microsoft.com/office/drawing/2014/main" id="{33C067A7-180C-CF1A-D355-AD9EFC1F30E3}"/>
              </a:ext>
            </a:extLst>
          </p:cNvPr>
          <p:cNvSpPr>
            <a:spLocks noGrp="1"/>
          </p:cNvSpPr>
          <p:nvPr>
            <p:ph type="body" sz="quarter" idx="24" hasCustomPrompt="1"/>
          </p:nvPr>
        </p:nvSpPr>
        <p:spPr>
          <a:xfrm>
            <a:off x="6531906" y="3583592"/>
            <a:ext cx="1186179" cy="678064"/>
          </a:xfrm>
        </p:spPr>
        <p:txBody>
          <a:bodyPr>
            <a:noAutofit/>
          </a:bodyPr>
          <a:lstStyle>
            <a:lvl1pPr marL="0" indent="0" algn="ctr">
              <a:buNone/>
              <a:defRPr sz="5400" b="1">
                <a:solidFill>
                  <a:schemeClr val="tx2"/>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X</a:t>
            </a:r>
          </a:p>
        </p:txBody>
      </p:sp>
      <p:sp>
        <p:nvSpPr>
          <p:cNvPr id="25" name="Text Placeholder 10">
            <a:extLst>
              <a:ext uri="{FF2B5EF4-FFF2-40B4-BE49-F238E27FC236}">
                <a16:creationId xmlns:a16="http://schemas.microsoft.com/office/drawing/2014/main" id="{89E3E312-6617-D826-24CF-F63DC3CC30D4}"/>
              </a:ext>
            </a:extLst>
          </p:cNvPr>
          <p:cNvSpPr>
            <a:spLocks noGrp="1"/>
          </p:cNvSpPr>
          <p:nvPr>
            <p:ph type="body" sz="quarter" idx="25" hasCustomPrompt="1"/>
          </p:nvPr>
        </p:nvSpPr>
        <p:spPr>
          <a:xfrm>
            <a:off x="8706265" y="3837782"/>
            <a:ext cx="1186179" cy="678064"/>
          </a:xfrm>
        </p:spPr>
        <p:txBody>
          <a:bodyPr>
            <a:noAutofit/>
          </a:bodyPr>
          <a:lstStyle>
            <a:lvl1pPr marL="0" indent="0" algn="ctr">
              <a:buNone/>
              <a:defRPr sz="5400" b="1">
                <a:solidFill>
                  <a:schemeClr val="tx2"/>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X</a:t>
            </a:r>
          </a:p>
        </p:txBody>
      </p:sp>
      <p:sp>
        <p:nvSpPr>
          <p:cNvPr id="28" name="Picture Placeholder 27">
            <a:extLst>
              <a:ext uri="{FF2B5EF4-FFF2-40B4-BE49-F238E27FC236}">
                <a16:creationId xmlns:a16="http://schemas.microsoft.com/office/drawing/2014/main" id="{7917E37C-ED1D-4637-B0A8-CAECDD7D93AA}"/>
              </a:ext>
            </a:extLst>
          </p:cNvPr>
          <p:cNvSpPr>
            <a:spLocks noGrp="1"/>
          </p:cNvSpPr>
          <p:nvPr>
            <p:ph type="pic" sz="quarter" idx="26"/>
          </p:nvPr>
        </p:nvSpPr>
        <p:spPr>
          <a:xfrm>
            <a:off x="6606164" y="4551608"/>
            <a:ext cx="4828474" cy="2306392"/>
          </a:xfrm>
        </p:spPr>
        <p:txBody>
          <a:bodyPr/>
          <a:lstStyle>
            <a:lvl1pPr marL="0" indent="0" algn="ctr">
              <a:buNone/>
              <a:defRPr/>
            </a:lvl1pPr>
          </a:lstStyle>
          <a:p>
            <a:endParaRPr lang="en-US" dirty="0"/>
          </a:p>
        </p:txBody>
      </p:sp>
      <p:grpSp>
        <p:nvGrpSpPr>
          <p:cNvPr id="2" name="Group 1">
            <a:extLst>
              <a:ext uri="{FF2B5EF4-FFF2-40B4-BE49-F238E27FC236}">
                <a16:creationId xmlns:a16="http://schemas.microsoft.com/office/drawing/2014/main" id="{47F4481A-F390-506E-4D63-DCAF6A49957F}"/>
              </a:ext>
              <a:ext uri="{C183D7F6-B498-43B3-948B-1728B52AA6E4}">
                <adec:decorative xmlns:adec="http://schemas.microsoft.com/office/drawing/2017/decorative" val="1"/>
              </a:ext>
            </a:extLst>
          </p:cNvPr>
          <p:cNvGrpSpPr/>
          <p:nvPr userDrawn="1"/>
        </p:nvGrpSpPr>
        <p:grpSpPr>
          <a:xfrm>
            <a:off x="700708" y="2352259"/>
            <a:ext cx="10816491" cy="3363296"/>
            <a:chOff x="700708" y="2352259"/>
            <a:chExt cx="10816491" cy="3363296"/>
          </a:xfrm>
        </p:grpSpPr>
        <p:cxnSp>
          <p:nvCxnSpPr>
            <p:cNvPr id="3" name="Straight Connector 2">
              <a:extLst>
                <a:ext uri="{FF2B5EF4-FFF2-40B4-BE49-F238E27FC236}">
                  <a16:creationId xmlns:a16="http://schemas.microsoft.com/office/drawing/2014/main" id="{7C823AA8-87A2-6001-8638-F343F400A907}"/>
                </a:ext>
              </a:extLst>
            </p:cNvPr>
            <p:cNvCxnSpPr/>
            <p:nvPr/>
          </p:nvCxnSpPr>
          <p:spPr>
            <a:xfrm flipV="1">
              <a:off x="774192" y="2451652"/>
              <a:ext cx="10643616" cy="0"/>
            </a:xfrm>
            <a:prstGeom prst="line">
              <a:avLst/>
            </a:prstGeom>
            <a:ln w="41275">
              <a:solidFill>
                <a:schemeClr val="tx2"/>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AD0F530E-03E0-7D35-0708-C47F20465254}"/>
                </a:ext>
              </a:extLst>
            </p:cNvPr>
            <p:cNvSpPr/>
            <p:nvPr/>
          </p:nvSpPr>
          <p:spPr>
            <a:xfrm>
              <a:off x="700708" y="2355117"/>
              <a:ext cx="198783" cy="19878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25A788A8-1C4E-8BDE-6C51-E311BF3124E3}"/>
                </a:ext>
              </a:extLst>
            </p:cNvPr>
            <p:cNvSpPr/>
            <p:nvPr/>
          </p:nvSpPr>
          <p:spPr>
            <a:xfrm>
              <a:off x="11318416" y="2352259"/>
              <a:ext cx="198783" cy="19878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0B1C1373-9DDB-2372-515C-67A4497F18F3}"/>
                </a:ext>
              </a:extLst>
            </p:cNvPr>
            <p:cNvSpPr/>
            <p:nvPr/>
          </p:nvSpPr>
          <p:spPr>
            <a:xfrm>
              <a:off x="2824250" y="2360833"/>
              <a:ext cx="198783" cy="19878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2260ED27-416C-9721-BEEA-92FC9C6AFE0E}"/>
                </a:ext>
              </a:extLst>
            </p:cNvPr>
            <p:cNvSpPr/>
            <p:nvPr/>
          </p:nvSpPr>
          <p:spPr>
            <a:xfrm>
              <a:off x="7071334" y="2366548"/>
              <a:ext cx="198783" cy="19878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AFF3DAA4-1C0B-AB02-F0B7-AB04EEC80102}"/>
                </a:ext>
              </a:extLst>
            </p:cNvPr>
            <p:cNvSpPr/>
            <p:nvPr/>
          </p:nvSpPr>
          <p:spPr>
            <a:xfrm>
              <a:off x="9194876" y="2357975"/>
              <a:ext cx="198783" cy="19878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6" name="Straight Connector 25">
              <a:extLst>
                <a:ext uri="{FF2B5EF4-FFF2-40B4-BE49-F238E27FC236}">
                  <a16:creationId xmlns:a16="http://schemas.microsoft.com/office/drawing/2014/main" id="{4A6169A7-8DDB-F115-7D7E-F3F5AE9B0DE0}"/>
                </a:ext>
              </a:extLst>
            </p:cNvPr>
            <p:cNvCxnSpPr>
              <a:cxnSpLocks/>
            </p:cNvCxnSpPr>
            <p:nvPr/>
          </p:nvCxnSpPr>
          <p:spPr>
            <a:xfrm flipH="1">
              <a:off x="799303" y="2451650"/>
              <a:ext cx="1592" cy="183899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0D69B09-D0BB-952F-77DD-FCCA81D1923E}"/>
                </a:ext>
              </a:extLst>
            </p:cNvPr>
            <p:cNvCxnSpPr>
              <a:cxnSpLocks/>
            </p:cNvCxnSpPr>
            <p:nvPr/>
          </p:nvCxnSpPr>
          <p:spPr>
            <a:xfrm flipH="1">
              <a:off x="2921650" y="2528842"/>
              <a:ext cx="1592" cy="29848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3322965-77FF-0956-83EE-ADA9AFCC2F19}"/>
                </a:ext>
              </a:extLst>
            </p:cNvPr>
            <p:cNvCxnSpPr>
              <a:cxnSpLocks/>
            </p:cNvCxnSpPr>
            <p:nvPr/>
          </p:nvCxnSpPr>
          <p:spPr>
            <a:xfrm>
              <a:off x="7166344" y="2496185"/>
              <a:ext cx="0" cy="932815"/>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BD744AE-A2B8-150A-697C-7B187BF232E9}"/>
                </a:ext>
              </a:extLst>
            </p:cNvPr>
            <p:cNvCxnSpPr>
              <a:cxnSpLocks/>
            </p:cNvCxnSpPr>
            <p:nvPr/>
          </p:nvCxnSpPr>
          <p:spPr>
            <a:xfrm>
              <a:off x="9287099" y="2447199"/>
              <a:ext cx="2067" cy="122673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83F6EBDE-BEBF-BD05-1C3E-6D9CC3A8AA09}"/>
                </a:ext>
              </a:extLst>
            </p:cNvPr>
            <p:cNvSpPr/>
            <p:nvPr/>
          </p:nvSpPr>
          <p:spPr>
            <a:xfrm>
              <a:off x="704140" y="4297941"/>
              <a:ext cx="198783" cy="198783"/>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E35038F8-201A-2CE5-4F96-F5D0E07662F3}"/>
                </a:ext>
              </a:extLst>
            </p:cNvPr>
            <p:cNvSpPr/>
            <p:nvPr/>
          </p:nvSpPr>
          <p:spPr>
            <a:xfrm>
              <a:off x="2817657" y="5516772"/>
              <a:ext cx="198783" cy="198783"/>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C152144A-0227-81C8-5EB0-4217CF1CEEE7}"/>
                </a:ext>
              </a:extLst>
            </p:cNvPr>
            <p:cNvSpPr/>
            <p:nvPr/>
          </p:nvSpPr>
          <p:spPr>
            <a:xfrm>
              <a:off x="7066553" y="3435384"/>
              <a:ext cx="198783" cy="198783"/>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C30680FA-8F0F-C8F7-B721-95071536CA7B}"/>
                </a:ext>
              </a:extLst>
            </p:cNvPr>
            <p:cNvSpPr/>
            <p:nvPr/>
          </p:nvSpPr>
          <p:spPr>
            <a:xfrm>
              <a:off x="9194875" y="3679366"/>
              <a:ext cx="198783" cy="198783"/>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C0A1FBC1-3297-E024-39A0-EAA69D56BF0E}"/>
                </a:ext>
              </a:extLst>
            </p:cNvPr>
            <p:cNvSpPr/>
            <p:nvPr/>
          </p:nvSpPr>
          <p:spPr>
            <a:xfrm>
              <a:off x="4947792" y="2363691"/>
              <a:ext cx="198783" cy="19878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6" name="Straight Connector 35">
              <a:extLst>
                <a:ext uri="{FF2B5EF4-FFF2-40B4-BE49-F238E27FC236}">
                  <a16:creationId xmlns:a16="http://schemas.microsoft.com/office/drawing/2014/main" id="{2BE65DC2-ECCC-4D86-835A-D8496935F50C}"/>
                </a:ext>
              </a:extLst>
            </p:cNvPr>
            <p:cNvCxnSpPr>
              <a:cxnSpLocks/>
              <a:stCxn id="35" idx="4"/>
            </p:cNvCxnSpPr>
            <p:nvPr/>
          </p:nvCxnSpPr>
          <p:spPr>
            <a:xfrm flipH="1">
              <a:off x="5043997" y="2562474"/>
              <a:ext cx="3187" cy="234858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8877BD28-BE76-FA51-3EE0-19344A0C1BDE}"/>
                </a:ext>
              </a:extLst>
            </p:cNvPr>
            <p:cNvSpPr/>
            <p:nvPr/>
          </p:nvSpPr>
          <p:spPr>
            <a:xfrm>
              <a:off x="4944605" y="4911060"/>
              <a:ext cx="198783" cy="198783"/>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78048676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ACD46E6-90C9-5A94-5A35-1C98F051F60F}"/>
              </a:ext>
            </a:extLst>
          </p:cNvPr>
          <p:cNvSpPr>
            <a:spLocks noGrp="1"/>
          </p:cNvSpPr>
          <p:nvPr>
            <p:ph type="title" hasCustomPrompt="1"/>
          </p:nvPr>
        </p:nvSpPr>
        <p:spPr>
          <a:xfrm>
            <a:off x="4000495" y="1081599"/>
            <a:ext cx="6810682" cy="717279"/>
          </a:xfrm>
          <a:prstGeom prst="rect">
            <a:avLst/>
          </a:prstGeom>
        </p:spPr>
        <p:txBody>
          <a:bodyPr>
            <a:normAutofit/>
          </a:bodyPr>
          <a:lstStyle>
            <a:lvl1pPr>
              <a:defRPr sz="3600" cap="all" baseline="0"/>
            </a:lvl1pPr>
          </a:lstStyle>
          <a:p>
            <a:pPr algn="ctr"/>
            <a:r>
              <a:rPr lang="en-US" dirty="0">
                <a:solidFill>
                  <a:srgbClr val="4D5BE2"/>
                </a:solidFill>
              </a:rPr>
              <a:t>ADD TITLE HERE</a:t>
            </a:r>
          </a:p>
        </p:txBody>
      </p:sp>
      <p:sp>
        <p:nvSpPr>
          <p:cNvPr id="28" name="Picture Placeholder 27">
            <a:extLst>
              <a:ext uri="{FF2B5EF4-FFF2-40B4-BE49-F238E27FC236}">
                <a16:creationId xmlns:a16="http://schemas.microsoft.com/office/drawing/2014/main" id="{7917E37C-ED1D-4637-B0A8-CAECDD7D93AA}"/>
              </a:ext>
            </a:extLst>
          </p:cNvPr>
          <p:cNvSpPr>
            <a:spLocks noGrp="1"/>
          </p:cNvSpPr>
          <p:nvPr>
            <p:ph type="pic" sz="quarter" idx="26"/>
          </p:nvPr>
        </p:nvSpPr>
        <p:spPr>
          <a:xfrm>
            <a:off x="866264" y="311726"/>
            <a:ext cx="3501736" cy="2303391"/>
          </a:xfrm>
        </p:spPr>
        <p:txBody>
          <a:bodyPr/>
          <a:lstStyle>
            <a:lvl1pPr marL="0" indent="0" algn="ctr">
              <a:buNone/>
              <a:defRPr/>
            </a:lvl1pPr>
          </a:lstStyle>
          <a:p>
            <a:endParaRPr lang="en-US" dirty="0"/>
          </a:p>
        </p:txBody>
      </p:sp>
      <p:sp>
        <p:nvSpPr>
          <p:cNvPr id="14" name="Text Placeholder 10">
            <a:extLst>
              <a:ext uri="{FF2B5EF4-FFF2-40B4-BE49-F238E27FC236}">
                <a16:creationId xmlns:a16="http://schemas.microsoft.com/office/drawing/2014/main" id="{0328A27F-4D37-7494-A00B-931B4AF98F3C}"/>
              </a:ext>
            </a:extLst>
          </p:cNvPr>
          <p:cNvSpPr>
            <a:spLocks noGrp="1"/>
          </p:cNvSpPr>
          <p:nvPr>
            <p:ph type="body" sz="quarter" idx="16" hasCustomPrompt="1"/>
          </p:nvPr>
        </p:nvSpPr>
        <p:spPr>
          <a:xfrm>
            <a:off x="1026161" y="2765191"/>
            <a:ext cx="1524000" cy="872551"/>
          </a:xfrm>
        </p:spPr>
        <p:txBody>
          <a:bodyPr>
            <a:noAutofit/>
          </a:bodyPr>
          <a:lstStyle>
            <a:lvl1pPr marL="0" indent="0">
              <a:lnSpc>
                <a:spcPts val="1500"/>
              </a:lnSpc>
              <a:buNone/>
              <a:defRPr sz="1200" b="0" spc="0" baseline="0">
                <a:solidFill>
                  <a:schemeClr val="tx2"/>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Add text here</a:t>
            </a:r>
          </a:p>
        </p:txBody>
      </p:sp>
      <p:sp>
        <p:nvSpPr>
          <p:cNvPr id="15" name="Text Placeholder 10">
            <a:extLst>
              <a:ext uri="{FF2B5EF4-FFF2-40B4-BE49-F238E27FC236}">
                <a16:creationId xmlns:a16="http://schemas.microsoft.com/office/drawing/2014/main" id="{B72A2B16-E242-6548-CD5D-53E9964738AB}"/>
              </a:ext>
            </a:extLst>
          </p:cNvPr>
          <p:cNvSpPr>
            <a:spLocks noGrp="1"/>
          </p:cNvSpPr>
          <p:nvPr>
            <p:ph type="body" sz="quarter" idx="17" hasCustomPrompt="1"/>
          </p:nvPr>
        </p:nvSpPr>
        <p:spPr>
          <a:xfrm>
            <a:off x="3163570" y="2765191"/>
            <a:ext cx="1774190" cy="872551"/>
          </a:xfrm>
        </p:spPr>
        <p:txBody>
          <a:bodyPr>
            <a:noAutofit/>
          </a:bodyPr>
          <a:lstStyle>
            <a:lvl1pPr marL="0" indent="0">
              <a:lnSpc>
                <a:spcPts val="1500"/>
              </a:lnSpc>
              <a:buNone/>
              <a:defRPr sz="1200" b="0" spc="0" baseline="0">
                <a:solidFill>
                  <a:schemeClr val="tx2"/>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Add text here</a:t>
            </a:r>
          </a:p>
        </p:txBody>
      </p:sp>
      <p:sp>
        <p:nvSpPr>
          <p:cNvPr id="16" name="Text Placeholder 10">
            <a:extLst>
              <a:ext uri="{FF2B5EF4-FFF2-40B4-BE49-F238E27FC236}">
                <a16:creationId xmlns:a16="http://schemas.microsoft.com/office/drawing/2014/main" id="{AA825916-F570-17B8-0B3F-0C3FC2D74643}"/>
              </a:ext>
            </a:extLst>
          </p:cNvPr>
          <p:cNvSpPr>
            <a:spLocks noGrp="1"/>
          </p:cNvSpPr>
          <p:nvPr>
            <p:ph type="body" sz="quarter" idx="18" hasCustomPrompt="1"/>
          </p:nvPr>
        </p:nvSpPr>
        <p:spPr>
          <a:xfrm>
            <a:off x="5282565" y="2765191"/>
            <a:ext cx="1627390" cy="872551"/>
          </a:xfrm>
        </p:spPr>
        <p:txBody>
          <a:bodyPr>
            <a:noAutofit/>
          </a:bodyPr>
          <a:lstStyle>
            <a:lvl1pPr marL="0" indent="0">
              <a:lnSpc>
                <a:spcPts val="1500"/>
              </a:lnSpc>
              <a:buNone/>
              <a:defRPr sz="1200" b="0" spc="0" baseline="0">
                <a:solidFill>
                  <a:schemeClr val="tx2"/>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Add text here</a:t>
            </a:r>
          </a:p>
        </p:txBody>
      </p:sp>
      <p:sp>
        <p:nvSpPr>
          <p:cNvPr id="17" name="Text Placeholder 10">
            <a:extLst>
              <a:ext uri="{FF2B5EF4-FFF2-40B4-BE49-F238E27FC236}">
                <a16:creationId xmlns:a16="http://schemas.microsoft.com/office/drawing/2014/main" id="{936D7BCE-44E5-237E-196D-3CCF2508CE47}"/>
              </a:ext>
            </a:extLst>
          </p:cNvPr>
          <p:cNvSpPr>
            <a:spLocks noGrp="1"/>
          </p:cNvSpPr>
          <p:nvPr>
            <p:ph type="body" sz="quarter" idx="19" hasCustomPrompt="1"/>
          </p:nvPr>
        </p:nvSpPr>
        <p:spPr>
          <a:xfrm>
            <a:off x="7408840" y="2765191"/>
            <a:ext cx="1558585" cy="872551"/>
          </a:xfrm>
        </p:spPr>
        <p:txBody>
          <a:bodyPr>
            <a:noAutofit/>
          </a:bodyPr>
          <a:lstStyle>
            <a:lvl1pPr marL="0" indent="0">
              <a:lnSpc>
                <a:spcPts val="1500"/>
              </a:lnSpc>
              <a:buNone/>
              <a:defRPr sz="1200" b="0" spc="0" baseline="0">
                <a:solidFill>
                  <a:schemeClr val="tx2"/>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Add text here</a:t>
            </a:r>
          </a:p>
        </p:txBody>
      </p:sp>
      <p:sp>
        <p:nvSpPr>
          <p:cNvPr id="18" name="Text Placeholder 10">
            <a:extLst>
              <a:ext uri="{FF2B5EF4-FFF2-40B4-BE49-F238E27FC236}">
                <a16:creationId xmlns:a16="http://schemas.microsoft.com/office/drawing/2014/main" id="{FF3883B4-1028-4C70-B921-8FBE334E7F38}"/>
              </a:ext>
            </a:extLst>
          </p:cNvPr>
          <p:cNvSpPr>
            <a:spLocks noGrp="1"/>
          </p:cNvSpPr>
          <p:nvPr>
            <p:ph type="body" sz="quarter" idx="20" hasCustomPrompt="1"/>
          </p:nvPr>
        </p:nvSpPr>
        <p:spPr>
          <a:xfrm>
            <a:off x="9537996" y="2765191"/>
            <a:ext cx="1558584" cy="872551"/>
          </a:xfrm>
        </p:spPr>
        <p:txBody>
          <a:bodyPr>
            <a:noAutofit/>
          </a:bodyPr>
          <a:lstStyle>
            <a:lvl1pPr marL="0" indent="0">
              <a:lnSpc>
                <a:spcPts val="1500"/>
              </a:lnSpc>
              <a:buNone/>
              <a:defRPr sz="1200" b="0" spc="0" baseline="0">
                <a:solidFill>
                  <a:schemeClr val="tx2"/>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Add text here</a:t>
            </a:r>
          </a:p>
        </p:txBody>
      </p:sp>
      <p:sp>
        <p:nvSpPr>
          <p:cNvPr id="4" name="Text Placeholder 10">
            <a:extLst>
              <a:ext uri="{FF2B5EF4-FFF2-40B4-BE49-F238E27FC236}">
                <a16:creationId xmlns:a16="http://schemas.microsoft.com/office/drawing/2014/main" id="{6DBD545B-C7EA-7554-01A9-B9A7ADEEADA1}"/>
              </a:ext>
            </a:extLst>
          </p:cNvPr>
          <p:cNvSpPr>
            <a:spLocks noGrp="1"/>
          </p:cNvSpPr>
          <p:nvPr>
            <p:ph type="body" sz="quarter" idx="13" hasCustomPrompt="1"/>
          </p:nvPr>
        </p:nvSpPr>
        <p:spPr>
          <a:xfrm>
            <a:off x="308843" y="4516277"/>
            <a:ext cx="979397" cy="336278"/>
          </a:xfrm>
        </p:spPr>
        <p:txBody>
          <a:bodyPr>
            <a:noAutofit/>
          </a:bodyPr>
          <a:lstStyle>
            <a:lvl1pPr marL="0" indent="0" algn="ctr">
              <a:buNone/>
              <a:defRPr sz="1400" b="1" cap="all" baseline="0">
                <a:solidFill>
                  <a:schemeClr val="tx2"/>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TEXT</a:t>
            </a:r>
          </a:p>
        </p:txBody>
      </p:sp>
      <p:sp>
        <p:nvSpPr>
          <p:cNvPr id="19" name="Text Placeholder 10">
            <a:extLst>
              <a:ext uri="{FF2B5EF4-FFF2-40B4-BE49-F238E27FC236}">
                <a16:creationId xmlns:a16="http://schemas.microsoft.com/office/drawing/2014/main" id="{2538B7A0-40F3-1C50-E2D0-32A910FA7E69}"/>
              </a:ext>
            </a:extLst>
          </p:cNvPr>
          <p:cNvSpPr>
            <a:spLocks noGrp="1"/>
          </p:cNvSpPr>
          <p:nvPr>
            <p:ph type="body" sz="quarter" idx="21" hasCustomPrompt="1"/>
          </p:nvPr>
        </p:nvSpPr>
        <p:spPr>
          <a:xfrm>
            <a:off x="205972" y="4732686"/>
            <a:ext cx="1186179" cy="892492"/>
          </a:xfrm>
        </p:spPr>
        <p:txBody>
          <a:bodyPr>
            <a:noAutofit/>
          </a:bodyPr>
          <a:lstStyle>
            <a:lvl1pPr marL="0" indent="0" algn="ctr">
              <a:buNone/>
              <a:defRPr sz="5400" b="1" cap="all" baseline="0">
                <a:solidFill>
                  <a:schemeClr val="tx2"/>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X</a:t>
            </a:r>
          </a:p>
        </p:txBody>
      </p:sp>
      <p:sp>
        <p:nvSpPr>
          <p:cNvPr id="5" name="Text Placeholder 10">
            <a:extLst>
              <a:ext uri="{FF2B5EF4-FFF2-40B4-BE49-F238E27FC236}">
                <a16:creationId xmlns:a16="http://schemas.microsoft.com/office/drawing/2014/main" id="{AFC63024-9505-E263-E747-4350C4DF2C67}"/>
              </a:ext>
            </a:extLst>
          </p:cNvPr>
          <p:cNvSpPr>
            <a:spLocks noGrp="1"/>
          </p:cNvSpPr>
          <p:nvPr>
            <p:ph type="body" sz="quarter" idx="27" hasCustomPrompt="1"/>
          </p:nvPr>
        </p:nvSpPr>
        <p:spPr>
          <a:xfrm>
            <a:off x="2432050" y="5738941"/>
            <a:ext cx="979397" cy="336278"/>
          </a:xfrm>
        </p:spPr>
        <p:txBody>
          <a:bodyPr>
            <a:noAutofit/>
          </a:bodyPr>
          <a:lstStyle>
            <a:lvl1pPr marL="0" indent="0" algn="ctr">
              <a:buNone/>
              <a:defRPr sz="1400" b="1" cap="all" baseline="0">
                <a:solidFill>
                  <a:schemeClr val="tx2"/>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TEXT</a:t>
            </a:r>
          </a:p>
        </p:txBody>
      </p:sp>
      <p:sp>
        <p:nvSpPr>
          <p:cNvPr id="20" name="Text Placeholder 10">
            <a:extLst>
              <a:ext uri="{FF2B5EF4-FFF2-40B4-BE49-F238E27FC236}">
                <a16:creationId xmlns:a16="http://schemas.microsoft.com/office/drawing/2014/main" id="{E7A61A86-EC14-71A1-4F13-8B5BC4DD2CD7}"/>
              </a:ext>
            </a:extLst>
          </p:cNvPr>
          <p:cNvSpPr>
            <a:spLocks noGrp="1"/>
          </p:cNvSpPr>
          <p:nvPr>
            <p:ph type="body" sz="quarter" idx="22" hasCustomPrompt="1"/>
          </p:nvPr>
        </p:nvSpPr>
        <p:spPr>
          <a:xfrm>
            <a:off x="2328315" y="5968525"/>
            <a:ext cx="1186179" cy="892492"/>
          </a:xfrm>
        </p:spPr>
        <p:txBody>
          <a:bodyPr>
            <a:noAutofit/>
          </a:bodyPr>
          <a:lstStyle>
            <a:lvl1pPr marL="0" indent="0" algn="ctr">
              <a:buNone/>
              <a:defRPr sz="5400" b="1" cap="all" baseline="0">
                <a:solidFill>
                  <a:schemeClr val="tx2"/>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X</a:t>
            </a:r>
          </a:p>
        </p:txBody>
      </p:sp>
      <p:sp>
        <p:nvSpPr>
          <p:cNvPr id="10" name="Text Placeholder 10">
            <a:extLst>
              <a:ext uri="{FF2B5EF4-FFF2-40B4-BE49-F238E27FC236}">
                <a16:creationId xmlns:a16="http://schemas.microsoft.com/office/drawing/2014/main" id="{21022AC1-BD17-72D5-2B44-1179380BAA5A}"/>
              </a:ext>
            </a:extLst>
          </p:cNvPr>
          <p:cNvSpPr>
            <a:spLocks noGrp="1"/>
          </p:cNvSpPr>
          <p:nvPr>
            <p:ph type="body" sz="quarter" idx="28" hasCustomPrompt="1"/>
          </p:nvPr>
        </p:nvSpPr>
        <p:spPr>
          <a:xfrm>
            <a:off x="4568063" y="5136272"/>
            <a:ext cx="979397" cy="336278"/>
          </a:xfrm>
        </p:spPr>
        <p:txBody>
          <a:bodyPr>
            <a:noAutofit/>
          </a:bodyPr>
          <a:lstStyle>
            <a:lvl1pPr marL="0" indent="0" algn="ctr">
              <a:buNone/>
              <a:defRPr sz="1400" b="1" cap="all" baseline="0">
                <a:solidFill>
                  <a:schemeClr val="tx2"/>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TEXT</a:t>
            </a:r>
          </a:p>
        </p:txBody>
      </p:sp>
      <p:sp>
        <p:nvSpPr>
          <p:cNvPr id="23" name="Text Placeholder 10">
            <a:extLst>
              <a:ext uri="{FF2B5EF4-FFF2-40B4-BE49-F238E27FC236}">
                <a16:creationId xmlns:a16="http://schemas.microsoft.com/office/drawing/2014/main" id="{8AB8BDC8-1B18-C92E-002C-8E803D447435}"/>
              </a:ext>
            </a:extLst>
          </p:cNvPr>
          <p:cNvSpPr>
            <a:spLocks noGrp="1"/>
          </p:cNvSpPr>
          <p:nvPr>
            <p:ph type="body" sz="quarter" idx="23" hasCustomPrompt="1"/>
          </p:nvPr>
        </p:nvSpPr>
        <p:spPr>
          <a:xfrm>
            <a:off x="4454770" y="5370533"/>
            <a:ext cx="1186179" cy="892492"/>
          </a:xfrm>
        </p:spPr>
        <p:txBody>
          <a:bodyPr>
            <a:noAutofit/>
          </a:bodyPr>
          <a:lstStyle>
            <a:lvl1pPr marL="0" indent="0" algn="ctr">
              <a:buNone/>
              <a:defRPr sz="5400" b="1" cap="all" baseline="0">
                <a:solidFill>
                  <a:schemeClr val="tx2"/>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X</a:t>
            </a:r>
          </a:p>
        </p:txBody>
      </p:sp>
      <p:sp>
        <p:nvSpPr>
          <p:cNvPr id="21" name="Text Placeholder 10">
            <a:extLst>
              <a:ext uri="{FF2B5EF4-FFF2-40B4-BE49-F238E27FC236}">
                <a16:creationId xmlns:a16="http://schemas.microsoft.com/office/drawing/2014/main" id="{DCC3C0D0-FD25-227E-0C25-4B5D96A89CC9}"/>
              </a:ext>
            </a:extLst>
          </p:cNvPr>
          <p:cNvSpPr>
            <a:spLocks noGrp="1"/>
          </p:cNvSpPr>
          <p:nvPr>
            <p:ph type="body" sz="quarter" idx="29" hasCustomPrompt="1"/>
          </p:nvPr>
        </p:nvSpPr>
        <p:spPr>
          <a:xfrm>
            <a:off x="6699246" y="3667681"/>
            <a:ext cx="979397" cy="336278"/>
          </a:xfrm>
        </p:spPr>
        <p:txBody>
          <a:bodyPr>
            <a:noAutofit/>
          </a:bodyPr>
          <a:lstStyle>
            <a:lvl1pPr marL="0" indent="0" algn="ctr">
              <a:buNone/>
              <a:defRPr sz="1400" b="1" cap="all" baseline="0">
                <a:solidFill>
                  <a:schemeClr val="tx2"/>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TEXT</a:t>
            </a:r>
          </a:p>
        </p:txBody>
      </p:sp>
      <p:sp>
        <p:nvSpPr>
          <p:cNvPr id="24" name="Text Placeholder 10">
            <a:extLst>
              <a:ext uri="{FF2B5EF4-FFF2-40B4-BE49-F238E27FC236}">
                <a16:creationId xmlns:a16="http://schemas.microsoft.com/office/drawing/2014/main" id="{33C067A7-180C-CF1A-D355-AD9EFC1F30E3}"/>
              </a:ext>
            </a:extLst>
          </p:cNvPr>
          <p:cNvSpPr>
            <a:spLocks noGrp="1"/>
          </p:cNvSpPr>
          <p:nvPr>
            <p:ph type="body" sz="quarter" idx="24" hasCustomPrompt="1"/>
          </p:nvPr>
        </p:nvSpPr>
        <p:spPr>
          <a:xfrm>
            <a:off x="6594252" y="3874540"/>
            <a:ext cx="1186179" cy="892492"/>
          </a:xfrm>
        </p:spPr>
        <p:txBody>
          <a:bodyPr>
            <a:noAutofit/>
          </a:bodyPr>
          <a:lstStyle>
            <a:lvl1pPr marL="0" indent="0" algn="ctr">
              <a:buNone/>
              <a:defRPr sz="5400" b="1" cap="all" baseline="0">
                <a:solidFill>
                  <a:schemeClr val="tx2"/>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X</a:t>
            </a:r>
          </a:p>
        </p:txBody>
      </p:sp>
      <p:sp>
        <p:nvSpPr>
          <p:cNvPr id="22" name="Text Placeholder 10">
            <a:extLst>
              <a:ext uri="{FF2B5EF4-FFF2-40B4-BE49-F238E27FC236}">
                <a16:creationId xmlns:a16="http://schemas.microsoft.com/office/drawing/2014/main" id="{240B963E-6D68-753B-684E-FA76297683A7}"/>
              </a:ext>
            </a:extLst>
          </p:cNvPr>
          <p:cNvSpPr>
            <a:spLocks noGrp="1"/>
          </p:cNvSpPr>
          <p:nvPr>
            <p:ph type="body" sz="quarter" idx="30" hasCustomPrompt="1"/>
          </p:nvPr>
        </p:nvSpPr>
        <p:spPr>
          <a:xfrm>
            <a:off x="8815528" y="3903209"/>
            <a:ext cx="979397" cy="336278"/>
          </a:xfrm>
        </p:spPr>
        <p:txBody>
          <a:bodyPr>
            <a:noAutofit/>
          </a:bodyPr>
          <a:lstStyle>
            <a:lvl1pPr marL="0" indent="0" algn="ctr">
              <a:buNone/>
              <a:defRPr sz="1400" b="1" cap="all" baseline="0">
                <a:solidFill>
                  <a:schemeClr val="tx2"/>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TEXT</a:t>
            </a:r>
          </a:p>
        </p:txBody>
      </p:sp>
      <p:sp>
        <p:nvSpPr>
          <p:cNvPr id="25" name="Text Placeholder 10">
            <a:extLst>
              <a:ext uri="{FF2B5EF4-FFF2-40B4-BE49-F238E27FC236}">
                <a16:creationId xmlns:a16="http://schemas.microsoft.com/office/drawing/2014/main" id="{89E3E312-6617-D826-24CF-F63DC3CC30D4}"/>
              </a:ext>
            </a:extLst>
          </p:cNvPr>
          <p:cNvSpPr>
            <a:spLocks noGrp="1"/>
          </p:cNvSpPr>
          <p:nvPr>
            <p:ph type="body" sz="quarter" idx="25" hasCustomPrompt="1"/>
          </p:nvPr>
        </p:nvSpPr>
        <p:spPr>
          <a:xfrm>
            <a:off x="8716656" y="4128730"/>
            <a:ext cx="1186179" cy="892492"/>
          </a:xfrm>
        </p:spPr>
        <p:txBody>
          <a:bodyPr>
            <a:noAutofit/>
          </a:bodyPr>
          <a:lstStyle>
            <a:lvl1pPr marL="0" indent="0" algn="ctr">
              <a:buNone/>
              <a:defRPr sz="5400" b="1" cap="all" baseline="0">
                <a:solidFill>
                  <a:schemeClr val="tx2"/>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X</a:t>
            </a:r>
          </a:p>
        </p:txBody>
      </p:sp>
      <p:grpSp>
        <p:nvGrpSpPr>
          <p:cNvPr id="2" name="Group 1">
            <a:extLst>
              <a:ext uri="{FF2B5EF4-FFF2-40B4-BE49-F238E27FC236}">
                <a16:creationId xmlns:a16="http://schemas.microsoft.com/office/drawing/2014/main" id="{E0E95E94-C91A-7D90-489F-979154A50D45}"/>
              </a:ext>
              <a:ext uri="{C183D7F6-B498-43B3-948B-1728B52AA6E4}">
                <adec:decorative xmlns:adec="http://schemas.microsoft.com/office/drawing/2017/decorative" val="1"/>
              </a:ext>
            </a:extLst>
          </p:cNvPr>
          <p:cNvGrpSpPr/>
          <p:nvPr userDrawn="1"/>
        </p:nvGrpSpPr>
        <p:grpSpPr>
          <a:xfrm>
            <a:off x="699338" y="2352259"/>
            <a:ext cx="10817861" cy="3363296"/>
            <a:chOff x="699338" y="2352259"/>
            <a:chExt cx="10817861" cy="3363296"/>
          </a:xfrm>
        </p:grpSpPr>
        <p:cxnSp>
          <p:nvCxnSpPr>
            <p:cNvPr id="3" name="Straight Connector 2">
              <a:extLst>
                <a:ext uri="{FF2B5EF4-FFF2-40B4-BE49-F238E27FC236}">
                  <a16:creationId xmlns:a16="http://schemas.microsoft.com/office/drawing/2014/main" id="{82321084-3662-3AC2-9063-B4C96C8D03F8}"/>
                </a:ext>
              </a:extLst>
            </p:cNvPr>
            <p:cNvCxnSpPr/>
            <p:nvPr/>
          </p:nvCxnSpPr>
          <p:spPr>
            <a:xfrm flipV="1">
              <a:off x="774192" y="2451652"/>
              <a:ext cx="10643616" cy="0"/>
            </a:xfrm>
            <a:prstGeom prst="line">
              <a:avLst/>
            </a:prstGeom>
            <a:ln w="41275">
              <a:solidFill>
                <a:schemeClr val="tx2"/>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02F364F9-1001-8A8A-E378-A32BD15C0BAC}"/>
                </a:ext>
              </a:extLst>
            </p:cNvPr>
            <p:cNvSpPr/>
            <p:nvPr/>
          </p:nvSpPr>
          <p:spPr>
            <a:xfrm>
              <a:off x="700708" y="2355117"/>
              <a:ext cx="198783" cy="19878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B99546CB-73CE-F525-D8C0-4AFD24A0ECEE}"/>
                </a:ext>
              </a:extLst>
            </p:cNvPr>
            <p:cNvSpPr/>
            <p:nvPr/>
          </p:nvSpPr>
          <p:spPr>
            <a:xfrm>
              <a:off x="11318416" y="2352259"/>
              <a:ext cx="198783" cy="19878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48385D98-23B5-1951-FCF2-575B6CB9D3C3}"/>
                </a:ext>
              </a:extLst>
            </p:cNvPr>
            <p:cNvSpPr/>
            <p:nvPr/>
          </p:nvSpPr>
          <p:spPr>
            <a:xfrm>
              <a:off x="2824250" y="2360833"/>
              <a:ext cx="198783" cy="19878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B27EC48D-6773-0157-AB1D-A36DCBF2342B}"/>
                </a:ext>
              </a:extLst>
            </p:cNvPr>
            <p:cNvSpPr/>
            <p:nvPr/>
          </p:nvSpPr>
          <p:spPr>
            <a:xfrm>
              <a:off x="7071334" y="2366548"/>
              <a:ext cx="198783" cy="19878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67197B2A-F814-0F94-65C6-2C666E7C4B11}"/>
                </a:ext>
              </a:extLst>
            </p:cNvPr>
            <p:cNvSpPr/>
            <p:nvPr/>
          </p:nvSpPr>
          <p:spPr>
            <a:xfrm>
              <a:off x="9194876" y="2357975"/>
              <a:ext cx="198783" cy="19878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5B72EF2C-8D4F-426F-E532-9848DA562D07}"/>
                </a:ext>
              </a:extLst>
            </p:cNvPr>
            <p:cNvCxnSpPr>
              <a:cxnSpLocks/>
            </p:cNvCxnSpPr>
            <p:nvPr/>
          </p:nvCxnSpPr>
          <p:spPr>
            <a:xfrm flipH="1">
              <a:off x="799303" y="2451650"/>
              <a:ext cx="1592" cy="183899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F79E6B9-3986-3441-3239-03C8BAF4008C}"/>
                </a:ext>
              </a:extLst>
            </p:cNvPr>
            <p:cNvCxnSpPr>
              <a:cxnSpLocks/>
            </p:cNvCxnSpPr>
            <p:nvPr/>
          </p:nvCxnSpPr>
          <p:spPr>
            <a:xfrm flipH="1">
              <a:off x="2921650" y="2528842"/>
              <a:ext cx="1592" cy="29848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4AD6852-33FA-D4BC-95FC-3FCFE5A29AA0}"/>
                </a:ext>
              </a:extLst>
            </p:cNvPr>
            <p:cNvCxnSpPr>
              <a:cxnSpLocks/>
            </p:cNvCxnSpPr>
            <p:nvPr/>
          </p:nvCxnSpPr>
          <p:spPr>
            <a:xfrm>
              <a:off x="7171108" y="2496185"/>
              <a:ext cx="0" cy="932815"/>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CB4FEB6-AF59-E0CC-6CBF-5C0AE5E9F0B4}"/>
                </a:ext>
              </a:extLst>
            </p:cNvPr>
            <p:cNvCxnSpPr>
              <a:cxnSpLocks/>
            </p:cNvCxnSpPr>
            <p:nvPr/>
          </p:nvCxnSpPr>
          <p:spPr>
            <a:xfrm>
              <a:off x="9291333" y="2447199"/>
              <a:ext cx="2067" cy="122673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F925AA1D-824F-C6F6-AF28-AD78390DEFB3}"/>
                </a:ext>
              </a:extLst>
            </p:cNvPr>
            <p:cNvSpPr/>
            <p:nvPr/>
          </p:nvSpPr>
          <p:spPr>
            <a:xfrm>
              <a:off x="699338" y="4296353"/>
              <a:ext cx="198783" cy="198783"/>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15D82967-DC99-C9B0-B596-A62B757AEA9E}"/>
                </a:ext>
              </a:extLst>
            </p:cNvPr>
            <p:cNvSpPr/>
            <p:nvPr/>
          </p:nvSpPr>
          <p:spPr>
            <a:xfrm>
              <a:off x="2821073" y="5516772"/>
              <a:ext cx="198783" cy="198783"/>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257490DB-B4E0-9638-A70F-84BAD77D5B85}"/>
                </a:ext>
              </a:extLst>
            </p:cNvPr>
            <p:cNvSpPr/>
            <p:nvPr/>
          </p:nvSpPr>
          <p:spPr>
            <a:xfrm>
              <a:off x="7072489" y="3435384"/>
              <a:ext cx="198783" cy="198783"/>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3E9F2D72-DBC0-63CB-0C92-4A97C46C9046}"/>
                </a:ext>
              </a:extLst>
            </p:cNvPr>
            <p:cNvSpPr/>
            <p:nvPr/>
          </p:nvSpPr>
          <p:spPr>
            <a:xfrm>
              <a:off x="9193605" y="3679366"/>
              <a:ext cx="198783" cy="198783"/>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A99004F8-D92D-5313-C37E-C81E7AECAB76}"/>
                </a:ext>
              </a:extLst>
            </p:cNvPr>
            <p:cNvSpPr/>
            <p:nvPr/>
          </p:nvSpPr>
          <p:spPr>
            <a:xfrm>
              <a:off x="4947792" y="2363691"/>
              <a:ext cx="198783" cy="19878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5" name="Straight Connector 34">
              <a:extLst>
                <a:ext uri="{FF2B5EF4-FFF2-40B4-BE49-F238E27FC236}">
                  <a16:creationId xmlns:a16="http://schemas.microsoft.com/office/drawing/2014/main" id="{F32A87DF-D655-E886-D5EF-E5690A0C7C08}"/>
                </a:ext>
              </a:extLst>
            </p:cNvPr>
            <p:cNvCxnSpPr>
              <a:cxnSpLocks/>
              <a:stCxn id="34" idx="4"/>
            </p:cNvCxnSpPr>
            <p:nvPr/>
          </p:nvCxnSpPr>
          <p:spPr>
            <a:xfrm flipH="1">
              <a:off x="5043997" y="2562474"/>
              <a:ext cx="3187" cy="234858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A3DFD143-EAF1-3327-1DEE-57CE1ECCBFBC}"/>
                </a:ext>
              </a:extLst>
            </p:cNvPr>
            <p:cNvSpPr/>
            <p:nvPr/>
          </p:nvSpPr>
          <p:spPr>
            <a:xfrm>
              <a:off x="4942661" y="4911060"/>
              <a:ext cx="198783" cy="198783"/>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06935024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utlin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ACD46E6-90C9-5A94-5A35-1C98F051F60F}"/>
              </a:ext>
            </a:extLst>
          </p:cNvPr>
          <p:cNvSpPr>
            <a:spLocks noGrp="1"/>
          </p:cNvSpPr>
          <p:nvPr>
            <p:ph type="title" hasCustomPrompt="1"/>
          </p:nvPr>
        </p:nvSpPr>
        <p:spPr>
          <a:xfrm>
            <a:off x="791022" y="416577"/>
            <a:ext cx="10643616" cy="717279"/>
          </a:xfrm>
          <a:prstGeom prst="rect">
            <a:avLst/>
          </a:prstGeom>
        </p:spPr>
        <p:txBody>
          <a:bodyPr>
            <a:normAutofit/>
          </a:bodyPr>
          <a:lstStyle>
            <a:lvl1pPr>
              <a:defRPr sz="3600" cap="all" baseline="0"/>
            </a:lvl1pPr>
          </a:lstStyle>
          <a:p>
            <a:pPr algn="ctr"/>
            <a:r>
              <a:rPr lang="en-US" dirty="0">
                <a:solidFill>
                  <a:srgbClr val="4D5BE2"/>
                </a:solidFill>
              </a:rPr>
              <a:t>ADD TITLE HERE</a:t>
            </a:r>
          </a:p>
        </p:txBody>
      </p:sp>
      <p:sp>
        <p:nvSpPr>
          <p:cNvPr id="22" name="SmartArt Placeholder 21">
            <a:extLst>
              <a:ext uri="{FF2B5EF4-FFF2-40B4-BE49-F238E27FC236}">
                <a16:creationId xmlns:a16="http://schemas.microsoft.com/office/drawing/2014/main" id="{CE9173F4-65C7-2EC9-A5E4-827E9483F1E5}"/>
              </a:ext>
            </a:extLst>
          </p:cNvPr>
          <p:cNvSpPr>
            <a:spLocks noGrp="1"/>
          </p:cNvSpPr>
          <p:nvPr>
            <p:ph type="dgm" sz="quarter" idx="29"/>
          </p:nvPr>
        </p:nvSpPr>
        <p:spPr>
          <a:xfrm>
            <a:off x="800100" y="1235075"/>
            <a:ext cx="10644188" cy="4975225"/>
          </a:xfrm>
        </p:spPr>
        <p:txBody>
          <a:bodyPr/>
          <a:lstStyle>
            <a:lvl1pPr marL="0" indent="0" algn="ctr">
              <a:buNone/>
              <a:defRPr/>
            </a:lvl1pPr>
          </a:lstStyle>
          <a:p>
            <a:endParaRPr lang="en-US" dirty="0"/>
          </a:p>
        </p:txBody>
      </p:sp>
      <p:sp>
        <p:nvSpPr>
          <p:cNvPr id="28" name="Picture Placeholder 27">
            <a:extLst>
              <a:ext uri="{FF2B5EF4-FFF2-40B4-BE49-F238E27FC236}">
                <a16:creationId xmlns:a16="http://schemas.microsoft.com/office/drawing/2014/main" id="{7917E37C-ED1D-4637-B0A8-CAECDD7D93AA}"/>
              </a:ext>
            </a:extLst>
          </p:cNvPr>
          <p:cNvSpPr>
            <a:spLocks noGrp="1"/>
          </p:cNvSpPr>
          <p:nvPr>
            <p:ph type="pic" sz="quarter" idx="26"/>
          </p:nvPr>
        </p:nvSpPr>
        <p:spPr>
          <a:xfrm>
            <a:off x="785884" y="4573721"/>
            <a:ext cx="2927538" cy="2284280"/>
          </a:xfrm>
        </p:spPr>
        <p:txBody>
          <a:bodyPr/>
          <a:lstStyle>
            <a:lvl1pPr marL="0" indent="0" algn="ctr">
              <a:buNone/>
              <a:defRPr/>
            </a:lvl1pPr>
          </a:lstStyle>
          <a:p>
            <a:endParaRPr lang="en-US" dirty="0"/>
          </a:p>
        </p:txBody>
      </p:sp>
    </p:spTree>
    <p:extLst>
      <p:ext uri="{BB962C8B-B14F-4D97-AF65-F5344CB8AC3E}">
        <p14:creationId xmlns:p14="http://schemas.microsoft.com/office/powerpoint/2010/main" val="15680519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utline 2">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ACD46E6-90C9-5A94-5A35-1C98F051F60F}"/>
              </a:ext>
            </a:extLst>
          </p:cNvPr>
          <p:cNvSpPr>
            <a:spLocks noGrp="1"/>
          </p:cNvSpPr>
          <p:nvPr>
            <p:ph type="title" hasCustomPrompt="1"/>
          </p:nvPr>
        </p:nvSpPr>
        <p:spPr>
          <a:xfrm>
            <a:off x="791022" y="416577"/>
            <a:ext cx="10643616" cy="717279"/>
          </a:xfrm>
          <a:prstGeom prst="rect">
            <a:avLst/>
          </a:prstGeom>
        </p:spPr>
        <p:txBody>
          <a:bodyPr>
            <a:normAutofit/>
          </a:bodyPr>
          <a:lstStyle>
            <a:lvl1pPr>
              <a:defRPr sz="3600" cap="all" baseline="0"/>
            </a:lvl1pPr>
          </a:lstStyle>
          <a:p>
            <a:pPr algn="ctr"/>
            <a:r>
              <a:rPr lang="en-US" dirty="0">
                <a:solidFill>
                  <a:srgbClr val="4D5BE2"/>
                </a:solidFill>
              </a:rPr>
              <a:t>ADD TITLE HERE</a:t>
            </a:r>
          </a:p>
        </p:txBody>
      </p:sp>
      <p:sp>
        <p:nvSpPr>
          <p:cNvPr id="22" name="SmartArt Placeholder 21">
            <a:extLst>
              <a:ext uri="{FF2B5EF4-FFF2-40B4-BE49-F238E27FC236}">
                <a16:creationId xmlns:a16="http://schemas.microsoft.com/office/drawing/2014/main" id="{CE9173F4-65C7-2EC9-A5E4-827E9483F1E5}"/>
              </a:ext>
            </a:extLst>
          </p:cNvPr>
          <p:cNvSpPr>
            <a:spLocks noGrp="1"/>
          </p:cNvSpPr>
          <p:nvPr>
            <p:ph type="dgm" sz="quarter" idx="29"/>
          </p:nvPr>
        </p:nvSpPr>
        <p:spPr>
          <a:xfrm>
            <a:off x="785884" y="1818409"/>
            <a:ext cx="10620232" cy="4530436"/>
          </a:xfrm>
        </p:spPr>
        <p:txBody>
          <a:bodyPr/>
          <a:lstStyle>
            <a:lvl1pPr marL="0" indent="0" algn="ctr">
              <a:buNone/>
              <a:defRPr/>
            </a:lvl1pPr>
          </a:lstStyle>
          <a:p>
            <a:endParaRPr lang="en-US" dirty="0"/>
          </a:p>
        </p:txBody>
      </p:sp>
      <p:sp>
        <p:nvSpPr>
          <p:cNvPr id="5" name="Picture Placeholder 4">
            <a:extLst>
              <a:ext uri="{FF2B5EF4-FFF2-40B4-BE49-F238E27FC236}">
                <a16:creationId xmlns:a16="http://schemas.microsoft.com/office/drawing/2014/main" id="{CC21CF4B-0175-F178-DDAD-E4153A66F75F}"/>
              </a:ext>
            </a:extLst>
          </p:cNvPr>
          <p:cNvSpPr>
            <a:spLocks noGrp="1"/>
          </p:cNvSpPr>
          <p:nvPr>
            <p:ph type="pic" sz="quarter" idx="30"/>
          </p:nvPr>
        </p:nvSpPr>
        <p:spPr>
          <a:xfrm>
            <a:off x="2046767" y="3141743"/>
            <a:ext cx="429768" cy="429768"/>
          </a:xfrm>
        </p:spPr>
        <p:txBody>
          <a:bodyPr lIns="0" tIns="0" rIns="0" bIns="0">
            <a:normAutofit/>
          </a:bodyPr>
          <a:lstStyle>
            <a:lvl1pPr marL="0" indent="0" algn="ctr">
              <a:buNone/>
              <a:defRPr sz="800"/>
            </a:lvl1pPr>
          </a:lstStyle>
          <a:p>
            <a:endParaRPr lang="en-US" dirty="0"/>
          </a:p>
        </p:txBody>
      </p:sp>
      <p:sp>
        <p:nvSpPr>
          <p:cNvPr id="7" name="Picture Placeholder 4">
            <a:extLst>
              <a:ext uri="{FF2B5EF4-FFF2-40B4-BE49-F238E27FC236}">
                <a16:creationId xmlns:a16="http://schemas.microsoft.com/office/drawing/2014/main" id="{469A370C-8C84-0411-0B1D-F7CFCEA96DE2}"/>
              </a:ext>
            </a:extLst>
          </p:cNvPr>
          <p:cNvSpPr>
            <a:spLocks noGrp="1"/>
          </p:cNvSpPr>
          <p:nvPr>
            <p:ph type="pic" sz="quarter" idx="31"/>
          </p:nvPr>
        </p:nvSpPr>
        <p:spPr>
          <a:xfrm>
            <a:off x="5881116" y="3141743"/>
            <a:ext cx="429768" cy="429768"/>
          </a:xfrm>
        </p:spPr>
        <p:txBody>
          <a:bodyPr lIns="0" tIns="0" rIns="0" bIns="0">
            <a:normAutofit/>
          </a:bodyPr>
          <a:lstStyle>
            <a:lvl1pPr marL="0" indent="0" algn="ctr">
              <a:buNone/>
              <a:defRPr sz="800"/>
            </a:lvl1pPr>
          </a:lstStyle>
          <a:p>
            <a:endParaRPr lang="en-US" dirty="0"/>
          </a:p>
        </p:txBody>
      </p:sp>
      <p:sp>
        <p:nvSpPr>
          <p:cNvPr id="8" name="Picture Placeholder 4">
            <a:extLst>
              <a:ext uri="{FF2B5EF4-FFF2-40B4-BE49-F238E27FC236}">
                <a16:creationId xmlns:a16="http://schemas.microsoft.com/office/drawing/2014/main" id="{DF3CEC12-A675-5B79-6276-32AE902BDCDA}"/>
              </a:ext>
            </a:extLst>
          </p:cNvPr>
          <p:cNvSpPr>
            <a:spLocks noGrp="1"/>
          </p:cNvSpPr>
          <p:nvPr>
            <p:ph type="pic" sz="quarter" idx="32"/>
          </p:nvPr>
        </p:nvSpPr>
        <p:spPr>
          <a:xfrm>
            <a:off x="9715465" y="3141743"/>
            <a:ext cx="429768" cy="429768"/>
          </a:xfrm>
        </p:spPr>
        <p:txBody>
          <a:bodyPr lIns="0" tIns="0" rIns="0" bIns="0">
            <a:normAutofit/>
          </a:bodyPr>
          <a:lstStyle>
            <a:lvl1pPr marL="0" indent="0" algn="ctr">
              <a:buNone/>
              <a:defRPr sz="800"/>
            </a:lvl1pPr>
          </a:lstStyle>
          <a:p>
            <a:endParaRPr lang="en-US" dirty="0"/>
          </a:p>
        </p:txBody>
      </p:sp>
      <p:grpSp>
        <p:nvGrpSpPr>
          <p:cNvPr id="2" name="Group 1">
            <a:extLst>
              <a:ext uri="{FF2B5EF4-FFF2-40B4-BE49-F238E27FC236}">
                <a16:creationId xmlns:a16="http://schemas.microsoft.com/office/drawing/2014/main" id="{CB7A0051-C60B-9702-8D0B-55AD9470DB55}"/>
              </a:ext>
            </a:extLst>
          </p:cNvPr>
          <p:cNvGrpSpPr/>
          <p:nvPr userDrawn="1"/>
        </p:nvGrpSpPr>
        <p:grpSpPr>
          <a:xfrm>
            <a:off x="396950" y="4022070"/>
            <a:ext cx="2492996" cy="2679178"/>
            <a:chOff x="396950" y="3454904"/>
            <a:chExt cx="2492996" cy="2679178"/>
          </a:xfrm>
        </p:grpSpPr>
        <p:sp>
          <p:nvSpPr>
            <p:cNvPr id="3" name="Rounded Rectangle 24">
              <a:extLst>
                <a:ext uri="{FF2B5EF4-FFF2-40B4-BE49-F238E27FC236}">
                  <a16:creationId xmlns:a16="http://schemas.microsoft.com/office/drawing/2014/main" id="{80B74359-1E30-E650-34A9-AC1C13F1EBD4}"/>
                </a:ext>
                <a:ext uri="{C183D7F6-B498-43B3-948B-1728B52AA6E4}">
                  <adec:decorative xmlns:adec="http://schemas.microsoft.com/office/drawing/2017/decorative" val="1"/>
                </a:ext>
              </a:extLst>
            </p:cNvPr>
            <p:cNvSpPr/>
            <p:nvPr/>
          </p:nvSpPr>
          <p:spPr>
            <a:xfrm>
              <a:off x="492882" y="3653687"/>
              <a:ext cx="2226761" cy="2381004"/>
            </a:xfrm>
            <a:custGeom>
              <a:avLst/>
              <a:gdLst>
                <a:gd name="connsiteX0" fmla="*/ 0 w 3481668"/>
                <a:gd name="connsiteY0" fmla="*/ 0 h 3505316"/>
                <a:gd name="connsiteX1" fmla="*/ 0 w 3481668"/>
                <a:gd name="connsiteY1" fmla="*/ 0 h 3505316"/>
                <a:gd name="connsiteX2" fmla="*/ 3481668 w 3481668"/>
                <a:gd name="connsiteY2" fmla="*/ 0 h 3505316"/>
                <a:gd name="connsiteX3" fmla="*/ 3481668 w 3481668"/>
                <a:gd name="connsiteY3" fmla="*/ 0 h 3505316"/>
                <a:gd name="connsiteX4" fmla="*/ 3481668 w 3481668"/>
                <a:gd name="connsiteY4" fmla="*/ 3505316 h 3505316"/>
                <a:gd name="connsiteX5" fmla="*/ 3481668 w 3481668"/>
                <a:gd name="connsiteY5" fmla="*/ 3505316 h 3505316"/>
                <a:gd name="connsiteX6" fmla="*/ 0 w 3481668"/>
                <a:gd name="connsiteY6" fmla="*/ 3505316 h 3505316"/>
                <a:gd name="connsiteX7" fmla="*/ 0 w 3481668"/>
                <a:gd name="connsiteY7" fmla="*/ 3505316 h 3505316"/>
                <a:gd name="connsiteX8" fmla="*/ 0 w 3481668"/>
                <a:gd name="connsiteY8" fmla="*/ 0 h 3505316"/>
                <a:gd name="connsiteX0" fmla="*/ 3481668 w 3573108"/>
                <a:gd name="connsiteY0" fmla="*/ 0 h 3505316"/>
                <a:gd name="connsiteX1" fmla="*/ 3481668 w 3573108"/>
                <a:gd name="connsiteY1" fmla="*/ 3505316 h 3505316"/>
                <a:gd name="connsiteX2" fmla="*/ 3481668 w 3573108"/>
                <a:gd name="connsiteY2" fmla="*/ 3505316 h 3505316"/>
                <a:gd name="connsiteX3" fmla="*/ 0 w 3573108"/>
                <a:gd name="connsiteY3" fmla="*/ 3505316 h 3505316"/>
                <a:gd name="connsiteX4" fmla="*/ 0 w 3573108"/>
                <a:gd name="connsiteY4" fmla="*/ 3505316 h 3505316"/>
                <a:gd name="connsiteX5" fmla="*/ 0 w 3573108"/>
                <a:gd name="connsiteY5" fmla="*/ 0 h 3505316"/>
                <a:gd name="connsiteX6" fmla="*/ 0 w 3573108"/>
                <a:gd name="connsiteY6" fmla="*/ 0 h 3505316"/>
                <a:gd name="connsiteX7" fmla="*/ 3481668 w 3573108"/>
                <a:gd name="connsiteY7" fmla="*/ 0 h 3505316"/>
                <a:gd name="connsiteX8" fmla="*/ 3573108 w 3573108"/>
                <a:gd name="connsiteY8" fmla="*/ 91440 h 3505316"/>
                <a:gd name="connsiteX0" fmla="*/ 3481668 w 4137884"/>
                <a:gd name="connsiteY0" fmla="*/ 0 h 3505316"/>
                <a:gd name="connsiteX1" fmla="*/ 3481668 w 4137884"/>
                <a:gd name="connsiteY1" fmla="*/ 3505316 h 3505316"/>
                <a:gd name="connsiteX2" fmla="*/ 3481668 w 4137884"/>
                <a:gd name="connsiteY2" fmla="*/ 3505316 h 3505316"/>
                <a:gd name="connsiteX3" fmla="*/ 0 w 4137884"/>
                <a:gd name="connsiteY3" fmla="*/ 3505316 h 3505316"/>
                <a:gd name="connsiteX4" fmla="*/ 0 w 4137884"/>
                <a:gd name="connsiteY4" fmla="*/ 3505316 h 3505316"/>
                <a:gd name="connsiteX5" fmla="*/ 0 w 4137884"/>
                <a:gd name="connsiteY5" fmla="*/ 0 h 3505316"/>
                <a:gd name="connsiteX6" fmla="*/ 0 w 4137884"/>
                <a:gd name="connsiteY6" fmla="*/ 0 h 3505316"/>
                <a:gd name="connsiteX7" fmla="*/ 3481668 w 4137884"/>
                <a:gd name="connsiteY7" fmla="*/ 0 h 3505316"/>
                <a:gd name="connsiteX8" fmla="*/ 4137884 w 4137884"/>
                <a:gd name="connsiteY8" fmla="*/ 199016 h 3505316"/>
                <a:gd name="connsiteX0" fmla="*/ 3481668 w 3481668"/>
                <a:gd name="connsiteY0" fmla="*/ 0 h 3505316"/>
                <a:gd name="connsiteX1" fmla="*/ 3481668 w 3481668"/>
                <a:gd name="connsiteY1" fmla="*/ 3505316 h 3505316"/>
                <a:gd name="connsiteX2" fmla="*/ 3481668 w 3481668"/>
                <a:gd name="connsiteY2" fmla="*/ 3505316 h 3505316"/>
                <a:gd name="connsiteX3" fmla="*/ 0 w 3481668"/>
                <a:gd name="connsiteY3" fmla="*/ 3505316 h 3505316"/>
                <a:gd name="connsiteX4" fmla="*/ 0 w 3481668"/>
                <a:gd name="connsiteY4" fmla="*/ 3505316 h 3505316"/>
                <a:gd name="connsiteX5" fmla="*/ 0 w 3481668"/>
                <a:gd name="connsiteY5" fmla="*/ 0 h 3505316"/>
                <a:gd name="connsiteX6" fmla="*/ 0 w 3481668"/>
                <a:gd name="connsiteY6" fmla="*/ 0 h 3505316"/>
                <a:gd name="connsiteX7" fmla="*/ 3481668 w 3481668"/>
                <a:gd name="connsiteY7" fmla="*/ 0 h 3505316"/>
                <a:gd name="connsiteX0" fmla="*/ 3481668 w 3481668"/>
                <a:gd name="connsiteY0" fmla="*/ 0 h 3505316"/>
                <a:gd name="connsiteX1" fmla="*/ 3481668 w 3481668"/>
                <a:gd name="connsiteY1" fmla="*/ 3505316 h 3505316"/>
                <a:gd name="connsiteX2" fmla="*/ 3481668 w 3481668"/>
                <a:gd name="connsiteY2" fmla="*/ 3505316 h 3505316"/>
                <a:gd name="connsiteX3" fmla="*/ 0 w 3481668"/>
                <a:gd name="connsiteY3" fmla="*/ 3505316 h 3505316"/>
                <a:gd name="connsiteX4" fmla="*/ 0 w 3481668"/>
                <a:gd name="connsiteY4" fmla="*/ 3505316 h 3505316"/>
                <a:gd name="connsiteX5" fmla="*/ 0 w 3481668"/>
                <a:gd name="connsiteY5" fmla="*/ 0 h 3505316"/>
                <a:gd name="connsiteX6" fmla="*/ 0 w 3481668"/>
                <a:gd name="connsiteY6" fmla="*/ 0 h 3505316"/>
                <a:gd name="connsiteX0" fmla="*/ 3481668 w 3481668"/>
                <a:gd name="connsiteY0" fmla="*/ 3505316 h 3505316"/>
                <a:gd name="connsiteX1" fmla="*/ 3481668 w 3481668"/>
                <a:gd name="connsiteY1" fmla="*/ 3505316 h 3505316"/>
                <a:gd name="connsiteX2" fmla="*/ 0 w 3481668"/>
                <a:gd name="connsiteY2" fmla="*/ 3505316 h 3505316"/>
                <a:gd name="connsiteX3" fmla="*/ 0 w 3481668"/>
                <a:gd name="connsiteY3" fmla="*/ 3505316 h 3505316"/>
                <a:gd name="connsiteX4" fmla="*/ 0 w 3481668"/>
                <a:gd name="connsiteY4" fmla="*/ 0 h 3505316"/>
                <a:gd name="connsiteX5" fmla="*/ 0 w 3481668"/>
                <a:gd name="connsiteY5" fmla="*/ 0 h 3505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81668" h="3505316">
                  <a:moveTo>
                    <a:pt x="3481668" y="3505316"/>
                  </a:moveTo>
                  <a:lnTo>
                    <a:pt x="3481668" y="3505316"/>
                  </a:lnTo>
                  <a:lnTo>
                    <a:pt x="0" y="3505316"/>
                  </a:lnTo>
                  <a:lnTo>
                    <a:pt x="0" y="3505316"/>
                  </a:lnTo>
                  <a:lnTo>
                    <a:pt x="0" y="0"/>
                  </a:lnTo>
                  <a:lnTo>
                    <a:pt x="0" y="0"/>
                  </a:lnTo>
                </a:path>
              </a:pathLst>
            </a:cu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BEF44D11-0A54-B4F4-331E-6B96D8A43623}"/>
                </a:ext>
                <a:ext uri="{C183D7F6-B498-43B3-948B-1728B52AA6E4}">
                  <adec:decorative xmlns:adec="http://schemas.microsoft.com/office/drawing/2017/decorative" val="1"/>
                </a:ext>
              </a:extLst>
            </p:cNvPr>
            <p:cNvSpPr/>
            <p:nvPr/>
          </p:nvSpPr>
          <p:spPr>
            <a:xfrm>
              <a:off x="2691163" y="5935299"/>
              <a:ext cx="198783" cy="19878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4BDB7A0A-6198-DB01-83AB-531F46341C15}"/>
                </a:ext>
                <a:ext uri="{C183D7F6-B498-43B3-948B-1728B52AA6E4}">
                  <adec:decorative xmlns:adec="http://schemas.microsoft.com/office/drawing/2017/decorative" val="1"/>
                </a:ext>
              </a:extLst>
            </p:cNvPr>
            <p:cNvSpPr/>
            <p:nvPr/>
          </p:nvSpPr>
          <p:spPr>
            <a:xfrm>
              <a:off x="396950" y="3454904"/>
              <a:ext cx="198783" cy="198783"/>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 name="Group 9">
            <a:extLst>
              <a:ext uri="{FF2B5EF4-FFF2-40B4-BE49-F238E27FC236}">
                <a16:creationId xmlns:a16="http://schemas.microsoft.com/office/drawing/2014/main" id="{CE34D87E-7828-3BED-4543-3B4C0CA46B21}"/>
              </a:ext>
            </a:extLst>
          </p:cNvPr>
          <p:cNvGrpSpPr/>
          <p:nvPr userDrawn="1"/>
        </p:nvGrpSpPr>
        <p:grpSpPr>
          <a:xfrm>
            <a:off x="4231036" y="4022070"/>
            <a:ext cx="2523286" cy="2679178"/>
            <a:chOff x="4231036" y="3454904"/>
            <a:chExt cx="2523286" cy="2679178"/>
          </a:xfrm>
        </p:grpSpPr>
        <p:sp>
          <p:nvSpPr>
            <p:cNvPr id="11" name="Rounded Rectangle 24">
              <a:extLst>
                <a:ext uri="{FF2B5EF4-FFF2-40B4-BE49-F238E27FC236}">
                  <a16:creationId xmlns:a16="http://schemas.microsoft.com/office/drawing/2014/main" id="{4BC203BC-2D31-485A-F534-45D83FB3C0BC}"/>
                </a:ext>
                <a:ext uri="{C183D7F6-B498-43B3-948B-1728B52AA6E4}">
                  <adec:decorative xmlns:adec="http://schemas.microsoft.com/office/drawing/2017/decorative" val="1"/>
                </a:ext>
              </a:extLst>
            </p:cNvPr>
            <p:cNvSpPr/>
            <p:nvPr/>
          </p:nvSpPr>
          <p:spPr>
            <a:xfrm>
              <a:off x="4336514" y="3656619"/>
              <a:ext cx="2226761" cy="2381004"/>
            </a:xfrm>
            <a:custGeom>
              <a:avLst/>
              <a:gdLst>
                <a:gd name="connsiteX0" fmla="*/ 0 w 3481668"/>
                <a:gd name="connsiteY0" fmla="*/ 0 h 3505316"/>
                <a:gd name="connsiteX1" fmla="*/ 0 w 3481668"/>
                <a:gd name="connsiteY1" fmla="*/ 0 h 3505316"/>
                <a:gd name="connsiteX2" fmla="*/ 3481668 w 3481668"/>
                <a:gd name="connsiteY2" fmla="*/ 0 h 3505316"/>
                <a:gd name="connsiteX3" fmla="*/ 3481668 w 3481668"/>
                <a:gd name="connsiteY3" fmla="*/ 0 h 3505316"/>
                <a:gd name="connsiteX4" fmla="*/ 3481668 w 3481668"/>
                <a:gd name="connsiteY4" fmla="*/ 3505316 h 3505316"/>
                <a:gd name="connsiteX5" fmla="*/ 3481668 w 3481668"/>
                <a:gd name="connsiteY5" fmla="*/ 3505316 h 3505316"/>
                <a:gd name="connsiteX6" fmla="*/ 0 w 3481668"/>
                <a:gd name="connsiteY6" fmla="*/ 3505316 h 3505316"/>
                <a:gd name="connsiteX7" fmla="*/ 0 w 3481668"/>
                <a:gd name="connsiteY7" fmla="*/ 3505316 h 3505316"/>
                <a:gd name="connsiteX8" fmla="*/ 0 w 3481668"/>
                <a:gd name="connsiteY8" fmla="*/ 0 h 3505316"/>
                <a:gd name="connsiteX0" fmla="*/ 3481668 w 3573108"/>
                <a:gd name="connsiteY0" fmla="*/ 0 h 3505316"/>
                <a:gd name="connsiteX1" fmla="*/ 3481668 w 3573108"/>
                <a:gd name="connsiteY1" fmla="*/ 3505316 h 3505316"/>
                <a:gd name="connsiteX2" fmla="*/ 3481668 w 3573108"/>
                <a:gd name="connsiteY2" fmla="*/ 3505316 h 3505316"/>
                <a:gd name="connsiteX3" fmla="*/ 0 w 3573108"/>
                <a:gd name="connsiteY3" fmla="*/ 3505316 h 3505316"/>
                <a:gd name="connsiteX4" fmla="*/ 0 w 3573108"/>
                <a:gd name="connsiteY4" fmla="*/ 3505316 h 3505316"/>
                <a:gd name="connsiteX5" fmla="*/ 0 w 3573108"/>
                <a:gd name="connsiteY5" fmla="*/ 0 h 3505316"/>
                <a:gd name="connsiteX6" fmla="*/ 0 w 3573108"/>
                <a:gd name="connsiteY6" fmla="*/ 0 h 3505316"/>
                <a:gd name="connsiteX7" fmla="*/ 3481668 w 3573108"/>
                <a:gd name="connsiteY7" fmla="*/ 0 h 3505316"/>
                <a:gd name="connsiteX8" fmla="*/ 3573108 w 3573108"/>
                <a:gd name="connsiteY8" fmla="*/ 91440 h 3505316"/>
                <a:gd name="connsiteX0" fmla="*/ 3481668 w 4137884"/>
                <a:gd name="connsiteY0" fmla="*/ 0 h 3505316"/>
                <a:gd name="connsiteX1" fmla="*/ 3481668 w 4137884"/>
                <a:gd name="connsiteY1" fmla="*/ 3505316 h 3505316"/>
                <a:gd name="connsiteX2" fmla="*/ 3481668 w 4137884"/>
                <a:gd name="connsiteY2" fmla="*/ 3505316 h 3505316"/>
                <a:gd name="connsiteX3" fmla="*/ 0 w 4137884"/>
                <a:gd name="connsiteY3" fmla="*/ 3505316 h 3505316"/>
                <a:gd name="connsiteX4" fmla="*/ 0 w 4137884"/>
                <a:gd name="connsiteY4" fmla="*/ 3505316 h 3505316"/>
                <a:gd name="connsiteX5" fmla="*/ 0 w 4137884"/>
                <a:gd name="connsiteY5" fmla="*/ 0 h 3505316"/>
                <a:gd name="connsiteX6" fmla="*/ 0 w 4137884"/>
                <a:gd name="connsiteY6" fmla="*/ 0 h 3505316"/>
                <a:gd name="connsiteX7" fmla="*/ 3481668 w 4137884"/>
                <a:gd name="connsiteY7" fmla="*/ 0 h 3505316"/>
                <a:gd name="connsiteX8" fmla="*/ 4137884 w 4137884"/>
                <a:gd name="connsiteY8" fmla="*/ 199016 h 3505316"/>
                <a:gd name="connsiteX0" fmla="*/ 3481668 w 3481668"/>
                <a:gd name="connsiteY0" fmla="*/ 0 h 3505316"/>
                <a:gd name="connsiteX1" fmla="*/ 3481668 w 3481668"/>
                <a:gd name="connsiteY1" fmla="*/ 3505316 h 3505316"/>
                <a:gd name="connsiteX2" fmla="*/ 3481668 w 3481668"/>
                <a:gd name="connsiteY2" fmla="*/ 3505316 h 3505316"/>
                <a:gd name="connsiteX3" fmla="*/ 0 w 3481668"/>
                <a:gd name="connsiteY3" fmla="*/ 3505316 h 3505316"/>
                <a:gd name="connsiteX4" fmla="*/ 0 w 3481668"/>
                <a:gd name="connsiteY4" fmla="*/ 3505316 h 3505316"/>
                <a:gd name="connsiteX5" fmla="*/ 0 w 3481668"/>
                <a:gd name="connsiteY5" fmla="*/ 0 h 3505316"/>
                <a:gd name="connsiteX6" fmla="*/ 0 w 3481668"/>
                <a:gd name="connsiteY6" fmla="*/ 0 h 3505316"/>
                <a:gd name="connsiteX7" fmla="*/ 3481668 w 3481668"/>
                <a:gd name="connsiteY7" fmla="*/ 0 h 3505316"/>
                <a:gd name="connsiteX0" fmla="*/ 3481668 w 3481668"/>
                <a:gd name="connsiteY0" fmla="*/ 0 h 3505316"/>
                <a:gd name="connsiteX1" fmla="*/ 3481668 w 3481668"/>
                <a:gd name="connsiteY1" fmla="*/ 3505316 h 3505316"/>
                <a:gd name="connsiteX2" fmla="*/ 3481668 w 3481668"/>
                <a:gd name="connsiteY2" fmla="*/ 3505316 h 3505316"/>
                <a:gd name="connsiteX3" fmla="*/ 0 w 3481668"/>
                <a:gd name="connsiteY3" fmla="*/ 3505316 h 3505316"/>
                <a:gd name="connsiteX4" fmla="*/ 0 w 3481668"/>
                <a:gd name="connsiteY4" fmla="*/ 3505316 h 3505316"/>
                <a:gd name="connsiteX5" fmla="*/ 0 w 3481668"/>
                <a:gd name="connsiteY5" fmla="*/ 0 h 3505316"/>
                <a:gd name="connsiteX6" fmla="*/ 0 w 3481668"/>
                <a:gd name="connsiteY6" fmla="*/ 0 h 3505316"/>
                <a:gd name="connsiteX0" fmla="*/ 3481668 w 3481668"/>
                <a:gd name="connsiteY0" fmla="*/ 3505316 h 3505316"/>
                <a:gd name="connsiteX1" fmla="*/ 3481668 w 3481668"/>
                <a:gd name="connsiteY1" fmla="*/ 3505316 h 3505316"/>
                <a:gd name="connsiteX2" fmla="*/ 0 w 3481668"/>
                <a:gd name="connsiteY2" fmla="*/ 3505316 h 3505316"/>
                <a:gd name="connsiteX3" fmla="*/ 0 w 3481668"/>
                <a:gd name="connsiteY3" fmla="*/ 3505316 h 3505316"/>
                <a:gd name="connsiteX4" fmla="*/ 0 w 3481668"/>
                <a:gd name="connsiteY4" fmla="*/ 0 h 3505316"/>
                <a:gd name="connsiteX5" fmla="*/ 0 w 3481668"/>
                <a:gd name="connsiteY5" fmla="*/ 0 h 3505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81668" h="3505316">
                  <a:moveTo>
                    <a:pt x="3481668" y="3505316"/>
                  </a:moveTo>
                  <a:lnTo>
                    <a:pt x="3481668" y="3505316"/>
                  </a:lnTo>
                  <a:lnTo>
                    <a:pt x="0" y="3505316"/>
                  </a:lnTo>
                  <a:lnTo>
                    <a:pt x="0" y="3505316"/>
                  </a:lnTo>
                  <a:lnTo>
                    <a:pt x="0" y="0"/>
                  </a:lnTo>
                  <a:lnTo>
                    <a:pt x="0" y="0"/>
                  </a:lnTo>
                </a:path>
              </a:pathLst>
            </a:cu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4EB6EC0-B466-7E25-560F-DB65221CD998}"/>
                </a:ext>
                <a:ext uri="{C183D7F6-B498-43B3-948B-1728B52AA6E4}">
                  <adec:decorative xmlns:adec="http://schemas.microsoft.com/office/drawing/2017/decorative" val="1"/>
                </a:ext>
              </a:extLst>
            </p:cNvPr>
            <p:cNvSpPr/>
            <p:nvPr/>
          </p:nvSpPr>
          <p:spPr>
            <a:xfrm>
              <a:off x="6555539" y="5935299"/>
              <a:ext cx="198783" cy="19878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445C946-5C12-71D9-0A10-E4324C04CD9D}"/>
                </a:ext>
                <a:ext uri="{C183D7F6-B498-43B3-948B-1728B52AA6E4}">
                  <adec:decorative xmlns:adec="http://schemas.microsoft.com/office/drawing/2017/decorative" val="1"/>
                </a:ext>
              </a:extLst>
            </p:cNvPr>
            <p:cNvSpPr/>
            <p:nvPr/>
          </p:nvSpPr>
          <p:spPr>
            <a:xfrm>
              <a:off x="4231036" y="3454904"/>
              <a:ext cx="198783" cy="198783"/>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13">
            <a:extLst>
              <a:ext uri="{FF2B5EF4-FFF2-40B4-BE49-F238E27FC236}">
                <a16:creationId xmlns:a16="http://schemas.microsoft.com/office/drawing/2014/main" id="{365B5F83-31C9-7197-4027-2354C85DE9ED}"/>
              </a:ext>
            </a:extLst>
          </p:cNvPr>
          <p:cNvGrpSpPr/>
          <p:nvPr userDrawn="1"/>
        </p:nvGrpSpPr>
        <p:grpSpPr>
          <a:xfrm>
            <a:off x="8098797" y="4022937"/>
            <a:ext cx="2519900" cy="2678311"/>
            <a:chOff x="8098797" y="3455771"/>
            <a:chExt cx="2519900" cy="2678311"/>
          </a:xfrm>
        </p:grpSpPr>
        <p:sp>
          <p:nvSpPr>
            <p:cNvPr id="15" name="Rounded Rectangle 24">
              <a:extLst>
                <a:ext uri="{FF2B5EF4-FFF2-40B4-BE49-F238E27FC236}">
                  <a16:creationId xmlns:a16="http://schemas.microsoft.com/office/drawing/2014/main" id="{BD003E26-3B0A-9530-FA03-1DE8541DC78F}"/>
                </a:ext>
                <a:ext uri="{C183D7F6-B498-43B3-948B-1728B52AA6E4}">
                  <adec:decorative xmlns:adec="http://schemas.microsoft.com/office/drawing/2017/decorative" val="1"/>
                </a:ext>
              </a:extLst>
            </p:cNvPr>
            <p:cNvSpPr/>
            <p:nvPr/>
          </p:nvSpPr>
          <p:spPr>
            <a:xfrm>
              <a:off x="8198189" y="3658300"/>
              <a:ext cx="2226761" cy="2381004"/>
            </a:xfrm>
            <a:custGeom>
              <a:avLst/>
              <a:gdLst>
                <a:gd name="connsiteX0" fmla="*/ 0 w 3481668"/>
                <a:gd name="connsiteY0" fmla="*/ 0 h 3505316"/>
                <a:gd name="connsiteX1" fmla="*/ 0 w 3481668"/>
                <a:gd name="connsiteY1" fmla="*/ 0 h 3505316"/>
                <a:gd name="connsiteX2" fmla="*/ 3481668 w 3481668"/>
                <a:gd name="connsiteY2" fmla="*/ 0 h 3505316"/>
                <a:gd name="connsiteX3" fmla="*/ 3481668 w 3481668"/>
                <a:gd name="connsiteY3" fmla="*/ 0 h 3505316"/>
                <a:gd name="connsiteX4" fmla="*/ 3481668 w 3481668"/>
                <a:gd name="connsiteY4" fmla="*/ 3505316 h 3505316"/>
                <a:gd name="connsiteX5" fmla="*/ 3481668 w 3481668"/>
                <a:gd name="connsiteY5" fmla="*/ 3505316 h 3505316"/>
                <a:gd name="connsiteX6" fmla="*/ 0 w 3481668"/>
                <a:gd name="connsiteY6" fmla="*/ 3505316 h 3505316"/>
                <a:gd name="connsiteX7" fmla="*/ 0 w 3481668"/>
                <a:gd name="connsiteY7" fmla="*/ 3505316 h 3505316"/>
                <a:gd name="connsiteX8" fmla="*/ 0 w 3481668"/>
                <a:gd name="connsiteY8" fmla="*/ 0 h 3505316"/>
                <a:gd name="connsiteX0" fmla="*/ 3481668 w 3573108"/>
                <a:gd name="connsiteY0" fmla="*/ 0 h 3505316"/>
                <a:gd name="connsiteX1" fmla="*/ 3481668 w 3573108"/>
                <a:gd name="connsiteY1" fmla="*/ 3505316 h 3505316"/>
                <a:gd name="connsiteX2" fmla="*/ 3481668 w 3573108"/>
                <a:gd name="connsiteY2" fmla="*/ 3505316 h 3505316"/>
                <a:gd name="connsiteX3" fmla="*/ 0 w 3573108"/>
                <a:gd name="connsiteY3" fmla="*/ 3505316 h 3505316"/>
                <a:gd name="connsiteX4" fmla="*/ 0 w 3573108"/>
                <a:gd name="connsiteY4" fmla="*/ 3505316 h 3505316"/>
                <a:gd name="connsiteX5" fmla="*/ 0 w 3573108"/>
                <a:gd name="connsiteY5" fmla="*/ 0 h 3505316"/>
                <a:gd name="connsiteX6" fmla="*/ 0 w 3573108"/>
                <a:gd name="connsiteY6" fmla="*/ 0 h 3505316"/>
                <a:gd name="connsiteX7" fmla="*/ 3481668 w 3573108"/>
                <a:gd name="connsiteY7" fmla="*/ 0 h 3505316"/>
                <a:gd name="connsiteX8" fmla="*/ 3573108 w 3573108"/>
                <a:gd name="connsiteY8" fmla="*/ 91440 h 3505316"/>
                <a:gd name="connsiteX0" fmla="*/ 3481668 w 4137884"/>
                <a:gd name="connsiteY0" fmla="*/ 0 h 3505316"/>
                <a:gd name="connsiteX1" fmla="*/ 3481668 w 4137884"/>
                <a:gd name="connsiteY1" fmla="*/ 3505316 h 3505316"/>
                <a:gd name="connsiteX2" fmla="*/ 3481668 w 4137884"/>
                <a:gd name="connsiteY2" fmla="*/ 3505316 h 3505316"/>
                <a:gd name="connsiteX3" fmla="*/ 0 w 4137884"/>
                <a:gd name="connsiteY3" fmla="*/ 3505316 h 3505316"/>
                <a:gd name="connsiteX4" fmla="*/ 0 w 4137884"/>
                <a:gd name="connsiteY4" fmla="*/ 3505316 h 3505316"/>
                <a:gd name="connsiteX5" fmla="*/ 0 w 4137884"/>
                <a:gd name="connsiteY5" fmla="*/ 0 h 3505316"/>
                <a:gd name="connsiteX6" fmla="*/ 0 w 4137884"/>
                <a:gd name="connsiteY6" fmla="*/ 0 h 3505316"/>
                <a:gd name="connsiteX7" fmla="*/ 3481668 w 4137884"/>
                <a:gd name="connsiteY7" fmla="*/ 0 h 3505316"/>
                <a:gd name="connsiteX8" fmla="*/ 4137884 w 4137884"/>
                <a:gd name="connsiteY8" fmla="*/ 199016 h 3505316"/>
                <a:gd name="connsiteX0" fmla="*/ 3481668 w 3481668"/>
                <a:gd name="connsiteY0" fmla="*/ 0 h 3505316"/>
                <a:gd name="connsiteX1" fmla="*/ 3481668 w 3481668"/>
                <a:gd name="connsiteY1" fmla="*/ 3505316 h 3505316"/>
                <a:gd name="connsiteX2" fmla="*/ 3481668 w 3481668"/>
                <a:gd name="connsiteY2" fmla="*/ 3505316 h 3505316"/>
                <a:gd name="connsiteX3" fmla="*/ 0 w 3481668"/>
                <a:gd name="connsiteY3" fmla="*/ 3505316 h 3505316"/>
                <a:gd name="connsiteX4" fmla="*/ 0 w 3481668"/>
                <a:gd name="connsiteY4" fmla="*/ 3505316 h 3505316"/>
                <a:gd name="connsiteX5" fmla="*/ 0 w 3481668"/>
                <a:gd name="connsiteY5" fmla="*/ 0 h 3505316"/>
                <a:gd name="connsiteX6" fmla="*/ 0 w 3481668"/>
                <a:gd name="connsiteY6" fmla="*/ 0 h 3505316"/>
                <a:gd name="connsiteX7" fmla="*/ 3481668 w 3481668"/>
                <a:gd name="connsiteY7" fmla="*/ 0 h 3505316"/>
                <a:gd name="connsiteX0" fmla="*/ 3481668 w 3481668"/>
                <a:gd name="connsiteY0" fmla="*/ 0 h 3505316"/>
                <a:gd name="connsiteX1" fmla="*/ 3481668 w 3481668"/>
                <a:gd name="connsiteY1" fmla="*/ 3505316 h 3505316"/>
                <a:gd name="connsiteX2" fmla="*/ 3481668 w 3481668"/>
                <a:gd name="connsiteY2" fmla="*/ 3505316 h 3505316"/>
                <a:gd name="connsiteX3" fmla="*/ 0 w 3481668"/>
                <a:gd name="connsiteY3" fmla="*/ 3505316 h 3505316"/>
                <a:gd name="connsiteX4" fmla="*/ 0 w 3481668"/>
                <a:gd name="connsiteY4" fmla="*/ 3505316 h 3505316"/>
                <a:gd name="connsiteX5" fmla="*/ 0 w 3481668"/>
                <a:gd name="connsiteY5" fmla="*/ 0 h 3505316"/>
                <a:gd name="connsiteX6" fmla="*/ 0 w 3481668"/>
                <a:gd name="connsiteY6" fmla="*/ 0 h 3505316"/>
                <a:gd name="connsiteX0" fmla="*/ 3481668 w 3481668"/>
                <a:gd name="connsiteY0" fmla="*/ 3505316 h 3505316"/>
                <a:gd name="connsiteX1" fmla="*/ 3481668 w 3481668"/>
                <a:gd name="connsiteY1" fmla="*/ 3505316 h 3505316"/>
                <a:gd name="connsiteX2" fmla="*/ 0 w 3481668"/>
                <a:gd name="connsiteY2" fmla="*/ 3505316 h 3505316"/>
                <a:gd name="connsiteX3" fmla="*/ 0 w 3481668"/>
                <a:gd name="connsiteY3" fmla="*/ 3505316 h 3505316"/>
                <a:gd name="connsiteX4" fmla="*/ 0 w 3481668"/>
                <a:gd name="connsiteY4" fmla="*/ 0 h 3505316"/>
                <a:gd name="connsiteX5" fmla="*/ 0 w 3481668"/>
                <a:gd name="connsiteY5" fmla="*/ 0 h 3505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81668" h="3505316">
                  <a:moveTo>
                    <a:pt x="3481668" y="3505316"/>
                  </a:moveTo>
                  <a:lnTo>
                    <a:pt x="3481668" y="3505316"/>
                  </a:lnTo>
                  <a:lnTo>
                    <a:pt x="0" y="3505316"/>
                  </a:lnTo>
                  <a:lnTo>
                    <a:pt x="0" y="3505316"/>
                  </a:lnTo>
                  <a:lnTo>
                    <a:pt x="0" y="0"/>
                  </a:lnTo>
                  <a:lnTo>
                    <a:pt x="0" y="0"/>
                  </a:lnTo>
                </a:path>
              </a:pathLst>
            </a:cu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5D9E3472-2688-408D-F31B-9BE1005DB7EE}"/>
                </a:ext>
                <a:ext uri="{C183D7F6-B498-43B3-948B-1728B52AA6E4}">
                  <adec:decorative xmlns:adec="http://schemas.microsoft.com/office/drawing/2017/decorative" val="1"/>
                </a:ext>
              </a:extLst>
            </p:cNvPr>
            <p:cNvSpPr/>
            <p:nvPr/>
          </p:nvSpPr>
          <p:spPr>
            <a:xfrm>
              <a:off x="10419914" y="5935299"/>
              <a:ext cx="198783" cy="19878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DC81E04E-B059-42D8-1D0C-C79A34BFD0F7}"/>
                </a:ext>
                <a:ext uri="{C183D7F6-B498-43B3-948B-1728B52AA6E4}">
                  <adec:decorative xmlns:adec="http://schemas.microsoft.com/office/drawing/2017/decorative" val="1"/>
                </a:ext>
              </a:extLst>
            </p:cNvPr>
            <p:cNvSpPr/>
            <p:nvPr/>
          </p:nvSpPr>
          <p:spPr>
            <a:xfrm>
              <a:off x="8098797" y="3455771"/>
              <a:ext cx="198783" cy="198783"/>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 name="Group 17">
            <a:extLst>
              <a:ext uri="{FF2B5EF4-FFF2-40B4-BE49-F238E27FC236}">
                <a16:creationId xmlns:a16="http://schemas.microsoft.com/office/drawing/2014/main" id="{CE75CF47-105F-945E-7D7E-CE093E52E846}"/>
              </a:ext>
            </a:extLst>
          </p:cNvPr>
          <p:cNvGrpSpPr/>
          <p:nvPr userDrawn="1"/>
        </p:nvGrpSpPr>
        <p:grpSpPr>
          <a:xfrm>
            <a:off x="1606262" y="1468735"/>
            <a:ext cx="2486777" cy="2679180"/>
            <a:chOff x="1606262" y="1468735"/>
            <a:chExt cx="2486777" cy="2679180"/>
          </a:xfrm>
        </p:grpSpPr>
        <p:sp>
          <p:nvSpPr>
            <p:cNvPr id="19" name="Rounded Rectangle 24">
              <a:extLst>
                <a:ext uri="{FF2B5EF4-FFF2-40B4-BE49-F238E27FC236}">
                  <a16:creationId xmlns:a16="http://schemas.microsoft.com/office/drawing/2014/main" id="{CC24ACFD-D793-5188-B42E-1E897F8C7D83}"/>
                </a:ext>
                <a:ext uri="{C183D7F6-B498-43B3-948B-1728B52AA6E4}">
                  <adec:decorative xmlns:adec="http://schemas.microsoft.com/office/drawing/2017/decorative" val="1"/>
                </a:ext>
              </a:extLst>
            </p:cNvPr>
            <p:cNvSpPr/>
            <p:nvPr/>
          </p:nvSpPr>
          <p:spPr>
            <a:xfrm rot="10800000">
              <a:off x="1764510" y="1561711"/>
              <a:ext cx="2226761" cy="2381004"/>
            </a:xfrm>
            <a:custGeom>
              <a:avLst/>
              <a:gdLst>
                <a:gd name="connsiteX0" fmla="*/ 0 w 3481668"/>
                <a:gd name="connsiteY0" fmla="*/ 0 h 3505316"/>
                <a:gd name="connsiteX1" fmla="*/ 0 w 3481668"/>
                <a:gd name="connsiteY1" fmla="*/ 0 h 3505316"/>
                <a:gd name="connsiteX2" fmla="*/ 3481668 w 3481668"/>
                <a:gd name="connsiteY2" fmla="*/ 0 h 3505316"/>
                <a:gd name="connsiteX3" fmla="*/ 3481668 w 3481668"/>
                <a:gd name="connsiteY3" fmla="*/ 0 h 3505316"/>
                <a:gd name="connsiteX4" fmla="*/ 3481668 w 3481668"/>
                <a:gd name="connsiteY4" fmla="*/ 3505316 h 3505316"/>
                <a:gd name="connsiteX5" fmla="*/ 3481668 w 3481668"/>
                <a:gd name="connsiteY5" fmla="*/ 3505316 h 3505316"/>
                <a:gd name="connsiteX6" fmla="*/ 0 w 3481668"/>
                <a:gd name="connsiteY6" fmla="*/ 3505316 h 3505316"/>
                <a:gd name="connsiteX7" fmla="*/ 0 w 3481668"/>
                <a:gd name="connsiteY7" fmla="*/ 3505316 h 3505316"/>
                <a:gd name="connsiteX8" fmla="*/ 0 w 3481668"/>
                <a:gd name="connsiteY8" fmla="*/ 0 h 3505316"/>
                <a:gd name="connsiteX0" fmla="*/ 3481668 w 3573108"/>
                <a:gd name="connsiteY0" fmla="*/ 0 h 3505316"/>
                <a:gd name="connsiteX1" fmla="*/ 3481668 w 3573108"/>
                <a:gd name="connsiteY1" fmla="*/ 3505316 h 3505316"/>
                <a:gd name="connsiteX2" fmla="*/ 3481668 w 3573108"/>
                <a:gd name="connsiteY2" fmla="*/ 3505316 h 3505316"/>
                <a:gd name="connsiteX3" fmla="*/ 0 w 3573108"/>
                <a:gd name="connsiteY3" fmla="*/ 3505316 h 3505316"/>
                <a:gd name="connsiteX4" fmla="*/ 0 w 3573108"/>
                <a:gd name="connsiteY4" fmla="*/ 3505316 h 3505316"/>
                <a:gd name="connsiteX5" fmla="*/ 0 w 3573108"/>
                <a:gd name="connsiteY5" fmla="*/ 0 h 3505316"/>
                <a:gd name="connsiteX6" fmla="*/ 0 w 3573108"/>
                <a:gd name="connsiteY6" fmla="*/ 0 h 3505316"/>
                <a:gd name="connsiteX7" fmla="*/ 3481668 w 3573108"/>
                <a:gd name="connsiteY7" fmla="*/ 0 h 3505316"/>
                <a:gd name="connsiteX8" fmla="*/ 3573108 w 3573108"/>
                <a:gd name="connsiteY8" fmla="*/ 91440 h 3505316"/>
                <a:gd name="connsiteX0" fmla="*/ 3481668 w 4137884"/>
                <a:gd name="connsiteY0" fmla="*/ 0 h 3505316"/>
                <a:gd name="connsiteX1" fmla="*/ 3481668 w 4137884"/>
                <a:gd name="connsiteY1" fmla="*/ 3505316 h 3505316"/>
                <a:gd name="connsiteX2" fmla="*/ 3481668 w 4137884"/>
                <a:gd name="connsiteY2" fmla="*/ 3505316 h 3505316"/>
                <a:gd name="connsiteX3" fmla="*/ 0 w 4137884"/>
                <a:gd name="connsiteY3" fmla="*/ 3505316 h 3505316"/>
                <a:gd name="connsiteX4" fmla="*/ 0 w 4137884"/>
                <a:gd name="connsiteY4" fmla="*/ 3505316 h 3505316"/>
                <a:gd name="connsiteX5" fmla="*/ 0 w 4137884"/>
                <a:gd name="connsiteY5" fmla="*/ 0 h 3505316"/>
                <a:gd name="connsiteX6" fmla="*/ 0 w 4137884"/>
                <a:gd name="connsiteY6" fmla="*/ 0 h 3505316"/>
                <a:gd name="connsiteX7" fmla="*/ 3481668 w 4137884"/>
                <a:gd name="connsiteY7" fmla="*/ 0 h 3505316"/>
                <a:gd name="connsiteX8" fmla="*/ 4137884 w 4137884"/>
                <a:gd name="connsiteY8" fmla="*/ 199016 h 3505316"/>
                <a:gd name="connsiteX0" fmla="*/ 3481668 w 3481668"/>
                <a:gd name="connsiteY0" fmla="*/ 0 h 3505316"/>
                <a:gd name="connsiteX1" fmla="*/ 3481668 w 3481668"/>
                <a:gd name="connsiteY1" fmla="*/ 3505316 h 3505316"/>
                <a:gd name="connsiteX2" fmla="*/ 3481668 w 3481668"/>
                <a:gd name="connsiteY2" fmla="*/ 3505316 h 3505316"/>
                <a:gd name="connsiteX3" fmla="*/ 0 w 3481668"/>
                <a:gd name="connsiteY3" fmla="*/ 3505316 h 3505316"/>
                <a:gd name="connsiteX4" fmla="*/ 0 w 3481668"/>
                <a:gd name="connsiteY4" fmla="*/ 3505316 h 3505316"/>
                <a:gd name="connsiteX5" fmla="*/ 0 w 3481668"/>
                <a:gd name="connsiteY5" fmla="*/ 0 h 3505316"/>
                <a:gd name="connsiteX6" fmla="*/ 0 w 3481668"/>
                <a:gd name="connsiteY6" fmla="*/ 0 h 3505316"/>
                <a:gd name="connsiteX7" fmla="*/ 3481668 w 3481668"/>
                <a:gd name="connsiteY7" fmla="*/ 0 h 3505316"/>
                <a:gd name="connsiteX0" fmla="*/ 3481668 w 3481668"/>
                <a:gd name="connsiteY0" fmla="*/ 0 h 3505316"/>
                <a:gd name="connsiteX1" fmla="*/ 3481668 w 3481668"/>
                <a:gd name="connsiteY1" fmla="*/ 3505316 h 3505316"/>
                <a:gd name="connsiteX2" fmla="*/ 3481668 w 3481668"/>
                <a:gd name="connsiteY2" fmla="*/ 3505316 h 3505316"/>
                <a:gd name="connsiteX3" fmla="*/ 0 w 3481668"/>
                <a:gd name="connsiteY3" fmla="*/ 3505316 h 3505316"/>
                <a:gd name="connsiteX4" fmla="*/ 0 w 3481668"/>
                <a:gd name="connsiteY4" fmla="*/ 3505316 h 3505316"/>
                <a:gd name="connsiteX5" fmla="*/ 0 w 3481668"/>
                <a:gd name="connsiteY5" fmla="*/ 0 h 3505316"/>
                <a:gd name="connsiteX6" fmla="*/ 0 w 3481668"/>
                <a:gd name="connsiteY6" fmla="*/ 0 h 3505316"/>
                <a:gd name="connsiteX0" fmla="*/ 3481668 w 3481668"/>
                <a:gd name="connsiteY0" fmla="*/ 3505316 h 3505316"/>
                <a:gd name="connsiteX1" fmla="*/ 3481668 w 3481668"/>
                <a:gd name="connsiteY1" fmla="*/ 3505316 h 3505316"/>
                <a:gd name="connsiteX2" fmla="*/ 0 w 3481668"/>
                <a:gd name="connsiteY2" fmla="*/ 3505316 h 3505316"/>
                <a:gd name="connsiteX3" fmla="*/ 0 w 3481668"/>
                <a:gd name="connsiteY3" fmla="*/ 3505316 h 3505316"/>
                <a:gd name="connsiteX4" fmla="*/ 0 w 3481668"/>
                <a:gd name="connsiteY4" fmla="*/ 0 h 3505316"/>
                <a:gd name="connsiteX5" fmla="*/ 0 w 3481668"/>
                <a:gd name="connsiteY5" fmla="*/ 0 h 3505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81668" h="3505316">
                  <a:moveTo>
                    <a:pt x="3481668" y="3505316"/>
                  </a:moveTo>
                  <a:lnTo>
                    <a:pt x="3481668" y="3505316"/>
                  </a:lnTo>
                  <a:lnTo>
                    <a:pt x="0" y="3505316"/>
                  </a:lnTo>
                  <a:lnTo>
                    <a:pt x="0" y="3505316"/>
                  </a:lnTo>
                  <a:lnTo>
                    <a:pt x="0" y="0"/>
                  </a:lnTo>
                  <a:lnTo>
                    <a:pt x="0" y="0"/>
                  </a:lnTo>
                </a:path>
              </a:pathLst>
            </a:cu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1A7AAC8D-C780-DD07-FB08-3D84CF0150DD}"/>
                </a:ext>
                <a:ext uri="{C183D7F6-B498-43B3-948B-1728B52AA6E4}">
                  <adec:decorative xmlns:adec="http://schemas.microsoft.com/office/drawing/2017/decorative" val="1"/>
                </a:ext>
              </a:extLst>
            </p:cNvPr>
            <p:cNvSpPr/>
            <p:nvPr/>
          </p:nvSpPr>
          <p:spPr>
            <a:xfrm>
              <a:off x="1606262" y="1468735"/>
              <a:ext cx="198783" cy="19878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7755834E-B5C7-896C-41B3-C9AA1CF225E6}"/>
                </a:ext>
                <a:ext uri="{C183D7F6-B498-43B3-948B-1728B52AA6E4}">
                  <adec:decorative xmlns:adec="http://schemas.microsoft.com/office/drawing/2017/decorative" val="1"/>
                </a:ext>
              </a:extLst>
            </p:cNvPr>
            <p:cNvSpPr/>
            <p:nvPr/>
          </p:nvSpPr>
          <p:spPr>
            <a:xfrm>
              <a:off x="3894256" y="3949132"/>
              <a:ext cx="198783" cy="198783"/>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2">
            <a:extLst>
              <a:ext uri="{FF2B5EF4-FFF2-40B4-BE49-F238E27FC236}">
                <a16:creationId xmlns:a16="http://schemas.microsoft.com/office/drawing/2014/main" id="{AF3D40A7-96C6-7325-D74E-0BAAF95B0348}"/>
              </a:ext>
            </a:extLst>
          </p:cNvPr>
          <p:cNvGrpSpPr/>
          <p:nvPr userDrawn="1"/>
        </p:nvGrpSpPr>
        <p:grpSpPr>
          <a:xfrm>
            <a:off x="5472033" y="1468735"/>
            <a:ext cx="2492391" cy="2679180"/>
            <a:chOff x="5472033" y="1468735"/>
            <a:chExt cx="2492391" cy="2679180"/>
          </a:xfrm>
        </p:grpSpPr>
        <p:sp>
          <p:nvSpPr>
            <p:cNvPr id="24" name="Rounded Rectangle 24">
              <a:extLst>
                <a:ext uri="{FF2B5EF4-FFF2-40B4-BE49-F238E27FC236}">
                  <a16:creationId xmlns:a16="http://schemas.microsoft.com/office/drawing/2014/main" id="{E8634FC8-AA45-1D4D-41A5-0045D067C986}"/>
                </a:ext>
                <a:ext uri="{C183D7F6-B498-43B3-948B-1728B52AA6E4}">
                  <adec:decorative xmlns:adec="http://schemas.microsoft.com/office/drawing/2017/decorative" val="1"/>
                </a:ext>
              </a:extLst>
            </p:cNvPr>
            <p:cNvSpPr/>
            <p:nvPr/>
          </p:nvSpPr>
          <p:spPr>
            <a:xfrm rot="10800000">
              <a:off x="5641896" y="1560107"/>
              <a:ext cx="2226761" cy="2381004"/>
            </a:xfrm>
            <a:custGeom>
              <a:avLst/>
              <a:gdLst>
                <a:gd name="connsiteX0" fmla="*/ 0 w 3481668"/>
                <a:gd name="connsiteY0" fmla="*/ 0 h 3505316"/>
                <a:gd name="connsiteX1" fmla="*/ 0 w 3481668"/>
                <a:gd name="connsiteY1" fmla="*/ 0 h 3505316"/>
                <a:gd name="connsiteX2" fmla="*/ 3481668 w 3481668"/>
                <a:gd name="connsiteY2" fmla="*/ 0 h 3505316"/>
                <a:gd name="connsiteX3" fmla="*/ 3481668 w 3481668"/>
                <a:gd name="connsiteY3" fmla="*/ 0 h 3505316"/>
                <a:gd name="connsiteX4" fmla="*/ 3481668 w 3481668"/>
                <a:gd name="connsiteY4" fmla="*/ 3505316 h 3505316"/>
                <a:gd name="connsiteX5" fmla="*/ 3481668 w 3481668"/>
                <a:gd name="connsiteY5" fmla="*/ 3505316 h 3505316"/>
                <a:gd name="connsiteX6" fmla="*/ 0 w 3481668"/>
                <a:gd name="connsiteY6" fmla="*/ 3505316 h 3505316"/>
                <a:gd name="connsiteX7" fmla="*/ 0 w 3481668"/>
                <a:gd name="connsiteY7" fmla="*/ 3505316 h 3505316"/>
                <a:gd name="connsiteX8" fmla="*/ 0 w 3481668"/>
                <a:gd name="connsiteY8" fmla="*/ 0 h 3505316"/>
                <a:gd name="connsiteX0" fmla="*/ 3481668 w 3573108"/>
                <a:gd name="connsiteY0" fmla="*/ 0 h 3505316"/>
                <a:gd name="connsiteX1" fmla="*/ 3481668 w 3573108"/>
                <a:gd name="connsiteY1" fmla="*/ 3505316 h 3505316"/>
                <a:gd name="connsiteX2" fmla="*/ 3481668 w 3573108"/>
                <a:gd name="connsiteY2" fmla="*/ 3505316 h 3505316"/>
                <a:gd name="connsiteX3" fmla="*/ 0 w 3573108"/>
                <a:gd name="connsiteY3" fmla="*/ 3505316 h 3505316"/>
                <a:gd name="connsiteX4" fmla="*/ 0 w 3573108"/>
                <a:gd name="connsiteY4" fmla="*/ 3505316 h 3505316"/>
                <a:gd name="connsiteX5" fmla="*/ 0 w 3573108"/>
                <a:gd name="connsiteY5" fmla="*/ 0 h 3505316"/>
                <a:gd name="connsiteX6" fmla="*/ 0 w 3573108"/>
                <a:gd name="connsiteY6" fmla="*/ 0 h 3505316"/>
                <a:gd name="connsiteX7" fmla="*/ 3481668 w 3573108"/>
                <a:gd name="connsiteY7" fmla="*/ 0 h 3505316"/>
                <a:gd name="connsiteX8" fmla="*/ 3573108 w 3573108"/>
                <a:gd name="connsiteY8" fmla="*/ 91440 h 3505316"/>
                <a:gd name="connsiteX0" fmla="*/ 3481668 w 4137884"/>
                <a:gd name="connsiteY0" fmla="*/ 0 h 3505316"/>
                <a:gd name="connsiteX1" fmla="*/ 3481668 w 4137884"/>
                <a:gd name="connsiteY1" fmla="*/ 3505316 h 3505316"/>
                <a:gd name="connsiteX2" fmla="*/ 3481668 w 4137884"/>
                <a:gd name="connsiteY2" fmla="*/ 3505316 h 3505316"/>
                <a:gd name="connsiteX3" fmla="*/ 0 w 4137884"/>
                <a:gd name="connsiteY3" fmla="*/ 3505316 h 3505316"/>
                <a:gd name="connsiteX4" fmla="*/ 0 w 4137884"/>
                <a:gd name="connsiteY4" fmla="*/ 3505316 h 3505316"/>
                <a:gd name="connsiteX5" fmla="*/ 0 w 4137884"/>
                <a:gd name="connsiteY5" fmla="*/ 0 h 3505316"/>
                <a:gd name="connsiteX6" fmla="*/ 0 w 4137884"/>
                <a:gd name="connsiteY6" fmla="*/ 0 h 3505316"/>
                <a:gd name="connsiteX7" fmla="*/ 3481668 w 4137884"/>
                <a:gd name="connsiteY7" fmla="*/ 0 h 3505316"/>
                <a:gd name="connsiteX8" fmla="*/ 4137884 w 4137884"/>
                <a:gd name="connsiteY8" fmla="*/ 199016 h 3505316"/>
                <a:gd name="connsiteX0" fmla="*/ 3481668 w 3481668"/>
                <a:gd name="connsiteY0" fmla="*/ 0 h 3505316"/>
                <a:gd name="connsiteX1" fmla="*/ 3481668 w 3481668"/>
                <a:gd name="connsiteY1" fmla="*/ 3505316 h 3505316"/>
                <a:gd name="connsiteX2" fmla="*/ 3481668 w 3481668"/>
                <a:gd name="connsiteY2" fmla="*/ 3505316 h 3505316"/>
                <a:gd name="connsiteX3" fmla="*/ 0 w 3481668"/>
                <a:gd name="connsiteY3" fmla="*/ 3505316 h 3505316"/>
                <a:gd name="connsiteX4" fmla="*/ 0 w 3481668"/>
                <a:gd name="connsiteY4" fmla="*/ 3505316 h 3505316"/>
                <a:gd name="connsiteX5" fmla="*/ 0 w 3481668"/>
                <a:gd name="connsiteY5" fmla="*/ 0 h 3505316"/>
                <a:gd name="connsiteX6" fmla="*/ 0 w 3481668"/>
                <a:gd name="connsiteY6" fmla="*/ 0 h 3505316"/>
                <a:gd name="connsiteX7" fmla="*/ 3481668 w 3481668"/>
                <a:gd name="connsiteY7" fmla="*/ 0 h 3505316"/>
                <a:gd name="connsiteX0" fmla="*/ 3481668 w 3481668"/>
                <a:gd name="connsiteY0" fmla="*/ 0 h 3505316"/>
                <a:gd name="connsiteX1" fmla="*/ 3481668 w 3481668"/>
                <a:gd name="connsiteY1" fmla="*/ 3505316 h 3505316"/>
                <a:gd name="connsiteX2" fmla="*/ 3481668 w 3481668"/>
                <a:gd name="connsiteY2" fmla="*/ 3505316 h 3505316"/>
                <a:gd name="connsiteX3" fmla="*/ 0 w 3481668"/>
                <a:gd name="connsiteY3" fmla="*/ 3505316 h 3505316"/>
                <a:gd name="connsiteX4" fmla="*/ 0 w 3481668"/>
                <a:gd name="connsiteY4" fmla="*/ 3505316 h 3505316"/>
                <a:gd name="connsiteX5" fmla="*/ 0 w 3481668"/>
                <a:gd name="connsiteY5" fmla="*/ 0 h 3505316"/>
                <a:gd name="connsiteX6" fmla="*/ 0 w 3481668"/>
                <a:gd name="connsiteY6" fmla="*/ 0 h 3505316"/>
                <a:gd name="connsiteX0" fmla="*/ 3481668 w 3481668"/>
                <a:gd name="connsiteY0" fmla="*/ 3505316 h 3505316"/>
                <a:gd name="connsiteX1" fmla="*/ 3481668 w 3481668"/>
                <a:gd name="connsiteY1" fmla="*/ 3505316 h 3505316"/>
                <a:gd name="connsiteX2" fmla="*/ 0 w 3481668"/>
                <a:gd name="connsiteY2" fmla="*/ 3505316 h 3505316"/>
                <a:gd name="connsiteX3" fmla="*/ 0 w 3481668"/>
                <a:gd name="connsiteY3" fmla="*/ 3505316 h 3505316"/>
                <a:gd name="connsiteX4" fmla="*/ 0 w 3481668"/>
                <a:gd name="connsiteY4" fmla="*/ 0 h 3505316"/>
                <a:gd name="connsiteX5" fmla="*/ 0 w 3481668"/>
                <a:gd name="connsiteY5" fmla="*/ 0 h 3505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81668" h="3505316">
                  <a:moveTo>
                    <a:pt x="3481668" y="3505316"/>
                  </a:moveTo>
                  <a:lnTo>
                    <a:pt x="3481668" y="3505316"/>
                  </a:lnTo>
                  <a:lnTo>
                    <a:pt x="0" y="3505316"/>
                  </a:lnTo>
                  <a:lnTo>
                    <a:pt x="0" y="3505316"/>
                  </a:lnTo>
                  <a:lnTo>
                    <a:pt x="0" y="0"/>
                  </a:lnTo>
                  <a:lnTo>
                    <a:pt x="0" y="0"/>
                  </a:lnTo>
                </a:path>
              </a:pathLst>
            </a:cu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C57BBEDC-DE34-CECB-4508-DDD5D6372737}"/>
                </a:ext>
                <a:ext uri="{C183D7F6-B498-43B3-948B-1728B52AA6E4}">
                  <adec:decorative xmlns:adec="http://schemas.microsoft.com/office/drawing/2017/decorative" val="1"/>
                </a:ext>
              </a:extLst>
            </p:cNvPr>
            <p:cNvSpPr/>
            <p:nvPr/>
          </p:nvSpPr>
          <p:spPr>
            <a:xfrm>
              <a:off x="5472033" y="1468735"/>
              <a:ext cx="198783" cy="19878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A8E38120-7946-0D28-A127-23C1F9B601C0}"/>
                </a:ext>
                <a:ext uri="{C183D7F6-B498-43B3-948B-1728B52AA6E4}">
                  <adec:decorative xmlns:adec="http://schemas.microsoft.com/office/drawing/2017/decorative" val="1"/>
                </a:ext>
              </a:extLst>
            </p:cNvPr>
            <p:cNvSpPr/>
            <p:nvPr/>
          </p:nvSpPr>
          <p:spPr>
            <a:xfrm>
              <a:off x="7765641" y="3949132"/>
              <a:ext cx="198783" cy="198783"/>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7" name="Group 26">
            <a:extLst>
              <a:ext uri="{FF2B5EF4-FFF2-40B4-BE49-F238E27FC236}">
                <a16:creationId xmlns:a16="http://schemas.microsoft.com/office/drawing/2014/main" id="{AB58CFD4-852D-4B39-D204-3EB0869E1FE6}"/>
              </a:ext>
            </a:extLst>
          </p:cNvPr>
          <p:cNvGrpSpPr/>
          <p:nvPr userDrawn="1"/>
        </p:nvGrpSpPr>
        <p:grpSpPr>
          <a:xfrm>
            <a:off x="9337804" y="1468735"/>
            <a:ext cx="2498005" cy="2679180"/>
            <a:chOff x="9337804" y="1468735"/>
            <a:chExt cx="2498005" cy="2679180"/>
          </a:xfrm>
        </p:grpSpPr>
        <p:sp>
          <p:nvSpPr>
            <p:cNvPr id="28" name="Rounded Rectangle 24">
              <a:extLst>
                <a:ext uri="{FF2B5EF4-FFF2-40B4-BE49-F238E27FC236}">
                  <a16:creationId xmlns:a16="http://schemas.microsoft.com/office/drawing/2014/main" id="{305F0D8C-8A5D-FA97-8CB4-9ED5382147B8}"/>
                </a:ext>
                <a:ext uri="{C183D7F6-B498-43B3-948B-1728B52AA6E4}">
                  <adec:decorative xmlns:adec="http://schemas.microsoft.com/office/drawing/2017/decorative" val="1"/>
                </a:ext>
              </a:extLst>
            </p:cNvPr>
            <p:cNvSpPr/>
            <p:nvPr/>
          </p:nvSpPr>
          <p:spPr>
            <a:xfrm rot="10800000">
              <a:off x="9509656" y="1568128"/>
              <a:ext cx="2226761" cy="2381004"/>
            </a:xfrm>
            <a:custGeom>
              <a:avLst/>
              <a:gdLst>
                <a:gd name="connsiteX0" fmla="*/ 0 w 3481668"/>
                <a:gd name="connsiteY0" fmla="*/ 0 h 3505316"/>
                <a:gd name="connsiteX1" fmla="*/ 0 w 3481668"/>
                <a:gd name="connsiteY1" fmla="*/ 0 h 3505316"/>
                <a:gd name="connsiteX2" fmla="*/ 3481668 w 3481668"/>
                <a:gd name="connsiteY2" fmla="*/ 0 h 3505316"/>
                <a:gd name="connsiteX3" fmla="*/ 3481668 w 3481668"/>
                <a:gd name="connsiteY3" fmla="*/ 0 h 3505316"/>
                <a:gd name="connsiteX4" fmla="*/ 3481668 w 3481668"/>
                <a:gd name="connsiteY4" fmla="*/ 3505316 h 3505316"/>
                <a:gd name="connsiteX5" fmla="*/ 3481668 w 3481668"/>
                <a:gd name="connsiteY5" fmla="*/ 3505316 h 3505316"/>
                <a:gd name="connsiteX6" fmla="*/ 0 w 3481668"/>
                <a:gd name="connsiteY6" fmla="*/ 3505316 h 3505316"/>
                <a:gd name="connsiteX7" fmla="*/ 0 w 3481668"/>
                <a:gd name="connsiteY7" fmla="*/ 3505316 h 3505316"/>
                <a:gd name="connsiteX8" fmla="*/ 0 w 3481668"/>
                <a:gd name="connsiteY8" fmla="*/ 0 h 3505316"/>
                <a:gd name="connsiteX0" fmla="*/ 3481668 w 3573108"/>
                <a:gd name="connsiteY0" fmla="*/ 0 h 3505316"/>
                <a:gd name="connsiteX1" fmla="*/ 3481668 w 3573108"/>
                <a:gd name="connsiteY1" fmla="*/ 3505316 h 3505316"/>
                <a:gd name="connsiteX2" fmla="*/ 3481668 w 3573108"/>
                <a:gd name="connsiteY2" fmla="*/ 3505316 h 3505316"/>
                <a:gd name="connsiteX3" fmla="*/ 0 w 3573108"/>
                <a:gd name="connsiteY3" fmla="*/ 3505316 h 3505316"/>
                <a:gd name="connsiteX4" fmla="*/ 0 w 3573108"/>
                <a:gd name="connsiteY4" fmla="*/ 3505316 h 3505316"/>
                <a:gd name="connsiteX5" fmla="*/ 0 w 3573108"/>
                <a:gd name="connsiteY5" fmla="*/ 0 h 3505316"/>
                <a:gd name="connsiteX6" fmla="*/ 0 w 3573108"/>
                <a:gd name="connsiteY6" fmla="*/ 0 h 3505316"/>
                <a:gd name="connsiteX7" fmla="*/ 3481668 w 3573108"/>
                <a:gd name="connsiteY7" fmla="*/ 0 h 3505316"/>
                <a:gd name="connsiteX8" fmla="*/ 3573108 w 3573108"/>
                <a:gd name="connsiteY8" fmla="*/ 91440 h 3505316"/>
                <a:gd name="connsiteX0" fmla="*/ 3481668 w 4137884"/>
                <a:gd name="connsiteY0" fmla="*/ 0 h 3505316"/>
                <a:gd name="connsiteX1" fmla="*/ 3481668 w 4137884"/>
                <a:gd name="connsiteY1" fmla="*/ 3505316 h 3505316"/>
                <a:gd name="connsiteX2" fmla="*/ 3481668 w 4137884"/>
                <a:gd name="connsiteY2" fmla="*/ 3505316 h 3505316"/>
                <a:gd name="connsiteX3" fmla="*/ 0 w 4137884"/>
                <a:gd name="connsiteY3" fmla="*/ 3505316 h 3505316"/>
                <a:gd name="connsiteX4" fmla="*/ 0 w 4137884"/>
                <a:gd name="connsiteY4" fmla="*/ 3505316 h 3505316"/>
                <a:gd name="connsiteX5" fmla="*/ 0 w 4137884"/>
                <a:gd name="connsiteY5" fmla="*/ 0 h 3505316"/>
                <a:gd name="connsiteX6" fmla="*/ 0 w 4137884"/>
                <a:gd name="connsiteY6" fmla="*/ 0 h 3505316"/>
                <a:gd name="connsiteX7" fmla="*/ 3481668 w 4137884"/>
                <a:gd name="connsiteY7" fmla="*/ 0 h 3505316"/>
                <a:gd name="connsiteX8" fmla="*/ 4137884 w 4137884"/>
                <a:gd name="connsiteY8" fmla="*/ 199016 h 3505316"/>
                <a:gd name="connsiteX0" fmla="*/ 3481668 w 3481668"/>
                <a:gd name="connsiteY0" fmla="*/ 0 h 3505316"/>
                <a:gd name="connsiteX1" fmla="*/ 3481668 w 3481668"/>
                <a:gd name="connsiteY1" fmla="*/ 3505316 h 3505316"/>
                <a:gd name="connsiteX2" fmla="*/ 3481668 w 3481668"/>
                <a:gd name="connsiteY2" fmla="*/ 3505316 h 3505316"/>
                <a:gd name="connsiteX3" fmla="*/ 0 w 3481668"/>
                <a:gd name="connsiteY3" fmla="*/ 3505316 h 3505316"/>
                <a:gd name="connsiteX4" fmla="*/ 0 w 3481668"/>
                <a:gd name="connsiteY4" fmla="*/ 3505316 h 3505316"/>
                <a:gd name="connsiteX5" fmla="*/ 0 w 3481668"/>
                <a:gd name="connsiteY5" fmla="*/ 0 h 3505316"/>
                <a:gd name="connsiteX6" fmla="*/ 0 w 3481668"/>
                <a:gd name="connsiteY6" fmla="*/ 0 h 3505316"/>
                <a:gd name="connsiteX7" fmla="*/ 3481668 w 3481668"/>
                <a:gd name="connsiteY7" fmla="*/ 0 h 3505316"/>
                <a:gd name="connsiteX0" fmla="*/ 3481668 w 3481668"/>
                <a:gd name="connsiteY0" fmla="*/ 0 h 3505316"/>
                <a:gd name="connsiteX1" fmla="*/ 3481668 w 3481668"/>
                <a:gd name="connsiteY1" fmla="*/ 3505316 h 3505316"/>
                <a:gd name="connsiteX2" fmla="*/ 3481668 w 3481668"/>
                <a:gd name="connsiteY2" fmla="*/ 3505316 h 3505316"/>
                <a:gd name="connsiteX3" fmla="*/ 0 w 3481668"/>
                <a:gd name="connsiteY3" fmla="*/ 3505316 h 3505316"/>
                <a:gd name="connsiteX4" fmla="*/ 0 w 3481668"/>
                <a:gd name="connsiteY4" fmla="*/ 3505316 h 3505316"/>
                <a:gd name="connsiteX5" fmla="*/ 0 w 3481668"/>
                <a:gd name="connsiteY5" fmla="*/ 0 h 3505316"/>
                <a:gd name="connsiteX6" fmla="*/ 0 w 3481668"/>
                <a:gd name="connsiteY6" fmla="*/ 0 h 3505316"/>
                <a:gd name="connsiteX0" fmla="*/ 3481668 w 3481668"/>
                <a:gd name="connsiteY0" fmla="*/ 3505316 h 3505316"/>
                <a:gd name="connsiteX1" fmla="*/ 3481668 w 3481668"/>
                <a:gd name="connsiteY1" fmla="*/ 3505316 h 3505316"/>
                <a:gd name="connsiteX2" fmla="*/ 0 w 3481668"/>
                <a:gd name="connsiteY2" fmla="*/ 3505316 h 3505316"/>
                <a:gd name="connsiteX3" fmla="*/ 0 w 3481668"/>
                <a:gd name="connsiteY3" fmla="*/ 3505316 h 3505316"/>
                <a:gd name="connsiteX4" fmla="*/ 0 w 3481668"/>
                <a:gd name="connsiteY4" fmla="*/ 0 h 3505316"/>
                <a:gd name="connsiteX5" fmla="*/ 0 w 3481668"/>
                <a:gd name="connsiteY5" fmla="*/ 0 h 3505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81668" h="3505316">
                  <a:moveTo>
                    <a:pt x="3481668" y="3505316"/>
                  </a:moveTo>
                  <a:lnTo>
                    <a:pt x="3481668" y="3505316"/>
                  </a:lnTo>
                  <a:lnTo>
                    <a:pt x="0" y="3505316"/>
                  </a:lnTo>
                  <a:lnTo>
                    <a:pt x="0" y="3505316"/>
                  </a:lnTo>
                  <a:lnTo>
                    <a:pt x="0" y="0"/>
                  </a:lnTo>
                  <a:lnTo>
                    <a:pt x="0" y="0"/>
                  </a:lnTo>
                </a:path>
              </a:pathLst>
            </a:cu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CA4B38F4-9D14-8C3E-5400-810290DA6C38}"/>
                </a:ext>
                <a:ext uri="{C183D7F6-B498-43B3-948B-1728B52AA6E4}">
                  <adec:decorative xmlns:adec="http://schemas.microsoft.com/office/drawing/2017/decorative" val="1"/>
                </a:ext>
              </a:extLst>
            </p:cNvPr>
            <p:cNvSpPr/>
            <p:nvPr/>
          </p:nvSpPr>
          <p:spPr>
            <a:xfrm>
              <a:off x="9337804" y="1468735"/>
              <a:ext cx="198783" cy="19878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661262C4-56A3-D5A6-84A9-98855854D876}"/>
                </a:ext>
                <a:ext uri="{C183D7F6-B498-43B3-948B-1728B52AA6E4}">
                  <adec:decorative xmlns:adec="http://schemas.microsoft.com/office/drawing/2017/decorative" val="1"/>
                </a:ext>
              </a:extLst>
            </p:cNvPr>
            <p:cNvSpPr/>
            <p:nvPr/>
          </p:nvSpPr>
          <p:spPr>
            <a:xfrm>
              <a:off x="11637026" y="3949132"/>
              <a:ext cx="198783" cy="198783"/>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5590259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ilestones">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ACD46E6-90C9-5A94-5A35-1C98F051F60F}"/>
              </a:ext>
            </a:extLst>
          </p:cNvPr>
          <p:cNvSpPr>
            <a:spLocks noGrp="1"/>
          </p:cNvSpPr>
          <p:nvPr>
            <p:ph type="title" hasCustomPrompt="1"/>
          </p:nvPr>
        </p:nvSpPr>
        <p:spPr>
          <a:xfrm>
            <a:off x="791022" y="1071208"/>
            <a:ext cx="10643616" cy="717279"/>
          </a:xfrm>
          <a:prstGeom prst="rect">
            <a:avLst/>
          </a:prstGeom>
        </p:spPr>
        <p:txBody>
          <a:bodyPr>
            <a:normAutofit/>
          </a:bodyPr>
          <a:lstStyle>
            <a:lvl1pPr>
              <a:defRPr sz="3600"/>
            </a:lvl1pPr>
          </a:lstStyle>
          <a:p>
            <a:pPr algn="ctr"/>
            <a:r>
              <a:rPr lang="en-US" dirty="0">
                <a:solidFill>
                  <a:srgbClr val="4D5BE2"/>
                </a:solidFill>
              </a:rPr>
              <a:t>ADD TITLE HERE</a:t>
            </a:r>
          </a:p>
        </p:txBody>
      </p:sp>
      <p:cxnSp>
        <p:nvCxnSpPr>
          <p:cNvPr id="41" name="Straight Connector 40">
            <a:extLst>
              <a:ext uri="{FF2B5EF4-FFF2-40B4-BE49-F238E27FC236}">
                <a16:creationId xmlns:a16="http://schemas.microsoft.com/office/drawing/2014/main" id="{79A330AA-5878-8D5D-D42E-8AD48FB27915}"/>
              </a:ext>
            </a:extLst>
          </p:cNvPr>
          <p:cNvCxnSpPr>
            <a:cxnSpLocks/>
          </p:cNvCxnSpPr>
          <p:nvPr userDrawn="1"/>
        </p:nvCxnSpPr>
        <p:spPr>
          <a:xfrm>
            <a:off x="798616" y="3267400"/>
            <a:ext cx="10641775" cy="0"/>
          </a:xfrm>
          <a:prstGeom prst="line">
            <a:avLst/>
          </a:prstGeom>
          <a:ln w="41275">
            <a:solidFill>
              <a:schemeClr val="tx2"/>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F81950AF-9F44-8F79-3672-CDC47B01BFD7}"/>
              </a:ext>
            </a:extLst>
          </p:cNvPr>
          <p:cNvSpPr/>
          <p:nvPr userDrawn="1"/>
        </p:nvSpPr>
        <p:spPr>
          <a:xfrm>
            <a:off x="711099" y="3166370"/>
            <a:ext cx="198783" cy="19878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a:extLst>
              <a:ext uri="{FF2B5EF4-FFF2-40B4-BE49-F238E27FC236}">
                <a16:creationId xmlns:a16="http://schemas.microsoft.com/office/drawing/2014/main" id="{E03206E1-A4ED-C18D-1A9F-4C775CC6D06E}"/>
              </a:ext>
            </a:extLst>
          </p:cNvPr>
          <p:cNvSpPr/>
          <p:nvPr userDrawn="1"/>
        </p:nvSpPr>
        <p:spPr>
          <a:xfrm>
            <a:off x="11339005" y="3175573"/>
            <a:ext cx="198783" cy="19878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 Placeholder 1">
            <a:extLst>
              <a:ext uri="{FF2B5EF4-FFF2-40B4-BE49-F238E27FC236}">
                <a16:creationId xmlns:a16="http://schemas.microsoft.com/office/drawing/2014/main" id="{76D407CB-B80D-99CA-DDDE-268370F5B364}"/>
              </a:ext>
            </a:extLst>
          </p:cNvPr>
          <p:cNvSpPr>
            <a:spLocks noGrp="1"/>
          </p:cNvSpPr>
          <p:nvPr userDrawn="1">
            <p:ph type="body" sz="quarter" idx="21" hasCustomPrompt="1"/>
          </p:nvPr>
        </p:nvSpPr>
        <p:spPr>
          <a:xfrm>
            <a:off x="1986455" y="2579624"/>
            <a:ext cx="1371600" cy="1371600"/>
          </a:xfrm>
          <a:custGeom>
            <a:avLst/>
            <a:gdLst>
              <a:gd name="connsiteX0" fmla="*/ 685800 w 1371600"/>
              <a:gd name="connsiteY0" fmla="*/ 0 h 1371600"/>
              <a:gd name="connsiteX1" fmla="*/ 1371600 w 1371600"/>
              <a:gd name="connsiteY1" fmla="*/ 685800 h 1371600"/>
              <a:gd name="connsiteX2" fmla="*/ 685800 w 1371600"/>
              <a:gd name="connsiteY2" fmla="*/ 1371600 h 1371600"/>
              <a:gd name="connsiteX3" fmla="*/ 0 w 1371600"/>
              <a:gd name="connsiteY3" fmla="*/ 685800 h 1371600"/>
              <a:gd name="connsiteX4" fmla="*/ 685800 w 1371600"/>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600" h="1371600">
                <a:moveTo>
                  <a:pt x="685800" y="0"/>
                </a:moveTo>
                <a:cubicBezTo>
                  <a:pt x="1064557" y="0"/>
                  <a:pt x="1371600" y="307043"/>
                  <a:pt x="1371600" y="685800"/>
                </a:cubicBezTo>
                <a:cubicBezTo>
                  <a:pt x="1371600" y="1064557"/>
                  <a:pt x="1064557" y="1371600"/>
                  <a:pt x="685800" y="1371600"/>
                </a:cubicBezTo>
                <a:cubicBezTo>
                  <a:pt x="307043" y="1371600"/>
                  <a:pt x="0" y="1064557"/>
                  <a:pt x="0" y="685800"/>
                </a:cubicBezTo>
                <a:cubicBezTo>
                  <a:pt x="0" y="307043"/>
                  <a:pt x="307043" y="0"/>
                  <a:pt x="685800" y="0"/>
                </a:cubicBezTo>
                <a:close/>
              </a:path>
            </a:pathLst>
          </a:custGeom>
          <a:solidFill>
            <a:schemeClr val="accent5"/>
          </a:solidFill>
          <a:ln w="19050">
            <a:solidFill>
              <a:schemeClr val="tx2"/>
            </a:solidFill>
          </a:ln>
        </p:spPr>
        <p:txBody>
          <a:bodyPr wrap="square" lIns="0" tIns="91440" rIns="0" anchor="ctr">
            <a:noAutofit/>
          </a:bodyPr>
          <a:lstStyle>
            <a:lvl1pPr marL="0" indent="0" algn="ctr">
              <a:buNone/>
              <a:defRPr sz="5400" b="1" cap="all" baseline="0">
                <a:solidFill>
                  <a:schemeClr val="tx2"/>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X</a:t>
            </a:r>
          </a:p>
        </p:txBody>
      </p:sp>
      <p:sp>
        <p:nvSpPr>
          <p:cNvPr id="9" name="Text Placeholder 10">
            <a:extLst>
              <a:ext uri="{FF2B5EF4-FFF2-40B4-BE49-F238E27FC236}">
                <a16:creationId xmlns:a16="http://schemas.microsoft.com/office/drawing/2014/main" id="{D4A68BDE-729F-6ACA-C709-13AAD3F9E232}"/>
              </a:ext>
            </a:extLst>
          </p:cNvPr>
          <p:cNvSpPr>
            <a:spLocks noGrp="1"/>
          </p:cNvSpPr>
          <p:nvPr userDrawn="1">
            <p:ph type="body" sz="quarter" idx="13" hasCustomPrompt="1"/>
          </p:nvPr>
        </p:nvSpPr>
        <p:spPr>
          <a:xfrm>
            <a:off x="2293510" y="2739431"/>
            <a:ext cx="752544" cy="304800"/>
          </a:xfrm>
        </p:spPr>
        <p:txBody>
          <a:bodyPr>
            <a:noAutofit/>
          </a:bodyPr>
          <a:lstStyle>
            <a:lvl1pPr marL="0" indent="0" algn="ctr">
              <a:buNone/>
              <a:defRPr sz="1400" b="1" cap="all" baseline="0">
                <a:solidFill>
                  <a:schemeClr val="tx2"/>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TEXT</a:t>
            </a:r>
          </a:p>
        </p:txBody>
      </p:sp>
      <p:sp>
        <p:nvSpPr>
          <p:cNvPr id="26" name="Text Placeholder 25">
            <a:extLst>
              <a:ext uri="{FF2B5EF4-FFF2-40B4-BE49-F238E27FC236}">
                <a16:creationId xmlns:a16="http://schemas.microsoft.com/office/drawing/2014/main" id="{012715B7-52DD-7F3A-75F5-06C1119DF716}"/>
              </a:ext>
            </a:extLst>
          </p:cNvPr>
          <p:cNvSpPr>
            <a:spLocks noGrp="1"/>
          </p:cNvSpPr>
          <p:nvPr>
            <p:ph type="body" sz="quarter" idx="39" hasCustomPrompt="1"/>
          </p:nvPr>
        </p:nvSpPr>
        <p:spPr>
          <a:xfrm>
            <a:off x="2109511" y="3546257"/>
            <a:ext cx="1125489" cy="573965"/>
          </a:xfrm>
          <a:custGeom>
            <a:avLst/>
            <a:gdLst>
              <a:gd name="connsiteX0" fmla="*/ 431268 w 1125489"/>
              <a:gd name="connsiteY0" fmla="*/ 0 h 573965"/>
              <a:gd name="connsiteX1" fmla="*/ 546201 w 1125489"/>
              <a:gd name="connsiteY1" fmla="*/ 39030 h 573965"/>
              <a:gd name="connsiteX2" fmla="*/ 563677 w 1125489"/>
              <a:gd name="connsiteY2" fmla="*/ 57502 h 573965"/>
              <a:gd name="connsiteX3" fmla="*/ 579289 w 1125489"/>
              <a:gd name="connsiteY3" fmla="*/ 41000 h 573965"/>
              <a:gd name="connsiteX4" fmla="*/ 694222 w 1125489"/>
              <a:gd name="connsiteY4" fmla="*/ 1970 h 573965"/>
              <a:gd name="connsiteX5" fmla="*/ 883529 w 1125489"/>
              <a:gd name="connsiteY5" fmla="*/ 186438 h 573965"/>
              <a:gd name="connsiteX6" fmla="*/ 929627 w 1125489"/>
              <a:gd name="connsiteY6" fmla="*/ 180718 h 573965"/>
              <a:gd name="connsiteX7" fmla="*/ 1125489 w 1125489"/>
              <a:gd name="connsiteY7" fmla="*/ 377342 h 573965"/>
              <a:gd name="connsiteX8" fmla="*/ 929556 w 1125489"/>
              <a:gd name="connsiteY8" fmla="*/ 573965 h 573965"/>
              <a:gd name="connsiteX9" fmla="*/ 203106 w 1125489"/>
              <a:gd name="connsiteY9" fmla="*/ 573965 h 573965"/>
              <a:gd name="connsiteX10" fmla="*/ 190843 w 1125489"/>
              <a:gd name="connsiteY10" fmla="*/ 571480 h 573965"/>
              <a:gd name="connsiteX11" fmla="*/ 156442 w 1125489"/>
              <a:gd name="connsiteY11" fmla="*/ 568001 h 573965"/>
              <a:gd name="connsiteX12" fmla="*/ 1 w 1125489"/>
              <a:gd name="connsiteY12" fmla="*/ 375372 h 573965"/>
              <a:gd name="connsiteX13" fmla="*/ 195863 w 1125489"/>
              <a:gd name="connsiteY13" fmla="*/ 178748 h 573965"/>
              <a:gd name="connsiteX14" fmla="*/ 241961 w 1125489"/>
              <a:gd name="connsiteY14" fmla="*/ 184468 h 573965"/>
              <a:gd name="connsiteX15" fmla="*/ 431268 w 1125489"/>
              <a:gd name="connsiteY15" fmla="*/ 0 h 573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25489" h="573965">
                <a:moveTo>
                  <a:pt x="431268" y="0"/>
                </a:moveTo>
                <a:cubicBezTo>
                  <a:pt x="474516" y="0"/>
                  <a:pt x="514344" y="14550"/>
                  <a:pt x="546201" y="39030"/>
                </a:cubicBezTo>
                <a:lnTo>
                  <a:pt x="563677" y="57502"/>
                </a:lnTo>
                <a:lnTo>
                  <a:pt x="579289" y="41000"/>
                </a:lnTo>
                <a:cubicBezTo>
                  <a:pt x="611146" y="16520"/>
                  <a:pt x="650974" y="1970"/>
                  <a:pt x="694222" y="1970"/>
                </a:cubicBezTo>
                <a:cubicBezTo>
                  <a:pt x="796962" y="1970"/>
                  <a:pt x="880465" y="84051"/>
                  <a:pt x="883529" y="186438"/>
                </a:cubicBezTo>
                <a:cubicBezTo>
                  <a:pt x="898349" y="182792"/>
                  <a:pt x="913738" y="180718"/>
                  <a:pt x="929627" y="180718"/>
                </a:cubicBezTo>
                <a:cubicBezTo>
                  <a:pt x="1037853" y="180718"/>
                  <a:pt x="1125560" y="268734"/>
                  <a:pt x="1125489" y="377342"/>
                </a:cubicBezTo>
                <a:cubicBezTo>
                  <a:pt x="1125489" y="485949"/>
                  <a:pt x="1037782" y="573965"/>
                  <a:pt x="929556" y="573965"/>
                </a:cubicBezTo>
                <a:lnTo>
                  <a:pt x="203106" y="573965"/>
                </a:lnTo>
                <a:lnTo>
                  <a:pt x="190843" y="571480"/>
                </a:lnTo>
                <a:lnTo>
                  <a:pt x="156442" y="568001"/>
                </a:lnTo>
                <a:cubicBezTo>
                  <a:pt x="67152" y="549669"/>
                  <a:pt x="1" y="470403"/>
                  <a:pt x="1" y="375372"/>
                </a:cubicBezTo>
                <a:cubicBezTo>
                  <a:pt x="-70" y="266764"/>
                  <a:pt x="87637" y="178748"/>
                  <a:pt x="195863" y="178748"/>
                </a:cubicBezTo>
                <a:cubicBezTo>
                  <a:pt x="211752" y="178748"/>
                  <a:pt x="227141" y="180822"/>
                  <a:pt x="241961" y="184468"/>
                </a:cubicBezTo>
                <a:cubicBezTo>
                  <a:pt x="245025" y="82081"/>
                  <a:pt x="328528" y="0"/>
                  <a:pt x="431268" y="0"/>
                </a:cubicBezTo>
                <a:close/>
              </a:path>
            </a:pathLst>
          </a:custGeom>
          <a:solidFill>
            <a:schemeClr val="accent3">
              <a:lumMod val="40000"/>
              <a:lumOff val="60000"/>
            </a:schemeClr>
          </a:solidFill>
          <a:ln w="19050">
            <a:solidFill>
              <a:schemeClr val="accent3"/>
            </a:solidFill>
          </a:ln>
        </p:spPr>
        <p:txBody>
          <a:bodyPr wrap="square" anchor="ctr">
            <a:noAutofit/>
          </a:bodyPr>
          <a:lstStyle>
            <a:lvl1pPr marL="0" indent="0" algn="ctr">
              <a:buNone/>
              <a:defRPr sz="800">
                <a:noFill/>
              </a:defRPr>
            </a:lvl1pPr>
          </a:lstStyle>
          <a:p>
            <a:pPr lvl="0"/>
            <a:r>
              <a:rPr lang="en-US" dirty="0"/>
              <a:t>N/A</a:t>
            </a:r>
          </a:p>
        </p:txBody>
      </p:sp>
      <p:sp>
        <p:nvSpPr>
          <p:cNvPr id="13" name="Text Placeholder 10">
            <a:extLst>
              <a:ext uri="{FF2B5EF4-FFF2-40B4-BE49-F238E27FC236}">
                <a16:creationId xmlns:a16="http://schemas.microsoft.com/office/drawing/2014/main" id="{0DFDD86D-A319-8E15-DEEF-F1A74BFC931B}"/>
              </a:ext>
            </a:extLst>
          </p:cNvPr>
          <p:cNvSpPr>
            <a:spLocks noGrp="1"/>
          </p:cNvSpPr>
          <p:nvPr userDrawn="1">
            <p:ph type="body" sz="quarter" idx="30" hasCustomPrompt="1"/>
          </p:nvPr>
        </p:nvSpPr>
        <p:spPr>
          <a:xfrm>
            <a:off x="1754336" y="4512813"/>
            <a:ext cx="1830893" cy="287787"/>
          </a:xfrm>
        </p:spPr>
        <p:txBody>
          <a:bodyPr>
            <a:noAutofit/>
          </a:bodyPr>
          <a:lstStyle>
            <a:lvl1pPr marL="0" indent="0" algn="ctr">
              <a:buNone/>
              <a:defRPr sz="1400" b="1" cap="all" baseline="0">
                <a:solidFill>
                  <a:schemeClr val="tx1"/>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ADD TEXT HERE</a:t>
            </a:r>
          </a:p>
        </p:txBody>
      </p:sp>
      <p:sp>
        <p:nvSpPr>
          <p:cNvPr id="21" name="Text Placeholder 10">
            <a:extLst>
              <a:ext uri="{FF2B5EF4-FFF2-40B4-BE49-F238E27FC236}">
                <a16:creationId xmlns:a16="http://schemas.microsoft.com/office/drawing/2014/main" id="{86A4BBA9-4A8A-DFC1-5462-3C7B1D7B7B24}"/>
              </a:ext>
            </a:extLst>
          </p:cNvPr>
          <p:cNvSpPr>
            <a:spLocks noGrp="1"/>
          </p:cNvSpPr>
          <p:nvPr userDrawn="1">
            <p:ph type="body" sz="quarter" idx="38" hasCustomPrompt="1"/>
          </p:nvPr>
        </p:nvSpPr>
        <p:spPr>
          <a:xfrm>
            <a:off x="1754336" y="4786745"/>
            <a:ext cx="1830893" cy="616527"/>
          </a:xfrm>
        </p:spPr>
        <p:txBody>
          <a:bodyPr>
            <a:noAutofit/>
          </a:bodyPr>
          <a:lstStyle>
            <a:lvl1pPr marL="0" indent="0" algn="ctr">
              <a:lnSpc>
                <a:spcPct val="100000"/>
              </a:lnSpc>
              <a:buNone/>
              <a:defRPr sz="1200" b="0">
                <a:solidFill>
                  <a:schemeClr val="tx2"/>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Add text here</a:t>
            </a:r>
          </a:p>
        </p:txBody>
      </p:sp>
      <p:sp>
        <p:nvSpPr>
          <p:cNvPr id="3" name="Text Placeholder 2">
            <a:extLst>
              <a:ext uri="{FF2B5EF4-FFF2-40B4-BE49-F238E27FC236}">
                <a16:creationId xmlns:a16="http://schemas.microsoft.com/office/drawing/2014/main" id="{9EF40F9D-972B-E196-BEFF-34E20BAC0F86}"/>
              </a:ext>
            </a:extLst>
          </p:cNvPr>
          <p:cNvSpPr>
            <a:spLocks noGrp="1"/>
          </p:cNvSpPr>
          <p:nvPr userDrawn="1">
            <p:ph type="body" sz="quarter" idx="22" hasCustomPrompt="1"/>
          </p:nvPr>
        </p:nvSpPr>
        <p:spPr>
          <a:xfrm>
            <a:off x="4286271" y="2578137"/>
            <a:ext cx="1371600" cy="1371600"/>
          </a:xfrm>
          <a:custGeom>
            <a:avLst/>
            <a:gdLst>
              <a:gd name="connsiteX0" fmla="*/ 685800 w 1371600"/>
              <a:gd name="connsiteY0" fmla="*/ 0 h 1371600"/>
              <a:gd name="connsiteX1" fmla="*/ 1371600 w 1371600"/>
              <a:gd name="connsiteY1" fmla="*/ 685800 h 1371600"/>
              <a:gd name="connsiteX2" fmla="*/ 685800 w 1371600"/>
              <a:gd name="connsiteY2" fmla="*/ 1371600 h 1371600"/>
              <a:gd name="connsiteX3" fmla="*/ 0 w 1371600"/>
              <a:gd name="connsiteY3" fmla="*/ 685800 h 1371600"/>
              <a:gd name="connsiteX4" fmla="*/ 685800 w 1371600"/>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600" h="1371600">
                <a:moveTo>
                  <a:pt x="685800" y="0"/>
                </a:moveTo>
                <a:cubicBezTo>
                  <a:pt x="1064557" y="0"/>
                  <a:pt x="1371600" y="307043"/>
                  <a:pt x="1371600" y="685800"/>
                </a:cubicBezTo>
                <a:cubicBezTo>
                  <a:pt x="1371600" y="1064557"/>
                  <a:pt x="1064557" y="1371600"/>
                  <a:pt x="685800" y="1371600"/>
                </a:cubicBezTo>
                <a:cubicBezTo>
                  <a:pt x="307043" y="1371600"/>
                  <a:pt x="0" y="1064557"/>
                  <a:pt x="0" y="685800"/>
                </a:cubicBezTo>
                <a:cubicBezTo>
                  <a:pt x="0" y="307043"/>
                  <a:pt x="307043" y="0"/>
                  <a:pt x="685800" y="0"/>
                </a:cubicBezTo>
                <a:close/>
              </a:path>
            </a:pathLst>
          </a:custGeom>
          <a:solidFill>
            <a:schemeClr val="accent5"/>
          </a:solidFill>
          <a:ln w="19050">
            <a:solidFill>
              <a:schemeClr val="tx2"/>
            </a:solidFill>
          </a:ln>
        </p:spPr>
        <p:txBody>
          <a:bodyPr vert="horz" wrap="square" lIns="0" tIns="91440" rIns="0" bIns="45720" rtlCol="0" anchor="ctr">
            <a:noAutofit/>
          </a:bodyPr>
          <a:lstStyle>
            <a:lvl1pPr marL="0" indent="0" algn="ctr">
              <a:buNone/>
              <a:defRPr lang="en-US" sz="5400" b="1" cap="all" baseline="0" dirty="0">
                <a:solidFill>
                  <a:schemeClr val="tx2"/>
                </a:solidFill>
              </a:defRPr>
            </a:lvl1pPr>
          </a:lstStyle>
          <a:p>
            <a:pPr marL="228600" lvl="0" indent="-228600" algn="ctr"/>
            <a:r>
              <a:rPr lang="en-US" dirty="0"/>
              <a:t>X</a:t>
            </a:r>
          </a:p>
        </p:txBody>
      </p:sp>
      <p:sp>
        <p:nvSpPr>
          <p:cNvPr id="10" name="Text Placeholder 10">
            <a:extLst>
              <a:ext uri="{FF2B5EF4-FFF2-40B4-BE49-F238E27FC236}">
                <a16:creationId xmlns:a16="http://schemas.microsoft.com/office/drawing/2014/main" id="{2AF715E5-429E-2966-2302-1D9698B1853F}"/>
              </a:ext>
            </a:extLst>
          </p:cNvPr>
          <p:cNvSpPr>
            <a:spLocks noGrp="1"/>
          </p:cNvSpPr>
          <p:nvPr userDrawn="1">
            <p:ph type="body" sz="quarter" idx="27" hasCustomPrompt="1"/>
          </p:nvPr>
        </p:nvSpPr>
        <p:spPr>
          <a:xfrm>
            <a:off x="4593364" y="2746357"/>
            <a:ext cx="752544" cy="304800"/>
          </a:xfrm>
        </p:spPr>
        <p:txBody>
          <a:bodyPr>
            <a:noAutofit/>
          </a:bodyPr>
          <a:lstStyle>
            <a:lvl1pPr marL="0" indent="0" algn="ctr">
              <a:buNone/>
              <a:defRPr sz="1400" b="1" cap="all" baseline="0">
                <a:solidFill>
                  <a:schemeClr val="tx2"/>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TEXT</a:t>
            </a:r>
          </a:p>
        </p:txBody>
      </p:sp>
      <p:sp>
        <p:nvSpPr>
          <p:cNvPr id="28" name="Text Placeholder 27">
            <a:extLst>
              <a:ext uri="{FF2B5EF4-FFF2-40B4-BE49-F238E27FC236}">
                <a16:creationId xmlns:a16="http://schemas.microsoft.com/office/drawing/2014/main" id="{514E574E-1D17-CA27-73EB-8C1330B3FBA3}"/>
              </a:ext>
            </a:extLst>
          </p:cNvPr>
          <p:cNvSpPr>
            <a:spLocks noGrp="1"/>
          </p:cNvSpPr>
          <p:nvPr>
            <p:ph type="body" sz="quarter" idx="40" hasCustomPrompt="1"/>
          </p:nvPr>
        </p:nvSpPr>
        <p:spPr>
          <a:xfrm>
            <a:off x="4409327" y="3546257"/>
            <a:ext cx="1125489" cy="573965"/>
          </a:xfrm>
          <a:custGeom>
            <a:avLst/>
            <a:gdLst>
              <a:gd name="connsiteX0" fmla="*/ 431268 w 1125489"/>
              <a:gd name="connsiteY0" fmla="*/ 0 h 573965"/>
              <a:gd name="connsiteX1" fmla="*/ 546201 w 1125489"/>
              <a:gd name="connsiteY1" fmla="*/ 39030 h 573965"/>
              <a:gd name="connsiteX2" fmla="*/ 563677 w 1125489"/>
              <a:gd name="connsiteY2" fmla="*/ 57502 h 573965"/>
              <a:gd name="connsiteX3" fmla="*/ 579289 w 1125489"/>
              <a:gd name="connsiteY3" fmla="*/ 41000 h 573965"/>
              <a:gd name="connsiteX4" fmla="*/ 694222 w 1125489"/>
              <a:gd name="connsiteY4" fmla="*/ 1970 h 573965"/>
              <a:gd name="connsiteX5" fmla="*/ 883529 w 1125489"/>
              <a:gd name="connsiteY5" fmla="*/ 186438 h 573965"/>
              <a:gd name="connsiteX6" fmla="*/ 929627 w 1125489"/>
              <a:gd name="connsiteY6" fmla="*/ 180718 h 573965"/>
              <a:gd name="connsiteX7" fmla="*/ 1125489 w 1125489"/>
              <a:gd name="connsiteY7" fmla="*/ 377342 h 573965"/>
              <a:gd name="connsiteX8" fmla="*/ 929556 w 1125489"/>
              <a:gd name="connsiteY8" fmla="*/ 573965 h 573965"/>
              <a:gd name="connsiteX9" fmla="*/ 203106 w 1125489"/>
              <a:gd name="connsiteY9" fmla="*/ 573965 h 573965"/>
              <a:gd name="connsiteX10" fmla="*/ 190843 w 1125489"/>
              <a:gd name="connsiteY10" fmla="*/ 571480 h 573965"/>
              <a:gd name="connsiteX11" fmla="*/ 156442 w 1125489"/>
              <a:gd name="connsiteY11" fmla="*/ 568001 h 573965"/>
              <a:gd name="connsiteX12" fmla="*/ 1 w 1125489"/>
              <a:gd name="connsiteY12" fmla="*/ 375372 h 573965"/>
              <a:gd name="connsiteX13" fmla="*/ 195863 w 1125489"/>
              <a:gd name="connsiteY13" fmla="*/ 178748 h 573965"/>
              <a:gd name="connsiteX14" fmla="*/ 241961 w 1125489"/>
              <a:gd name="connsiteY14" fmla="*/ 184468 h 573965"/>
              <a:gd name="connsiteX15" fmla="*/ 431268 w 1125489"/>
              <a:gd name="connsiteY15" fmla="*/ 0 h 573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25489" h="573965">
                <a:moveTo>
                  <a:pt x="431268" y="0"/>
                </a:moveTo>
                <a:cubicBezTo>
                  <a:pt x="474516" y="0"/>
                  <a:pt x="514344" y="14550"/>
                  <a:pt x="546201" y="39030"/>
                </a:cubicBezTo>
                <a:lnTo>
                  <a:pt x="563677" y="57502"/>
                </a:lnTo>
                <a:lnTo>
                  <a:pt x="579289" y="41000"/>
                </a:lnTo>
                <a:cubicBezTo>
                  <a:pt x="611146" y="16520"/>
                  <a:pt x="650974" y="1970"/>
                  <a:pt x="694222" y="1970"/>
                </a:cubicBezTo>
                <a:cubicBezTo>
                  <a:pt x="796962" y="1970"/>
                  <a:pt x="880465" y="84051"/>
                  <a:pt x="883529" y="186438"/>
                </a:cubicBezTo>
                <a:cubicBezTo>
                  <a:pt x="898349" y="182792"/>
                  <a:pt x="913738" y="180718"/>
                  <a:pt x="929627" y="180718"/>
                </a:cubicBezTo>
                <a:cubicBezTo>
                  <a:pt x="1037853" y="180718"/>
                  <a:pt x="1125560" y="268734"/>
                  <a:pt x="1125489" y="377342"/>
                </a:cubicBezTo>
                <a:cubicBezTo>
                  <a:pt x="1125489" y="485949"/>
                  <a:pt x="1037782" y="573965"/>
                  <a:pt x="929556" y="573965"/>
                </a:cubicBezTo>
                <a:lnTo>
                  <a:pt x="203106" y="573965"/>
                </a:lnTo>
                <a:lnTo>
                  <a:pt x="190843" y="571480"/>
                </a:lnTo>
                <a:lnTo>
                  <a:pt x="156442" y="568001"/>
                </a:lnTo>
                <a:cubicBezTo>
                  <a:pt x="67152" y="549669"/>
                  <a:pt x="1" y="470403"/>
                  <a:pt x="1" y="375372"/>
                </a:cubicBezTo>
                <a:cubicBezTo>
                  <a:pt x="-70" y="266764"/>
                  <a:pt x="87637" y="178748"/>
                  <a:pt x="195863" y="178748"/>
                </a:cubicBezTo>
                <a:cubicBezTo>
                  <a:pt x="211752" y="178748"/>
                  <a:pt x="227141" y="180822"/>
                  <a:pt x="241961" y="184468"/>
                </a:cubicBezTo>
                <a:cubicBezTo>
                  <a:pt x="245025" y="82081"/>
                  <a:pt x="328528" y="0"/>
                  <a:pt x="431268" y="0"/>
                </a:cubicBezTo>
                <a:close/>
              </a:path>
            </a:pathLst>
          </a:custGeom>
          <a:solidFill>
            <a:schemeClr val="accent3">
              <a:lumMod val="40000"/>
              <a:lumOff val="60000"/>
            </a:schemeClr>
          </a:solidFill>
          <a:ln w="19050">
            <a:solidFill>
              <a:schemeClr val="accent3"/>
            </a:solidFill>
          </a:ln>
        </p:spPr>
        <p:txBody>
          <a:bodyPr wrap="square" anchor="ctr">
            <a:noAutofit/>
          </a:bodyPr>
          <a:lstStyle>
            <a:lvl1pPr marL="0" indent="0" algn="ctr">
              <a:buNone/>
              <a:defRPr sz="800">
                <a:noFill/>
              </a:defRPr>
            </a:lvl1pPr>
          </a:lstStyle>
          <a:p>
            <a:pPr lvl="0"/>
            <a:r>
              <a:rPr lang="en-US" dirty="0"/>
              <a:t>N/A</a:t>
            </a:r>
          </a:p>
        </p:txBody>
      </p:sp>
      <p:sp>
        <p:nvSpPr>
          <p:cNvPr id="14" name="Text Placeholder 10">
            <a:extLst>
              <a:ext uri="{FF2B5EF4-FFF2-40B4-BE49-F238E27FC236}">
                <a16:creationId xmlns:a16="http://schemas.microsoft.com/office/drawing/2014/main" id="{536E95F6-AF3B-48BC-9D1E-76681AA30643}"/>
              </a:ext>
            </a:extLst>
          </p:cNvPr>
          <p:cNvSpPr>
            <a:spLocks noGrp="1"/>
          </p:cNvSpPr>
          <p:nvPr userDrawn="1">
            <p:ph type="body" sz="quarter" idx="31" hasCustomPrompt="1"/>
          </p:nvPr>
        </p:nvSpPr>
        <p:spPr>
          <a:xfrm>
            <a:off x="4054190" y="4512813"/>
            <a:ext cx="1830893" cy="287787"/>
          </a:xfrm>
        </p:spPr>
        <p:txBody>
          <a:bodyPr>
            <a:noAutofit/>
          </a:bodyPr>
          <a:lstStyle>
            <a:lvl1pPr marL="0" indent="0" algn="ctr">
              <a:buNone/>
              <a:defRPr sz="1400" b="1" cap="all" baseline="0">
                <a:solidFill>
                  <a:schemeClr val="tx1"/>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ADD TEXT HERE</a:t>
            </a:r>
          </a:p>
        </p:txBody>
      </p:sp>
      <p:sp>
        <p:nvSpPr>
          <p:cNvPr id="18" name="Text Placeholder 10">
            <a:extLst>
              <a:ext uri="{FF2B5EF4-FFF2-40B4-BE49-F238E27FC236}">
                <a16:creationId xmlns:a16="http://schemas.microsoft.com/office/drawing/2014/main" id="{01BF7226-47B1-B42E-D7BF-768B7C2CA215}"/>
              </a:ext>
            </a:extLst>
          </p:cNvPr>
          <p:cNvSpPr>
            <a:spLocks noGrp="1"/>
          </p:cNvSpPr>
          <p:nvPr userDrawn="1">
            <p:ph type="body" sz="quarter" idx="35" hasCustomPrompt="1"/>
          </p:nvPr>
        </p:nvSpPr>
        <p:spPr>
          <a:xfrm>
            <a:off x="4054190" y="4786745"/>
            <a:ext cx="1830893" cy="616527"/>
          </a:xfrm>
        </p:spPr>
        <p:txBody>
          <a:bodyPr>
            <a:noAutofit/>
          </a:bodyPr>
          <a:lstStyle>
            <a:lvl1pPr marL="0" indent="0" algn="ctr">
              <a:lnSpc>
                <a:spcPct val="100000"/>
              </a:lnSpc>
              <a:buNone/>
              <a:defRPr sz="1200" b="0">
                <a:solidFill>
                  <a:schemeClr val="tx2"/>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Add text here</a:t>
            </a:r>
          </a:p>
        </p:txBody>
      </p:sp>
      <p:sp>
        <p:nvSpPr>
          <p:cNvPr id="17" name="Text Placeholder 16">
            <a:extLst>
              <a:ext uri="{FF2B5EF4-FFF2-40B4-BE49-F238E27FC236}">
                <a16:creationId xmlns:a16="http://schemas.microsoft.com/office/drawing/2014/main" id="{574EF984-2E1F-2EBD-43C0-9C2A5A8359E7}"/>
              </a:ext>
            </a:extLst>
          </p:cNvPr>
          <p:cNvSpPr>
            <a:spLocks noGrp="1"/>
          </p:cNvSpPr>
          <p:nvPr userDrawn="1">
            <p:ph type="body" sz="quarter" idx="23" hasCustomPrompt="1"/>
          </p:nvPr>
        </p:nvSpPr>
        <p:spPr>
          <a:xfrm>
            <a:off x="6565305" y="2576649"/>
            <a:ext cx="1371600" cy="1371600"/>
          </a:xfrm>
          <a:custGeom>
            <a:avLst/>
            <a:gdLst>
              <a:gd name="connsiteX0" fmla="*/ 685800 w 1371600"/>
              <a:gd name="connsiteY0" fmla="*/ 0 h 1371600"/>
              <a:gd name="connsiteX1" fmla="*/ 1371600 w 1371600"/>
              <a:gd name="connsiteY1" fmla="*/ 685800 h 1371600"/>
              <a:gd name="connsiteX2" fmla="*/ 685800 w 1371600"/>
              <a:gd name="connsiteY2" fmla="*/ 1371600 h 1371600"/>
              <a:gd name="connsiteX3" fmla="*/ 0 w 1371600"/>
              <a:gd name="connsiteY3" fmla="*/ 685800 h 1371600"/>
              <a:gd name="connsiteX4" fmla="*/ 685800 w 1371600"/>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600" h="1371600">
                <a:moveTo>
                  <a:pt x="685800" y="0"/>
                </a:moveTo>
                <a:cubicBezTo>
                  <a:pt x="1064557" y="0"/>
                  <a:pt x="1371600" y="307043"/>
                  <a:pt x="1371600" y="685800"/>
                </a:cubicBezTo>
                <a:cubicBezTo>
                  <a:pt x="1371600" y="1064557"/>
                  <a:pt x="1064557" y="1371600"/>
                  <a:pt x="685800" y="1371600"/>
                </a:cubicBezTo>
                <a:cubicBezTo>
                  <a:pt x="307043" y="1371600"/>
                  <a:pt x="0" y="1064557"/>
                  <a:pt x="0" y="685800"/>
                </a:cubicBezTo>
                <a:cubicBezTo>
                  <a:pt x="0" y="307043"/>
                  <a:pt x="307043" y="0"/>
                  <a:pt x="685800" y="0"/>
                </a:cubicBezTo>
                <a:close/>
              </a:path>
            </a:pathLst>
          </a:custGeom>
          <a:solidFill>
            <a:schemeClr val="accent5"/>
          </a:solidFill>
          <a:ln w="19050">
            <a:solidFill>
              <a:schemeClr val="tx2"/>
            </a:solidFill>
          </a:ln>
        </p:spPr>
        <p:txBody>
          <a:bodyPr vert="horz" wrap="square" lIns="0" tIns="91440" rIns="0" bIns="45720" rtlCol="0" anchor="ctr">
            <a:noAutofit/>
          </a:bodyPr>
          <a:lstStyle>
            <a:lvl1pPr marL="0" indent="0" algn="ctr">
              <a:buNone/>
              <a:defRPr lang="en-US" sz="5400" b="1" cap="all" baseline="0" dirty="0">
                <a:solidFill>
                  <a:schemeClr val="tx2"/>
                </a:solidFill>
              </a:defRPr>
            </a:lvl1pPr>
          </a:lstStyle>
          <a:p>
            <a:pPr marL="228600" lvl="0" indent="-228600" algn="ctr"/>
            <a:r>
              <a:rPr lang="en-US" dirty="0"/>
              <a:t>X</a:t>
            </a:r>
          </a:p>
        </p:txBody>
      </p:sp>
      <p:sp>
        <p:nvSpPr>
          <p:cNvPr id="11" name="Text Placeholder 10">
            <a:extLst>
              <a:ext uri="{FF2B5EF4-FFF2-40B4-BE49-F238E27FC236}">
                <a16:creationId xmlns:a16="http://schemas.microsoft.com/office/drawing/2014/main" id="{1FF871F4-0EA0-DADA-3643-4A75A73170CB}"/>
              </a:ext>
            </a:extLst>
          </p:cNvPr>
          <p:cNvSpPr>
            <a:spLocks noGrp="1"/>
          </p:cNvSpPr>
          <p:nvPr userDrawn="1">
            <p:ph type="body" sz="quarter" idx="28" hasCustomPrompt="1"/>
          </p:nvPr>
        </p:nvSpPr>
        <p:spPr>
          <a:xfrm>
            <a:off x="6874851" y="2746357"/>
            <a:ext cx="752544" cy="304800"/>
          </a:xfrm>
        </p:spPr>
        <p:txBody>
          <a:bodyPr>
            <a:noAutofit/>
          </a:bodyPr>
          <a:lstStyle>
            <a:lvl1pPr marL="0" indent="0" algn="ctr">
              <a:buNone/>
              <a:defRPr sz="1400" b="1" cap="all" baseline="0">
                <a:solidFill>
                  <a:schemeClr val="tx2"/>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TEXT</a:t>
            </a:r>
          </a:p>
        </p:txBody>
      </p:sp>
      <p:sp>
        <p:nvSpPr>
          <p:cNvPr id="29" name="Text Placeholder 28">
            <a:extLst>
              <a:ext uri="{FF2B5EF4-FFF2-40B4-BE49-F238E27FC236}">
                <a16:creationId xmlns:a16="http://schemas.microsoft.com/office/drawing/2014/main" id="{B245BB00-C503-A47B-71E5-9FD143CEAE08}"/>
              </a:ext>
            </a:extLst>
          </p:cNvPr>
          <p:cNvSpPr>
            <a:spLocks noGrp="1"/>
          </p:cNvSpPr>
          <p:nvPr>
            <p:ph type="body" sz="quarter" idx="41" hasCustomPrompt="1"/>
          </p:nvPr>
        </p:nvSpPr>
        <p:spPr>
          <a:xfrm>
            <a:off x="6688361" y="3546257"/>
            <a:ext cx="1125489" cy="573965"/>
          </a:xfrm>
          <a:custGeom>
            <a:avLst/>
            <a:gdLst>
              <a:gd name="connsiteX0" fmla="*/ 431268 w 1125489"/>
              <a:gd name="connsiteY0" fmla="*/ 0 h 573965"/>
              <a:gd name="connsiteX1" fmla="*/ 546201 w 1125489"/>
              <a:gd name="connsiteY1" fmla="*/ 39030 h 573965"/>
              <a:gd name="connsiteX2" fmla="*/ 563677 w 1125489"/>
              <a:gd name="connsiteY2" fmla="*/ 57502 h 573965"/>
              <a:gd name="connsiteX3" fmla="*/ 579289 w 1125489"/>
              <a:gd name="connsiteY3" fmla="*/ 41000 h 573965"/>
              <a:gd name="connsiteX4" fmla="*/ 694222 w 1125489"/>
              <a:gd name="connsiteY4" fmla="*/ 1970 h 573965"/>
              <a:gd name="connsiteX5" fmla="*/ 883529 w 1125489"/>
              <a:gd name="connsiteY5" fmla="*/ 186438 h 573965"/>
              <a:gd name="connsiteX6" fmla="*/ 929627 w 1125489"/>
              <a:gd name="connsiteY6" fmla="*/ 180718 h 573965"/>
              <a:gd name="connsiteX7" fmla="*/ 1125489 w 1125489"/>
              <a:gd name="connsiteY7" fmla="*/ 377342 h 573965"/>
              <a:gd name="connsiteX8" fmla="*/ 929556 w 1125489"/>
              <a:gd name="connsiteY8" fmla="*/ 573965 h 573965"/>
              <a:gd name="connsiteX9" fmla="*/ 203106 w 1125489"/>
              <a:gd name="connsiteY9" fmla="*/ 573965 h 573965"/>
              <a:gd name="connsiteX10" fmla="*/ 190843 w 1125489"/>
              <a:gd name="connsiteY10" fmla="*/ 571480 h 573965"/>
              <a:gd name="connsiteX11" fmla="*/ 156442 w 1125489"/>
              <a:gd name="connsiteY11" fmla="*/ 568001 h 573965"/>
              <a:gd name="connsiteX12" fmla="*/ 1 w 1125489"/>
              <a:gd name="connsiteY12" fmla="*/ 375372 h 573965"/>
              <a:gd name="connsiteX13" fmla="*/ 195863 w 1125489"/>
              <a:gd name="connsiteY13" fmla="*/ 178748 h 573965"/>
              <a:gd name="connsiteX14" fmla="*/ 241961 w 1125489"/>
              <a:gd name="connsiteY14" fmla="*/ 184468 h 573965"/>
              <a:gd name="connsiteX15" fmla="*/ 431268 w 1125489"/>
              <a:gd name="connsiteY15" fmla="*/ 0 h 573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25489" h="573965">
                <a:moveTo>
                  <a:pt x="431268" y="0"/>
                </a:moveTo>
                <a:cubicBezTo>
                  <a:pt x="474516" y="0"/>
                  <a:pt x="514344" y="14550"/>
                  <a:pt x="546201" y="39030"/>
                </a:cubicBezTo>
                <a:lnTo>
                  <a:pt x="563677" y="57502"/>
                </a:lnTo>
                <a:lnTo>
                  <a:pt x="579289" y="41000"/>
                </a:lnTo>
                <a:cubicBezTo>
                  <a:pt x="611146" y="16520"/>
                  <a:pt x="650974" y="1970"/>
                  <a:pt x="694222" y="1970"/>
                </a:cubicBezTo>
                <a:cubicBezTo>
                  <a:pt x="796962" y="1970"/>
                  <a:pt x="880465" y="84051"/>
                  <a:pt x="883529" y="186438"/>
                </a:cubicBezTo>
                <a:cubicBezTo>
                  <a:pt x="898349" y="182792"/>
                  <a:pt x="913738" y="180718"/>
                  <a:pt x="929627" y="180718"/>
                </a:cubicBezTo>
                <a:cubicBezTo>
                  <a:pt x="1037853" y="180718"/>
                  <a:pt x="1125560" y="268734"/>
                  <a:pt x="1125489" y="377342"/>
                </a:cubicBezTo>
                <a:cubicBezTo>
                  <a:pt x="1125489" y="485949"/>
                  <a:pt x="1037782" y="573965"/>
                  <a:pt x="929556" y="573965"/>
                </a:cubicBezTo>
                <a:lnTo>
                  <a:pt x="203106" y="573965"/>
                </a:lnTo>
                <a:lnTo>
                  <a:pt x="190843" y="571480"/>
                </a:lnTo>
                <a:lnTo>
                  <a:pt x="156442" y="568001"/>
                </a:lnTo>
                <a:cubicBezTo>
                  <a:pt x="67152" y="549669"/>
                  <a:pt x="1" y="470403"/>
                  <a:pt x="1" y="375372"/>
                </a:cubicBezTo>
                <a:cubicBezTo>
                  <a:pt x="-70" y="266764"/>
                  <a:pt x="87637" y="178748"/>
                  <a:pt x="195863" y="178748"/>
                </a:cubicBezTo>
                <a:cubicBezTo>
                  <a:pt x="211752" y="178748"/>
                  <a:pt x="227141" y="180822"/>
                  <a:pt x="241961" y="184468"/>
                </a:cubicBezTo>
                <a:cubicBezTo>
                  <a:pt x="245025" y="82081"/>
                  <a:pt x="328528" y="0"/>
                  <a:pt x="431268" y="0"/>
                </a:cubicBezTo>
                <a:close/>
              </a:path>
            </a:pathLst>
          </a:custGeom>
          <a:solidFill>
            <a:schemeClr val="accent3">
              <a:lumMod val="40000"/>
              <a:lumOff val="60000"/>
            </a:schemeClr>
          </a:solidFill>
          <a:ln w="19050">
            <a:solidFill>
              <a:schemeClr val="accent3"/>
            </a:solidFill>
          </a:ln>
        </p:spPr>
        <p:txBody>
          <a:bodyPr wrap="square" anchor="ctr">
            <a:noAutofit/>
          </a:bodyPr>
          <a:lstStyle>
            <a:lvl1pPr marL="0" indent="0" algn="ctr">
              <a:buNone/>
              <a:defRPr sz="800">
                <a:noFill/>
              </a:defRPr>
            </a:lvl1pPr>
          </a:lstStyle>
          <a:p>
            <a:pPr lvl="0"/>
            <a:r>
              <a:rPr lang="en-US" dirty="0"/>
              <a:t>N/A</a:t>
            </a:r>
          </a:p>
        </p:txBody>
      </p:sp>
      <p:sp>
        <p:nvSpPr>
          <p:cNvPr id="15" name="Text Placeholder 10">
            <a:extLst>
              <a:ext uri="{FF2B5EF4-FFF2-40B4-BE49-F238E27FC236}">
                <a16:creationId xmlns:a16="http://schemas.microsoft.com/office/drawing/2014/main" id="{3572CB72-265B-1A6E-CB4B-1D54DCA3C9E4}"/>
              </a:ext>
            </a:extLst>
          </p:cNvPr>
          <p:cNvSpPr>
            <a:spLocks noGrp="1"/>
          </p:cNvSpPr>
          <p:nvPr userDrawn="1">
            <p:ph type="body" sz="quarter" idx="32" hasCustomPrompt="1"/>
          </p:nvPr>
        </p:nvSpPr>
        <p:spPr>
          <a:xfrm>
            <a:off x="6335677" y="4512813"/>
            <a:ext cx="1830893" cy="287787"/>
          </a:xfrm>
        </p:spPr>
        <p:txBody>
          <a:bodyPr>
            <a:noAutofit/>
          </a:bodyPr>
          <a:lstStyle>
            <a:lvl1pPr marL="0" indent="0" algn="ctr">
              <a:buNone/>
              <a:defRPr sz="1400" b="1" cap="all" baseline="0">
                <a:solidFill>
                  <a:schemeClr val="tx1"/>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ADD TEXT HERE</a:t>
            </a:r>
          </a:p>
        </p:txBody>
      </p:sp>
      <p:sp>
        <p:nvSpPr>
          <p:cNvPr id="19" name="Text Placeholder 10">
            <a:extLst>
              <a:ext uri="{FF2B5EF4-FFF2-40B4-BE49-F238E27FC236}">
                <a16:creationId xmlns:a16="http://schemas.microsoft.com/office/drawing/2014/main" id="{AD6653FC-DD0E-D272-9249-E5BC7F66D4A6}"/>
              </a:ext>
            </a:extLst>
          </p:cNvPr>
          <p:cNvSpPr>
            <a:spLocks noGrp="1"/>
          </p:cNvSpPr>
          <p:nvPr userDrawn="1">
            <p:ph type="body" sz="quarter" idx="36" hasCustomPrompt="1"/>
          </p:nvPr>
        </p:nvSpPr>
        <p:spPr>
          <a:xfrm>
            <a:off x="6241474" y="4786745"/>
            <a:ext cx="2019298" cy="616527"/>
          </a:xfrm>
        </p:spPr>
        <p:txBody>
          <a:bodyPr>
            <a:noAutofit/>
          </a:bodyPr>
          <a:lstStyle>
            <a:lvl1pPr marL="0" indent="0" algn="ctr">
              <a:lnSpc>
                <a:spcPct val="100000"/>
              </a:lnSpc>
              <a:buNone/>
              <a:defRPr sz="1200" b="0">
                <a:solidFill>
                  <a:schemeClr val="tx2"/>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Add text here</a:t>
            </a:r>
          </a:p>
        </p:txBody>
      </p:sp>
      <p:sp>
        <p:nvSpPr>
          <p:cNvPr id="22" name="Text Placeholder 21">
            <a:extLst>
              <a:ext uri="{FF2B5EF4-FFF2-40B4-BE49-F238E27FC236}">
                <a16:creationId xmlns:a16="http://schemas.microsoft.com/office/drawing/2014/main" id="{C59D9FE5-B2E1-8F66-399D-12509D16150D}"/>
              </a:ext>
            </a:extLst>
          </p:cNvPr>
          <p:cNvSpPr>
            <a:spLocks noGrp="1"/>
          </p:cNvSpPr>
          <p:nvPr userDrawn="1">
            <p:ph type="body" sz="quarter" idx="24" hasCustomPrompt="1"/>
          </p:nvPr>
        </p:nvSpPr>
        <p:spPr>
          <a:xfrm>
            <a:off x="8854729" y="2573867"/>
            <a:ext cx="1371600" cy="1371600"/>
          </a:xfrm>
          <a:custGeom>
            <a:avLst/>
            <a:gdLst>
              <a:gd name="connsiteX0" fmla="*/ 685800 w 1371600"/>
              <a:gd name="connsiteY0" fmla="*/ 0 h 1371600"/>
              <a:gd name="connsiteX1" fmla="*/ 1371600 w 1371600"/>
              <a:gd name="connsiteY1" fmla="*/ 685800 h 1371600"/>
              <a:gd name="connsiteX2" fmla="*/ 685800 w 1371600"/>
              <a:gd name="connsiteY2" fmla="*/ 1371600 h 1371600"/>
              <a:gd name="connsiteX3" fmla="*/ 0 w 1371600"/>
              <a:gd name="connsiteY3" fmla="*/ 685800 h 1371600"/>
              <a:gd name="connsiteX4" fmla="*/ 685800 w 1371600"/>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600" h="1371600">
                <a:moveTo>
                  <a:pt x="685800" y="0"/>
                </a:moveTo>
                <a:cubicBezTo>
                  <a:pt x="1064557" y="0"/>
                  <a:pt x="1371600" y="307043"/>
                  <a:pt x="1371600" y="685800"/>
                </a:cubicBezTo>
                <a:cubicBezTo>
                  <a:pt x="1371600" y="1064557"/>
                  <a:pt x="1064557" y="1371600"/>
                  <a:pt x="685800" y="1371600"/>
                </a:cubicBezTo>
                <a:cubicBezTo>
                  <a:pt x="307043" y="1371600"/>
                  <a:pt x="0" y="1064557"/>
                  <a:pt x="0" y="685800"/>
                </a:cubicBezTo>
                <a:cubicBezTo>
                  <a:pt x="0" y="307043"/>
                  <a:pt x="307043" y="0"/>
                  <a:pt x="685800" y="0"/>
                </a:cubicBezTo>
                <a:close/>
              </a:path>
            </a:pathLst>
          </a:custGeom>
          <a:solidFill>
            <a:schemeClr val="accent5"/>
          </a:solidFill>
          <a:ln w="19050">
            <a:solidFill>
              <a:schemeClr val="tx2"/>
            </a:solidFill>
          </a:ln>
        </p:spPr>
        <p:txBody>
          <a:bodyPr vert="horz" wrap="square" lIns="0" tIns="91440" rIns="0" bIns="45720" rtlCol="0" anchor="ctr">
            <a:noAutofit/>
          </a:bodyPr>
          <a:lstStyle>
            <a:lvl1pPr marL="0" indent="0" algn="ctr">
              <a:buNone/>
              <a:defRPr lang="en-US" sz="5400" b="1" cap="all" baseline="0" dirty="0">
                <a:solidFill>
                  <a:schemeClr val="tx2"/>
                </a:solidFill>
              </a:defRPr>
            </a:lvl1pPr>
          </a:lstStyle>
          <a:p>
            <a:pPr marL="228600" lvl="0" indent="-228600" algn="ctr"/>
            <a:r>
              <a:rPr lang="en-US" dirty="0"/>
              <a:t>X</a:t>
            </a:r>
          </a:p>
        </p:txBody>
      </p:sp>
      <p:sp>
        <p:nvSpPr>
          <p:cNvPr id="12" name="Text Placeholder 10">
            <a:extLst>
              <a:ext uri="{FF2B5EF4-FFF2-40B4-BE49-F238E27FC236}">
                <a16:creationId xmlns:a16="http://schemas.microsoft.com/office/drawing/2014/main" id="{555E618A-EFFF-E485-8AD1-1D28C8E2CAD8}"/>
              </a:ext>
            </a:extLst>
          </p:cNvPr>
          <p:cNvSpPr>
            <a:spLocks noGrp="1"/>
          </p:cNvSpPr>
          <p:nvPr userDrawn="1">
            <p:ph type="body" sz="quarter" idx="29" hasCustomPrompt="1"/>
          </p:nvPr>
        </p:nvSpPr>
        <p:spPr>
          <a:xfrm>
            <a:off x="9161899" y="2753283"/>
            <a:ext cx="752544" cy="304800"/>
          </a:xfrm>
        </p:spPr>
        <p:txBody>
          <a:bodyPr>
            <a:noAutofit/>
          </a:bodyPr>
          <a:lstStyle>
            <a:lvl1pPr marL="0" indent="0" algn="ctr">
              <a:buNone/>
              <a:defRPr sz="1400" b="1" cap="all" baseline="0">
                <a:solidFill>
                  <a:schemeClr val="tx2"/>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TEXT</a:t>
            </a:r>
          </a:p>
        </p:txBody>
      </p:sp>
      <p:sp>
        <p:nvSpPr>
          <p:cNvPr id="30" name="Text Placeholder 29">
            <a:extLst>
              <a:ext uri="{FF2B5EF4-FFF2-40B4-BE49-F238E27FC236}">
                <a16:creationId xmlns:a16="http://schemas.microsoft.com/office/drawing/2014/main" id="{0D27FCF8-D283-7038-1C0F-0082367663DA}"/>
              </a:ext>
            </a:extLst>
          </p:cNvPr>
          <p:cNvSpPr>
            <a:spLocks noGrp="1"/>
          </p:cNvSpPr>
          <p:nvPr>
            <p:ph type="body" sz="quarter" idx="42" hasCustomPrompt="1"/>
          </p:nvPr>
        </p:nvSpPr>
        <p:spPr>
          <a:xfrm>
            <a:off x="8977785" y="3546257"/>
            <a:ext cx="1125489" cy="573965"/>
          </a:xfrm>
          <a:custGeom>
            <a:avLst/>
            <a:gdLst>
              <a:gd name="connsiteX0" fmla="*/ 431268 w 1125489"/>
              <a:gd name="connsiteY0" fmla="*/ 0 h 573965"/>
              <a:gd name="connsiteX1" fmla="*/ 546201 w 1125489"/>
              <a:gd name="connsiteY1" fmla="*/ 39030 h 573965"/>
              <a:gd name="connsiteX2" fmla="*/ 563677 w 1125489"/>
              <a:gd name="connsiteY2" fmla="*/ 57502 h 573965"/>
              <a:gd name="connsiteX3" fmla="*/ 579289 w 1125489"/>
              <a:gd name="connsiteY3" fmla="*/ 41000 h 573965"/>
              <a:gd name="connsiteX4" fmla="*/ 694222 w 1125489"/>
              <a:gd name="connsiteY4" fmla="*/ 1970 h 573965"/>
              <a:gd name="connsiteX5" fmla="*/ 883529 w 1125489"/>
              <a:gd name="connsiteY5" fmla="*/ 186438 h 573965"/>
              <a:gd name="connsiteX6" fmla="*/ 929627 w 1125489"/>
              <a:gd name="connsiteY6" fmla="*/ 180718 h 573965"/>
              <a:gd name="connsiteX7" fmla="*/ 1125489 w 1125489"/>
              <a:gd name="connsiteY7" fmla="*/ 377342 h 573965"/>
              <a:gd name="connsiteX8" fmla="*/ 929556 w 1125489"/>
              <a:gd name="connsiteY8" fmla="*/ 573965 h 573965"/>
              <a:gd name="connsiteX9" fmla="*/ 203106 w 1125489"/>
              <a:gd name="connsiteY9" fmla="*/ 573965 h 573965"/>
              <a:gd name="connsiteX10" fmla="*/ 190843 w 1125489"/>
              <a:gd name="connsiteY10" fmla="*/ 571480 h 573965"/>
              <a:gd name="connsiteX11" fmla="*/ 156442 w 1125489"/>
              <a:gd name="connsiteY11" fmla="*/ 568001 h 573965"/>
              <a:gd name="connsiteX12" fmla="*/ 1 w 1125489"/>
              <a:gd name="connsiteY12" fmla="*/ 375372 h 573965"/>
              <a:gd name="connsiteX13" fmla="*/ 195863 w 1125489"/>
              <a:gd name="connsiteY13" fmla="*/ 178748 h 573965"/>
              <a:gd name="connsiteX14" fmla="*/ 241961 w 1125489"/>
              <a:gd name="connsiteY14" fmla="*/ 184468 h 573965"/>
              <a:gd name="connsiteX15" fmla="*/ 431268 w 1125489"/>
              <a:gd name="connsiteY15" fmla="*/ 0 h 573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25489" h="573965">
                <a:moveTo>
                  <a:pt x="431268" y="0"/>
                </a:moveTo>
                <a:cubicBezTo>
                  <a:pt x="474516" y="0"/>
                  <a:pt x="514344" y="14550"/>
                  <a:pt x="546201" y="39030"/>
                </a:cubicBezTo>
                <a:lnTo>
                  <a:pt x="563677" y="57502"/>
                </a:lnTo>
                <a:lnTo>
                  <a:pt x="579289" y="41000"/>
                </a:lnTo>
                <a:cubicBezTo>
                  <a:pt x="611146" y="16520"/>
                  <a:pt x="650974" y="1970"/>
                  <a:pt x="694222" y="1970"/>
                </a:cubicBezTo>
                <a:cubicBezTo>
                  <a:pt x="796962" y="1970"/>
                  <a:pt x="880465" y="84051"/>
                  <a:pt x="883529" y="186438"/>
                </a:cubicBezTo>
                <a:cubicBezTo>
                  <a:pt x="898349" y="182792"/>
                  <a:pt x="913738" y="180718"/>
                  <a:pt x="929627" y="180718"/>
                </a:cubicBezTo>
                <a:cubicBezTo>
                  <a:pt x="1037853" y="180718"/>
                  <a:pt x="1125560" y="268734"/>
                  <a:pt x="1125489" y="377342"/>
                </a:cubicBezTo>
                <a:cubicBezTo>
                  <a:pt x="1125489" y="485949"/>
                  <a:pt x="1037782" y="573965"/>
                  <a:pt x="929556" y="573965"/>
                </a:cubicBezTo>
                <a:lnTo>
                  <a:pt x="203106" y="573965"/>
                </a:lnTo>
                <a:lnTo>
                  <a:pt x="190843" y="571480"/>
                </a:lnTo>
                <a:lnTo>
                  <a:pt x="156442" y="568001"/>
                </a:lnTo>
                <a:cubicBezTo>
                  <a:pt x="67152" y="549669"/>
                  <a:pt x="1" y="470403"/>
                  <a:pt x="1" y="375372"/>
                </a:cubicBezTo>
                <a:cubicBezTo>
                  <a:pt x="-70" y="266764"/>
                  <a:pt x="87637" y="178748"/>
                  <a:pt x="195863" y="178748"/>
                </a:cubicBezTo>
                <a:cubicBezTo>
                  <a:pt x="211752" y="178748"/>
                  <a:pt x="227141" y="180822"/>
                  <a:pt x="241961" y="184468"/>
                </a:cubicBezTo>
                <a:cubicBezTo>
                  <a:pt x="245025" y="82081"/>
                  <a:pt x="328528" y="0"/>
                  <a:pt x="431268" y="0"/>
                </a:cubicBezTo>
                <a:close/>
              </a:path>
            </a:pathLst>
          </a:custGeom>
          <a:solidFill>
            <a:schemeClr val="accent3">
              <a:lumMod val="40000"/>
              <a:lumOff val="60000"/>
            </a:schemeClr>
          </a:solidFill>
          <a:ln w="19050">
            <a:solidFill>
              <a:schemeClr val="accent3"/>
            </a:solidFill>
          </a:ln>
        </p:spPr>
        <p:txBody>
          <a:bodyPr wrap="square" anchor="ctr">
            <a:noAutofit/>
          </a:bodyPr>
          <a:lstStyle>
            <a:lvl1pPr marL="0" indent="0" algn="ctr">
              <a:buNone/>
              <a:defRPr sz="800">
                <a:noFill/>
              </a:defRPr>
            </a:lvl1pPr>
          </a:lstStyle>
          <a:p>
            <a:pPr lvl="0"/>
            <a:r>
              <a:rPr lang="en-US" dirty="0"/>
              <a:t>N/A</a:t>
            </a:r>
          </a:p>
        </p:txBody>
      </p:sp>
      <p:sp>
        <p:nvSpPr>
          <p:cNvPr id="16" name="Text Placeholder 10">
            <a:extLst>
              <a:ext uri="{FF2B5EF4-FFF2-40B4-BE49-F238E27FC236}">
                <a16:creationId xmlns:a16="http://schemas.microsoft.com/office/drawing/2014/main" id="{91520171-76AD-DCF6-B7F6-35E395BDFA85}"/>
              </a:ext>
            </a:extLst>
          </p:cNvPr>
          <p:cNvSpPr>
            <a:spLocks noGrp="1"/>
          </p:cNvSpPr>
          <p:nvPr userDrawn="1">
            <p:ph type="body" sz="quarter" idx="33" hasCustomPrompt="1"/>
          </p:nvPr>
        </p:nvSpPr>
        <p:spPr>
          <a:xfrm>
            <a:off x="8622725" y="4512813"/>
            <a:ext cx="1830893" cy="287787"/>
          </a:xfrm>
        </p:spPr>
        <p:txBody>
          <a:bodyPr>
            <a:noAutofit/>
          </a:bodyPr>
          <a:lstStyle>
            <a:lvl1pPr marL="0" indent="0" algn="ctr">
              <a:buNone/>
              <a:defRPr sz="1400" b="1" cap="all" baseline="0">
                <a:solidFill>
                  <a:schemeClr val="tx1"/>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ADD TEXT HERE</a:t>
            </a:r>
          </a:p>
        </p:txBody>
      </p:sp>
      <p:sp>
        <p:nvSpPr>
          <p:cNvPr id="20" name="Text Placeholder 10">
            <a:extLst>
              <a:ext uri="{FF2B5EF4-FFF2-40B4-BE49-F238E27FC236}">
                <a16:creationId xmlns:a16="http://schemas.microsoft.com/office/drawing/2014/main" id="{08CFEF0A-F0F7-3357-5C21-B15CE89D0CB8}"/>
              </a:ext>
            </a:extLst>
          </p:cNvPr>
          <p:cNvSpPr>
            <a:spLocks noGrp="1"/>
          </p:cNvSpPr>
          <p:nvPr userDrawn="1">
            <p:ph type="body" sz="quarter" idx="37" hasCustomPrompt="1"/>
          </p:nvPr>
        </p:nvSpPr>
        <p:spPr>
          <a:xfrm>
            <a:off x="8622725" y="4786745"/>
            <a:ext cx="1830893" cy="616527"/>
          </a:xfrm>
        </p:spPr>
        <p:txBody>
          <a:bodyPr>
            <a:noAutofit/>
          </a:bodyPr>
          <a:lstStyle>
            <a:lvl1pPr marL="0" indent="0" algn="ctr">
              <a:lnSpc>
                <a:spcPct val="100000"/>
              </a:lnSpc>
              <a:buNone/>
              <a:defRPr sz="1200" b="0">
                <a:solidFill>
                  <a:schemeClr val="tx2"/>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Add text here</a:t>
            </a:r>
          </a:p>
        </p:txBody>
      </p:sp>
    </p:spTree>
    <p:extLst>
      <p:ext uri="{BB962C8B-B14F-4D97-AF65-F5344CB8AC3E}">
        <p14:creationId xmlns:p14="http://schemas.microsoft.com/office/powerpoint/2010/main" val="387408991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609600" y="390167"/>
            <a:ext cx="10972800" cy="7636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Font typeface="Fira Sans"/>
              <a:buNone/>
              <a:defRPr b="1">
                <a:latin typeface="Fira Sans"/>
                <a:ea typeface="Fira Sans"/>
                <a:cs typeface="Fira Sans"/>
                <a:sym typeface="Fira Sans"/>
              </a:defRPr>
            </a:lvl1pPr>
            <a:lvl2pPr lvl="1" algn="ctr">
              <a:spcBef>
                <a:spcPts val="0"/>
              </a:spcBef>
              <a:spcAft>
                <a:spcPts val="0"/>
              </a:spcAft>
              <a:buSzPts val="2800"/>
              <a:buFont typeface="Fira Sans"/>
              <a:buNone/>
              <a:defRPr b="1">
                <a:latin typeface="Fira Sans"/>
                <a:ea typeface="Fira Sans"/>
                <a:cs typeface="Fira Sans"/>
                <a:sym typeface="Fira Sans"/>
              </a:defRPr>
            </a:lvl2pPr>
            <a:lvl3pPr lvl="2" algn="ctr">
              <a:spcBef>
                <a:spcPts val="0"/>
              </a:spcBef>
              <a:spcAft>
                <a:spcPts val="0"/>
              </a:spcAft>
              <a:buSzPts val="2800"/>
              <a:buFont typeface="Fira Sans"/>
              <a:buNone/>
              <a:defRPr b="1">
                <a:latin typeface="Fira Sans"/>
                <a:ea typeface="Fira Sans"/>
                <a:cs typeface="Fira Sans"/>
                <a:sym typeface="Fira Sans"/>
              </a:defRPr>
            </a:lvl3pPr>
            <a:lvl4pPr lvl="3" algn="ctr">
              <a:spcBef>
                <a:spcPts val="0"/>
              </a:spcBef>
              <a:spcAft>
                <a:spcPts val="0"/>
              </a:spcAft>
              <a:buSzPts val="2800"/>
              <a:buFont typeface="Fira Sans"/>
              <a:buNone/>
              <a:defRPr b="1">
                <a:latin typeface="Fira Sans"/>
                <a:ea typeface="Fira Sans"/>
                <a:cs typeface="Fira Sans"/>
                <a:sym typeface="Fira Sans"/>
              </a:defRPr>
            </a:lvl4pPr>
            <a:lvl5pPr lvl="4" algn="ctr">
              <a:spcBef>
                <a:spcPts val="0"/>
              </a:spcBef>
              <a:spcAft>
                <a:spcPts val="0"/>
              </a:spcAft>
              <a:buSzPts val="2800"/>
              <a:buFont typeface="Fira Sans"/>
              <a:buNone/>
              <a:defRPr b="1">
                <a:latin typeface="Fira Sans"/>
                <a:ea typeface="Fira Sans"/>
                <a:cs typeface="Fira Sans"/>
                <a:sym typeface="Fira Sans"/>
              </a:defRPr>
            </a:lvl5pPr>
            <a:lvl6pPr lvl="5" algn="ctr">
              <a:spcBef>
                <a:spcPts val="0"/>
              </a:spcBef>
              <a:spcAft>
                <a:spcPts val="0"/>
              </a:spcAft>
              <a:buSzPts val="2800"/>
              <a:buFont typeface="Fira Sans"/>
              <a:buNone/>
              <a:defRPr b="1">
                <a:latin typeface="Fira Sans"/>
                <a:ea typeface="Fira Sans"/>
                <a:cs typeface="Fira Sans"/>
                <a:sym typeface="Fira Sans"/>
              </a:defRPr>
            </a:lvl6pPr>
            <a:lvl7pPr lvl="6" algn="ctr">
              <a:spcBef>
                <a:spcPts val="0"/>
              </a:spcBef>
              <a:spcAft>
                <a:spcPts val="0"/>
              </a:spcAft>
              <a:buSzPts val="2800"/>
              <a:buFont typeface="Fira Sans"/>
              <a:buNone/>
              <a:defRPr b="1">
                <a:latin typeface="Fira Sans"/>
                <a:ea typeface="Fira Sans"/>
                <a:cs typeface="Fira Sans"/>
                <a:sym typeface="Fira Sans"/>
              </a:defRPr>
            </a:lvl7pPr>
            <a:lvl8pPr lvl="7" algn="ctr">
              <a:spcBef>
                <a:spcPts val="0"/>
              </a:spcBef>
              <a:spcAft>
                <a:spcPts val="0"/>
              </a:spcAft>
              <a:buSzPts val="2800"/>
              <a:buFont typeface="Fira Sans"/>
              <a:buNone/>
              <a:defRPr b="1">
                <a:latin typeface="Fira Sans"/>
                <a:ea typeface="Fira Sans"/>
                <a:cs typeface="Fira Sans"/>
                <a:sym typeface="Fira Sans"/>
              </a:defRPr>
            </a:lvl8pPr>
            <a:lvl9pPr lvl="8" algn="ctr">
              <a:spcBef>
                <a:spcPts val="0"/>
              </a:spcBef>
              <a:spcAft>
                <a:spcPts val="0"/>
              </a:spcAft>
              <a:buSzPts val="2800"/>
              <a:buFont typeface="Fira Sans"/>
              <a:buNone/>
              <a:defRPr b="1">
                <a:latin typeface="Fira Sans"/>
                <a:ea typeface="Fira Sans"/>
                <a:cs typeface="Fira Sans"/>
                <a:sym typeface="Fira Sans"/>
              </a:defRPr>
            </a:lvl9pPr>
          </a:lstStyle>
          <a:p>
            <a:endParaRPr/>
          </a:p>
        </p:txBody>
      </p:sp>
    </p:spTree>
    <p:extLst>
      <p:ext uri="{BB962C8B-B14F-4D97-AF65-F5344CB8AC3E}">
        <p14:creationId xmlns:p14="http://schemas.microsoft.com/office/powerpoint/2010/main" val="56993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3" name="Content Placeholder 2"/>
          <p:cNvSpPr>
            <a:spLocks noGrp="1"/>
          </p:cNvSpPr>
          <p:nvPr>
            <p:ph idx="1"/>
          </p:nvPr>
        </p:nvSpPr>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Footer Placeholder 3"/>
          <p:cNvSpPr>
            <a:spLocks noGrp="1"/>
          </p:cNvSpPr>
          <p:nvPr>
            <p:ph type="ftr" sz="quarter" idx="11"/>
          </p:nvPr>
        </p:nvSpPr>
        <p:spPr/>
        <p:txBody>
          <a:bodyPr rtlCol="0"/>
          <a:lstStyle/>
          <a:p>
            <a:pPr rtl="0"/>
            <a:endParaRPr lang="en-GB" noProof="0" dirty="0"/>
          </a:p>
        </p:txBody>
      </p:sp>
      <p:sp>
        <p:nvSpPr>
          <p:cNvPr id="4" name="Date Placeholder 4"/>
          <p:cNvSpPr>
            <a:spLocks noGrp="1"/>
          </p:cNvSpPr>
          <p:nvPr>
            <p:ph type="dt" sz="half" idx="10"/>
          </p:nvPr>
        </p:nvSpPr>
        <p:spPr/>
        <p:txBody>
          <a:bodyPr rtlCol="0"/>
          <a:lstStyle/>
          <a:p>
            <a:pPr rtl="0"/>
            <a:fld id="{80228D03-080A-4916-971F-CED19E5DA5E7}" type="datetime1">
              <a:rPr lang="en-GB" noProof="0" smtClean="0"/>
              <a:t>29/04/2025</a:t>
            </a:fld>
            <a:endParaRPr lang="en-GB" noProof="0" dirty="0"/>
          </a:p>
        </p:txBody>
      </p:sp>
      <p:sp>
        <p:nvSpPr>
          <p:cNvPr id="6" name="Slide Number Placeholder 5"/>
          <p:cNvSpPr>
            <a:spLocks noGrp="1"/>
          </p:cNvSpPr>
          <p:nvPr>
            <p:ph type="sldNum" sz="quarter" idx="12"/>
          </p:nvPr>
        </p:nvSpPr>
        <p:spPr/>
        <p:txBody>
          <a:bodyPr rtlCol="0"/>
          <a:lstStyle/>
          <a:p>
            <a:pPr rtl="0"/>
            <a:fld id="{B13333A4-2EF1-4B79-B68C-AB20E66B4822}" type="slidenum">
              <a:rPr lang="en-GB" noProof="0" smtClean="0"/>
              <a:t>‹#›</a:t>
            </a:fld>
            <a:endParaRPr lang="en-GB" noProof="0" dirty="0"/>
          </a:p>
        </p:txBody>
      </p:sp>
    </p:spTree>
    <p:extLst>
      <p:ext uri="{BB962C8B-B14F-4D97-AF65-F5344CB8AC3E}">
        <p14:creationId xmlns:p14="http://schemas.microsoft.com/office/powerpoint/2010/main" val="1754190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3" name="Text Placeholder 2"/>
          <p:cNvSpPr>
            <a:spLocks noGrp="1"/>
          </p:cNvSpPr>
          <p:nvPr>
            <p:ph type="body" idx="1"/>
          </p:nvPr>
        </p:nvSpPr>
        <p:spPr>
          <a:xfrm>
            <a:off x="839788" y="1828800"/>
            <a:ext cx="5029200" cy="685800"/>
          </a:xfrm>
        </p:spPr>
        <p:txBody>
          <a:bodyPr rtlCol="0"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Content Placeholder 3"/>
          <p:cNvSpPr>
            <a:spLocks noGrp="1"/>
          </p:cNvSpPr>
          <p:nvPr>
            <p:ph sz="half" idx="2"/>
          </p:nvPr>
        </p:nvSpPr>
        <p:spPr>
          <a:xfrm>
            <a:off x="839788" y="2514600"/>
            <a:ext cx="5029200" cy="3675063"/>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Text Placeholder 4"/>
          <p:cNvSpPr>
            <a:spLocks noGrp="1"/>
          </p:cNvSpPr>
          <p:nvPr>
            <p:ph type="body" sz="quarter" idx="3"/>
          </p:nvPr>
        </p:nvSpPr>
        <p:spPr>
          <a:xfrm>
            <a:off x="6326188" y="1828800"/>
            <a:ext cx="5029200" cy="685800"/>
          </a:xfrm>
        </p:spPr>
        <p:txBody>
          <a:bodyPr rtlCol="0"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6" name="Content Placeholder 5"/>
          <p:cNvSpPr>
            <a:spLocks noGrp="1"/>
          </p:cNvSpPr>
          <p:nvPr>
            <p:ph sz="quarter" idx="4"/>
          </p:nvPr>
        </p:nvSpPr>
        <p:spPr>
          <a:xfrm>
            <a:off x="6326188" y="2514600"/>
            <a:ext cx="5029200" cy="3675063"/>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8" name="Footer Placeholder 6"/>
          <p:cNvSpPr>
            <a:spLocks noGrp="1"/>
          </p:cNvSpPr>
          <p:nvPr>
            <p:ph type="ftr" sz="quarter" idx="11"/>
          </p:nvPr>
        </p:nvSpPr>
        <p:spPr/>
        <p:txBody>
          <a:bodyPr rtlCol="0"/>
          <a:lstStyle/>
          <a:p>
            <a:pPr rtl="0"/>
            <a:endParaRPr lang="en-GB" noProof="0" dirty="0"/>
          </a:p>
        </p:txBody>
      </p:sp>
      <p:sp>
        <p:nvSpPr>
          <p:cNvPr id="7" name="Date Placeholder 7"/>
          <p:cNvSpPr>
            <a:spLocks noGrp="1"/>
          </p:cNvSpPr>
          <p:nvPr>
            <p:ph type="dt" sz="half" idx="10"/>
          </p:nvPr>
        </p:nvSpPr>
        <p:spPr/>
        <p:txBody>
          <a:bodyPr rtlCol="0"/>
          <a:lstStyle/>
          <a:p>
            <a:pPr rtl="0"/>
            <a:fld id="{41D70D0C-DA0C-4612-9C78-6B9273F1AFAD}" type="datetime1">
              <a:rPr lang="en-GB" noProof="0" smtClean="0"/>
              <a:t>29/04/2025</a:t>
            </a:fld>
            <a:endParaRPr lang="en-GB" noProof="0" dirty="0"/>
          </a:p>
        </p:txBody>
      </p:sp>
      <p:sp>
        <p:nvSpPr>
          <p:cNvPr id="9" name="Slide Number Placeholder 8"/>
          <p:cNvSpPr>
            <a:spLocks noGrp="1"/>
          </p:cNvSpPr>
          <p:nvPr>
            <p:ph type="sldNum" sz="quarter" idx="12"/>
          </p:nvPr>
        </p:nvSpPr>
        <p:spPr/>
        <p:txBody>
          <a:bodyPr rtlCol="0"/>
          <a:lstStyle/>
          <a:p>
            <a:pPr rtl="0"/>
            <a:fld id="{B13333A4-2EF1-4B79-B68C-AB20E66B4822}" type="slidenum">
              <a:rPr lang="en-GB" noProof="0" smtClean="0"/>
              <a:t>‹#›</a:t>
            </a:fld>
            <a:endParaRPr lang="en-GB" noProof="0" dirty="0"/>
          </a:p>
        </p:txBody>
      </p:sp>
    </p:spTree>
    <p:extLst>
      <p:ext uri="{BB962C8B-B14F-4D97-AF65-F5344CB8AC3E}">
        <p14:creationId xmlns:p14="http://schemas.microsoft.com/office/powerpoint/2010/main" val="3229411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94C4A8-C2EB-4D2A-A43E-BE19EA9AEF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dirty="0"/>
              <a:t>Click to edit Master title style</a:t>
            </a:r>
          </a:p>
        </p:txBody>
      </p:sp>
      <p:sp>
        <p:nvSpPr>
          <p:cNvPr id="3" name="Text Placeholder 2">
            <a:extLst>
              <a:ext uri="{FF2B5EF4-FFF2-40B4-BE49-F238E27FC236}">
                <a16:creationId xmlns:a16="http://schemas.microsoft.com/office/drawing/2014/main" id="{4D2742BD-2E9C-46B7-AFF7-A440C094DF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3DB3F001-24C4-4191-A568-B1096B9ABF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C9F280-24DB-415F-8DF8-72D7FF3C4BF0}" type="datetimeFigureOut">
              <a:rPr lang="en-US" noProof="0" smtClean="0"/>
              <a:t>4/29/2025</a:t>
            </a:fld>
            <a:endParaRPr lang="en-US" noProof="0" dirty="0"/>
          </a:p>
        </p:txBody>
      </p:sp>
      <p:sp>
        <p:nvSpPr>
          <p:cNvPr id="5" name="Footer Placeholder 4">
            <a:extLst>
              <a:ext uri="{FF2B5EF4-FFF2-40B4-BE49-F238E27FC236}">
                <a16:creationId xmlns:a16="http://schemas.microsoft.com/office/drawing/2014/main" id="{E13E5E6E-ED1A-4700-A7E8-68DEBCDD6E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552E6C46-B63C-4A83-8155-0AE7FABAD9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0A9A2B-DCEA-459B-8067-44D042050D8C}" type="slidenum">
              <a:rPr lang="en-US" noProof="0" smtClean="0"/>
              <a:t>‹#›</a:t>
            </a:fld>
            <a:endParaRPr lang="en-US" noProof="0" dirty="0"/>
          </a:p>
        </p:txBody>
      </p:sp>
    </p:spTree>
    <p:extLst>
      <p:ext uri="{BB962C8B-B14F-4D97-AF65-F5344CB8AC3E}">
        <p14:creationId xmlns:p14="http://schemas.microsoft.com/office/powerpoint/2010/main" val="1401011559"/>
      </p:ext>
    </p:extLst>
  </p:cSld>
  <p:clrMap bg1="lt1" tx1="dk1" bg2="lt2" tx2="dk2" accent1="accent1" accent2="accent2" accent3="accent3" accent4="accent4" accent5="accent5" accent6="accent6" hlink="hlink" folHlink="folHlink"/>
  <p:sldLayoutIdLst>
    <p:sldLayoutId id="2147483666" r:id="rId1"/>
    <p:sldLayoutId id="2147483669" r:id="rId2"/>
    <p:sldLayoutId id="2147483667" r:id="rId3"/>
    <p:sldLayoutId id="2147483670" r:id="rId4"/>
    <p:sldLayoutId id="2147483668" r:id="rId5"/>
    <p:sldLayoutId id="2147483671" r:id="rId6"/>
    <p:sldLayoutId id="2147483672" r:id="rId7"/>
    <p:sldLayoutId id="2147483673" r:id="rId8"/>
  </p:sldLayoutIdLst>
  <p:txStyles>
    <p:titleStyle>
      <a:lvl1pPr algn="ctr" defTabSz="914400" rtl="0" eaLnBrk="1" latinLnBrk="0" hangingPunct="1">
        <a:lnSpc>
          <a:spcPct val="90000"/>
        </a:lnSpc>
        <a:spcBef>
          <a:spcPct val="0"/>
        </a:spcBef>
        <a:buNone/>
        <a:defRPr sz="3000" b="1"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6.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notesSlide" Target="../notesSlides/notesSlide5.xml"/></Relationships>
</file>

<file path=ppt/slides/_rels/slide23.xml.rels><?xml version="1.0" encoding="UTF-8" standalone="yes"?>
<Relationships xmlns="http://schemas.openxmlformats.org/package/2006/relationships"><Relationship Id="rId3" Type="http://schemas.openxmlformats.org/officeDocument/2006/relationships/hyperlink" Target="https://www.digital-tv.co.uk/guides/talktalk-contact-number" TargetMode="External"/><Relationship Id="rId2" Type="http://schemas.openxmlformats.org/officeDocument/2006/relationships/image" Target="../media/image20.jp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1.png"/><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8" Type="http://schemas.openxmlformats.org/officeDocument/2006/relationships/image" Target="../media/image28.png"/><Relationship Id="rId3" Type="http://schemas.microsoft.com/office/2007/relationships/hdphoto" Target="../media/hdphoto3.wdp"/><Relationship Id="rId7" Type="http://schemas.openxmlformats.org/officeDocument/2006/relationships/image" Target="../media/image27.png"/><Relationship Id="rId2" Type="http://schemas.openxmlformats.org/officeDocument/2006/relationships/image" Target="../media/image23.png"/><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png"/><Relationship Id="rId10" Type="http://schemas.microsoft.com/office/2007/relationships/hdphoto" Target="../media/hdphoto4.wdp"/><Relationship Id="rId4" Type="http://schemas.openxmlformats.org/officeDocument/2006/relationships/image" Target="../media/image24.png"/><Relationship Id="rId9"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30.png"/><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F2CBF-5ADA-11AB-75AD-B02DAB99AD2F}"/>
              </a:ext>
            </a:extLst>
          </p:cNvPr>
          <p:cNvSpPr>
            <a:spLocks noGrp="1"/>
          </p:cNvSpPr>
          <p:nvPr>
            <p:ph type="title"/>
          </p:nvPr>
        </p:nvSpPr>
        <p:spPr>
          <a:xfrm>
            <a:off x="6096000" y="971181"/>
            <a:ext cx="6281057" cy="4460223"/>
          </a:xfrm>
        </p:spPr>
        <p:txBody>
          <a:bodyPr>
            <a:normAutofit/>
          </a:bodyPr>
          <a:lstStyle/>
          <a:p>
            <a:r>
              <a:rPr lang="en-GB" sz="5400" dirty="0"/>
              <a:t>Evaluation of OSC</a:t>
            </a:r>
          </a:p>
        </p:txBody>
      </p:sp>
      <p:pic>
        <p:nvPicPr>
          <p:cNvPr id="5" name="Picture 4">
            <a:extLst>
              <a:ext uri="{FF2B5EF4-FFF2-40B4-BE49-F238E27FC236}">
                <a16:creationId xmlns:a16="http://schemas.microsoft.com/office/drawing/2014/main" id="{FA8000D9-2134-52D6-6ECC-74AB741618BC}"/>
              </a:ext>
            </a:extLst>
          </p:cNvPr>
          <p:cNvPicPr>
            <a:picLocks noChangeAspect="1"/>
          </p:cNvPicPr>
          <p:nvPr/>
        </p:nvPicPr>
        <p:blipFill>
          <a:blip r:embed="rId2"/>
          <a:stretch>
            <a:fillRect/>
          </a:stretch>
        </p:blipFill>
        <p:spPr>
          <a:xfrm>
            <a:off x="308396" y="809367"/>
            <a:ext cx="5787604" cy="5239265"/>
          </a:xfrm>
          <a:prstGeom prst="rect">
            <a:avLst/>
          </a:prstGeom>
        </p:spPr>
      </p:pic>
    </p:spTree>
    <p:extLst>
      <p:ext uri="{BB962C8B-B14F-4D97-AF65-F5344CB8AC3E}">
        <p14:creationId xmlns:p14="http://schemas.microsoft.com/office/powerpoint/2010/main" val="294681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3BA254-1D5C-89A0-B39F-E856BD5D02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CF500C-8C46-C8B0-B792-CE8B5E68DA0A}"/>
              </a:ext>
            </a:extLst>
          </p:cNvPr>
          <p:cNvSpPr>
            <a:spLocks noGrp="1"/>
          </p:cNvSpPr>
          <p:nvPr>
            <p:ph type="title"/>
          </p:nvPr>
        </p:nvSpPr>
        <p:spPr>
          <a:xfrm>
            <a:off x="774192" y="213903"/>
            <a:ext cx="10643616" cy="717279"/>
          </a:xfrm>
        </p:spPr>
        <p:txBody>
          <a:bodyPr/>
          <a:lstStyle/>
          <a:p>
            <a:r>
              <a:rPr lang="en-US" dirty="0"/>
              <a:t>“What do you mean?” (Bieber, 2015)</a:t>
            </a:r>
            <a:endParaRPr lang="en-GB" dirty="0"/>
          </a:p>
        </p:txBody>
      </p:sp>
      <p:graphicFrame>
        <p:nvGraphicFramePr>
          <p:cNvPr id="5" name="Table 4">
            <a:extLst>
              <a:ext uri="{FF2B5EF4-FFF2-40B4-BE49-F238E27FC236}">
                <a16:creationId xmlns:a16="http://schemas.microsoft.com/office/drawing/2014/main" id="{DA8CCBB3-5A1F-172C-0187-BDA85EF474B9}"/>
              </a:ext>
            </a:extLst>
          </p:cNvPr>
          <p:cNvGraphicFramePr>
            <a:graphicFrameLocks noGrp="1"/>
          </p:cNvGraphicFramePr>
          <p:nvPr>
            <p:extLst>
              <p:ext uri="{D42A27DB-BD31-4B8C-83A1-F6EECF244321}">
                <p14:modId xmlns:p14="http://schemas.microsoft.com/office/powerpoint/2010/main" val="11673635"/>
              </p:ext>
            </p:extLst>
          </p:nvPr>
        </p:nvGraphicFramePr>
        <p:xfrm>
          <a:off x="464457" y="1133856"/>
          <a:ext cx="11263086" cy="5307569"/>
        </p:xfrm>
        <a:graphic>
          <a:graphicData uri="http://schemas.openxmlformats.org/drawingml/2006/table">
            <a:tbl>
              <a:tblPr firstRow="1" bandRow="1">
                <a:tableStyleId>{F5AB1C69-6EDB-4FF4-983F-18BD219EF322}</a:tableStyleId>
              </a:tblPr>
              <a:tblGrid>
                <a:gridCol w="5631543">
                  <a:extLst>
                    <a:ext uri="{9D8B030D-6E8A-4147-A177-3AD203B41FA5}">
                      <a16:colId xmlns:a16="http://schemas.microsoft.com/office/drawing/2014/main" val="1383174698"/>
                    </a:ext>
                  </a:extLst>
                </a:gridCol>
                <a:gridCol w="5631543">
                  <a:extLst>
                    <a:ext uri="{9D8B030D-6E8A-4147-A177-3AD203B41FA5}">
                      <a16:colId xmlns:a16="http://schemas.microsoft.com/office/drawing/2014/main" val="2586982038"/>
                    </a:ext>
                  </a:extLst>
                </a:gridCol>
              </a:tblGrid>
              <a:tr h="398204">
                <a:tc>
                  <a:txBody>
                    <a:bodyPr/>
                    <a:lstStyle/>
                    <a:p>
                      <a:r>
                        <a:rPr lang="en-GB" dirty="0"/>
                        <a:t>Expand your Point.</a:t>
                      </a:r>
                    </a:p>
                  </a:txBody>
                  <a:tcPr/>
                </a:tc>
                <a:tc>
                  <a:txBody>
                    <a:bodyPr/>
                    <a:lstStyle/>
                    <a:p>
                      <a:r>
                        <a:rPr lang="en-GB" dirty="0"/>
                        <a:t>Uses</a:t>
                      </a:r>
                    </a:p>
                  </a:txBody>
                  <a:tcPr/>
                </a:tc>
                <a:extLst>
                  <a:ext uri="{0D108BD9-81ED-4DB2-BD59-A6C34878D82A}">
                    <a16:rowId xmlns:a16="http://schemas.microsoft.com/office/drawing/2014/main" val="2792792460"/>
                  </a:ext>
                </a:extLst>
              </a:tr>
              <a:tr h="981873">
                <a:tc>
                  <a:txBody>
                    <a:bodyPr/>
                    <a:lstStyle/>
                    <a:p>
                      <a:r>
                        <a:rPr lang="en-GB" dirty="0"/>
                        <a:t>This suggests…</a:t>
                      </a:r>
                    </a:p>
                  </a:txBody>
                  <a:tcPr/>
                </a:tc>
                <a:tc>
                  <a:txBody>
                    <a:bodyPr/>
                    <a:lstStyle/>
                    <a:p>
                      <a:r>
                        <a:rPr lang="en-US" dirty="0"/>
                        <a:t>Use when referencing user comments or survey results that highlight strengths, weaknesses, or areas for improvement.</a:t>
                      </a:r>
                      <a:endParaRPr lang="en-GB" dirty="0"/>
                    </a:p>
                  </a:txBody>
                  <a:tcPr/>
                </a:tc>
                <a:extLst>
                  <a:ext uri="{0D108BD9-81ED-4DB2-BD59-A6C34878D82A}">
                    <a16:rowId xmlns:a16="http://schemas.microsoft.com/office/drawing/2014/main" val="3275119286"/>
                  </a:ext>
                </a:extLst>
              </a:tr>
              <a:tr h="981873">
                <a:tc>
                  <a:txBody>
                    <a:bodyPr/>
                    <a:lstStyle/>
                    <a:p>
                      <a:r>
                        <a:rPr lang="en-GB" dirty="0"/>
                        <a:t>These findings indicate…</a:t>
                      </a:r>
                    </a:p>
                  </a:txBody>
                  <a:tcPr/>
                </a:tc>
                <a:tc>
                  <a:txBody>
                    <a:bodyPr/>
                    <a:lstStyle/>
                    <a:p>
                      <a:r>
                        <a:rPr lang="en-US" dirty="0"/>
                        <a:t>Ideal for introducing data or statistics that reveal trends, patterns, or performance levels.</a:t>
                      </a:r>
                      <a:endParaRPr lang="en-GB" dirty="0"/>
                    </a:p>
                  </a:txBody>
                  <a:tcPr/>
                </a:tc>
                <a:extLst>
                  <a:ext uri="{0D108BD9-81ED-4DB2-BD59-A6C34878D82A}">
                    <a16:rowId xmlns:a16="http://schemas.microsoft.com/office/drawing/2014/main" val="437588105"/>
                  </a:ext>
                </a:extLst>
              </a:tr>
              <a:tr h="981873">
                <a:tc>
                  <a:txBody>
                    <a:bodyPr/>
                    <a:lstStyle/>
                    <a:p>
                      <a:r>
                        <a:rPr lang="en-US" dirty="0"/>
                        <a:t>This approach demonstrates…</a:t>
                      </a:r>
                      <a:endParaRPr lang="en-GB" dirty="0"/>
                    </a:p>
                  </a:txBody>
                  <a:tcPr/>
                </a:tc>
                <a:tc>
                  <a:txBody>
                    <a:bodyPr/>
                    <a:lstStyle/>
                    <a:p>
                      <a:r>
                        <a:rPr lang="en-US" dirty="0"/>
                        <a:t>Helpful for discussing specific techniques or features (e.g. code snippets, design elements) and their impact on meeting requirements.</a:t>
                      </a:r>
                      <a:endParaRPr lang="en-GB" dirty="0"/>
                    </a:p>
                  </a:txBody>
                  <a:tcPr/>
                </a:tc>
                <a:extLst>
                  <a:ext uri="{0D108BD9-81ED-4DB2-BD59-A6C34878D82A}">
                    <a16:rowId xmlns:a16="http://schemas.microsoft.com/office/drawing/2014/main" val="3606129113"/>
                  </a:ext>
                </a:extLst>
              </a:tr>
              <a:tr h="981873">
                <a:tc>
                  <a:txBody>
                    <a:bodyPr/>
                    <a:lstStyle/>
                    <a:p>
                      <a:r>
                        <a:rPr lang="en-US" dirty="0"/>
                        <a:t>Throughout the evaluation, it becomes clear that…</a:t>
                      </a:r>
                      <a:endParaRPr lang="en-GB" dirty="0"/>
                    </a:p>
                  </a:txBody>
                  <a:tcPr/>
                </a:tc>
                <a:tc>
                  <a:txBody>
                    <a:bodyPr/>
                    <a:lstStyle/>
                    <a:p>
                      <a:r>
                        <a:rPr lang="en-US" dirty="0"/>
                        <a:t>A good way to </a:t>
                      </a:r>
                      <a:r>
                        <a:rPr lang="en-US" dirty="0" err="1"/>
                        <a:t>summarise</a:t>
                      </a:r>
                      <a:r>
                        <a:rPr lang="en-US" dirty="0"/>
                        <a:t> multiple pieces of evidence and show how they collectively support a point.</a:t>
                      </a:r>
                      <a:endParaRPr lang="en-GB" dirty="0"/>
                    </a:p>
                  </a:txBody>
                  <a:tcPr/>
                </a:tc>
                <a:extLst>
                  <a:ext uri="{0D108BD9-81ED-4DB2-BD59-A6C34878D82A}">
                    <a16:rowId xmlns:a16="http://schemas.microsoft.com/office/drawing/2014/main" val="3071689590"/>
                  </a:ext>
                </a:extLst>
              </a:tr>
              <a:tr h="981873">
                <a:tc>
                  <a:txBody>
                    <a:bodyPr/>
                    <a:lstStyle/>
                    <a:p>
                      <a:r>
                        <a:rPr lang="en-US" dirty="0"/>
                        <a:t>This highlights how…</a:t>
                      </a:r>
                      <a:endParaRPr lang="en-GB" dirty="0"/>
                    </a:p>
                  </a:txBody>
                  <a:tcPr/>
                </a:tc>
                <a:tc>
                  <a:txBody>
                    <a:bodyPr/>
                    <a:lstStyle/>
                    <a:p>
                      <a:r>
                        <a:rPr lang="en-US" dirty="0"/>
                        <a:t>Useful for </a:t>
                      </a:r>
                      <a:r>
                        <a:rPr lang="en-US" dirty="0" err="1"/>
                        <a:t>emphasising</a:t>
                      </a:r>
                      <a:r>
                        <a:rPr lang="en-US" dirty="0"/>
                        <a:t> a particular insight or consequence, linking evidence directly to your argument or conclusion.</a:t>
                      </a:r>
                      <a:endParaRPr lang="en-GB" dirty="0"/>
                    </a:p>
                  </a:txBody>
                  <a:tcPr/>
                </a:tc>
                <a:extLst>
                  <a:ext uri="{0D108BD9-81ED-4DB2-BD59-A6C34878D82A}">
                    <a16:rowId xmlns:a16="http://schemas.microsoft.com/office/drawing/2014/main" val="4188752580"/>
                  </a:ext>
                </a:extLst>
              </a:tr>
            </a:tbl>
          </a:graphicData>
        </a:graphic>
      </p:graphicFrame>
      <p:sp>
        <p:nvSpPr>
          <p:cNvPr id="3" name="Rectangle 2">
            <a:extLst>
              <a:ext uri="{FF2B5EF4-FFF2-40B4-BE49-F238E27FC236}">
                <a16:creationId xmlns:a16="http://schemas.microsoft.com/office/drawing/2014/main" id="{2C49307D-4A8F-EF00-3C7B-0FD76705DA15}"/>
              </a:ext>
            </a:extLst>
          </p:cNvPr>
          <p:cNvSpPr/>
          <p:nvPr/>
        </p:nvSpPr>
        <p:spPr>
          <a:xfrm>
            <a:off x="522514" y="2579914"/>
            <a:ext cx="3831772" cy="620486"/>
          </a:xfrm>
          <a:prstGeom prst="rect">
            <a:avLst/>
          </a:prstGeom>
          <a:solidFill>
            <a:srgbClr val="FFEDED"/>
          </a:solidFill>
          <a:ln>
            <a:solidFill>
              <a:srgbClr val="FAECE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11A4603D-5A4E-EA28-32B2-E3C7A1084BA4}"/>
              </a:ext>
            </a:extLst>
          </p:cNvPr>
          <p:cNvSpPr/>
          <p:nvPr/>
        </p:nvSpPr>
        <p:spPr>
          <a:xfrm>
            <a:off x="6172200" y="2579914"/>
            <a:ext cx="5399314" cy="849086"/>
          </a:xfrm>
          <a:prstGeom prst="rect">
            <a:avLst/>
          </a:prstGeom>
          <a:solidFill>
            <a:srgbClr val="FFEDED"/>
          </a:solidFill>
          <a:ln>
            <a:solidFill>
              <a:srgbClr val="FAECE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62FC2741-66E6-0AA2-B1EB-E325F86FBFD0}"/>
              </a:ext>
            </a:extLst>
          </p:cNvPr>
          <p:cNvSpPr/>
          <p:nvPr/>
        </p:nvSpPr>
        <p:spPr>
          <a:xfrm>
            <a:off x="522514" y="3558168"/>
            <a:ext cx="3831772" cy="620486"/>
          </a:xfrm>
          <a:prstGeom prst="rect">
            <a:avLst/>
          </a:prstGeom>
          <a:solidFill>
            <a:srgbClr val="FFD9D9"/>
          </a:solidFill>
          <a:ln>
            <a:solidFill>
              <a:srgbClr val="FFD9D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9B9136CF-2756-6C14-6217-AB9F17547B3A}"/>
              </a:ext>
            </a:extLst>
          </p:cNvPr>
          <p:cNvSpPr/>
          <p:nvPr/>
        </p:nvSpPr>
        <p:spPr>
          <a:xfrm>
            <a:off x="6172200" y="3558168"/>
            <a:ext cx="5399314" cy="849086"/>
          </a:xfrm>
          <a:prstGeom prst="rect">
            <a:avLst/>
          </a:prstGeom>
          <a:solidFill>
            <a:srgbClr val="FFD9D9"/>
          </a:solidFill>
          <a:ln>
            <a:solidFill>
              <a:srgbClr val="FFD9D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9310DB79-7943-0C8F-C32A-E5BAA122F2F9}"/>
              </a:ext>
            </a:extLst>
          </p:cNvPr>
          <p:cNvSpPr/>
          <p:nvPr/>
        </p:nvSpPr>
        <p:spPr>
          <a:xfrm>
            <a:off x="567813" y="4536422"/>
            <a:ext cx="5245158" cy="620486"/>
          </a:xfrm>
          <a:prstGeom prst="rect">
            <a:avLst/>
          </a:prstGeom>
          <a:solidFill>
            <a:srgbClr val="FFEDED"/>
          </a:solidFill>
          <a:ln>
            <a:solidFill>
              <a:srgbClr val="FAECE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33461A61-890F-E802-CB64-17A9E947BFE4}"/>
              </a:ext>
            </a:extLst>
          </p:cNvPr>
          <p:cNvSpPr/>
          <p:nvPr/>
        </p:nvSpPr>
        <p:spPr>
          <a:xfrm>
            <a:off x="6172200" y="4536422"/>
            <a:ext cx="5555343" cy="849086"/>
          </a:xfrm>
          <a:prstGeom prst="rect">
            <a:avLst/>
          </a:prstGeom>
          <a:solidFill>
            <a:srgbClr val="FFEDED"/>
          </a:solidFill>
          <a:ln>
            <a:solidFill>
              <a:srgbClr val="FAECE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C34518D9-D097-7E06-AEAA-31F405817FBB}"/>
              </a:ext>
            </a:extLst>
          </p:cNvPr>
          <p:cNvSpPr/>
          <p:nvPr/>
        </p:nvSpPr>
        <p:spPr>
          <a:xfrm>
            <a:off x="464457" y="5514676"/>
            <a:ext cx="3831772" cy="620486"/>
          </a:xfrm>
          <a:prstGeom prst="rect">
            <a:avLst/>
          </a:prstGeom>
          <a:solidFill>
            <a:srgbClr val="FFD9D9"/>
          </a:solidFill>
          <a:ln>
            <a:solidFill>
              <a:srgbClr val="FFD9D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684596FA-C15E-5B53-85B4-DCE52B6C892C}"/>
              </a:ext>
            </a:extLst>
          </p:cNvPr>
          <p:cNvSpPr/>
          <p:nvPr/>
        </p:nvSpPr>
        <p:spPr>
          <a:xfrm>
            <a:off x="6114143" y="5514676"/>
            <a:ext cx="5399314" cy="849086"/>
          </a:xfrm>
          <a:prstGeom prst="rect">
            <a:avLst/>
          </a:prstGeom>
          <a:solidFill>
            <a:srgbClr val="FFD9D9"/>
          </a:solidFill>
          <a:ln>
            <a:solidFill>
              <a:srgbClr val="FFD9D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39308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4" grpId="0" animBg="1"/>
      <p:bldP spid="15" grpId="0" animBg="1"/>
      <p:bldP spid="16" grpId="0" animBg="1"/>
      <p:bldP spid="17" grpId="0" animBg="1"/>
      <p:bldP spid="18" grpId="0" animBg="1"/>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BA9CA-5AB3-CE17-32EC-4CA301278DFB}"/>
              </a:ext>
            </a:extLst>
          </p:cNvPr>
          <p:cNvSpPr>
            <a:spLocks noGrp="1"/>
          </p:cNvSpPr>
          <p:nvPr>
            <p:ph type="title"/>
          </p:nvPr>
        </p:nvSpPr>
        <p:spPr/>
        <p:txBody>
          <a:bodyPr/>
          <a:lstStyle/>
          <a:p>
            <a:r>
              <a:rPr lang="en-GB" dirty="0"/>
              <a:t>Viewpoints</a:t>
            </a:r>
            <a:br>
              <a:rPr lang="en-GB" dirty="0"/>
            </a:br>
            <a:endParaRPr lang="en-GB" dirty="0"/>
          </a:p>
        </p:txBody>
      </p:sp>
      <p:sp>
        <p:nvSpPr>
          <p:cNvPr id="4" name="Content Placeholder 3">
            <a:extLst>
              <a:ext uri="{FF2B5EF4-FFF2-40B4-BE49-F238E27FC236}">
                <a16:creationId xmlns:a16="http://schemas.microsoft.com/office/drawing/2014/main" id="{06AC38DB-0760-BE95-F06E-4C69091D3C9C}"/>
              </a:ext>
            </a:extLst>
          </p:cNvPr>
          <p:cNvSpPr>
            <a:spLocks noGrp="1"/>
          </p:cNvSpPr>
          <p:nvPr>
            <p:ph sz="half" idx="2"/>
          </p:nvPr>
        </p:nvSpPr>
        <p:spPr>
          <a:xfrm>
            <a:off x="591004" y="2174068"/>
            <a:ext cx="6344783" cy="2833362"/>
          </a:xfrm>
        </p:spPr>
        <p:txBody>
          <a:bodyPr>
            <a:normAutofit/>
          </a:bodyPr>
          <a:lstStyle/>
          <a:p>
            <a:pPr marL="0" indent="0">
              <a:buNone/>
            </a:pPr>
            <a:r>
              <a:rPr lang="en-GB" sz="1800" dirty="0"/>
              <a:t>In a court case two different arguments will be proposed in the face of a single set of evidence. Instances are frequent where both cases are persuasive and plausible. It can take much careful reasoning to come to a decision as to the verdict which ought to be given. </a:t>
            </a:r>
          </a:p>
          <a:p>
            <a:pPr marL="0" indent="0">
              <a:buNone/>
            </a:pPr>
            <a:endParaRPr lang="en-GB" sz="1800" dirty="0"/>
          </a:p>
          <a:p>
            <a:pPr marL="0" indent="0">
              <a:buNone/>
            </a:pPr>
            <a:r>
              <a:rPr lang="en-GB" sz="1800" dirty="0"/>
              <a:t>People, eager to put forward their own viewpoints, sometimes miss the nuances inherent in many topics. </a:t>
            </a:r>
          </a:p>
        </p:txBody>
      </p:sp>
      <p:graphicFrame>
        <p:nvGraphicFramePr>
          <p:cNvPr id="8" name="Diagram 7">
            <a:extLst>
              <a:ext uri="{FF2B5EF4-FFF2-40B4-BE49-F238E27FC236}">
                <a16:creationId xmlns:a16="http://schemas.microsoft.com/office/drawing/2014/main" id="{90B3E2FB-A85F-F562-CCB2-3B8DCE151035}"/>
              </a:ext>
            </a:extLst>
          </p:cNvPr>
          <p:cNvGraphicFramePr/>
          <p:nvPr/>
        </p:nvGraphicFramePr>
        <p:xfrm>
          <a:off x="6121375" y="821854"/>
          <a:ext cx="6096000" cy="52142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8473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FDD8C2-D462-0BCC-149D-F9AE2523AB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B2C04C-1039-267A-898D-A020A9A9D239}"/>
              </a:ext>
            </a:extLst>
          </p:cNvPr>
          <p:cNvSpPr>
            <a:spLocks noGrp="1"/>
          </p:cNvSpPr>
          <p:nvPr>
            <p:ph type="title"/>
          </p:nvPr>
        </p:nvSpPr>
        <p:spPr/>
        <p:txBody>
          <a:bodyPr/>
          <a:lstStyle/>
          <a:p>
            <a:r>
              <a:rPr lang="en-US" dirty="0"/>
              <a:t>Why is your conclusion important?</a:t>
            </a:r>
            <a:endParaRPr lang="en-GB" dirty="0"/>
          </a:p>
        </p:txBody>
      </p:sp>
      <p:sp>
        <p:nvSpPr>
          <p:cNvPr id="6" name="Google Shape;3746;p40">
            <a:extLst>
              <a:ext uri="{FF2B5EF4-FFF2-40B4-BE49-F238E27FC236}">
                <a16:creationId xmlns:a16="http://schemas.microsoft.com/office/drawing/2014/main" id="{AF30B768-CE23-A61D-37E8-45B4D17D0FC8}"/>
              </a:ext>
            </a:extLst>
          </p:cNvPr>
          <p:cNvSpPr txBox="1"/>
          <p:nvPr/>
        </p:nvSpPr>
        <p:spPr>
          <a:xfrm>
            <a:off x="693049" y="1466652"/>
            <a:ext cx="6219379" cy="5108320"/>
          </a:xfrm>
          <a:prstGeom prst="rect">
            <a:avLst/>
          </a:prstGeom>
          <a:noFill/>
          <a:ln>
            <a:noFill/>
          </a:ln>
        </p:spPr>
        <p:txBody>
          <a:bodyPr spcFirstLastPara="1" wrap="square" lIns="0" tIns="121900" rIns="0" bIns="121900" anchor="ctr" anchorCtr="0">
            <a:noAutofit/>
          </a:bodyPr>
          <a:lstStyle/>
          <a:p>
            <a:pPr lvl="0">
              <a:buClr>
                <a:schemeClr val="dk1"/>
              </a:buClr>
              <a:buSzPts val="1100"/>
            </a:pPr>
            <a:r>
              <a:rPr lang="en-US" sz="1600" dirty="0">
                <a:solidFill>
                  <a:schemeClr val="dk1"/>
                </a:solidFill>
                <a:latin typeface="Fira Sans"/>
                <a:ea typeface="Fira Sans"/>
                <a:cs typeface="Fira Sans"/>
                <a:sym typeface="Fira Sans"/>
              </a:rPr>
              <a:t>A conclusion demonstrates that you have met the objectives set out in your introduction and provides a sense of closure. By </a:t>
            </a:r>
            <a:r>
              <a:rPr lang="en-US" sz="1600" dirty="0" err="1">
                <a:solidFill>
                  <a:schemeClr val="dk1"/>
                </a:solidFill>
                <a:latin typeface="Fira Sans"/>
                <a:ea typeface="Fira Sans"/>
                <a:cs typeface="Fira Sans"/>
                <a:sym typeface="Fira Sans"/>
              </a:rPr>
              <a:t>summarising</a:t>
            </a:r>
            <a:r>
              <a:rPr lang="en-US" sz="1600" dirty="0">
                <a:solidFill>
                  <a:schemeClr val="dk1"/>
                </a:solidFill>
                <a:latin typeface="Fira Sans"/>
                <a:ea typeface="Fira Sans"/>
                <a:cs typeface="Fira Sans"/>
                <a:sym typeface="Fira Sans"/>
              </a:rPr>
              <a:t> the main points from each body paragraph, it ensures a balanced and cohesive discussion. The closing sentence is crucial, as it reinforces the significance of your ideas and leaves a lasting impression on the reader. Ultimately, a strong conclusion highlights why your evaluation matters and prompts further reflection. </a:t>
            </a:r>
          </a:p>
          <a:p>
            <a:pPr lvl="0">
              <a:buClr>
                <a:schemeClr val="dk1"/>
              </a:buClr>
              <a:buSzPts val="1100"/>
            </a:pPr>
            <a:endParaRPr lang="en-US" sz="1600" dirty="0">
              <a:solidFill>
                <a:schemeClr val="dk1"/>
              </a:solidFill>
              <a:latin typeface="Fira Sans"/>
              <a:ea typeface="Fira Sans"/>
              <a:cs typeface="Fira Sans"/>
              <a:sym typeface="Fira Sans"/>
            </a:endParaRPr>
          </a:p>
          <a:p>
            <a:pPr lvl="0">
              <a:buClr>
                <a:schemeClr val="dk1"/>
              </a:buClr>
              <a:buSzPts val="1100"/>
            </a:pPr>
            <a:endParaRPr lang="en-US" sz="1600" dirty="0">
              <a:solidFill>
                <a:schemeClr val="dk1"/>
              </a:solidFill>
              <a:latin typeface="Fira Sans"/>
              <a:ea typeface="Fira Sans"/>
              <a:cs typeface="Fira Sans"/>
              <a:sym typeface="Fira Sans"/>
            </a:endParaRPr>
          </a:p>
          <a:p>
            <a:pPr lvl="0">
              <a:buClr>
                <a:schemeClr val="dk1"/>
              </a:buClr>
              <a:buSzPts val="1100"/>
            </a:pPr>
            <a:r>
              <a:rPr lang="en-US" sz="1600" dirty="0">
                <a:solidFill>
                  <a:schemeClr val="dk1"/>
                </a:solidFill>
                <a:latin typeface="Fira Sans"/>
                <a:ea typeface="Fira Sans"/>
                <a:cs typeface="Fira Sans"/>
                <a:sym typeface="Fira Sans"/>
              </a:rPr>
              <a:t>A conclusion is more than just a final paragraph—it is your last opportunity to demonstrate you have fulfilled your initial purpose and presented a cohesive argument. By </a:t>
            </a:r>
            <a:r>
              <a:rPr lang="en-US" sz="1600" dirty="0" err="1">
                <a:solidFill>
                  <a:schemeClr val="dk1"/>
                </a:solidFill>
                <a:latin typeface="Fira Sans"/>
                <a:ea typeface="Fira Sans"/>
                <a:cs typeface="Fira Sans"/>
                <a:sym typeface="Fira Sans"/>
              </a:rPr>
              <a:t>summarising</a:t>
            </a:r>
            <a:r>
              <a:rPr lang="en-US" sz="1600" dirty="0">
                <a:solidFill>
                  <a:schemeClr val="dk1"/>
                </a:solidFill>
                <a:latin typeface="Fira Sans"/>
                <a:ea typeface="Fira Sans"/>
                <a:cs typeface="Fira Sans"/>
                <a:sym typeface="Fira Sans"/>
              </a:rPr>
              <a:t> the key points from each body paragraph, you show how all parts of your discussion connect. Your closing sentences should provide a sense of closure while underscoring the importance of your ideas. Ultimately, a well-crafted conclusion leaves the reader with a lasting impression, reaffirming why your findings matte</a:t>
            </a:r>
            <a:endParaRPr sz="1600" dirty="0">
              <a:solidFill>
                <a:schemeClr val="dk1"/>
              </a:solidFill>
              <a:latin typeface="Fira Sans"/>
              <a:ea typeface="Fira Sans"/>
              <a:cs typeface="Fira Sans"/>
              <a:sym typeface="Fira Sans"/>
            </a:endParaRPr>
          </a:p>
        </p:txBody>
      </p:sp>
      <p:pic>
        <p:nvPicPr>
          <p:cNvPr id="8" name="Picture 7">
            <a:extLst>
              <a:ext uri="{FF2B5EF4-FFF2-40B4-BE49-F238E27FC236}">
                <a16:creationId xmlns:a16="http://schemas.microsoft.com/office/drawing/2014/main" id="{51D68537-CEBF-FB74-7576-7A5D4E4C5C6A}"/>
              </a:ext>
            </a:extLst>
          </p:cNvPr>
          <p:cNvPicPr>
            <a:picLocks noChangeAspect="1"/>
          </p:cNvPicPr>
          <p:nvPr/>
        </p:nvPicPr>
        <p:blipFill>
          <a:blip r:embed="rId2"/>
          <a:stretch>
            <a:fillRect/>
          </a:stretch>
        </p:blipFill>
        <p:spPr>
          <a:xfrm>
            <a:off x="7842663" y="3941805"/>
            <a:ext cx="4349337" cy="2916195"/>
          </a:xfrm>
          <a:prstGeom prst="rect">
            <a:avLst/>
          </a:prstGeom>
        </p:spPr>
      </p:pic>
    </p:spTree>
    <p:extLst>
      <p:ext uri="{BB962C8B-B14F-4D97-AF65-F5344CB8AC3E}">
        <p14:creationId xmlns:p14="http://schemas.microsoft.com/office/powerpoint/2010/main" val="896350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140EA8-470F-889B-23DD-AF3F64A1BA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4174F4-F961-46E0-2458-E37FD3A97D55}"/>
              </a:ext>
            </a:extLst>
          </p:cNvPr>
          <p:cNvSpPr>
            <a:spLocks noGrp="1"/>
          </p:cNvSpPr>
          <p:nvPr>
            <p:ph type="title"/>
          </p:nvPr>
        </p:nvSpPr>
        <p:spPr>
          <a:xfrm>
            <a:off x="774192" y="213903"/>
            <a:ext cx="10643616" cy="717279"/>
          </a:xfrm>
        </p:spPr>
        <p:txBody>
          <a:bodyPr/>
          <a:lstStyle/>
          <a:p>
            <a:r>
              <a:rPr lang="en-US" dirty="0"/>
              <a:t>How would you End an evaluation?</a:t>
            </a:r>
            <a:endParaRPr lang="en-GB" dirty="0"/>
          </a:p>
        </p:txBody>
      </p:sp>
      <p:graphicFrame>
        <p:nvGraphicFramePr>
          <p:cNvPr id="5" name="Table 4">
            <a:extLst>
              <a:ext uri="{FF2B5EF4-FFF2-40B4-BE49-F238E27FC236}">
                <a16:creationId xmlns:a16="http://schemas.microsoft.com/office/drawing/2014/main" id="{A7822669-9B2C-6AE7-67DF-EAC49E7BCBD3}"/>
              </a:ext>
            </a:extLst>
          </p:cNvPr>
          <p:cNvGraphicFramePr>
            <a:graphicFrameLocks noGrp="1"/>
          </p:cNvGraphicFramePr>
          <p:nvPr>
            <p:extLst>
              <p:ext uri="{D42A27DB-BD31-4B8C-83A1-F6EECF244321}">
                <p14:modId xmlns:p14="http://schemas.microsoft.com/office/powerpoint/2010/main" val="398692425"/>
              </p:ext>
            </p:extLst>
          </p:nvPr>
        </p:nvGraphicFramePr>
        <p:xfrm>
          <a:off x="464457" y="1133856"/>
          <a:ext cx="11263086" cy="5307569"/>
        </p:xfrm>
        <a:graphic>
          <a:graphicData uri="http://schemas.openxmlformats.org/drawingml/2006/table">
            <a:tbl>
              <a:tblPr firstRow="1" bandRow="1">
                <a:tableStyleId>{F5AB1C69-6EDB-4FF4-983F-18BD219EF322}</a:tableStyleId>
              </a:tblPr>
              <a:tblGrid>
                <a:gridCol w="5631543">
                  <a:extLst>
                    <a:ext uri="{9D8B030D-6E8A-4147-A177-3AD203B41FA5}">
                      <a16:colId xmlns:a16="http://schemas.microsoft.com/office/drawing/2014/main" val="1383174698"/>
                    </a:ext>
                  </a:extLst>
                </a:gridCol>
                <a:gridCol w="5631543">
                  <a:extLst>
                    <a:ext uri="{9D8B030D-6E8A-4147-A177-3AD203B41FA5}">
                      <a16:colId xmlns:a16="http://schemas.microsoft.com/office/drawing/2014/main" val="2586982038"/>
                    </a:ext>
                  </a:extLst>
                </a:gridCol>
              </a:tblGrid>
              <a:tr h="398204">
                <a:tc>
                  <a:txBody>
                    <a:bodyPr/>
                    <a:lstStyle/>
                    <a:p>
                      <a:r>
                        <a:rPr lang="en-GB" dirty="0"/>
                        <a:t>Expand your Point.</a:t>
                      </a:r>
                    </a:p>
                  </a:txBody>
                  <a:tcPr/>
                </a:tc>
                <a:tc>
                  <a:txBody>
                    <a:bodyPr/>
                    <a:lstStyle/>
                    <a:p>
                      <a:r>
                        <a:rPr lang="en-GB" dirty="0"/>
                        <a:t>Uses</a:t>
                      </a:r>
                    </a:p>
                  </a:txBody>
                  <a:tcPr/>
                </a:tc>
                <a:extLst>
                  <a:ext uri="{0D108BD9-81ED-4DB2-BD59-A6C34878D82A}">
                    <a16:rowId xmlns:a16="http://schemas.microsoft.com/office/drawing/2014/main" val="2792792460"/>
                  </a:ext>
                </a:extLst>
              </a:tr>
              <a:tr h="981873">
                <a:tc>
                  <a:txBody>
                    <a:bodyPr/>
                    <a:lstStyle/>
                    <a:p>
                      <a:r>
                        <a:rPr lang="en-GB" dirty="0"/>
                        <a:t>In conclusion, …</a:t>
                      </a:r>
                    </a:p>
                  </a:txBody>
                  <a:tcPr/>
                </a:tc>
                <a:tc>
                  <a:txBody>
                    <a:bodyPr/>
                    <a:lstStyle/>
                    <a:p>
                      <a:r>
                        <a:rPr lang="en-US" dirty="0"/>
                        <a:t>Use this to introduce your final summary and reaffirm the main points discussed in your evaluation.</a:t>
                      </a:r>
                      <a:endParaRPr lang="en-GB" dirty="0"/>
                    </a:p>
                  </a:txBody>
                  <a:tcPr/>
                </a:tc>
                <a:extLst>
                  <a:ext uri="{0D108BD9-81ED-4DB2-BD59-A6C34878D82A}">
                    <a16:rowId xmlns:a16="http://schemas.microsoft.com/office/drawing/2014/main" val="3275119286"/>
                  </a:ext>
                </a:extLst>
              </a:tr>
              <a:tr h="981873">
                <a:tc>
                  <a:txBody>
                    <a:bodyPr/>
                    <a:lstStyle/>
                    <a:p>
                      <a:r>
                        <a:rPr lang="en-GB" dirty="0"/>
                        <a:t>Overall, the evidence demonstrates …</a:t>
                      </a:r>
                    </a:p>
                  </a:txBody>
                  <a:tcPr/>
                </a:tc>
                <a:tc>
                  <a:txBody>
                    <a:bodyPr/>
                    <a:lstStyle/>
                    <a:p>
                      <a:r>
                        <a:rPr lang="en-US" dirty="0"/>
                        <a:t>Ideal for </a:t>
                      </a:r>
                      <a:r>
                        <a:rPr lang="en-US" dirty="0" err="1"/>
                        <a:t>summarising</a:t>
                      </a:r>
                      <a:r>
                        <a:rPr lang="en-US" dirty="0"/>
                        <a:t> the cumulative findings and reinforcing how the collected evidence supports your central argument.</a:t>
                      </a:r>
                      <a:endParaRPr lang="en-GB" dirty="0"/>
                    </a:p>
                  </a:txBody>
                  <a:tcPr/>
                </a:tc>
                <a:extLst>
                  <a:ext uri="{0D108BD9-81ED-4DB2-BD59-A6C34878D82A}">
                    <a16:rowId xmlns:a16="http://schemas.microsoft.com/office/drawing/2014/main" val="437588105"/>
                  </a:ext>
                </a:extLst>
              </a:tr>
              <a:tr h="981873">
                <a:tc>
                  <a:txBody>
                    <a:bodyPr/>
                    <a:lstStyle/>
                    <a:p>
                      <a:r>
                        <a:rPr lang="en-GB" dirty="0"/>
                        <a:t>Ultimately, this analysis reveals …</a:t>
                      </a:r>
                    </a:p>
                  </a:txBody>
                  <a:tcPr/>
                </a:tc>
                <a:tc>
                  <a:txBody>
                    <a:bodyPr/>
                    <a:lstStyle/>
                    <a:p>
                      <a:r>
                        <a:rPr lang="en-US" dirty="0"/>
                        <a:t>Helpful for highlighting the key takeaways and linking the findings back to the objectives set out at the beginning.</a:t>
                      </a:r>
                      <a:endParaRPr lang="en-GB" dirty="0"/>
                    </a:p>
                  </a:txBody>
                  <a:tcPr/>
                </a:tc>
                <a:extLst>
                  <a:ext uri="{0D108BD9-81ED-4DB2-BD59-A6C34878D82A}">
                    <a16:rowId xmlns:a16="http://schemas.microsoft.com/office/drawing/2014/main" val="3606129113"/>
                  </a:ext>
                </a:extLst>
              </a:tr>
              <a:tr h="981873">
                <a:tc>
                  <a:txBody>
                    <a:bodyPr/>
                    <a:lstStyle/>
                    <a:p>
                      <a:r>
                        <a:rPr lang="en-GB" dirty="0"/>
                        <a:t>It is clear that …</a:t>
                      </a:r>
                    </a:p>
                  </a:txBody>
                  <a:tcPr/>
                </a:tc>
                <a:tc>
                  <a:txBody>
                    <a:bodyPr/>
                    <a:lstStyle/>
                    <a:p>
                      <a:r>
                        <a:rPr lang="en-US" dirty="0"/>
                        <a:t>A strong way to connect your final insights to the evaluation criteria, leaving the reader with a definitive understanding of your conclusions.</a:t>
                      </a:r>
                      <a:endParaRPr lang="en-GB" dirty="0"/>
                    </a:p>
                  </a:txBody>
                  <a:tcPr/>
                </a:tc>
                <a:extLst>
                  <a:ext uri="{0D108BD9-81ED-4DB2-BD59-A6C34878D82A}">
                    <a16:rowId xmlns:a16="http://schemas.microsoft.com/office/drawing/2014/main" val="3071689590"/>
                  </a:ext>
                </a:extLst>
              </a:tr>
              <a:tr h="981873">
                <a:tc>
                  <a:txBody>
                    <a:bodyPr/>
                    <a:lstStyle/>
                    <a:p>
                      <a:r>
                        <a:rPr lang="en-US" dirty="0"/>
                        <a:t>The final assessment confirms that …</a:t>
                      </a:r>
                      <a:endParaRPr lang="en-GB" dirty="0"/>
                    </a:p>
                  </a:txBody>
                  <a:tcPr/>
                </a:tc>
                <a:tc>
                  <a:txBody>
                    <a:bodyPr/>
                    <a:lstStyle/>
                    <a:p>
                      <a:r>
                        <a:rPr lang="en-US" dirty="0"/>
                        <a:t>Use this to assert your final stance and ensure the reader </a:t>
                      </a:r>
                      <a:r>
                        <a:rPr lang="en-US" dirty="0" err="1"/>
                        <a:t>recognises</a:t>
                      </a:r>
                      <a:r>
                        <a:rPr lang="en-US" dirty="0"/>
                        <a:t> the importance and impact of your evaluative insights.</a:t>
                      </a:r>
                      <a:endParaRPr lang="en-GB" dirty="0"/>
                    </a:p>
                  </a:txBody>
                  <a:tcPr/>
                </a:tc>
                <a:extLst>
                  <a:ext uri="{0D108BD9-81ED-4DB2-BD59-A6C34878D82A}">
                    <a16:rowId xmlns:a16="http://schemas.microsoft.com/office/drawing/2014/main" val="4188752580"/>
                  </a:ext>
                </a:extLst>
              </a:tr>
            </a:tbl>
          </a:graphicData>
        </a:graphic>
      </p:graphicFrame>
      <p:sp>
        <p:nvSpPr>
          <p:cNvPr id="6" name="Rectangle 5">
            <a:extLst>
              <a:ext uri="{FF2B5EF4-FFF2-40B4-BE49-F238E27FC236}">
                <a16:creationId xmlns:a16="http://schemas.microsoft.com/office/drawing/2014/main" id="{5243DD3D-0C9E-91D1-D034-F588702C6E9A}"/>
              </a:ext>
            </a:extLst>
          </p:cNvPr>
          <p:cNvSpPr/>
          <p:nvPr/>
        </p:nvSpPr>
        <p:spPr>
          <a:xfrm>
            <a:off x="522514" y="2579914"/>
            <a:ext cx="3831772" cy="620486"/>
          </a:xfrm>
          <a:prstGeom prst="rect">
            <a:avLst/>
          </a:prstGeom>
          <a:solidFill>
            <a:srgbClr val="FFEDED"/>
          </a:solidFill>
          <a:ln>
            <a:solidFill>
              <a:srgbClr val="FAECE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DCEC0F2E-8420-BD45-52A6-E7CCE7336821}"/>
              </a:ext>
            </a:extLst>
          </p:cNvPr>
          <p:cNvSpPr/>
          <p:nvPr/>
        </p:nvSpPr>
        <p:spPr>
          <a:xfrm>
            <a:off x="6172200" y="2579914"/>
            <a:ext cx="5399314" cy="849086"/>
          </a:xfrm>
          <a:prstGeom prst="rect">
            <a:avLst/>
          </a:prstGeom>
          <a:solidFill>
            <a:srgbClr val="FFEDED"/>
          </a:solidFill>
          <a:ln>
            <a:solidFill>
              <a:srgbClr val="FAECE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7C494B4C-55B5-F89E-8C54-A78673DAEA46}"/>
              </a:ext>
            </a:extLst>
          </p:cNvPr>
          <p:cNvSpPr/>
          <p:nvPr/>
        </p:nvSpPr>
        <p:spPr>
          <a:xfrm>
            <a:off x="522514" y="3558168"/>
            <a:ext cx="3831772" cy="620486"/>
          </a:xfrm>
          <a:prstGeom prst="rect">
            <a:avLst/>
          </a:prstGeom>
          <a:solidFill>
            <a:srgbClr val="FFD9D9"/>
          </a:solidFill>
          <a:ln>
            <a:solidFill>
              <a:srgbClr val="FFD9D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91A983C5-900D-0910-1CB3-514B69B704C9}"/>
              </a:ext>
            </a:extLst>
          </p:cNvPr>
          <p:cNvSpPr/>
          <p:nvPr/>
        </p:nvSpPr>
        <p:spPr>
          <a:xfrm>
            <a:off x="6172200" y="3558168"/>
            <a:ext cx="5399314" cy="849086"/>
          </a:xfrm>
          <a:prstGeom prst="rect">
            <a:avLst/>
          </a:prstGeom>
          <a:solidFill>
            <a:srgbClr val="FFD9D9"/>
          </a:solidFill>
          <a:ln>
            <a:solidFill>
              <a:srgbClr val="FFD9D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378CAE04-6A1C-94C2-5998-4F80CEE49E65}"/>
              </a:ext>
            </a:extLst>
          </p:cNvPr>
          <p:cNvSpPr/>
          <p:nvPr/>
        </p:nvSpPr>
        <p:spPr>
          <a:xfrm>
            <a:off x="522514" y="4575253"/>
            <a:ext cx="3831772" cy="620486"/>
          </a:xfrm>
          <a:prstGeom prst="rect">
            <a:avLst/>
          </a:prstGeom>
          <a:solidFill>
            <a:srgbClr val="FFEDED"/>
          </a:solidFill>
          <a:ln>
            <a:solidFill>
              <a:srgbClr val="FAECE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FE42691B-8E5D-08B3-E296-FB839A383351}"/>
              </a:ext>
            </a:extLst>
          </p:cNvPr>
          <p:cNvSpPr/>
          <p:nvPr/>
        </p:nvSpPr>
        <p:spPr>
          <a:xfrm>
            <a:off x="6172200" y="4575253"/>
            <a:ext cx="5399314" cy="849086"/>
          </a:xfrm>
          <a:prstGeom prst="rect">
            <a:avLst/>
          </a:prstGeom>
          <a:solidFill>
            <a:srgbClr val="FFEDED"/>
          </a:solidFill>
          <a:ln>
            <a:solidFill>
              <a:srgbClr val="FAECE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F8B4A8D8-3862-3FD5-7C0E-04AD66F4FC24}"/>
              </a:ext>
            </a:extLst>
          </p:cNvPr>
          <p:cNvSpPr/>
          <p:nvPr/>
        </p:nvSpPr>
        <p:spPr>
          <a:xfrm>
            <a:off x="522514" y="5508339"/>
            <a:ext cx="3831772" cy="620486"/>
          </a:xfrm>
          <a:prstGeom prst="rect">
            <a:avLst/>
          </a:prstGeom>
          <a:solidFill>
            <a:srgbClr val="FFD9D9"/>
          </a:solidFill>
          <a:ln>
            <a:solidFill>
              <a:srgbClr val="FFD9D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0A42170E-0F51-40E0-1C48-B5C35F80783B}"/>
              </a:ext>
            </a:extLst>
          </p:cNvPr>
          <p:cNvSpPr/>
          <p:nvPr/>
        </p:nvSpPr>
        <p:spPr>
          <a:xfrm>
            <a:off x="6172200" y="5508339"/>
            <a:ext cx="5399314" cy="849086"/>
          </a:xfrm>
          <a:prstGeom prst="rect">
            <a:avLst/>
          </a:prstGeom>
          <a:solidFill>
            <a:srgbClr val="FFD9D9"/>
          </a:solidFill>
          <a:ln>
            <a:solidFill>
              <a:srgbClr val="FFD9D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63339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C858D-43E0-0C66-ADB0-6E1200EF67F1}"/>
              </a:ext>
            </a:extLst>
          </p:cNvPr>
          <p:cNvSpPr>
            <a:spLocks noGrp="1"/>
          </p:cNvSpPr>
          <p:nvPr>
            <p:ph type="title"/>
          </p:nvPr>
        </p:nvSpPr>
        <p:spPr/>
        <p:txBody>
          <a:bodyPr>
            <a:noAutofit/>
          </a:bodyPr>
          <a:lstStyle/>
          <a:p>
            <a:r>
              <a:rPr lang="en-GB" sz="6600" dirty="0"/>
              <a:t>REASONS</a:t>
            </a:r>
            <a:br>
              <a:rPr lang="en-GB" sz="6600" dirty="0"/>
            </a:br>
            <a:endParaRPr lang="en-GB" sz="6600" dirty="0"/>
          </a:p>
        </p:txBody>
      </p:sp>
      <p:sp>
        <p:nvSpPr>
          <p:cNvPr id="3" name="Content Placeholder 2">
            <a:extLst>
              <a:ext uri="{FF2B5EF4-FFF2-40B4-BE49-F238E27FC236}">
                <a16:creationId xmlns:a16="http://schemas.microsoft.com/office/drawing/2014/main" id="{A2177B1C-E7CD-3674-FB60-FCB503579CBD}"/>
              </a:ext>
            </a:extLst>
          </p:cNvPr>
          <p:cNvSpPr>
            <a:spLocks noGrp="1"/>
          </p:cNvSpPr>
          <p:nvPr>
            <p:ph idx="1"/>
          </p:nvPr>
        </p:nvSpPr>
        <p:spPr>
          <a:xfrm>
            <a:off x="6096000" y="2477548"/>
            <a:ext cx="5257800" cy="2811689"/>
          </a:xfrm>
        </p:spPr>
        <p:txBody>
          <a:bodyPr>
            <a:normAutofit/>
          </a:bodyPr>
          <a:lstStyle/>
          <a:p>
            <a:pPr marL="0" indent="0">
              <a:buNone/>
            </a:pPr>
            <a:r>
              <a:rPr lang="en-GB" sz="2000" dirty="0"/>
              <a:t>We use reasons to persuade others that our claims are true. </a:t>
            </a:r>
          </a:p>
          <a:p>
            <a:pPr marL="0" indent="0">
              <a:buNone/>
            </a:pPr>
            <a:endParaRPr lang="en-GB" sz="2000" dirty="0"/>
          </a:p>
          <a:p>
            <a:pPr marL="0" indent="0">
              <a:buNone/>
            </a:pPr>
            <a:r>
              <a:rPr lang="en-GB" sz="2000" dirty="0"/>
              <a:t>Each of these is a reason supporting the claim (or conclusion). We could insert the word ‘because’ between them to further prove the case.</a:t>
            </a:r>
          </a:p>
        </p:txBody>
      </p:sp>
      <p:graphicFrame>
        <p:nvGraphicFramePr>
          <p:cNvPr id="4" name="Diagram 3">
            <a:extLst>
              <a:ext uri="{FF2B5EF4-FFF2-40B4-BE49-F238E27FC236}">
                <a16:creationId xmlns:a16="http://schemas.microsoft.com/office/drawing/2014/main" id="{B0955B6D-C307-B6F6-476A-264DBED4602B}"/>
              </a:ext>
            </a:extLst>
          </p:cNvPr>
          <p:cNvGraphicFramePr/>
          <p:nvPr/>
        </p:nvGraphicFramePr>
        <p:xfrm>
          <a:off x="1055440" y="1535245"/>
          <a:ext cx="4032446" cy="46962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23066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6E991-CB9C-7893-4CC4-4EC4A17C4374}"/>
              </a:ext>
            </a:extLst>
          </p:cNvPr>
          <p:cNvSpPr>
            <a:spLocks noGrp="1"/>
          </p:cNvSpPr>
          <p:nvPr>
            <p:ph type="title"/>
          </p:nvPr>
        </p:nvSpPr>
        <p:spPr>
          <a:xfrm>
            <a:off x="5783897" y="979715"/>
            <a:ext cx="6212160" cy="2177142"/>
          </a:xfrm>
        </p:spPr>
        <p:txBody>
          <a:bodyPr>
            <a:noAutofit/>
          </a:bodyPr>
          <a:lstStyle/>
          <a:p>
            <a:pPr algn="ctr"/>
            <a:r>
              <a:rPr lang="en-GB" sz="8000" dirty="0"/>
              <a:t>STRUCTURE</a:t>
            </a:r>
            <a:br>
              <a:rPr lang="en-GB" sz="8000" dirty="0"/>
            </a:br>
            <a:endParaRPr lang="en-GB" sz="8000" dirty="0"/>
          </a:p>
        </p:txBody>
      </p:sp>
      <p:sp>
        <p:nvSpPr>
          <p:cNvPr id="8" name="TextBox 2">
            <a:extLst>
              <a:ext uri="{FF2B5EF4-FFF2-40B4-BE49-F238E27FC236}">
                <a16:creationId xmlns:a16="http://schemas.microsoft.com/office/drawing/2014/main" id="{90EC680D-05AC-D8BB-E757-9971D88F6120}"/>
              </a:ext>
            </a:extLst>
          </p:cNvPr>
          <p:cNvSpPr txBox="1">
            <a:spLocks noChangeArrowheads="1"/>
          </p:cNvSpPr>
          <p:nvPr/>
        </p:nvSpPr>
        <p:spPr bwMode="auto">
          <a:xfrm>
            <a:off x="2078923" y="3615531"/>
            <a:ext cx="8424862" cy="2768600"/>
          </a:xfrm>
          <a:prstGeom prst="rect">
            <a:avLst/>
          </a:prstGeom>
          <a:noFill/>
          <a:ln w="952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buFontTx/>
              <a:buAutoNum type="arabicParenR"/>
            </a:pPr>
            <a:r>
              <a:rPr lang="en-GB" sz="1600">
                <a:latin typeface="Calibri" pitchFamily="34" charset="0"/>
              </a:rPr>
              <a:t>Introduction  -&gt;  Arguments For  -&gt;  Arguments Against  -&gt;  Conclusion</a:t>
            </a:r>
          </a:p>
          <a:p>
            <a:pPr eaLnBrk="1" hangingPunct="1">
              <a:buFontTx/>
              <a:buAutoNum type="arabicParenR"/>
            </a:pPr>
            <a:endParaRPr lang="en-GB" sz="1600">
              <a:latin typeface="Calibri" pitchFamily="34" charset="0"/>
            </a:endParaRPr>
          </a:p>
          <a:p>
            <a:pPr eaLnBrk="1" hangingPunct="1">
              <a:buFontTx/>
              <a:buAutoNum type="arabicParenR"/>
            </a:pPr>
            <a:r>
              <a:rPr lang="en-GB" sz="1600" b="1">
                <a:latin typeface="Calibri" pitchFamily="34" charset="0"/>
              </a:rPr>
              <a:t>Introduction  -&gt;  1</a:t>
            </a:r>
            <a:r>
              <a:rPr lang="en-GB" sz="1600" b="1" baseline="30000">
                <a:latin typeface="Calibri" pitchFamily="34" charset="0"/>
              </a:rPr>
              <a:t>st</a:t>
            </a:r>
            <a:r>
              <a:rPr lang="en-GB" sz="1600" b="1">
                <a:latin typeface="Calibri" pitchFamily="34" charset="0"/>
              </a:rPr>
              <a:t> Argument For  -&gt;  1</a:t>
            </a:r>
            <a:r>
              <a:rPr lang="en-GB" sz="1600" b="1" baseline="30000">
                <a:latin typeface="Calibri" pitchFamily="34" charset="0"/>
              </a:rPr>
              <a:t>st</a:t>
            </a:r>
            <a:r>
              <a:rPr lang="en-GB" sz="1600" b="1">
                <a:latin typeface="Calibri" pitchFamily="34" charset="0"/>
              </a:rPr>
              <a:t> Argument Against  -&gt;  2</a:t>
            </a:r>
            <a:r>
              <a:rPr lang="en-GB" sz="1600" b="1" baseline="30000">
                <a:latin typeface="Calibri" pitchFamily="34" charset="0"/>
              </a:rPr>
              <a:t>nd</a:t>
            </a:r>
            <a:r>
              <a:rPr lang="en-GB" sz="1600" b="1">
                <a:latin typeface="Calibri" pitchFamily="34" charset="0"/>
              </a:rPr>
              <a:t> Argument For  -&gt;  2</a:t>
            </a:r>
            <a:r>
              <a:rPr lang="en-GB" sz="1600" b="1" baseline="30000">
                <a:latin typeface="Calibri" pitchFamily="34" charset="0"/>
              </a:rPr>
              <a:t>nd</a:t>
            </a:r>
            <a:r>
              <a:rPr lang="en-GB" sz="1600" b="1">
                <a:latin typeface="Calibri" pitchFamily="34" charset="0"/>
              </a:rPr>
              <a:t> Argument Against  -&gt;  Conclusion</a:t>
            </a:r>
          </a:p>
          <a:p>
            <a:pPr eaLnBrk="1" hangingPunct="1">
              <a:buFontTx/>
              <a:buAutoNum type="arabicParenR"/>
            </a:pPr>
            <a:endParaRPr lang="en-GB" sz="1400">
              <a:latin typeface="Calibri" pitchFamily="34" charset="0"/>
            </a:endParaRPr>
          </a:p>
          <a:p>
            <a:pPr eaLnBrk="1" hangingPunct="1">
              <a:buFontTx/>
              <a:buAutoNum type="arabicParenR"/>
            </a:pPr>
            <a:r>
              <a:rPr lang="en-GB" sz="1600">
                <a:latin typeface="Calibri" pitchFamily="34" charset="0"/>
              </a:rPr>
              <a:t>Introduction   -&gt;  Main Body  -&gt;  Conclusion</a:t>
            </a:r>
          </a:p>
          <a:p>
            <a:pPr eaLnBrk="1" hangingPunct="1">
              <a:buFontTx/>
              <a:buAutoNum type="arabicParenR"/>
            </a:pPr>
            <a:endParaRPr lang="en-GB" sz="1600">
              <a:latin typeface="Calibri" pitchFamily="34" charset="0"/>
            </a:endParaRPr>
          </a:p>
          <a:p>
            <a:pPr eaLnBrk="1" hangingPunct="1">
              <a:buFontTx/>
              <a:buAutoNum type="arabicParenR"/>
            </a:pPr>
            <a:r>
              <a:rPr lang="en-GB" sz="1600" b="1">
                <a:latin typeface="Calibri" pitchFamily="34" charset="0"/>
              </a:rPr>
              <a:t>Introduction  -&gt;  First Key Theme  -&gt;  Second Key Theme  -&gt;  Third Key Theme  -&gt;  Conclusion</a:t>
            </a:r>
          </a:p>
          <a:p>
            <a:pPr eaLnBrk="1" hangingPunct="1">
              <a:buFontTx/>
              <a:buAutoNum type="arabicParenR"/>
            </a:pPr>
            <a:endParaRPr lang="en-GB" sz="1600">
              <a:latin typeface="Calibri" pitchFamily="34" charset="0"/>
            </a:endParaRPr>
          </a:p>
          <a:p>
            <a:pPr eaLnBrk="1" hangingPunct="1">
              <a:buFontTx/>
              <a:buAutoNum type="arabicParenR"/>
            </a:pPr>
            <a:r>
              <a:rPr lang="en-GB" sz="1600">
                <a:latin typeface="Calibri" pitchFamily="34" charset="0"/>
              </a:rPr>
              <a:t>Introduction  -&gt;  First Point  -&gt;  Critique of First Point  -&gt;  Second Point  -&gt;  Critique of Second Point  -&gt;  Conclusion</a:t>
            </a:r>
            <a:endParaRPr lang="en-GB">
              <a:latin typeface="Calibri" pitchFamily="34" charset="0"/>
            </a:endParaRPr>
          </a:p>
        </p:txBody>
      </p:sp>
      <p:graphicFrame>
        <p:nvGraphicFramePr>
          <p:cNvPr id="9" name="Diagram 8">
            <a:extLst>
              <a:ext uri="{FF2B5EF4-FFF2-40B4-BE49-F238E27FC236}">
                <a16:creationId xmlns:a16="http://schemas.microsoft.com/office/drawing/2014/main" id="{DD6C8D94-5609-9D5D-A94D-E51C8B8CD8BB}"/>
              </a:ext>
            </a:extLst>
          </p:cNvPr>
          <p:cNvGraphicFramePr/>
          <p:nvPr>
            <p:extLst>
              <p:ext uri="{D42A27DB-BD31-4B8C-83A1-F6EECF244321}">
                <p14:modId xmlns:p14="http://schemas.microsoft.com/office/powerpoint/2010/main" val="411927355"/>
              </p:ext>
            </p:extLst>
          </p:nvPr>
        </p:nvGraphicFramePr>
        <p:xfrm>
          <a:off x="1688215" y="473868"/>
          <a:ext cx="3888432" cy="31683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2318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FBE4F-07BE-BF34-8887-D1270FEF07F2}"/>
              </a:ext>
            </a:extLst>
          </p:cNvPr>
          <p:cNvSpPr>
            <a:spLocks noGrp="1"/>
          </p:cNvSpPr>
          <p:nvPr>
            <p:ph type="title"/>
          </p:nvPr>
        </p:nvSpPr>
        <p:spPr>
          <a:xfrm>
            <a:off x="609600" y="422824"/>
            <a:ext cx="10972800" cy="763600"/>
          </a:xfrm>
        </p:spPr>
        <p:txBody>
          <a:bodyPr/>
          <a:lstStyle/>
          <a:p>
            <a:r>
              <a:rPr lang="en-GB" sz="4800" dirty="0"/>
              <a:t>EVALUATION OF EXAMPLE WORK</a:t>
            </a:r>
          </a:p>
        </p:txBody>
      </p:sp>
      <p:pic>
        <p:nvPicPr>
          <p:cNvPr id="3" name="Picture 2">
            <a:extLst>
              <a:ext uri="{FF2B5EF4-FFF2-40B4-BE49-F238E27FC236}">
                <a16:creationId xmlns:a16="http://schemas.microsoft.com/office/drawing/2014/main" id="{E10F8FD2-A412-55EF-9D4F-D00169A3E919}"/>
              </a:ext>
            </a:extLst>
          </p:cNvPr>
          <p:cNvPicPr>
            <a:picLocks noChangeAspect="1"/>
          </p:cNvPicPr>
          <p:nvPr/>
        </p:nvPicPr>
        <p:blipFill>
          <a:blip r:embed="rId2"/>
          <a:stretch>
            <a:fillRect/>
          </a:stretch>
        </p:blipFill>
        <p:spPr>
          <a:xfrm rot="997562">
            <a:off x="6756089" y="2612046"/>
            <a:ext cx="3190826" cy="2989674"/>
          </a:xfrm>
          <a:prstGeom prst="rect">
            <a:avLst/>
          </a:prstGeom>
        </p:spPr>
      </p:pic>
      <p:sp>
        <p:nvSpPr>
          <p:cNvPr id="4" name="Content Placeholder 2">
            <a:extLst>
              <a:ext uri="{FF2B5EF4-FFF2-40B4-BE49-F238E27FC236}">
                <a16:creationId xmlns:a16="http://schemas.microsoft.com/office/drawing/2014/main" id="{B475DFAE-60A5-006A-4D9F-71F745BE68CF}"/>
              </a:ext>
            </a:extLst>
          </p:cNvPr>
          <p:cNvSpPr txBox="1">
            <a:spLocks/>
          </p:cNvSpPr>
          <p:nvPr/>
        </p:nvSpPr>
        <p:spPr>
          <a:xfrm>
            <a:off x="838200" y="1827885"/>
            <a:ext cx="5257800" cy="281168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2000" b="1" dirty="0"/>
              <a:t>Can you open both documents</a:t>
            </a:r>
          </a:p>
          <a:p>
            <a:pPr marL="0" indent="0">
              <a:buFont typeface="Arial" panose="020B0604020202020204" pitchFamily="34" charset="0"/>
              <a:buNone/>
            </a:pPr>
            <a:r>
              <a:rPr lang="en-US" sz="2000" dirty="0"/>
              <a:t>Questions to Break Down the 3b Evaluation</a:t>
            </a:r>
          </a:p>
          <a:p>
            <a:pPr marL="0" indent="0">
              <a:buFont typeface="Arial" panose="020B0604020202020204" pitchFamily="34" charset="0"/>
              <a:buNone/>
            </a:pPr>
            <a:r>
              <a:rPr lang="en-US" sz="2000" dirty="0"/>
              <a:t>&amp;</a:t>
            </a:r>
          </a:p>
          <a:p>
            <a:pPr marL="0" indent="0">
              <a:buFont typeface="Arial" panose="020B0604020202020204" pitchFamily="34" charset="0"/>
              <a:buNone/>
            </a:pPr>
            <a:r>
              <a:rPr lang="en-GB" sz="2000" dirty="0"/>
              <a:t> t-level-digital-OSC-Task 3b</a:t>
            </a:r>
          </a:p>
          <a:p>
            <a:pPr marL="0" indent="0">
              <a:buFont typeface="Arial" panose="020B0604020202020204" pitchFamily="34" charset="0"/>
              <a:buNone/>
            </a:pPr>
            <a:endParaRPr lang="en-GB" sz="2000" dirty="0"/>
          </a:p>
          <a:p>
            <a:pPr marL="0" indent="0">
              <a:buFont typeface="Arial" panose="020B0604020202020204" pitchFamily="34" charset="0"/>
              <a:buNone/>
            </a:pPr>
            <a:r>
              <a:rPr lang="en-GB" sz="2000" dirty="0"/>
              <a:t>Review the previous OSC and answer the questions on the sheet</a:t>
            </a:r>
          </a:p>
        </p:txBody>
      </p:sp>
      <p:pic>
        <p:nvPicPr>
          <p:cNvPr id="5" name="Picture 4">
            <a:extLst>
              <a:ext uri="{FF2B5EF4-FFF2-40B4-BE49-F238E27FC236}">
                <a16:creationId xmlns:a16="http://schemas.microsoft.com/office/drawing/2014/main" id="{B075D23C-7022-EE3F-6C02-C62A0D63972B}"/>
              </a:ext>
            </a:extLst>
          </p:cNvPr>
          <p:cNvPicPr>
            <a:picLocks noChangeAspect="1"/>
          </p:cNvPicPr>
          <p:nvPr/>
        </p:nvPicPr>
        <p:blipFill>
          <a:blip r:embed="rId3"/>
          <a:stretch>
            <a:fillRect/>
          </a:stretch>
        </p:blipFill>
        <p:spPr>
          <a:xfrm rot="1366061">
            <a:off x="8689904" y="3527238"/>
            <a:ext cx="3236039" cy="3236039"/>
          </a:xfrm>
          <a:prstGeom prst="rect">
            <a:avLst/>
          </a:prstGeom>
        </p:spPr>
      </p:pic>
      <p:pic>
        <p:nvPicPr>
          <p:cNvPr id="6" name="Picture 5">
            <a:extLst>
              <a:ext uri="{FF2B5EF4-FFF2-40B4-BE49-F238E27FC236}">
                <a16:creationId xmlns:a16="http://schemas.microsoft.com/office/drawing/2014/main" id="{1CD5E70D-D7D1-087F-ACDB-1FA05C036253}"/>
              </a:ext>
            </a:extLst>
          </p:cNvPr>
          <p:cNvPicPr>
            <a:picLocks noChangeAspect="1"/>
          </p:cNvPicPr>
          <p:nvPr/>
        </p:nvPicPr>
        <p:blipFill>
          <a:blip r:embed="rId4"/>
          <a:stretch>
            <a:fillRect/>
          </a:stretch>
        </p:blipFill>
        <p:spPr>
          <a:xfrm>
            <a:off x="1204454" y="4805017"/>
            <a:ext cx="1668162" cy="1668162"/>
          </a:xfrm>
          <a:prstGeom prst="rect">
            <a:avLst/>
          </a:prstGeom>
        </p:spPr>
      </p:pic>
      <p:sp>
        <p:nvSpPr>
          <p:cNvPr id="7" name="Content Placeholder 2">
            <a:extLst>
              <a:ext uri="{FF2B5EF4-FFF2-40B4-BE49-F238E27FC236}">
                <a16:creationId xmlns:a16="http://schemas.microsoft.com/office/drawing/2014/main" id="{373D2B4B-4845-2D8B-ADB7-BEAA340D39CE}"/>
              </a:ext>
            </a:extLst>
          </p:cNvPr>
          <p:cNvSpPr txBox="1">
            <a:spLocks/>
          </p:cNvSpPr>
          <p:nvPr/>
        </p:nvSpPr>
        <p:spPr>
          <a:xfrm>
            <a:off x="2872616" y="5907972"/>
            <a:ext cx="1495651" cy="56520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b="1" dirty="0"/>
              <a:t>60 Mins</a:t>
            </a:r>
          </a:p>
        </p:txBody>
      </p:sp>
    </p:spTree>
    <p:extLst>
      <p:ext uri="{BB962C8B-B14F-4D97-AF65-F5344CB8AC3E}">
        <p14:creationId xmlns:p14="http://schemas.microsoft.com/office/powerpoint/2010/main" val="2353662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10F90-326A-08CD-2BE9-1DFE40CC5647}"/>
              </a:ext>
            </a:extLst>
          </p:cNvPr>
          <p:cNvSpPr>
            <a:spLocks noGrp="1"/>
          </p:cNvSpPr>
          <p:nvPr>
            <p:ph type="title"/>
          </p:nvPr>
        </p:nvSpPr>
        <p:spPr>
          <a:xfrm>
            <a:off x="6429632" y="427237"/>
            <a:ext cx="5486399" cy="763600"/>
          </a:xfrm>
        </p:spPr>
        <p:txBody>
          <a:bodyPr/>
          <a:lstStyle/>
          <a:p>
            <a:r>
              <a:rPr lang="en-US" dirty="0"/>
              <a:t>THE NEED OF THE DATA PROTECTION ACT</a:t>
            </a:r>
            <a:endParaRPr lang="en-GB" dirty="0"/>
          </a:p>
        </p:txBody>
      </p:sp>
      <p:pic>
        <p:nvPicPr>
          <p:cNvPr id="3" name="Picture Placeholder 12" descr="Portrait of a team member">
            <a:extLst>
              <a:ext uri="{FF2B5EF4-FFF2-40B4-BE49-F238E27FC236}">
                <a16:creationId xmlns:a16="http://schemas.microsoft.com/office/drawing/2014/main" id="{7F191E37-33C4-7A3A-0C44-995CC42BE60B}"/>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0" y="0"/>
            <a:ext cx="6096000" cy="6858000"/>
          </a:xfrm>
          <a:prstGeom prst="rect">
            <a:avLst/>
          </a:prstGeom>
        </p:spPr>
      </p:pic>
      <p:pic>
        <p:nvPicPr>
          <p:cNvPr id="4" name="Picture 3">
            <a:extLst>
              <a:ext uri="{FF2B5EF4-FFF2-40B4-BE49-F238E27FC236}">
                <a16:creationId xmlns:a16="http://schemas.microsoft.com/office/drawing/2014/main" id="{590F1746-153D-6474-A389-404E47FA1480}"/>
              </a:ext>
            </a:extLst>
          </p:cNvPr>
          <p:cNvPicPr>
            <a:picLocks noChangeAspect="1"/>
          </p:cNvPicPr>
          <p:nvPr/>
        </p:nvPicPr>
        <p:blipFill>
          <a:blip r:embed="rId3">
            <a:duotone>
              <a:prstClr val="black"/>
              <a:srgbClr val="FAECE1">
                <a:tint val="45000"/>
                <a:satMod val="400000"/>
              </a:srgbClr>
            </a:duotone>
            <a:extLst>
              <a:ext uri="{BEBA8EAE-BF5A-486C-A8C5-ECC9F3942E4B}">
                <a14:imgProps xmlns:a14="http://schemas.microsoft.com/office/drawing/2010/main">
                  <a14:imgLayer r:embed="rId4">
                    <a14:imgEffect>
                      <a14:colorTemperature colorTemp="4700"/>
                    </a14:imgEffect>
                    <a14:imgEffect>
                      <a14:saturation sat="400000"/>
                    </a14:imgEffect>
                    <a14:imgEffect>
                      <a14:brightnessContrast contrast="-20000"/>
                    </a14:imgEffect>
                  </a14:imgLayer>
                </a14:imgProps>
              </a:ext>
            </a:extLst>
          </a:blip>
          <a:stretch>
            <a:fillRect/>
          </a:stretch>
        </p:blipFill>
        <p:spPr>
          <a:xfrm>
            <a:off x="6095999" y="3020120"/>
            <a:ext cx="6096001" cy="2145318"/>
          </a:xfrm>
          <a:prstGeom prst="rect">
            <a:avLst/>
          </a:prstGeom>
        </p:spPr>
      </p:pic>
    </p:spTree>
    <p:extLst>
      <p:ext uri="{BB962C8B-B14F-4D97-AF65-F5344CB8AC3E}">
        <p14:creationId xmlns:p14="http://schemas.microsoft.com/office/powerpoint/2010/main" val="24856622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3B1F8-3128-0255-EA0E-BAF7AF30A166}"/>
              </a:ext>
            </a:extLst>
          </p:cNvPr>
          <p:cNvSpPr>
            <a:spLocks noGrp="1"/>
          </p:cNvSpPr>
          <p:nvPr>
            <p:ph type="title"/>
          </p:nvPr>
        </p:nvSpPr>
        <p:spPr/>
        <p:txBody>
          <a:bodyPr/>
          <a:lstStyle/>
          <a:p>
            <a:r>
              <a:rPr lang="en-US" dirty="0"/>
              <a:t>The Need of the Data Protection Act</a:t>
            </a:r>
            <a:endParaRPr lang="en-GB" dirty="0"/>
          </a:p>
        </p:txBody>
      </p:sp>
      <p:sp>
        <p:nvSpPr>
          <p:cNvPr id="8" name="Title 1">
            <a:extLst>
              <a:ext uri="{FF2B5EF4-FFF2-40B4-BE49-F238E27FC236}">
                <a16:creationId xmlns:a16="http://schemas.microsoft.com/office/drawing/2014/main" id="{0D385F83-A370-2430-231B-9CAACA9F0C5C}"/>
              </a:ext>
            </a:extLst>
          </p:cNvPr>
          <p:cNvSpPr txBox="1">
            <a:spLocks/>
          </p:cNvSpPr>
          <p:nvPr/>
        </p:nvSpPr>
        <p:spPr>
          <a:xfrm>
            <a:off x="952145" y="1817963"/>
            <a:ext cx="7416407" cy="2045878"/>
          </a:xfrm>
          <a:prstGeom prst="rect">
            <a:avLst/>
          </a:prstGeom>
          <a:ln>
            <a:noFill/>
          </a:ln>
        </p:spPr>
        <p:txBody>
          <a:bodyPr vert="horz" lIns="0" tIns="0" rIns="0" bIns="0" rtlCol="0" anchor="t" anchorCtr="0">
            <a:normAutofit fontScale="90000"/>
          </a:bodyPr>
          <a:lstStyle>
            <a:lvl1pPr algn="l" defTabSz="914400" rtl="0" eaLnBrk="1" latinLnBrk="0" hangingPunct="1">
              <a:lnSpc>
                <a:spcPct val="100000"/>
              </a:lnSpc>
              <a:spcBef>
                <a:spcPct val="0"/>
              </a:spcBef>
              <a:buNone/>
              <a:defRPr sz="2800" b="0" i="0" kern="1200" spc="100" baseline="0">
                <a:solidFill>
                  <a:schemeClr val="bg1"/>
                </a:solidFill>
                <a:latin typeface="+mn-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GB" sz="2800" b="0" i="0" u="none" strike="noStrike" kern="1200" cap="none" spc="100" normalizeH="0" baseline="0" noProof="0" dirty="0">
                <a:ln>
                  <a:noFill/>
                </a:ln>
                <a:solidFill>
                  <a:srgbClr val="000000"/>
                </a:solidFill>
                <a:effectLst/>
                <a:uLnTx/>
                <a:uFillTx/>
                <a:latin typeface="Franklin Gothic Book"/>
                <a:ea typeface="+mj-ea"/>
                <a:cs typeface="+mj-cs"/>
              </a:rPr>
              <a:t>During the second half of the 20th Century, businesses, organisations and the government began using computers to store information about their customers, clients and staff in Databases. </a:t>
            </a:r>
            <a:br>
              <a:rPr kumimoji="0" lang="en-GB" sz="2800" b="0" i="0" u="none" strike="noStrike" kern="1200" cap="none" spc="100" normalizeH="0" baseline="0" noProof="0" dirty="0">
                <a:ln>
                  <a:noFill/>
                </a:ln>
                <a:solidFill>
                  <a:srgbClr val="000000"/>
                </a:solidFill>
                <a:effectLst/>
                <a:uLnTx/>
                <a:uFillTx/>
                <a:latin typeface="Franklin Gothic Book"/>
                <a:ea typeface="+mj-ea"/>
                <a:cs typeface="+mj-cs"/>
              </a:rPr>
            </a:br>
            <a:endParaRPr kumimoji="0" lang="en-GB" sz="2800" b="0" i="0" u="none" strike="noStrike" kern="1200" cap="none" spc="100" normalizeH="0" baseline="0" noProof="0" dirty="0">
              <a:ln>
                <a:noFill/>
              </a:ln>
              <a:solidFill>
                <a:srgbClr val="000000"/>
              </a:solidFill>
              <a:effectLst/>
              <a:uLnTx/>
              <a:uFillTx/>
              <a:latin typeface="Franklin Gothic Book"/>
              <a:ea typeface="+mj-ea"/>
              <a:cs typeface="+mj-cs"/>
            </a:endParaRPr>
          </a:p>
        </p:txBody>
      </p:sp>
      <p:sp>
        <p:nvSpPr>
          <p:cNvPr id="9" name="TextBox 8">
            <a:extLst>
              <a:ext uri="{FF2B5EF4-FFF2-40B4-BE49-F238E27FC236}">
                <a16:creationId xmlns:a16="http://schemas.microsoft.com/office/drawing/2014/main" id="{F5BDFEDC-133F-E5BB-EA5B-4B3A43F53734}"/>
              </a:ext>
            </a:extLst>
          </p:cNvPr>
          <p:cNvSpPr txBox="1"/>
          <p:nvPr/>
        </p:nvSpPr>
        <p:spPr>
          <a:xfrm>
            <a:off x="1429311" y="3748025"/>
            <a:ext cx="6462074" cy="2954655"/>
          </a:xfrm>
          <a:prstGeom prst="rect">
            <a:avLst/>
          </a:prstGeom>
          <a:noFill/>
        </p:spPr>
        <p:txBody>
          <a:bodyPr wrap="square">
            <a:spAutoFit/>
          </a:bodyPr>
          <a:lstStyle/>
          <a:p>
            <a:pPr algn="ctr"/>
            <a:r>
              <a:rPr lang="en-GB" sz="2400" dirty="0">
                <a:solidFill>
                  <a:srgbClr val="000000"/>
                </a:solidFill>
                <a:latin typeface="Franklin Gothic Book"/>
              </a:rPr>
              <a:t>For Example:</a:t>
            </a:r>
          </a:p>
          <a:p>
            <a:pPr marL="342900" indent="-342900" algn="ctr">
              <a:buFont typeface="Wingdings" panose="05000000000000000000" pitchFamily="2" charset="2"/>
              <a:buChar char="v"/>
            </a:pPr>
            <a:r>
              <a:rPr lang="en-GB" sz="2400" dirty="0">
                <a:solidFill>
                  <a:srgbClr val="000000"/>
                </a:solidFill>
                <a:latin typeface="Franklin Gothic Book"/>
              </a:rPr>
              <a:t>Names</a:t>
            </a:r>
          </a:p>
          <a:p>
            <a:pPr marL="342900" indent="-342900" algn="ctr">
              <a:buFont typeface="Wingdings" panose="05000000000000000000" pitchFamily="2" charset="2"/>
              <a:buChar char="v"/>
            </a:pPr>
            <a:r>
              <a:rPr lang="en-GB" sz="2400" dirty="0">
                <a:solidFill>
                  <a:srgbClr val="000000"/>
                </a:solidFill>
                <a:latin typeface="Franklin Gothic Book"/>
              </a:rPr>
              <a:t>Addresses</a:t>
            </a:r>
          </a:p>
          <a:p>
            <a:pPr marL="342900" indent="-342900" algn="ctr">
              <a:buFont typeface="Wingdings" panose="05000000000000000000" pitchFamily="2" charset="2"/>
              <a:buChar char="v"/>
            </a:pPr>
            <a:r>
              <a:rPr lang="en-GB" sz="2400" dirty="0">
                <a:solidFill>
                  <a:srgbClr val="000000"/>
                </a:solidFill>
                <a:latin typeface="Franklin Gothic Book"/>
              </a:rPr>
              <a:t>Contact Information</a:t>
            </a:r>
          </a:p>
          <a:p>
            <a:pPr marL="342900" indent="-342900" algn="ctr">
              <a:buFont typeface="Wingdings" panose="05000000000000000000" pitchFamily="2" charset="2"/>
              <a:buChar char="v"/>
            </a:pPr>
            <a:r>
              <a:rPr lang="en-GB" sz="2400" dirty="0">
                <a:solidFill>
                  <a:srgbClr val="000000"/>
                </a:solidFill>
                <a:latin typeface="Franklin Gothic Book"/>
              </a:rPr>
              <a:t>Employment History</a:t>
            </a:r>
          </a:p>
          <a:p>
            <a:pPr marL="342900" indent="-342900" algn="ctr">
              <a:buFont typeface="Wingdings" panose="05000000000000000000" pitchFamily="2" charset="2"/>
              <a:buChar char="v"/>
            </a:pPr>
            <a:r>
              <a:rPr lang="en-GB" sz="2400" dirty="0">
                <a:solidFill>
                  <a:srgbClr val="000000"/>
                </a:solidFill>
                <a:latin typeface="Franklin Gothic Book"/>
              </a:rPr>
              <a:t>Medical Conditions</a:t>
            </a:r>
          </a:p>
          <a:p>
            <a:pPr marL="342900" indent="-342900" algn="ctr">
              <a:buFont typeface="Wingdings" panose="05000000000000000000" pitchFamily="2" charset="2"/>
              <a:buChar char="v"/>
            </a:pPr>
            <a:r>
              <a:rPr lang="en-GB" sz="2400" dirty="0">
                <a:solidFill>
                  <a:srgbClr val="000000"/>
                </a:solidFill>
                <a:latin typeface="Franklin Gothic Book"/>
              </a:rPr>
              <a:t>Convictions Credit History</a:t>
            </a:r>
            <a:br>
              <a:rPr lang="en-GB" dirty="0">
                <a:solidFill>
                  <a:srgbClr val="000000"/>
                </a:solidFill>
                <a:latin typeface="Franklin Gothic Book"/>
              </a:rPr>
            </a:br>
            <a:endParaRPr lang="en-GB" dirty="0">
              <a:solidFill>
                <a:srgbClr val="000000"/>
              </a:solidFill>
              <a:latin typeface="Franklin Gothic Book"/>
            </a:endParaRPr>
          </a:p>
        </p:txBody>
      </p:sp>
      <p:pic>
        <p:nvPicPr>
          <p:cNvPr id="11" name="Picture 10">
            <a:extLst>
              <a:ext uri="{FF2B5EF4-FFF2-40B4-BE49-F238E27FC236}">
                <a16:creationId xmlns:a16="http://schemas.microsoft.com/office/drawing/2014/main" id="{6BCCAF2E-A6EC-E62D-26C4-4752A7678278}"/>
              </a:ext>
            </a:extLst>
          </p:cNvPr>
          <p:cNvPicPr>
            <a:picLocks noChangeAspect="1"/>
          </p:cNvPicPr>
          <p:nvPr/>
        </p:nvPicPr>
        <p:blipFill>
          <a:blip r:embed="rId2"/>
          <a:stretch>
            <a:fillRect/>
          </a:stretch>
        </p:blipFill>
        <p:spPr>
          <a:xfrm>
            <a:off x="8733249" y="3429000"/>
            <a:ext cx="2835404" cy="3104457"/>
          </a:xfrm>
          <a:prstGeom prst="rect">
            <a:avLst/>
          </a:prstGeom>
        </p:spPr>
      </p:pic>
    </p:spTree>
    <p:extLst>
      <p:ext uri="{BB962C8B-B14F-4D97-AF65-F5344CB8AC3E}">
        <p14:creationId xmlns:p14="http://schemas.microsoft.com/office/powerpoint/2010/main" val="7086594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137FE-4262-E072-B32E-41C66ED7F64E}"/>
              </a:ext>
            </a:extLst>
          </p:cNvPr>
          <p:cNvSpPr>
            <a:spLocks noGrp="1"/>
          </p:cNvSpPr>
          <p:nvPr>
            <p:ph type="title"/>
          </p:nvPr>
        </p:nvSpPr>
        <p:spPr/>
        <p:txBody>
          <a:bodyPr/>
          <a:lstStyle/>
          <a:p>
            <a:r>
              <a:rPr lang="en-US" dirty="0"/>
              <a:t>The Need of the Data Protection Act</a:t>
            </a:r>
            <a:endParaRPr lang="en-GB" dirty="0"/>
          </a:p>
        </p:txBody>
      </p:sp>
      <p:sp>
        <p:nvSpPr>
          <p:cNvPr id="5" name="Text Placeholder 3">
            <a:extLst>
              <a:ext uri="{FF2B5EF4-FFF2-40B4-BE49-F238E27FC236}">
                <a16:creationId xmlns:a16="http://schemas.microsoft.com/office/drawing/2014/main" id="{1A4091D4-7384-611D-89D2-65F94C39FACF}"/>
              </a:ext>
            </a:extLst>
          </p:cNvPr>
          <p:cNvSpPr txBox="1">
            <a:spLocks/>
          </p:cNvSpPr>
          <p:nvPr/>
        </p:nvSpPr>
        <p:spPr>
          <a:xfrm>
            <a:off x="971550" y="2291561"/>
            <a:ext cx="5344606" cy="3913475"/>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GB" sz="2000" b="0" i="0" u="none" strike="noStrike" kern="1200" cap="none" spc="0" normalizeH="0" baseline="0" noProof="0" dirty="0">
                <a:ln>
                  <a:noFill/>
                </a:ln>
                <a:solidFill>
                  <a:srgbClr val="000000"/>
                </a:solidFill>
                <a:effectLst/>
                <a:uLnTx/>
                <a:uFillTx/>
                <a:latin typeface="Franklin Gothic Book"/>
                <a:ea typeface="+mn-ea"/>
                <a:cs typeface="+mn-cs"/>
              </a:rPr>
              <a:t>Databases are easily accessed, searched and edited. It’s also far easier to cross-reference information stored in two or more databases than if the records were paper-based.</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GB" sz="2000" b="0" i="0" u="none" strike="noStrike" kern="1200" cap="none" spc="0" normalizeH="0" baseline="0" noProof="0" dirty="0">
                <a:ln>
                  <a:noFill/>
                </a:ln>
                <a:solidFill>
                  <a:srgbClr val="000000"/>
                </a:solidFill>
                <a:effectLst/>
                <a:uLnTx/>
                <a:uFillTx/>
                <a:latin typeface="Franklin Gothic Book"/>
                <a:ea typeface="+mn-ea"/>
                <a:cs typeface="+mn-cs"/>
              </a:rPr>
              <a:t>The computers on which databases resided were often networked. This allowed for organisation-wide access to databases and offered an easy way to share information with other organisations. </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GB" sz="1600" b="0" i="0" u="none" strike="noStrike" kern="1200" cap="none" spc="0" normalizeH="0" baseline="0" noProof="0" dirty="0">
              <a:ln>
                <a:noFill/>
              </a:ln>
              <a:solidFill>
                <a:srgbClr val="000000"/>
              </a:solidFill>
              <a:effectLst/>
              <a:uLnTx/>
              <a:uFillTx/>
              <a:latin typeface="Franklin Gothic Book"/>
              <a:ea typeface="+mn-ea"/>
              <a:cs typeface="+mn-cs"/>
            </a:endParaRPr>
          </a:p>
        </p:txBody>
      </p:sp>
      <p:pic>
        <p:nvPicPr>
          <p:cNvPr id="7" name="Picture 6">
            <a:extLst>
              <a:ext uri="{FF2B5EF4-FFF2-40B4-BE49-F238E27FC236}">
                <a16:creationId xmlns:a16="http://schemas.microsoft.com/office/drawing/2014/main" id="{B822EC60-AE48-FAAF-FB18-446963928E75}"/>
              </a:ext>
            </a:extLst>
          </p:cNvPr>
          <p:cNvPicPr>
            <a:picLocks noChangeAspect="1"/>
          </p:cNvPicPr>
          <p:nvPr/>
        </p:nvPicPr>
        <p:blipFill>
          <a:blip r:embed="rId2"/>
          <a:stretch>
            <a:fillRect/>
          </a:stretch>
        </p:blipFill>
        <p:spPr>
          <a:xfrm>
            <a:off x="6990360" y="1912174"/>
            <a:ext cx="4762500" cy="3924300"/>
          </a:xfrm>
          <a:prstGeom prst="rect">
            <a:avLst/>
          </a:prstGeom>
        </p:spPr>
      </p:pic>
    </p:spTree>
    <p:extLst>
      <p:ext uri="{BB962C8B-B14F-4D97-AF65-F5344CB8AC3E}">
        <p14:creationId xmlns:p14="http://schemas.microsoft.com/office/powerpoint/2010/main" val="2362742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32E973-8C7C-5684-532D-894C77F719BC}"/>
              </a:ext>
            </a:extLst>
          </p:cNvPr>
          <p:cNvSpPr>
            <a:spLocks noGrp="1"/>
          </p:cNvSpPr>
          <p:nvPr>
            <p:ph type="title"/>
          </p:nvPr>
        </p:nvSpPr>
        <p:spPr/>
        <p:txBody>
          <a:bodyPr/>
          <a:lstStyle/>
          <a:p>
            <a:r>
              <a:rPr lang="en-US" dirty="0"/>
              <a:t>Objectives </a:t>
            </a:r>
          </a:p>
        </p:txBody>
      </p:sp>
      <p:graphicFrame>
        <p:nvGraphicFramePr>
          <p:cNvPr id="23" name="SmartArt Placeholder 22" descr="Smart Art graphic">
            <a:extLst>
              <a:ext uri="{FF2B5EF4-FFF2-40B4-BE49-F238E27FC236}">
                <a16:creationId xmlns:a16="http://schemas.microsoft.com/office/drawing/2014/main" id="{052BCF66-872C-892A-B069-DFE7AD4A7363}"/>
              </a:ext>
            </a:extLst>
          </p:cNvPr>
          <p:cNvGraphicFramePr>
            <a:graphicFrameLocks noGrp="1"/>
          </p:cNvGraphicFramePr>
          <p:nvPr>
            <p:ph type="dgm" sz="quarter" idx="29"/>
            <p:extLst>
              <p:ext uri="{D42A27DB-BD31-4B8C-83A1-F6EECF244321}">
                <p14:modId xmlns:p14="http://schemas.microsoft.com/office/powerpoint/2010/main" val="3487778895"/>
              </p:ext>
            </p:extLst>
          </p:nvPr>
        </p:nvGraphicFramePr>
        <p:xfrm>
          <a:off x="800100" y="1235075"/>
          <a:ext cx="10644188" cy="49752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4" name="Picture Placeholder 23" descr="Isometric Drawing">
            <a:extLst>
              <a:ext uri="{FF2B5EF4-FFF2-40B4-BE49-F238E27FC236}">
                <a16:creationId xmlns:a16="http://schemas.microsoft.com/office/drawing/2014/main" id="{BC1082C1-D3C7-E05C-E76A-407BF92BA609}"/>
              </a:ext>
            </a:extLst>
          </p:cNvPr>
          <p:cNvPicPr>
            <a:picLocks noGrp="1" noChangeAspect="1"/>
          </p:cNvPicPr>
          <p:nvPr>
            <p:ph type="pic" sz="quarter" idx="26"/>
          </p:nvPr>
        </p:nvPicPr>
        <p:blipFill rotWithShape="1">
          <a:blip r:embed="rId7">
            <a:extLst>
              <a:ext uri="{96DAC541-7B7A-43D3-8B79-37D633B846F1}">
                <asvg:svgBlip xmlns:asvg="http://schemas.microsoft.com/office/drawing/2016/SVG/main" r:embed="rId8"/>
              </a:ext>
            </a:extLst>
          </a:blip>
          <a:srcRect l="1195" r="1195"/>
          <a:stretch/>
        </p:blipFill>
        <p:spPr/>
      </p:pic>
    </p:spTree>
    <p:extLst>
      <p:ext uri="{BB962C8B-B14F-4D97-AF65-F5344CB8AC3E}">
        <p14:creationId xmlns:p14="http://schemas.microsoft.com/office/powerpoint/2010/main" val="41203933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3D94A-4A46-85C6-2E56-F437F13A0F75}"/>
              </a:ext>
            </a:extLst>
          </p:cNvPr>
          <p:cNvSpPr>
            <a:spLocks noGrp="1"/>
          </p:cNvSpPr>
          <p:nvPr>
            <p:ph type="title"/>
          </p:nvPr>
        </p:nvSpPr>
        <p:spPr/>
        <p:txBody>
          <a:bodyPr/>
          <a:lstStyle/>
          <a:p>
            <a:r>
              <a:rPr lang="en-GB" dirty="0"/>
              <a:t>The Need of the Data Protection Act</a:t>
            </a:r>
          </a:p>
        </p:txBody>
      </p:sp>
      <p:sp>
        <p:nvSpPr>
          <p:cNvPr id="5" name="Text Placeholder 3">
            <a:extLst>
              <a:ext uri="{FF2B5EF4-FFF2-40B4-BE49-F238E27FC236}">
                <a16:creationId xmlns:a16="http://schemas.microsoft.com/office/drawing/2014/main" id="{89EDBC5C-7BE6-F9EB-5E87-A8639108E216}"/>
              </a:ext>
            </a:extLst>
          </p:cNvPr>
          <p:cNvSpPr txBox="1">
            <a:spLocks/>
          </p:cNvSpPr>
          <p:nvPr/>
        </p:nvSpPr>
        <p:spPr>
          <a:xfrm>
            <a:off x="5336721" y="2315509"/>
            <a:ext cx="5344606" cy="39134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t>The 2018 Date Protection Act was passed by Parliament to control the way information is handled and to give legal rights to people who have information stored about them.</a:t>
            </a:r>
          </a:p>
          <a:p>
            <a:endParaRPr lang="en-GB" sz="2000" dirty="0"/>
          </a:p>
          <a:p>
            <a:pPr marL="0" indent="0">
              <a:buNone/>
            </a:pPr>
            <a:r>
              <a:rPr lang="en-GB" sz="2000" dirty="0"/>
              <a:t>Other European Union countries have passed similar laws as often information is held in more than one country.</a:t>
            </a:r>
          </a:p>
          <a:p>
            <a:endParaRPr lang="en-GB" sz="2000" dirty="0"/>
          </a:p>
          <a:p>
            <a:endParaRPr lang="en-GB" dirty="0"/>
          </a:p>
        </p:txBody>
      </p:sp>
      <p:pic>
        <p:nvPicPr>
          <p:cNvPr id="6" name="Picture 5">
            <a:extLst>
              <a:ext uri="{FF2B5EF4-FFF2-40B4-BE49-F238E27FC236}">
                <a16:creationId xmlns:a16="http://schemas.microsoft.com/office/drawing/2014/main" id="{FA59FF88-9370-E7EF-550E-EB8A1BF9DCA8}"/>
              </a:ext>
            </a:extLst>
          </p:cNvPr>
          <p:cNvPicPr>
            <a:picLocks noChangeAspect="1"/>
          </p:cNvPicPr>
          <p:nvPr/>
        </p:nvPicPr>
        <p:blipFill>
          <a:blip r:embed="rId2"/>
          <a:stretch>
            <a:fillRect/>
          </a:stretch>
        </p:blipFill>
        <p:spPr>
          <a:xfrm>
            <a:off x="304552" y="1805296"/>
            <a:ext cx="4762500" cy="3924300"/>
          </a:xfrm>
          <a:prstGeom prst="rect">
            <a:avLst/>
          </a:prstGeom>
        </p:spPr>
      </p:pic>
    </p:spTree>
    <p:extLst>
      <p:ext uri="{BB962C8B-B14F-4D97-AF65-F5344CB8AC3E}">
        <p14:creationId xmlns:p14="http://schemas.microsoft.com/office/powerpoint/2010/main" val="33951161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21A859D-A5C7-DB0E-E653-1DB05809B3CA}"/>
              </a:ext>
            </a:extLst>
          </p:cNvPr>
          <p:cNvSpPr>
            <a:spLocks noGrp="1"/>
          </p:cNvSpPr>
          <p:nvPr>
            <p:ph type="title"/>
          </p:nvPr>
        </p:nvSpPr>
        <p:spPr>
          <a:xfrm>
            <a:off x="791022" y="416577"/>
            <a:ext cx="10643616" cy="717279"/>
          </a:xfrm>
        </p:spPr>
        <p:txBody>
          <a:bodyPr/>
          <a:lstStyle/>
          <a:p>
            <a:r>
              <a:rPr lang="en-GB" dirty="0"/>
              <a:t>The Need of the Data Protection Act</a:t>
            </a:r>
          </a:p>
        </p:txBody>
      </p:sp>
      <p:sp>
        <p:nvSpPr>
          <p:cNvPr id="6" name="Subtitle 2">
            <a:extLst>
              <a:ext uri="{FF2B5EF4-FFF2-40B4-BE49-F238E27FC236}">
                <a16:creationId xmlns:a16="http://schemas.microsoft.com/office/drawing/2014/main" id="{83AEBB81-9B86-3817-A6D2-6C8A5B2F8DE9}"/>
              </a:ext>
            </a:extLst>
          </p:cNvPr>
          <p:cNvSpPr txBox="1">
            <a:spLocks/>
          </p:cNvSpPr>
          <p:nvPr/>
        </p:nvSpPr>
        <p:spPr>
          <a:xfrm>
            <a:off x="502722" y="2308513"/>
            <a:ext cx="5814951" cy="321821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t>If you hold data about someone else (the data subject) you are a data controller, and if you are storing, using processing data belonging to another organisation then you are a data processor and must have a formal  DPA (data processing agreement) with the data controller.</a:t>
            </a:r>
          </a:p>
        </p:txBody>
      </p:sp>
      <p:pic>
        <p:nvPicPr>
          <p:cNvPr id="7" name="Picture 6">
            <a:extLst>
              <a:ext uri="{FF2B5EF4-FFF2-40B4-BE49-F238E27FC236}">
                <a16:creationId xmlns:a16="http://schemas.microsoft.com/office/drawing/2014/main" id="{086290B0-9217-173E-474F-3ED71193C79A}"/>
              </a:ext>
            </a:extLst>
          </p:cNvPr>
          <p:cNvPicPr>
            <a:picLocks noChangeAspect="1"/>
          </p:cNvPicPr>
          <p:nvPr/>
        </p:nvPicPr>
        <p:blipFill>
          <a:blip r:embed="rId2"/>
          <a:stretch>
            <a:fillRect/>
          </a:stretch>
        </p:blipFill>
        <p:spPr>
          <a:xfrm>
            <a:off x="6926778" y="1602426"/>
            <a:ext cx="4762500" cy="3924300"/>
          </a:xfrm>
          <a:prstGeom prst="rect">
            <a:avLst/>
          </a:prstGeom>
        </p:spPr>
      </p:pic>
    </p:spTree>
    <p:extLst>
      <p:ext uri="{BB962C8B-B14F-4D97-AF65-F5344CB8AC3E}">
        <p14:creationId xmlns:p14="http://schemas.microsoft.com/office/powerpoint/2010/main" val="5852130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4C043-3B9A-C391-A069-A805D57E1B54}"/>
              </a:ext>
            </a:extLst>
          </p:cNvPr>
          <p:cNvSpPr>
            <a:spLocks noGrp="1"/>
          </p:cNvSpPr>
          <p:nvPr>
            <p:ph type="title"/>
          </p:nvPr>
        </p:nvSpPr>
        <p:spPr/>
        <p:txBody>
          <a:bodyPr/>
          <a:lstStyle/>
          <a:p>
            <a:r>
              <a:rPr lang="en-GB" dirty="0"/>
              <a:t>Case Study </a:t>
            </a:r>
          </a:p>
        </p:txBody>
      </p:sp>
      <p:sp>
        <p:nvSpPr>
          <p:cNvPr id="5" name="Title 1">
            <a:extLst>
              <a:ext uri="{FF2B5EF4-FFF2-40B4-BE49-F238E27FC236}">
                <a16:creationId xmlns:a16="http://schemas.microsoft.com/office/drawing/2014/main" id="{752BDF31-2D02-3456-30B6-0B86E09B6E7A}"/>
              </a:ext>
            </a:extLst>
          </p:cNvPr>
          <p:cNvSpPr txBox="1">
            <a:spLocks/>
          </p:cNvSpPr>
          <p:nvPr/>
        </p:nvSpPr>
        <p:spPr>
          <a:xfrm>
            <a:off x="528593" y="2328587"/>
            <a:ext cx="9113232" cy="4112836"/>
          </a:xfrm>
          <a:prstGeom prst="rect">
            <a:avLst/>
          </a:prstGeom>
          <a:ln>
            <a:noFill/>
          </a:ln>
        </p:spPr>
        <p:txBody>
          <a:bodyPr vert="horz" lIns="0" tIns="0" rIns="0" bIns="0" rtlCol="0" anchor="t" anchorCtr="0">
            <a:normAutofit fontScale="90000" lnSpcReduction="10000"/>
          </a:bodyPr>
          <a:lstStyle>
            <a:lvl1pPr algn="l" defTabSz="914400" rtl="0" eaLnBrk="1" latinLnBrk="0" hangingPunct="1">
              <a:lnSpc>
                <a:spcPct val="100000"/>
              </a:lnSpc>
              <a:spcBef>
                <a:spcPct val="0"/>
              </a:spcBef>
              <a:buNone/>
              <a:defRPr sz="2800" b="0" i="0" kern="1200" spc="100" baseline="0">
                <a:solidFill>
                  <a:schemeClr val="bg1"/>
                </a:solidFill>
                <a:latin typeface="+mn-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GB" sz="2800" b="0" i="0" u="none" strike="noStrike" kern="1200" cap="none" spc="100" normalizeH="0" baseline="0" noProof="0" dirty="0">
                <a:ln>
                  <a:noFill/>
                </a:ln>
                <a:solidFill>
                  <a:srgbClr val="000000"/>
                </a:solidFill>
                <a:effectLst/>
                <a:uLnTx/>
                <a:uFillTx/>
                <a:latin typeface="Franklin Gothic Book"/>
                <a:ea typeface="+mj-ea"/>
                <a:cs typeface="+mj-cs"/>
              </a:rPr>
              <a:t>TalkTalk, a telecommunications provider, suffered a major data breach in 2015.</a:t>
            </a:r>
            <a:br>
              <a:rPr kumimoji="0" lang="en-GB" sz="2800" b="0" i="0" u="none" strike="noStrike" kern="1200" cap="none" spc="100" normalizeH="0" baseline="0" noProof="0" dirty="0">
                <a:ln>
                  <a:noFill/>
                </a:ln>
                <a:solidFill>
                  <a:srgbClr val="000000"/>
                </a:solidFill>
                <a:effectLst/>
                <a:uLnTx/>
                <a:uFillTx/>
                <a:latin typeface="Franklin Gothic Book"/>
                <a:ea typeface="+mj-ea"/>
                <a:cs typeface="+mj-cs"/>
              </a:rPr>
            </a:br>
            <a:br>
              <a:rPr kumimoji="0" lang="en-GB" sz="2800" b="0" i="0" u="none" strike="noStrike" kern="1200" cap="none" spc="100" normalizeH="0" baseline="0" noProof="0" dirty="0">
                <a:ln>
                  <a:noFill/>
                </a:ln>
                <a:solidFill>
                  <a:srgbClr val="000000"/>
                </a:solidFill>
                <a:effectLst/>
                <a:uLnTx/>
                <a:uFillTx/>
                <a:latin typeface="Franklin Gothic Book"/>
                <a:ea typeface="+mj-ea"/>
                <a:cs typeface="+mj-cs"/>
              </a:rPr>
            </a:br>
            <a:r>
              <a:rPr kumimoji="0" lang="en-GB" sz="2800" b="0" i="0" u="none" strike="noStrike" kern="1200" cap="none" spc="100" normalizeH="0" baseline="0" noProof="0" dirty="0">
                <a:ln>
                  <a:noFill/>
                </a:ln>
                <a:solidFill>
                  <a:srgbClr val="000000"/>
                </a:solidFill>
                <a:effectLst/>
                <a:uLnTx/>
                <a:uFillTx/>
                <a:latin typeface="Franklin Gothic Book"/>
                <a:ea typeface="+mj-ea"/>
                <a:cs typeface="+mj-cs"/>
              </a:rPr>
              <a:t>How were many customers’ details where stolen?</a:t>
            </a:r>
            <a:br>
              <a:rPr kumimoji="0" lang="en-GB" sz="2800" b="0" i="0" u="none" strike="noStrike" kern="1200" cap="none" spc="100" normalizeH="0" baseline="0" noProof="0" dirty="0">
                <a:ln>
                  <a:noFill/>
                </a:ln>
                <a:solidFill>
                  <a:srgbClr val="000000"/>
                </a:solidFill>
                <a:effectLst/>
                <a:uLnTx/>
                <a:uFillTx/>
                <a:latin typeface="Franklin Gothic Book"/>
                <a:ea typeface="+mj-ea"/>
                <a:cs typeface="+mj-cs"/>
              </a:rPr>
            </a:br>
            <a:br>
              <a:rPr kumimoji="0" lang="en-GB" sz="2800" b="0" i="1" u="none" strike="noStrike" kern="1200" cap="none" spc="100" normalizeH="0" baseline="0" noProof="0" dirty="0">
                <a:ln>
                  <a:noFill/>
                </a:ln>
                <a:solidFill>
                  <a:srgbClr val="000000"/>
                </a:solidFill>
                <a:effectLst/>
                <a:uLnTx/>
                <a:uFillTx/>
                <a:latin typeface="Franklin Gothic Book"/>
                <a:ea typeface="+mj-ea"/>
                <a:cs typeface="+mj-cs"/>
              </a:rPr>
            </a:br>
            <a:r>
              <a:rPr kumimoji="0" lang="en-GB" sz="2800" b="0" i="0" u="none" strike="noStrike" kern="1200" cap="none" spc="100" normalizeH="0" baseline="0" noProof="0" dirty="0">
                <a:ln>
                  <a:noFill/>
                </a:ln>
                <a:solidFill>
                  <a:srgbClr val="000000"/>
                </a:solidFill>
                <a:effectLst/>
                <a:uLnTx/>
                <a:uFillTx/>
                <a:latin typeface="Franklin Gothic Book"/>
                <a:ea typeface="+mj-ea"/>
                <a:cs typeface="+mj-cs"/>
              </a:rPr>
              <a:t>How much ICO get fined?</a:t>
            </a:r>
            <a:br>
              <a:rPr kumimoji="0" lang="en-GB" sz="2800" b="0" i="0" u="none" strike="noStrike" kern="1200" cap="none" spc="100" normalizeH="0" baseline="0" noProof="0" dirty="0">
                <a:ln>
                  <a:noFill/>
                </a:ln>
                <a:solidFill>
                  <a:srgbClr val="000000"/>
                </a:solidFill>
                <a:effectLst/>
                <a:uLnTx/>
                <a:uFillTx/>
                <a:latin typeface="Franklin Gothic Book"/>
                <a:ea typeface="+mj-ea"/>
                <a:cs typeface="+mj-cs"/>
              </a:rPr>
            </a:br>
            <a:br>
              <a:rPr kumimoji="0" lang="en-GB" sz="2800" b="0" i="0" u="none" strike="noStrike" kern="1200" cap="none" spc="100" normalizeH="0" baseline="0" noProof="0" dirty="0">
                <a:ln>
                  <a:noFill/>
                </a:ln>
                <a:solidFill>
                  <a:srgbClr val="000000"/>
                </a:solidFill>
                <a:effectLst/>
                <a:uLnTx/>
                <a:uFillTx/>
                <a:latin typeface="Franklin Gothic Book"/>
                <a:ea typeface="+mj-ea"/>
                <a:cs typeface="+mj-cs"/>
              </a:rPr>
            </a:br>
            <a:r>
              <a:rPr kumimoji="0" lang="en-GB" sz="2800" b="0" i="0" u="none" strike="noStrike" kern="1200" cap="none" spc="100" normalizeH="0" baseline="0" noProof="0" dirty="0">
                <a:ln>
                  <a:noFill/>
                </a:ln>
                <a:solidFill>
                  <a:srgbClr val="000000"/>
                </a:solidFill>
                <a:effectLst/>
                <a:uLnTx/>
                <a:uFillTx/>
                <a:latin typeface="Franklin Gothic Book"/>
                <a:ea typeface="+mj-ea"/>
                <a:cs typeface="+mj-cs"/>
              </a:rPr>
              <a:t>How much did this cost the company?</a:t>
            </a:r>
            <a:br>
              <a:rPr kumimoji="0" lang="en-GB" sz="2800" b="0" i="0" u="none" strike="noStrike" kern="1200" cap="none" spc="100" normalizeH="0" baseline="0" noProof="0" dirty="0">
                <a:ln>
                  <a:noFill/>
                </a:ln>
                <a:solidFill>
                  <a:srgbClr val="000000"/>
                </a:solidFill>
                <a:effectLst/>
                <a:uLnTx/>
                <a:uFillTx/>
                <a:latin typeface="Franklin Gothic Book"/>
                <a:ea typeface="+mj-ea"/>
                <a:cs typeface="+mj-cs"/>
              </a:rPr>
            </a:br>
            <a:br>
              <a:rPr kumimoji="0" lang="en-GB" sz="2800" b="0" i="0" u="none" strike="noStrike" kern="1200" cap="none" spc="100" normalizeH="0" baseline="0" noProof="0" dirty="0">
                <a:ln>
                  <a:noFill/>
                </a:ln>
                <a:solidFill>
                  <a:srgbClr val="000000"/>
                </a:solidFill>
                <a:effectLst/>
                <a:uLnTx/>
                <a:uFillTx/>
                <a:latin typeface="Franklin Gothic Book"/>
                <a:ea typeface="+mj-ea"/>
                <a:cs typeface="+mj-cs"/>
              </a:rPr>
            </a:br>
            <a:r>
              <a:rPr kumimoji="0" lang="en-GB" sz="2800" b="0" i="0" u="none" strike="noStrike" kern="1200" cap="none" spc="100" normalizeH="0" baseline="0" noProof="0" dirty="0">
                <a:ln>
                  <a:noFill/>
                </a:ln>
                <a:solidFill>
                  <a:srgbClr val="000000"/>
                </a:solidFill>
                <a:effectLst/>
                <a:uLnTx/>
                <a:uFillTx/>
                <a:latin typeface="Franklin Gothic Book"/>
                <a:ea typeface="+mj-ea"/>
                <a:cs typeface="+mj-cs"/>
              </a:rPr>
              <a:t>How did it affect the company?</a:t>
            </a:r>
            <a:br>
              <a:rPr kumimoji="0" lang="en-GB" sz="2800" b="0" i="0" u="none" strike="noStrike" kern="1200" cap="none" spc="100" normalizeH="0" baseline="0" noProof="0" dirty="0">
                <a:ln>
                  <a:noFill/>
                </a:ln>
                <a:solidFill>
                  <a:srgbClr val="000000"/>
                </a:solidFill>
                <a:effectLst/>
                <a:uLnTx/>
                <a:uFillTx/>
                <a:latin typeface="Franklin Gothic Book"/>
                <a:ea typeface="+mj-ea"/>
                <a:cs typeface="+mj-cs"/>
              </a:rPr>
            </a:br>
            <a:endParaRPr kumimoji="0" lang="en-GB" sz="2800" b="0" i="0" u="none" strike="noStrike" kern="1200" cap="none" spc="100" normalizeH="0" baseline="0" noProof="0" dirty="0">
              <a:ln>
                <a:noFill/>
              </a:ln>
              <a:solidFill>
                <a:srgbClr val="000000"/>
              </a:solidFill>
              <a:effectLst/>
              <a:uLnTx/>
              <a:uFillTx/>
              <a:latin typeface="Franklin Gothic Book"/>
              <a:ea typeface="+mj-ea"/>
              <a:cs typeface="+mj-cs"/>
            </a:endParaRPr>
          </a:p>
        </p:txBody>
      </p:sp>
      <p:pic>
        <p:nvPicPr>
          <p:cNvPr id="6" name="MS900074799[1].wav">
            <a:hlinkClick r:id="" action="ppaction://media"/>
            <a:extLst>
              <a:ext uri="{FF2B5EF4-FFF2-40B4-BE49-F238E27FC236}">
                <a16:creationId xmlns:a16="http://schemas.microsoft.com/office/drawing/2014/main" id="{224132F9-5BEF-117D-0A27-0805BF20A1EA}"/>
              </a:ext>
            </a:extLst>
          </p:cNvPr>
          <p:cNvPicPr>
            <a:picLocks noChangeAspect="1"/>
          </p:cNvPicPr>
          <p:nvPr>
            <a:audioFile r:link="rId2"/>
            <p:extLst>
              <p:ext uri="{DAA4B4D4-6D71-4841-9C94-3DE7FCFB9230}">
                <p14:media xmlns:p14="http://schemas.microsoft.com/office/powerpoint/2010/main" r:embed="rId1"/>
              </p:ext>
            </p:extLst>
          </p:nvPr>
        </p:nvPicPr>
        <p:blipFill>
          <a:blip r:embed="rId5" cstate="print"/>
          <a:stretch>
            <a:fillRect/>
          </a:stretch>
        </p:blipFill>
        <p:spPr>
          <a:xfrm>
            <a:off x="10119559" y="5181283"/>
            <a:ext cx="244475" cy="244475"/>
          </a:xfrm>
          <a:prstGeom prst="rect">
            <a:avLst/>
          </a:prstGeom>
        </p:spPr>
      </p:pic>
      <p:sp>
        <p:nvSpPr>
          <p:cNvPr id="7" name="Oval 6">
            <a:extLst>
              <a:ext uri="{FF2B5EF4-FFF2-40B4-BE49-F238E27FC236}">
                <a16:creationId xmlns:a16="http://schemas.microsoft.com/office/drawing/2014/main" id="{6C6D1635-FCF3-C8FD-586F-C336EEB3F088}"/>
              </a:ext>
            </a:extLst>
          </p:cNvPr>
          <p:cNvSpPr/>
          <p:nvPr/>
        </p:nvSpPr>
        <p:spPr>
          <a:xfrm>
            <a:off x="9183455" y="4389195"/>
            <a:ext cx="2052228" cy="2052228"/>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Oval 7">
            <a:extLst>
              <a:ext uri="{FF2B5EF4-FFF2-40B4-BE49-F238E27FC236}">
                <a16:creationId xmlns:a16="http://schemas.microsoft.com/office/drawing/2014/main" id="{8C5486E4-4B46-030E-C0E8-FDE4EBFA8B22}"/>
              </a:ext>
            </a:extLst>
          </p:cNvPr>
          <p:cNvSpPr/>
          <p:nvPr/>
        </p:nvSpPr>
        <p:spPr>
          <a:xfrm>
            <a:off x="9183455" y="4389195"/>
            <a:ext cx="2052228" cy="2052228"/>
          </a:xfrm>
          <a:prstGeom prst="ellipse">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002060"/>
              </a:solidFill>
            </a:endParaRPr>
          </a:p>
        </p:txBody>
      </p:sp>
      <p:sp>
        <p:nvSpPr>
          <p:cNvPr id="9" name="TextBox 8">
            <a:extLst>
              <a:ext uri="{FF2B5EF4-FFF2-40B4-BE49-F238E27FC236}">
                <a16:creationId xmlns:a16="http://schemas.microsoft.com/office/drawing/2014/main" id="{344132B1-F10E-B2EA-7515-0EBFFEB1731C}"/>
              </a:ext>
            </a:extLst>
          </p:cNvPr>
          <p:cNvSpPr txBox="1"/>
          <p:nvPr/>
        </p:nvSpPr>
        <p:spPr>
          <a:xfrm>
            <a:off x="9363824" y="3885139"/>
            <a:ext cx="1691490" cy="461665"/>
          </a:xfrm>
          <a:prstGeom prst="rect">
            <a:avLst/>
          </a:prstGeom>
          <a:noFill/>
        </p:spPr>
        <p:txBody>
          <a:bodyPr wrap="none" rtlCol="0">
            <a:spAutoFit/>
          </a:bodyPr>
          <a:lstStyle/>
          <a:p>
            <a:pPr algn="ctr"/>
            <a:r>
              <a:rPr lang="en-GB" sz="2400" dirty="0"/>
              <a:t>10 minutes</a:t>
            </a:r>
          </a:p>
        </p:txBody>
      </p:sp>
      <p:pic>
        <p:nvPicPr>
          <p:cNvPr id="10" name="Picture 9">
            <a:extLst>
              <a:ext uri="{FF2B5EF4-FFF2-40B4-BE49-F238E27FC236}">
                <a16:creationId xmlns:a16="http://schemas.microsoft.com/office/drawing/2014/main" id="{F9DE0147-D377-669D-E042-ECC5CF51D635}"/>
              </a:ext>
            </a:extLst>
          </p:cNvPr>
          <p:cNvPicPr>
            <a:picLocks noChangeAspect="1"/>
          </p:cNvPicPr>
          <p:nvPr/>
        </p:nvPicPr>
        <p:blipFill>
          <a:blip r:embed="rId6"/>
          <a:stretch>
            <a:fillRect/>
          </a:stretch>
        </p:blipFill>
        <p:spPr>
          <a:xfrm rot="1054762">
            <a:off x="8900359" y="223169"/>
            <a:ext cx="2438400" cy="2438400"/>
          </a:xfrm>
          <a:prstGeom prst="rect">
            <a:avLst/>
          </a:prstGeom>
        </p:spPr>
      </p:pic>
    </p:spTree>
    <p:extLst>
      <p:ext uri="{BB962C8B-B14F-4D97-AF65-F5344CB8AC3E}">
        <p14:creationId xmlns:p14="http://schemas.microsoft.com/office/powerpoint/2010/main" val="152126928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600000"/>
                                        <p:tgtEl>
                                          <p:spTgt spid="8"/>
                                        </p:tgtEl>
                                      </p:cBhvr>
                                    </p:animEffect>
                                  </p:childTnLst>
                                </p:cTn>
                              </p:par>
                            </p:childTnLst>
                          </p:cTn>
                        </p:par>
                        <p:par>
                          <p:cTn id="8" fill="hold">
                            <p:stCondLst>
                              <p:cond delay="600000"/>
                            </p:stCondLst>
                            <p:childTnLst>
                              <p:par>
                                <p:cTn id="9" presetID="1" presetClass="mediacall" presetSubtype="0" fill="hold" nodeType="afterEffect">
                                  <p:stCondLst>
                                    <p:cond delay="0"/>
                                  </p:stCondLst>
                                  <p:childTnLst>
                                    <p:cmd type="call" cmd="playFrom(0.0)">
                                      <p:cBhvr>
                                        <p:cTn id="10" dur="2178" fill="hold"/>
                                        <p:tgtEl>
                                          <p:spTgt spid="6"/>
                                        </p:tgtEl>
                                      </p:cBhvr>
                                    </p:cmd>
                                  </p:childTnLst>
                                </p:cTn>
                              </p:par>
                            </p:childTnLst>
                          </p:cTn>
                        </p:par>
                      </p:childTnLst>
                    </p:cTn>
                  </p:par>
                </p:childTnLst>
              </p:cTn>
              <p:nextCondLst>
                <p:cond evt="onClick" delay="0">
                  <p:tgtEl>
                    <p:spTgt spid="7"/>
                  </p:tgtEl>
                </p:cond>
              </p:nextCondLst>
            </p:seq>
            <p:audio>
              <p:cMediaNode>
                <p:cTn id="11" fill="hold" display="0">
                  <p:stCondLst>
                    <p:cond delay="indefinite"/>
                  </p:stCondLst>
                  <p:endCondLst>
                    <p:cond evt="onNext" delay="0">
                      <p:tgtEl>
                        <p:sldTgt/>
                      </p:tgtEl>
                    </p:cond>
                    <p:cond evt="onPrev" delay="0">
                      <p:tgtEl>
                        <p:sldTgt/>
                      </p:tgtEl>
                    </p:cond>
                    <p:cond evt="onStopAudio" delay="0">
                      <p:tgtEl>
                        <p:sldTgt/>
                      </p:tgtEl>
                    </p:cond>
                  </p:endCondLst>
                </p:cTn>
                <p:tgtEl>
                  <p:spTgt spid="6"/>
                </p:tgtEl>
              </p:cMediaNode>
            </p:audio>
          </p:childTnLst>
        </p:cTn>
      </p:par>
    </p:tnLst>
    <p:bldLst>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75EA0-1216-03FE-726B-1E90426F901A}"/>
              </a:ext>
            </a:extLst>
          </p:cNvPr>
          <p:cNvSpPr>
            <a:spLocks noGrp="1"/>
          </p:cNvSpPr>
          <p:nvPr>
            <p:ph type="title"/>
          </p:nvPr>
        </p:nvSpPr>
        <p:spPr/>
        <p:txBody>
          <a:bodyPr/>
          <a:lstStyle/>
          <a:p>
            <a:r>
              <a:rPr lang="en-GB" dirty="0"/>
              <a:t>Afterwards</a:t>
            </a:r>
          </a:p>
        </p:txBody>
      </p:sp>
      <p:sp>
        <p:nvSpPr>
          <p:cNvPr id="5" name="Flowchart: Delay 4">
            <a:extLst>
              <a:ext uri="{FF2B5EF4-FFF2-40B4-BE49-F238E27FC236}">
                <a16:creationId xmlns:a16="http://schemas.microsoft.com/office/drawing/2014/main" id="{1CD274FE-6122-D5A6-1DB7-B60DDA5E7BBB}"/>
              </a:ext>
            </a:extLst>
          </p:cNvPr>
          <p:cNvSpPr/>
          <p:nvPr/>
        </p:nvSpPr>
        <p:spPr>
          <a:xfrm>
            <a:off x="0" y="1280682"/>
            <a:ext cx="5772346" cy="5373278"/>
          </a:xfrm>
          <a:prstGeom prst="flowChartDelay">
            <a:avLst/>
          </a:prstGeom>
          <a:blipFill dpi="0"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a:ln w="12700" cap="flat" cmpd="sng" algn="ctr">
            <a:solidFill>
              <a:srgbClr val="A9D4DB">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Franklin Gothic Book"/>
              <a:ea typeface="+mn-ea"/>
              <a:cs typeface="+mn-cs"/>
            </a:endParaRPr>
          </a:p>
        </p:txBody>
      </p:sp>
      <p:sp>
        <p:nvSpPr>
          <p:cNvPr id="6" name="Text Placeholder 3">
            <a:extLst>
              <a:ext uri="{FF2B5EF4-FFF2-40B4-BE49-F238E27FC236}">
                <a16:creationId xmlns:a16="http://schemas.microsoft.com/office/drawing/2014/main" id="{E524EA78-353C-41EF-6981-BB59F9596C42}"/>
              </a:ext>
            </a:extLst>
          </p:cNvPr>
          <p:cNvSpPr txBox="1">
            <a:spLocks/>
          </p:cNvSpPr>
          <p:nvPr/>
        </p:nvSpPr>
        <p:spPr>
          <a:xfrm>
            <a:off x="6419656" y="2614215"/>
            <a:ext cx="5014982" cy="25593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t>The share price of TalkTalk dropped by 11% at the time. But we will never know how many customers have left or been discouraged from using TalkTalk as a provider.</a:t>
            </a:r>
          </a:p>
        </p:txBody>
      </p:sp>
    </p:spTree>
    <p:extLst>
      <p:ext uri="{BB962C8B-B14F-4D97-AF65-F5344CB8AC3E}">
        <p14:creationId xmlns:p14="http://schemas.microsoft.com/office/powerpoint/2010/main" val="20085179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88333-6D7A-5936-4734-95A922678563}"/>
              </a:ext>
            </a:extLst>
          </p:cNvPr>
          <p:cNvSpPr>
            <a:spLocks noGrp="1"/>
          </p:cNvSpPr>
          <p:nvPr>
            <p:ph type="title"/>
          </p:nvPr>
        </p:nvSpPr>
        <p:spPr/>
        <p:txBody>
          <a:bodyPr/>
          <a:lstStyle/>
          <a:p>
            <a:r>
              <a:rPr lang="en-US" dirty="0"/>
              <a:t>How does it affect me?</a:t>
            </a:r>
            <a:endParaRPr lang="en-GB" dirty="0"/>
          </a:p>
        </p:txBody>
      </p:sp>
      <p:pic>
        <p:nvPicPr>
          <p:cNvPr id="5" name="Picture 4">
            <a:extLst>
              <a:ext uri="{FF2B5EF4-FFF2-40B4-BE49-F238E27FC236}">
                <a16:creationId xmlns:a16="http://schemas.microsoft.com/office/drawing/2014/main" id="{32F24BD4-171A-F1A4-165D-BB9B6AB47D13}"/>
              </a:ext>
            </a:extLst>
          </p:cNvPr>
          <p:cNvPicPr>
            <a:picLocks noChangeAspect="1"/>
          </p:cNvPicPr>
          <p:nvPr/>
        </p:nvPicPr>
        <p:blipFill>
          <a:blip r:embed="rId2">
            <a:duotone>
              <a:prstClr val="black"/>
              <a:srgbClr val="FAECE1">
                <a:tint val="45000"/>
                <a:satMod val="400000"/>
              </a:srgbClr>
            </a:duotone>
            <a:extLst>
              <a:ext uri="{BEBA8EAE-BF5A-486C-A8C5-ECC9F3942E4B}">
                <a14:imgProps xmlns:a14="http://schemas.microsoft.com/office/drawing/2010/main">
                  <a14:imgLayer r:embed="rId3">
                    <a14:imgEffect>
                      <a14:colorTemperature colorTemp="11200"/>
                    </a14:imgEffect>
                    <a14:imgEffect>
                      <a14:saturation sat="66000"/>
                    </a14:imgEffect>
                  </a14:imgLayer>
                </a14:imgProps>
              </a:ext>
            </a:extLst>
          </a:blip>
          <a:stretch>
            <a:fillRect/>
          </a:stretch>
        </p:blipFill>
        <p:spPr>
          <a:xfrm>
            <a:off x="301453" y="2508359"/>
            <a:ext cx="9534525" cy="2495550"/>
          </a:xfrm>
          <a:prstGeom prst="rect">
            <a:avLst/>
          </a:prstGeom>
        </p:spPr>
      </p:pic>
      <p:pic>
        <p:nvPicPr>
          <p:cNvPr id="6" name="Picture 5">
            <a:extLst>
              <a:ext uri="{FF2B5EF4-FFF2-40B4-BE49-F238E27FC236}">
                <a16:creationId xmlns:a16="http://schemas.microsoft.com/office/drawing/2014/main" id="{F087DA6F-A3F2-4843-3764-9E1376BB85AC}"/>
              </a:ext>
            </a:extLst>
          </p:cNvPr>
          <p:cNvPicPr>
            <a:picLocks noChangeAspect="1"/>
          </p:cNvPicPr>
          <p:nvPr/>
        </p:nvPicPr>
        <p:blipFill>
          <a:blip r:embed="rId4"/>
          <a:stretch>
            <a:fillRect/>
          </a:stretch>
        </p:blipFill>
        <p:spPr>
          <a:xfrm>
            <a:off x="8091503" y="3429000"/>
            <a:ext cx="3653138" cy="3332375"/>
          </a:xfrm>
          <a:prstGeom prst="rect">
            <a:avLst/>
          </a:prstGeom>
        </p:spPr>
      </p:pic>
    </p:spTree>
    <p:extLst>
      <p:ext uri="{BB962C8B-B14F-4D97-AF65-F5344CB8AC3E}">
        <p14:creationId xmlns:p14="http://schemas.microsoft.com/office/powerpoint/2010/main" val="14812717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14098-9133-5CDF-11AE-49D0CF3B05BC}"/>
              </a:ext>
            </a:extLst>
          </p:cNvPr>
          <p:cNvSpPr>
            <a:spLocks noGrp="1"/>
          </p:cNvSpPr>
          <p:nvPr>
            <p:ph type="title"/>
          </p:nvPr>
        </p:nvSpPr>
        <p:spPr/>
        <p:txBody>
          <a:bodyPr>
            <a:normAutofit fontScale="90000"/>
          </a:bodyPr>
          <a:lstStyle/>
          <a:p>
            <a:r>
              <a:rPr lang="en-US" dirty="0"/>
              <a:t>Have you given permission for your data to be?</a:t>
            </a:r>
            <a:endParaRPr lang="en-GB" dirty="0"/>
          </a:p>
        </p:txBody>
      </p:sp>
      <p:pic>
        <p:nvPicPr>
          <p:cNvPr id="5" name="Picture 4">
            <a:extLst>
              <a:ext uri="{FF2B5EF4-FFF2-40B4-BE49-F238E27FC236}">
                <a16:creationId xmlns:a16="http://schemas.microsoft.com/office/drawing/2014/main" id="{D2A0330C-23DF-AC24-CF87-048880182F9B}"/>
              </a:ext>
            </a:extLst>
          </p:cNvPr>
          <p:cNvPicPr>
            <a:picLocks noChangeAspect="1"/>
          </p:cNvPicPr>
          <p:nvPr/>
        </p:nvPicPr>
        <p:blipFill>
          <a:blip r:embed="rId2">
            <a:duotone>
              <a:prstClr val="black"/>
              <a:srgbClr val="FAECE1">
                <a:tint val="45000"/>
                <a:satMod val="400000"/>
              </a:srgbClr>
            </a:duotone>
            <a:extLst>
              <a:ext uri="{BEBA8EAE-BF5A-486C-A8C5-ECC9F3942E4B}">
                <a14:imgProps xmlns:a14="http://schemas.microsoft.com/office/drawing/2010/main">
                  <a14:imgLayer r:embed="rId3">
                    <a14:imgEffect>
                      <a14:colorTemperature colorTemp="11200"/>
                    </a14:imgEffect>
                  </a14:imgLayer>
                </a14:imgProps>
              </a:ext>
            </a:extLst>
          </a:blip>
          <a:stretch>
            <a:fillRect/>
          </a:stretch>
        </p:blipFill>
        <p:spPr>
          <a:xfrm>
            <a:off x="1138237" y="2314330"/>
            <a:ext cx="9915525" cy="971550"/>
          </a:xfrm>
          <a:prstGeom prst="rect">
            <a:avLst/>
          </a:prstGeom>
        </p:spPr>
      </p:pic>
      <p:grpSp>
        <p:nvGrpSpPr>
          <p:cNvPr id="14" name="Group 13">
            <a:extLst>
              <a:ext uri="{FF2B5EF4-FFF2-40B4-BE49-F238E27FC236}">
                <a16:creationId xmlns:a16="http://schemas.microsoft.com/office/drawing/2014/main" id="{B324EAA4-D567-DC64-15FC-5F1DF140A857}"/>
              </a:ext>
            </a:extLst>
          </p:cNvPr>
          <p:cNvGrpSpPr/>
          <p:nvPr/>
        </p:nvGrpSpPr>
        <p:grpSpPr>
          <a:xfrm>
            <a:off x="1166812" y="3276600"/>
            <a:ext cx="10087344" cy="1140481"/>
            <a:chOff x="1166812" y="3276600"/>
            <a:chExt cx="10087344" cy="1140481"/>
          </a:xfrm>
        </p:grpSpPr>
        <p:pic>
          <p:nvPicPr>
            <p:cNvPr id="6" name="Picture 5">
              <a:extLst>
                <a:ext uri="{FF2B5EF4-FFF2-40B4-BE49-F238E27FC236}">
                  <a16:creationId xmlns:a16="http://schemas.microsoft.com/office/drawing/2014/main" id="{A65AC101-B554-6E04-A79D-3E0044B26055}"/>
                </a:ext>
              </a:extLst>
            </p:cNvPr>
            <p:cNvPicPr>
              <a:picLocks noChangeAspect="1"/>
            </p:cNvPicPr>
            <p:nvPr/>
          </p:nvPicPr>
          <p:blipFill>
            <a:blip r:embed="rId4">
              <a:duotone>
                <a:prstClr val="black"/>
                <a:schemeClr val="accent5">
                  <a:tint val="45000"/>
                  <a:satMod val="400000"/>
                </a:schemeClr>
              </a:duotone>
            </a:blip>
            <a:stretch>
              <a:fillRect/>
            </a:stretch>
          </p:blipFill>
          <p:spPr>
            <a:xfrm>
              <a:off x="1166812" y="3276600"/>
              <a:ext cx="9858375" cy="304800"/>
            </a:xfrm>
            <a:prstGeom prst="rect">
              <a:avLst/>
            </a:prstGeom>
          </p:spPr>
        </p:pic>
        <p:pic>
          <p:nvPicPr>
            <p:cNvPr id="7" name="Picture 6">
              <a:extLst>
                <a:ext uri="{FF2B5EF4-FFF2-40B4-BE49-F238E27FC236}">
                  <a16:creationId xmlns:a16="http://schemas.microsoft.com/office/drawing/2014/main" id="{155CF2E7-32F1-0210-C80A-624728FA3974}"/>
                </a:ext>
              </a:extLst>
            </p:cNvPr>
            <p:cNvPicPr>
              <a:picLocks noChangeAspect="1"/>
            </p:cNvPicPr>
            <p:nvPr/>
          </p:nvPicPr>
          <p:blipFill>
            <a:blip r:embed="rId5">
              <a:duotone>
                <a:prstClr val="black"/>
                <a:schemeClr val="accent5">
                  <a:tint val="45000"/>
                  <a:satMod val="400000"/>
                </a:schemeClr>
              </a:duotone>
            </a:blip>
            <a:stretch>
              <a:fillRect/>
            </a:stretch>
          </p:blipFill>
          <p:spPr>
            <a:xfrm>
              <a:off x="1242597" y="3568447"/>
              <a:ext cx="7572375" cy="276225"/>
            </a:xfrm>
            <a:prstGeom prst="rect">
              <a:avLst/>
            </a:prstGeom>
          </p:spPr>
        </p:pic>
        <p:pic>
          <p:nvPicPr>
            <p:cNvPr id="8" name="Picture 7">
              <a:extLst>
                <a:ext uri="{FF2B5EF4-FFF2-40B4-BE49-F238E27FC236}">
                  <a16:creationId xmlns:a16="http://schemas.microsoft.com/office/drawing/2014/main" id="{56D57083-1809-ADCC-2E69-24E26DBC53D3}"/>
                </a:ext>
              </a:extLst>
            </p:cNvPr>
            <p:cNvPicPr>
              <a:picLocks noChangeAspect="1"/>
            </p:cNvPicPr>
            <p:nvPr/>
          </p:nvPicPr>
          <p:blipFill>
            <a:blip r:embed="rId6">
              <a:duotone>
                <a:prstClr val="black"/>
                <a:schemeClr val="accent5">
                  <a:tint val="45000"/>
                  <a:satMod val="400000"/>
                </a:schemeClr>
              </a:duotone>
            </a:blip>
            <a:stretch>
              <a:fillRect/>
            </a:stretch>
          </p:blipFill>
          <p:spPr>
            <a:xfrm>
              <a:off x="8739556" y="3579617"/>
              <a:ext cx="2514600" cy="247650"/>
            </a:xfrm>
            <a:prstGeom prst="rect">
              <a:avLst/>
            </a:prstGeom>
          </p:spPr>
        </p:pic>
        <p:pic>
          <p:nvPicPr>
            <p:cNvPr id="9" name="Picture 8">
              <a:extLst>
                <a:ext uri="{FF2B5EF4-FFF2-40B4-BE49-F238E27FC236}">
                  <a16:creationId xmlns:a16="http://schemas.microsoft.com/office/drawing/2014/main" id="{6D60837B-9FEA-0955-3828-F1D25D25DFAE}"/>
                </a:ext>
              </a:extLst>
            </p:cNvPr>
            <p:cNvPicPr>
              <a:picLocks noChangeAspect="1"/>
            </p:cNvPicPr>
            <p:nvPr/>
          </p:nvPicPr>
          <p:blipFill>
            <a:blip r:embed="rId7">
              <a:duotone>
                <a:prstClr val="black"/>
                <a:schemeClr val="accent5">
                  <a:tint val="45000"/>
                  <a:satMod val="400000"/>
                </a:schemeClr>
              </a:duotone>
            </a:blip>
            <a:stretch>
              <a:fillRect/>
            </a:stretch>
          </p:blipFill>
          <p:spPr>
            <a:xfrm>
              <a:off x="1242597" y="3855107"/>
              <a:ext cx="7010400" cy="285750"/>
            </a:xfrm>
            <a:prstGeom prst="rect">
              <a:avLst/>
            </a:prstGeom>
          </p:spPr>
        </p:pic>
        <p:pic>
          <p:nvPicPr>
            <p:cNvPr id="10" name="Picture 9">
              <a:extLst>
                <a:ext uri="{FF2B5EF4-FFF2-40B4-BE49-F238E27FC236}">
                  <a16:creationId xmlns:a16="http://schemas.microsoft.com/office/drawing/2014/main" id="{A1763C50-9F2E-8050-228D-DA28AA22E043}"/>
                </a:ext>
              </a:extLst>
            </p:cNvPr>
            <p:cNvPicPr>
              <a:picLocks noChangeAspect="1"/>
            </p:cNvPicPr>
            <p:nvPr/>
          </p:nvPicPr>
          <p:blipFill rotWithShape="1">
            <a:blip r:embed="rId8">
              <a:duotone>
                <a:prstClr val="black"/>
                <a:schemeClr val="accent5">
                  <a:tint val="45000"/>
                  <a:satMod val="400000"/>
                </a:schemeClr>
              </a:duotone>
            </a:blip>
            <a:srcRect r="50000" b="10345"/>
            <a:stretch/>
          </p:blipFill>
          <p:spPr>
            <a:xfrm>
              <a:off x="8191499" y="3845681"/>
              <a:ext cx="2862263" cy="247650"/>
            </a:xfrm>
            <a:prstGeom prst="rect">
              <a:avLst/>
            </a:prstGeom>
          </p:spPr>
        </p:pic>
        <p:pic>
          <p:nvPicPr>
            <p:cNvPr id="11" name="Picture 10">
              <a:extLst>
                <a:ext uri="{FF2B5EF4-FFF2-40B4-BE49-F238E27FC236}">
                  <a16:creationId xmlns:a16="http://schemas.microsoft.com/office/drawing/2014/main" id="{76240239-DD60-72A0-C981-912AC4886858}"/>
                </a:ext>
              </a:extLst>
            </p:cNvPr>
            <p:cNvPicPr>
              <a:picLocks noChangeAspect="1"/>
            </p:cNvPicPr>
            <p:nvPr/>
          </p:nvPicPr>
          <p:blipFill rotWithShape="1">
            <a:blip r:embed="rId8">
              <a:duotone>
                <a:prstClr val="black"/>
                <a:schemeClr val="accent5">
                  <a:tint val="45000"/>
                  <a:satMod val="400000"/>
                </a:schemeClr>
              </a:duotone>
            </a:blip>
            <a:srcRect l="50215"/>
            <a:stretch/>
          </p:blipFill>
          <p:spPr>
            <a:xfrm>
              <a:off x="1233170" y="4140856"/>
              <a:ext cx="2849939" cy="276225"/>
            </a:xfrm>
            <a:prstGeom prst="rect">
              <a:avLst/>
            </a:prstGeom>
          </p:spPr>
        </p:pic>
      </p:grpSp>
      <p:pic>
        <p:nvPicPr>
          <p:cNvPr id="12" name="Picture 11">
            <a:extLst>
              <a:ext uri="{FF2B5EF4-FFF2-40B4-BE49-F238E27FC236}">
                <a16:creationId xmlns:a16="http://schemas.microsoft.com/office/drawing/2014/main" id="{8E3F11FE-1131-5738-5D83-7536E4C0A44E}"/>
              </a:ext>
            </a:extLst>
          </p:cNvPr>
          <p:cNvPicPr>
            <a:picLocks noChangeAspect="1"/>
          </p:cNvPicPr>
          <p:nvPr/>
        </p:nvPicPr>
        <p:blipFill>
          <a:blip r:embed="rId9">
            <a:duotone>
              <a:prstClr val="black"/>
              <a:srgbClr val="FAECE1">
                <a:tint val="45000"/>
                <a:satMod val="400000"/>
              </a:srgbClr>
            </a:duotone>
            <a:extLst>
              <a:ext uri="{BEBA8EAE-BF5A-486C-A8C5-ECC9F3942E4B}">
                <a14:imgProps xmlns:a14="http://schemas.microsoft.com/office/drawing/2010/main">
                  <a14:imgLayer r:embed="rId10">
                    <a14:imgEffect>
                      <a14:colorTemperature colorTemp="11200"/>
                    </a14:imgEffect>
                  </a14:imgLayer>
                </a14:imgProps>
              </a:ext>
            </a:extLst>
          </a:blip>
          <a:stretch>
            <a:fillRect/>
          </a:stretch>
        </p:blipFill>
        <p:spPr>
          <a:xfrm>
            <a:off x="1138237" y="4652787"/>
            <a:ext cx="9553575" cy="600075"/>
          </a:xfrm>
          <a:prstGeom prst="rect">
            <a:avLst/>
          </a:prstGeom>
        </p:spPr>
      </p:pic>
      <p:sp>
        <p:nvSpPr>
          <p:cNvPr id="16" name="Rectangle 15">
            <a:extLst>
              <a:ext uri="{FF2B5EF4-FFF2-40B4-BE49-F238E27FC236}">
                <a16:creationId xmlns:a16="http://schemas.microsoft.com/office/drawing/2014/main" id="{F73CABCA-77CC-9935-8E41-C67502661467}"/>
              </a:ext>
            </a:extLst>
          </p:cNvPr>
          <p:cNvSpPr/>
          <p:nvPr/>
        </p:nvSpPr>
        <p:spPr>
          <a:xfrm>
            <a:off x="8077200" y="4958080"/>
            <a:ext cx="2509520" cy="233179"/>
          </a:xfrm>
          <a:prstGeom prst="rect">
            <a:avLst/>
          </a:prstGeom>
          <a:solidFill>
            <a:srgbClr val="FAECE1"/>
          </a:solidFill>
          <a:ln>
            <a:solidFill>
              <a:srgbClr val="FAECE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74665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70F9E-144B-A4AC-5C4B-F7F92F00E90A}"/>
              </a:ext>
            </a:extLst>
          </p:cNvPr>
          <p:cNvSpPr>
            <a:spLocks noGrp="1"/>
          </p:cNvSpPr>
          <p:nvPr>
            <p:ph type="title"/>
          </p:nvPr>
        </p:nvSpPr>
        <p:spPr/>
        <p:txBody>
          <a:bodyPr/>
          <a:lstStyle/>
          <a:p>
            <a:r>
              <a:rPr lang="en-US" dirty="0"/>
              <a:t>Fines for breaking the rules</a:t>
            </a:r>
            <a:endParaRPr lang="en-GB" dirty="0"/>
          </a:p>
        </p:txBody>
      </p:sp>
      <p:pic>
        <p:nvPicPr>
          <p:cNvPr id="5" name="Picture 4">
            <a:extLst>
              <a:ext uri="{FF2B5EF4-FFF2-40B4-BE49-F238E27FC236}">
                <a16:creationId xmlns:a16="http://schemas.microsoft.com/office/drawing/2014/main" id="{D8426E38-9273-62BC-C7F1-97AFA0253D0E}"/>
              </a:ext>
            </a:extLst>
          </p:cNvPr>
          <p:cNvPicPr>
            <a:picLocks noChangeAspect="1"/>
          </p:cNvPicPr>
          <p:nvPr/>
        </p:nvPicPr>
        <p:blipFill>
          <a:blip r:embed="rId2">
            <a:duotone>
              <a:prstClr val="black"/>
              <a:srgbClr val="FAECE1">
                <a:tint val="45000"/>
                <a:satMod val="400000"/>
              </a:srgbClr>
            </a:duotone>
            <a:extLst>
              <a:ext uri="{BEBA8EAE-BF5A-486C-A8C5-ECC9F3942E4B}">
                <a14:imgProps xmlns:a14="http://schemas.microsoft.com/office/drawing/2010/main">
                  <a14:imgLayer r:embed="rId3">
                    <a14:imgEffect>
                      <a14:colorTemperature colorTemp="11200"/>
                    </a14:imgEffect>
                  </a14:imgLayer>
                </a14:imgProps>
              </a:ext>
            </a:extLst>
          </a:blip>
          <a:stretch>
            <a:fillRect/>
          </a:stretch>
        </p:blipFill>
        <p:spPr>
          <a:xfrm>
            <a:off x="1725729" y="2312101"/>
            <a:ext cx="9289972" cy="2233798"/>
          </a:xfrm>
          <a:prstGeom prst="rect">
            <a:avLst/>
          </a:prstGeom>
        </p:spPr>
      </p:pic>
      <p:sp>
        <p:nvSpPr>
          <p:cNvPr id="6" name="Rectangle 5">
            <a:extLst>
              <a:ext uri="{FF2B5EF4-FFF2-40B4-BE49-F238E27FC236}">
                <a16:creationId xmlns:a16="http://schemas.microsoft.com/office/drawing/2014/main" id="{AD6EA975-362C-71FA-0711-5BF7952F8B88}"/>
              </a:ext>
            </a:extLst>
          </p:cNvPr>
          <p:cNvSpPr/>
          <p:nvPr/>
        </p:nvSpPr>
        <p:spPr>
          <a:xfrm>
            <a:off x="6958940" y="3846022"/>
            <a:ext cx="3918857" cy="581891"/>
          </a:xfrm>
          <a:prstGeom prst="rect">
            <a:avLst/>
          </a:prstGeom>
          <a:solidFill>
            <a:srgbClr val="FAECE1"/>
          </a:solidFill>
          <a:ln>
            <a:solidFill>
              <a:srgbClr val="FAECE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a:extLst>
              <a:ext uri="{FF2B5EF4-FFF2-40B4-BE49-F238E27FC236}">
                <a16:creationId xmlns:a16="http://schemas.microsoft.com/office/drawing/2014/main" id="{58C8A944-AB88-233F-57CF-54E2D14ACE2A}"/>
              </a:ext>
            </a:extLst>
          </p:cNvPr>
          <p:cNvPicPr>
            <a:picLocks noChangeAspect="1"/>
          </p:cNvPicPr>
          <p:nvPr/>
        </p:nvPicPr>
        <p:blipFill>
          <a:blip r:embed="rId4"/>
          <a:stretch>
            <a:fillRect/>
          </a:stretch>
        </p:blipFill>
        <p:spPr>
          <a:xfrm>
            <a:off x="7499693" y="3846022"/>
            <a:ext cx="2233798" cy="2233798"/>
          </a:xfrm>
          <a:prstGeom prst="rect">
            <a:avLst/>
          </a:prstGeom>
        </p:spPr>
      </p:pic>
    </p:spTree>
    <p:extLst>
      <p:ext uri="{BB962C8B-B14F-4D97-AF65-F5344CB8AC3E}">
        <p14:creationId xmlns:p14="http://schemas.microsoft.com/office/powerpoint/2010/main" val="14389412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5FBDC-063C-3378-3173-B277A409A20F}"/>
              </a:ext>
            </a:extLst>
          </p:cNvPr>
          <p:cNvSpPr>
            <a:spLocks noGrp="1"/>
          </p:cNvSpPr>
          <p:nvPr>
            <p:ph type="title"/>
          </p:nvPr>
        </p:nvSpPr>
        <p:spPr/>
        <p:txBody>
          <a:bodyPr/>
          <a:lstStyle/>
          <a:p>
            <a:r>
              <a:rPr lang="en-GB" dirty="0"/>
              <a:t>Creating an Evaluation Checklist</a:t>
            </a:r>
          </a:p>
        </p:txBody>
      </p:sp>
      <p:sp>
        <p:nvSpPr>
          <p:cNvPr id="6" name="TextBox 5">
            <a:extLst>
              <a:ext uri="{FF2B5EF4-FFF2-40B4-BE49-F238E27FC236}">
                <a16:creationId xmlns:a16="http://schemas.microsoft.com/office/drawing/2014/main" id="{898B7A4C-1796-0590-C16A-321781E4B224}"/>
              </a:ext>
            </a:extLst>
          </p:cNvPr>
          <p:cNvSpPr txBox="1"/>
          <p:nvPr/>
        </p:nvSpPr>
        <p:spPr>
          <a:xfrm>
            <a:off x="1127760" y="1622475"/>
            <a:ext cx="6299200" cy="3693319"/>
          </a:xfrm>
          <a:prstGeom prst="rect">
            <a:avLst/>
          </a:prstGeom>
          <a:noFill/>
        </p:spPr>
        <p:txBody>
          <a:bodyPr wrap="square">
            <a:spAutoFit/>
          </a:bodyPr>
          <a:lstStyle/>
          <a:p>
            <a:r>
              <a:rPr lang="en-US" dirty="0"/>
              <a:t>Develop a checklist that you can use when writing your evaluations.</a:t>
            </a:r>
          </a:p>
          <a:p>
            <a:endParaRPr lang="en-US" dirty="0"/>
          </a:p>
          <a:p>
            <a:endParaRPr lang="en-US" dirty="0"/>
          </a:p>
          <a:p>
            <a:r>
              <a:rPr lang="en-US" dirty="0"/>
              <a:t>The checklist should include:  </a:t>
            </a:r>
          </a:p>
          <a:p>
            <a:pPr marL="285750" indent="-285750">
              <a:buFont typeface="Wingdings" panose="05000000000000000000" pitchFamily="2" charset="2"/>
              <a:buChar char="v"/>
            </a:pPr>
            <a:r>
              <a:rPr lang="en-US" dirty="0"/>
              <a:t>Clear introduction stating context and objectives.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Detailed evidence in the body with references to project outcomes, tester feedback, and legal/ethical considerations.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A conclusion that </a:t>
            </a:r>
            <a:r>
              <a:rPr lang="en-US" dirty="0" err="1"/>
              <a:t>summarises</a:t>
            </a:r>
            <a:r>
              <a:rPr lang="en-US" dirty="0"/>
              <a:t> findings and suggests future development.</a:t>
            </a:r>
            <a:endParaRPr lang="en-GB" dirty="0"/>
          </a:p>
        </p:txBody>
      </p:sp>
      <p:pic>
        <p:nvPicPr>
          <p:cNvPr id="7" name="Picture 6">
            <a:extLst>
              <a:ext uri="{FF2B5EF4-FFF2-40B4-BE49-F238E27FC236}">
                <a16:creationId xmlns:a16="http://schemas.microsoft.com/office/drawing/2014/main" id="{E9CDF0DB-F4B1-39BB-1F96-5D63651C66ED}"/>
              </a:ext>
            </a:extLst>
          </p:cNvPr>
          <p:cNvPicPr>
            <a:picLocks noChangeAspect="1"/>
          </p:cNvPicPr>
          <p:nvPr/>
        </p:nvPicPr>
        <p:blipFill>
          <a:blip r:embed="rId2"/>
          <a:stretch>
            <a:fillRect/>
          </a:stretch>
        </p:blipFill>
        <p:spPr>
          <a:xfrm>
            <a:off x="8244398" y="2125554"/>
            <a:ext cx="3190240" cy="3190240"/>
          </a:xfrm>
          <a:prstGeom prst="rect">
            <a:avLst/>
          </a:prstGeom>
        </p:spPr>
      </p:pic>
    </p:spTree>
    <p:extLst>
      <p:ext uri="{BB962C8B-B14F-4D97-AF65-F5344CB8AC3E}">
        <p14:creationId xmlns:p14="http://schemas.microsoft.com/office/powerpoint/2010/main" val="2393432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49"/>
        <p:cNvGrpSpPr/>
        <p:nvPr/>
      </p:nvGrpSpPr>
      <p:grpSpPr>
        <a:xfrm>
          <a:off x="0" y="0"/>
          <a:ext cx="0" cy="0"/>
          <a:chOff x="0" y="0"/>
          <a:chExt cx="0" cy="0"/>
        </a:xfrm>
      </p:grpSpPr>
      <p:sp>
        <p:nvSpPr>
          <p:cNvPr id="3652" name="Google Shape;3652;p40"/>
          <p:cNvSpPr/>
          <p:nvPr/>
        </p:nvSpPr>
        <p:spPr>
          <a:xfrm>
            <a:off x="7412023" y="3294739"/>
            <a:ext cx="4590371" cy="2630733"/>
          </a:xfrm>
          <a:custGeom>
            <a:avLst/>
            <a:gdLst/>
            <a:ahLst/>
            <a:cxnLst/>
            <a:rect l="l" t="t" r="r" b="b"/>
            <a:pathLst>
              <a:path w="47546" h="29146" extrusionOk="0">
                <a:moveTo>
                  <a:pt x="29394" y="0"/>
                </a:moveTo>
                <a:cubicBezTo>
                  <a:pt x="23132" y="0"/>
                  <a:pt x="17800" y="2743"/>
                  <a:pt x="17800" y="2743"/>
                </a:cubicBezTo>
                <a:cubicBezTo>
                  <a:pt x="17800" y="2743"/>
                  <a:pt x="7490" y="2898"/>
                  <a:pt x="3727" y="9506"/>
                </a:cubicBezTo>
                <a:cubicBezTo>
                  <a:pt x="0" y="16114"/>
                  <a:pt x="2632" y="26758"/>
                  <a:pt x="10764" y="28841"/>
                </a:cubicBezTo>
                <a:cubicBezTo>
                  <a:pt x="11584" y="29052"/>
                  <a:pt x="12367" y="29146"/>
                  <a:pt x="13122" y="29146"/>
                </a:cubicBezTo>
                <a:cubicBezTo>
                  <a:pt x="19163" y="29146"/>
                  <a:pt x="23434" y="23158"/>
                  <a:pt x="31137" y="23158"/>
                </a:cubicBezTo>
                <a:cubicBezTo>
                  <a:pt x="31999" y="23158"/>
                  <a:pt x="32905" y="23233"/>
                  <a:pt x="33862" y="23400"/>
                </a:cubicBezTo>
                <a:cubicBezTo>
                  <a:pt x="34422" y="23499"/>
                  <a:pt x="34963" y="23546"/>
                  <a:pt x="35483" y="23546"/>
                </a:cubicBezTo>
                <a:cubicBezTo>
                  <a:pt x="44759" y="23546"/>
                  <a:pt x="47545" y="8548"/>
                  <a:pt x="38898" y="2719"/>
                </a:cubicBezTo>
                <a:cubicBezTo>
                  <a:pt x="35862" y="681"/>
                  <a:pt x="32513" y="0"/>
                  <a:pt x="29394"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3" name="Google Shape;3652;p40">
            <a:extLst>
              <a:ext uri="{FF2B5EF4-FFF2-40B4-BE49-F238E27FC236}">
                <a16:creationId xmlns:a16="http://schemas.microsoft.com/office/drawing/2014/main" id="{6C71E8B2-EEE9-AF11-4E04-82652DEE9337}"/>
              </a:ext>
            </a:extLst>
          </p:cNvPr>
          <p:cNvSpPr/>
          <p:nvPr/>
        </p:nvSpPr>
        <p:spPr>
          <a:xfrm>
            <a:off x="7143622" y="3294739"/>
            <a:ext cx="5127171" cy="2852056"/>
          </a:xfrm>
          <a:custGeom>
            <a:avLst/>
            <a:gdLst/>
            <a:ahLst/>
            <a:cxnLst/>
            <a:rect l="l" t="t" r="r" b="b"/>
            <a:pathLst>
              <a:path w="47546" h="29146" extrusionOk="0">
                <a:moveTo>
                  <a:pt x="29394" y="0"/>
                </a:moveTo>
                <a:cubicBezTo>
                  <a:pt x="23132" y="0"/>
                  <a:pt x="17800" y="2743"/>
                  <a:pt x="17800" y="2743"/>
                </a:cubicBezTo>
                <a:cubicBezTo>
                  <a:pt x="17800" y="2743"/>
                  <a:pt x="7490" y="2898"/>
                  <a:pt x="3727" y="9506"/>
                </a:cubicBezTo>
                <a:cubicBezTo>
                  <a:pt x="0" y="16114"/>
                  <a:pt x="2632" y="26758"/>
                  <a:pt x="10764" y="28841"/>
                </a:cubicBezTo>
                <a:cubicBezTo>
                  <a:pt x="11584" y="29052"/>
                  <a:pt x="12367" y="29146"/>
                  <a:pt x="13122" y="29146"/>
                </a:cubicBezTo>
                <a:cubicBezTo>
                  <a:pt x="19163" y="29146"/>
                  <a:pt x="23434" y="23158"/>
                  <a:pt x="31137" y="23158"/>
                </a:cubicBezTo>
                <a:cubicBezTo>
                  <a:pt x="31999" y="23158"/>
                  <a:pt x="32905" y="23233"/>
                  <a:pt x="33862" y="23400"/>
                </a:cubicBezTo>
                <a:cubicBezTo>
                  <a:pt x="34422" y="23499"/>
                  <a:pt x="34963" y="23546"/>
                  <a:pt x="35483" y="23546"/>
                </a:cubicBezTo>
                <a:cubicBezTo>
                  <a:pt x="44759" y="23546"/>
                  <a:pt x="47545" y="8548"/>
                  <a:pt x="38898" y="2719"/>
                </a:cubicBezTo>
                <a:cubicBezTo>
                  <a:pt x="35862" y="681"/>
                  <a:pt x="32513" y="0"/>
                  <a:pt x="29394" y="0"/>
                </a:cubicBezTo>
                <a:close/>
              </a:path>
            </a:pathLst>
          </a:custGeom>
          <a:solidFill>
            <a:srgbClr val="424B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sp>
        <p:nvSpPr>
          <p:cNvPr id="3654" name="Google Shape;3654;p40"/>
          <p:cNvSpPr/>
          <p:nvPr/>
        </p:nvSpPr>
        <p:spPr>
          <a:xfrm>
            <a:off x="8157096" y="3449481"/>
            <a:ext cx="3541859" cy="1861584"/>
          </a:xfrm>
          <a:prstGeom prst="wedgeRoundRectCallout">
            <a:avLst>
              <a:gd name="adj1" fmla="val -20833"/>
              <a:gd name="adj2" fmla="val 62500"/>
              <a:gd name="adj3" fmla="val 0"/>
            </a:avLst>
          </a:prstGeom>
          <a:solidFill>
            <a:schemeClr val="lt2"/>
          </a:solidFill>
          <a:ln w="9525" cap="flat" cmpd="sng">
            <a:solidFill>
              <a:schemeClr val="accent6"/>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655" name="Google Shape;3655;p40"/>
          <p:cNvSpPr txBox="1">
            <a:spLocks noGrp="1"/>
          </p:cNvSpPr>
          <p:nvPr>
            <p:ph type="title"/>
          </p:nvPr>
        </p:nvSpPr>
        <p:spPr>
          <a:xfrm>
            <a:off x="7589499" y="390167"/>
            <a:ext cx="3992900" cy="763600"/>
          </a:xfrm>
          <a:prstGeom prst="rect">
            <a:avLst/>
          </a:prstGeom>
        </p:spPr>
        <p:txBody>
          <a:bodyPr spcFirstLastPara="1" vert="horz" wrap="square" lIns="121900" tIns="121900" rIns="121900" bIns="121900" rtlCol="0" anchor="t" anchorCtr="0">
            <a:noAutofit/>
          </a:bodyPr>
          <a:lstStyle/>
          <a:p>
            <a:r>
              <a:rPr lang="en-GB" sz="4400" dirty="0"/>
              <a:t>Starter Activity</a:t>
            </a:r>
            <a:endParaRPr sz="4400" dirty="0"/>
          </a:p>
        </p:txBody>
      </p:sp>
      <p:sp>
        <p:nvSpPr>
          <p:cNvPr id="3656" name="Google Shape;3656;p40"/>
          <p:cNvSpPr/>
          <p:nvPr/>
        </p:nvSpPr>
        <p:spPr>
          <a:xfrm>
            <a:off x="2737797" y="724635"/>
            <a:ext cx="2656871" cy="1679976"/>
          </a:xfrm>
          <a:custGeom>
            <a:avLst/>
            <a:gdLst/>
            <a:ahLst/>
            <a:cxnLst/>
            <a:rect l="l" t="t" r="r" b="b"/>
            <a:pathLst>
              <a:path w="47546" h="29146" extrusionOk="0">
                <a:moveTo>
                  <a:pt x="29394" y="0"/>
                </a:moveTo>
                <a:cubicBezTo>
                  <a:pt x="23132" y="0"/>
                  <a:pt x="17800" y="2743"/>
                  <a:pt x="17800" y="2743"/>
                </a:cubicBezTo>
                <a:cubicBezTo>
                  <a:pt x="17800" y="2743"/>
                  <a:pt x="7490" y="2898"/>
                  <a:pt x="3727" y="9506"/>
                </a:cubicBezTo>
                <a:cubicBezTo>
                  <a:pt x="0" y="16114"/>
                  <a:pt x="2632" y="26758"/>
                  <a:pt x="10764" y="28841"/>
                </a:cubicBezTo>
                <a:cubicBezTo>
                  <a:pt x="11584" y="29052"/>
                  <a:pt x="12367" y="29146"/>
                  <a:pt x="13122" y="29146"/>
                </a:cubicBezTo>
                <a:cubicBezTo>
                  <a:pt x="19163" y="29146"/>
                  <a:pt x="23434" y="23158"/>
                  <a:pt x="31137" y="23158"/>
                </a:cubicBezTo>
                <a:cubicBezTo>
                  <a:pt x="31999" y="23158"/>
                  <a:pt x="32905" y="23233"/>
                  <a:pt x="33862" y="23400"/>
                </a:cubicBezTo>
                <a:cubicBezTo>
                  <a:pt x="34422" y="23499"/>
                  <a:pt x="34963" y="23546"/>
                  <a:pt x="35483" y="23546"/>
                </a:cubicBezTo>
                <a:cubicBezTo>
                  <a:pt x="44759" y="23546"/>
                  <a:pt x="47545" y="8548"/>
                  <a:pt x="38898" y="2719"/>
                </a:cubicBezTo>
                <a:cubicBezTo>
                  <a:pt x="35862" y="681"/>
                  <a:pt x="32513" y="0"/>
                  <a:pt x="29394"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grpSp>
        <p:nvGrpSpPr>
          <p:cNvPr id="3657" name="Google Shape;3657;p40"/>
          <p:cNvGrpSpPr/>
          <p:nvPr/>
        </p:nvGrpSpPr>
        <p:grpSpPr>
          <a:xfrm>
            <a:off x="1044167" y="1950967"/>
            <a:ext cx="3329376" cy="4449824"/>
            <a:chOff x="783125" y="1463225"/>
            <a:chExt cx="2497032" cy="3337368"/>
          </a:xfrm>
        </p:grpSpPr>
        <p:sp>
          <p:nvSpPr>
            <p:cNvPr id="3658" name="Google Shape;3658;p40"/>
            <p:cNvSpPr/>
            <p:nvPr/>
          </p:nvSpPr>
          <p:spPr>
            <a:xfrm>
              <a:off x="1356175" y="4562756"/>
              <a:ext cx="1332383" cy="237837"/>
            </a:xfrm>
            <a:custGeom>
              <a:avLst/>
              <a:gdLst/>
              <a:ahLst/>
              <a:cxnLst/>
              <a:rect l="l" t="t" r="r" b="b"/>
              <a:pathLst>
                <a:path w="40363" h="7205" extrusionOk="0">
                  <a:moveTo>
                    <a:pt x="20182" y="1"/>
                  </a:moveTo>
                  <a:cubicBezTo>
                    <a:pt x="9038" y="1"/>
                    <a:pt x="1" y="1608"/>
                    <a:pt x="1" y="3597"/>
                  </a:cubicBezTo>
                  <a:cubicBezTo>
                    <a:pt x="1" y="5597"/>
                    <a:pt x="9038" y="7204"/>
                    <a:pt x="20182" y="7204"/>
                  </a:cubicBezTo>
                  <a:cubicBezTo>
                    <a:pt x="31326" y="7204"/>
                    <a:pt x="40363" y="5597"/>
                    <a:pt x="40363" y="3597"/>
                  </a:cubicBezTo>
                  <a:cubicBezTo>
                    <a:pt x="40363" y="1608"/>
                    <a:pt x="31326" y="1"/>
                    <a:pt x="20182"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3659" name="Google Shape;3659;p40"/>
            <p:cNvSpPr/>
            <p:nvPr/>
          </p:nvSpPr>
          <p:spPr>
            <a:xfrm>
              <a:off x="1057452" y="1687044"/>
              <a:ext cx="1878302" cy="2460565"/>
            </a:xfrm>
            <a:custGeom>
              <a:avLst/>
              <a:gdLst/>
              <a:ahLst/>
              <a:cxnLst/>
              <a:rect l="l" t="t" r="r" b="b"/>
              <a:pathLst>
                <a:path w="56901" h="74540" extrusionOk="0">
                  <a:moveTo>
                    <a:pt x="28867" y="0"/>
                  </a:moveTo>
                  <a:cubicBezTo>
                    <a:pt x="19306" y="0"/>
                    <a:pt x="9834" y="5502"/>
                    <a:pt x="5502" y="13782"/>
                  </a:cubicBezTo>
                  <a:cubicBezTo>
                    <a:pt x="1" y="24307"/>
                    <a:pt x="6204" y="33213"/>
                    <a:pt x="10895" y="39702"/>
                  </a:cubicBezTo>
                  <a:cubicBezTo>
                    <a:pt x="15586" y="46191"/>
                    <a:pt x="11955" y="49477"/>
                    <a:pt x="13515" y="62241"/>
                  </a:cubicBezTo>
                  <a:cubicBezTo>
                    <a:pt x="14909" y="73739"/>
                    <a:pt x="25163" y="74309"/>
                    <a:pt x="27183" y="74309"/>
                  </a:cubicBezTo>
                  <a:cubicBezTo>
                    <a:pt x="27406" y="74309"/>
                    <a:pt x="27528" y="74302"/>
                    <a:pt x="27528" y="74302"/>
                  </a:cubicBezTo>
                  <a:cubicBezTo>
                    <a:pt x="35029" y="74183"/>
                    <a:pt x="40173" y="74540"/>
                    <a:pt x="42506" y="65301"/>
                  </a:cubicBezTo>
                  <a:cubicBezTo>
                    <a:pt x="44840" y="56049"/>
                    <a:pt x="48709" y="55478"/>
                    <a:pt x="52805" y="44822"/>
                  </a:cubicBezTo>
                  <a:cubicBezTo>
                    <a:pt x="56901" y="34154"/>
                    <a:pt x="52924" y="31106"/>
                    <a:pt x="50805" y="23391"/>
                  </a:cubicBezTo>
                  <a:cubicBezTo>
                    <a:pt x="48697" y="15664"/>
                    <a:pt x="48340" y="5365"/>
                    <a:pt x="36601" y="1281"/>
                  </a:cubicBezTo>
                  <a:cubicBezTo>
                    <a:pt x="34084" y="409"/>
                    <a:pt x="31472" y="0"/>
                    <a:pt x="28867"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3660" name="Google Shape;3660;p40"/>
            <p:cNvSpPr/>
            <p:nvPr/>
          </p:nvSpPr>
          <p:spPr>
            <a:xfrm>
              <a:off x="1043323" y="1503466"/>
              <a:ext cx="545556" cy="2914156"/>
            </a:xfrm>
            <a:custGeom>
              <a:avLst/>
              <a:gdLst/>
              <a:ahLst/>
              <a:cxnLst/>
              <a:rect l="l" t="t" r="r" b="b"/>
              <a:pathLst>
                <a:path w="16527" h="88281" extrusionOk="0">
                  <a:moveTo>
                    <a:pt x="9180" y="48395"/>
                  </a:moveTo>
                  <a:cubicBezTo>
                    <a:pt x="9263" y="48395"/>
                    <a:pt x="9347" y="48395"/>
                    <a:pt x="9430" y="48418"/>
                  </a:cubicBezTo>
                  <a:cubicBezTo>
                    <a:pt x="10573" y="48478"/>
                    <a:pt x="11311" y="48895"/>
                    <a:pt x="11573" y="49669"/>
                  </a:cubicBezTo>
                  <a:cubicBezTo>
                    <a:pt x="11823" y="50395"/>
                    <a:pt x="11692" y="51371"/>
                    <a:pt x="11311" y="52467"/>
                  </a:cubicBezTo>
                  <a:cubicBezTo>
                    <a:pt x="10918" y="52657"/>
                    <a:pt x="10514" y="52836"/>
                    <a:pt x="10073" y="52967"/>
                  </a:cubicBezTo>
                  <a:cubicBezTo>
                    <a:pt x="9449" y="53158"/>
                    <a:pt x="8868" y="53253"/>
                    <a:pt x="8349" y="53253"/>
                  </a:cubicBezTo>
                  <a:cubicBezTo>
                    <a:pt x="7482" y="53253"/>
                    <a:pt x="6786" y="52988"/>
                    <a:pt x="6346" y="52467"/>
                  </a:cubicBezTo>
                  <a:cubicBezTo>
                    <a:pt x="5811" y="51824"/>
                    <a:pt x="5727" y="50871"/>
                    <a:pt x="6144" y="50038"/>
                  </a:cubicBezTo>
                  <a:cubicBezTo>
                    <a:pt x="6668" y="48990"/>
                    <a:pt x="7775" y="48395"/>
                    <a:pt x="9180" y="48395"/>
                  </a:cubicBezTo>
                  <a:close/>
                  <a:moveTo>
                    <a:pt x="16230" y="1"/>
                  </a:moveTo>
                  <a:cubicBezTo>
                    <a:pt x="16189" y="1"/>
                    <a:pt x="16148" y="11"/>
                    <a:pt x="16109" y="31"/>
                  </a:cubicBezTo>
                  <a:cubicBezTo>
                    <a:pt x="15990" y="91"/>
                    <a:pt x="3786" y="6354"/>
                    <a:pt x="1572" y="20653"/>
                  </a:cubicBezTo>
                  <a:cubicBezTo>
                    <a:pt x="0" y="30833"/>
                    <a:pt x="4418" y="33417"/>
                    <a:pt x="8311" y="35679"/>
                  </a:cubicBezTo>
                  <a:cubicBezTo>
                    <a:pt x="9954" y="36631"/>
                    <a:pt x="11502" y="37524"/>
                    <a:pt x="12442" y="38917"/>
                  </a:cubicBezTo>
                  <a:cubicBezTo>
                    <a:pt x="14526" y="42013"/>
                    <a:pt x="15205" y="46097"/>
                    <a:pt x="14145" y="49049"/>
                  </a:cubicBezTo>
                  <a:cubicBezTo>
                    <a:pt x="13704" y="50288"/>
                    <a:pt x="12978" y="51288"/>
                    <a:pt x="12002" y="52002"/>
                  </a:cubicBezTo>
                  <a:cubicBezTo>
                    <a:pt x="12288" y="51002"/>
                    <a:pt x="12323" y="50145"/>
                    <a:pt x="12085" y="49466"/>
                  </a:cubicBezTo>
                  <a:cubicBezTo>
                    <a:pt x="11847" y="48787"/>
                    <a:pt x="11192" y="47954"/>
                    <a:pt x="9466" y="47859"/>
                  </a:cubicBezTo>
                  <a:cubicBezTo>
                    <a:pt x="9376" y="47854"/>
                    <a:pt x="9287" y="47852"/>
                    <a:pt x="9200" y="47852"/>
                  </a:cubicBezTo>
                  <a:cubicBezTo>
                    <a:pt x="7593" y="47852"/>
                    <a:pt x="6277" y="48569"/>
                    <a:pt x="5668" y="49800"/>
                  </a:cubicBezTo>
                  <a:cubicBezTo>
                    <a:pt x="5156" y="50823"/>
                    <a:pt x="5263" y="52002"/>
                    <a:pt x="5953" y="52800"/>
                  </a:cubicBezTo>
                  <a:cubicBezTo>
                    <a:pt x="6500" y="53446"/>
                    <a:pt x="7345" y="53775"/>
                    <a:pt x="8382" y="53775"/>
                  </a:cubicBezTo>
                  <a:cubicBezTo>
                    <a:pt x="8950" y="53775"/>
                    <a:pt x="9575" y="53676"/>
                    <a:pt x="10240" y="53479"/>
                  </a:cubicBezTo>
                  <a:cubicBezTo>
                    <a:pt x="10502" y="53383"/>
                    <a:pt x="10752" y="53300"/>
                    <a:pt x="11014" y="53193"/>
                  </a:cubicBezTo>
                  <a:lnTo>
                    <a:pt x="11014" y="53193"/>
                  </a:lnTo>
                  <a:cubicBezTo>
                    <a:pt x="10097" y="55181"/>
                    <a:pt x="8466" y="57408"/>
                    <a:pt x="6751" y="58932"/>
                  </a:cubicBezTo>
                  <a:cubicBezTo>
                    <a:pt x="2632" y="62646"/>
                    <a:pt x="3667" y="78196"/>
                    <a:pt x="8716" y="88138"/>
                  </a:cubicBezTo>
                  <a:cubicBezTo>
                    <a:pt x="8763" y="88221"/>
                    <a:pt x="8847" y="88280"/>
                    <a:pt x="8954" y="88280"/>
                  </a:cubicBezTo>
                  <a:cubicBezTo>
                    <a:pt x="9001" y="88280"/>
                    <a:pt x="9025" y="88269"/>
                    <a:pt x="9061" y="88269"/>
                  </a:cubicBezTo>
                  <a:cubicBezTo>
                    <a:pt x="9192" y="88209"/>
                    <a:pt x="9251" y="88042"/>
                    <a:pt x="9180" y="87911"/>
                  </a:cubicBezTo>
                  <a:cubicBezTo>
                    <a:pt x="4322" y="78339"/>
                    <a:pt x="3191" y="62861"/>
                    <a:pt x="7096" y="59372"/>
                  </a:cubicBezTo>
                  <a:cubicBezTo>
                    <a:pt x="8561" y="58039"/>
                    <a:pt x="10025" y="56193"/>
                    <a:pt x="10990" y="54407"/>
                  </a:cubicBezTo>
                  <a:cubicBezTo>
                    <a:pt x="11287" y="53860"/>
                    <a:pt x="11526" y="53336"/>
                    <a:pt x="11716" y="52848"/>
                  </a:cubicBezTo>
                  <a:cubicBezTo>
                    <a:pt x="13073" y="52062"/>
                    <a:pt x="14073" y="50835"/>
                    <a:pt x="14633" y="49264"/>
                  </a:cubicBezTo>
                  <a:cubicBezTo>
                    <a:pt x="15752" y="46132"/>
                    <a:pt x="15038" y="41870"/>
                    <a:pt x="12871" y="38631"/>
                  </a:cubicBezTo>
                  <a:cubicBezTo>
                    <a:pt x="11859" y="37143"/>
                    <a:pt x="10263" y="36215"/>
                    <a:pt x="8561" y="35226"/>
                  </a:cubicBezTo>
                  <a:cubicBezTo>
                    <a:pt x="4810" y="33036"/>
                    <a:pt x="572" y="30571"/>
                    <a:pt x="2096" y="20748"/>
                  </a:cubicBezTo>
                  <a:cubicBezTo>
                    <a:pt x="4275" y="6711"/>
                    <a:pt x="16229" y="567"/>
                    <a:pt x="16348" y="508"/>
                  </a:cubicBezTo>
                  <a:cubicBezTo>
                    <a:pt x="16490" y="448"/>
                    <a:pt x="16526" y="282"/>
                    <a:pt x="16467" y="151"/>
                  </a:cubicBezTo>
                  <a:cubicBezTo>
                    <a:pt x="16424" y="58"/>
                    <a:pt x="16329" y="1"/>
                    <a:pt x="16230"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3661" name="Google Shape;3661;p40"/>
            <p:cNvSpPr/>
            <p:nvPr/>
          </p:nvSpPr>
          <p:spPr>
            <a:xfrm>
              <a:off x="2354910" y="1483131"/>
              <a:ext cx="636730" cy="2839784"/>
            </a:xfrm>
            <a:custGeom>
              <a:avLst/>
              <a:gdLst/>
              <a:ahLst/>
              <a:cxnLst/>
              <a:rect l="l" t="t" r="r" b="b"/>
              <a:pathLst>
                <a:path w="19289" h="86028" extrusionOk="0">
                  <a:moveTo>
                    <a:pt x="12359" y="15078"/>
                  </a:moveTo>
                  <a:cubicBezTo>
                    <a:pt x="13085" y="15078"/>
                    <a:pt x="13919" y="15423"/>
                    <a:pt x="14752" y="16126"/>
                  </a:cubicBezTo>
                  <a:cubicBezTo>
                    <a:pt x="14288" y="17209"/>
                    <a:pt x="13514" y="18078"/>
                    <a:pt x="12252" y="18447"/>
                  </a:cubicBezTo>
                  <a:cubicBezTo>
                    <a:pt x="11984" y="18522"/>
                    <a:pt x="11723" y="18559"/>
                    <a:pt x="11484" y="18559"/>
                  </a:cubicBezTo>
                  <a:cubicBezTo>
                    <a:pt x="10928" y="18559"/>
                    <a:pt x="10492" y="18361"/>
                    <a:pt x="10359" y="17995"/>
                  </a:cubicBezTo>
                  <a:cubicBezTo>
                    <a:pt x="10026" y="17126"/>
                    <a:pt x="10430" y="15971"/>
                    <a:pt x="11240" y="15423"/>
                  </a:cubicBezTo>
                  <a:cubicBezTo>
                    <a:pt x="11561" y="15185"/>
                    <a:pt x="11954" y="15078"/>
                    <a:pt x="12359" y="15078"/>
                  </a:cubicBezTo>
                  <a:close/>
                  <a:moveTo>
                    <a:pt x="4526" y="1"/>
                  </a:moveTo>
                  <a:cubicBezTo>
                    <a:pt x="4392" y="1"/>
                    <a:pt x="4283" y="92"/>
                    <a:pt x="4251" y="231"/>
                  </a:cubicBezTo>
                  <a:cubicBezTo>
                    <a:pt x="4239" y="374"/>
                    <a:pt x="4334" y="517"/>
                    <a:pt x="4477" y="540"/>
                  </a:cubicBezTo>
                  <a:cubicBezTo>
                    <a:pt x="4572" y="552"/>
                    <a:pt x="13181" y="2124"/>
                    <a:pt x="15014" y="10232"/>
                  </a:cubicBezTo>
                  <a:cubicBezTo>
                    <a:pt x="15348" y="11708"/>
                    <a:pt x="15502" y="13828"/>
                    <a:pt x="14955" y="15578"/>
                  </a:cubicBezTo>
                  <a:cubicBezTo>
                    <a:pt x="13919" y="14780"/>
                    <a:pt x="13050" y="14536"/>
                    <a:pt x="12373" y="14536"/>
                  </a:cubicBezTo>
                  <a:cubicBezTo>
                    <a:pt x="11695" y="14536"/>
                    <a:pt x="11210" y="14780"/>
                    <a:pt x="10942" y="14959"/>
                  </a:cubicBezTo>
                  <a:cubicBezTo>
                    <a:pt x="9906" y="15649"/>
                    <a:pt x="9454" y="17066"/>
                    <a:pt x="9847" y="18162"/>
                  </a:cubicBezTo>
                  <a:cubicBezTo>
                    <a:pt x="10054" y="18750"/>
                    <a:pt x="10677" y="19080"/>
                    <a:pt x="11458" y="19080"/>
                  </a:cubicBezTo>
                  <a:cubicBezTo>
                    <a:pt x="11752" y="19080"/>
                    <a:pt x="12069" y="19033"/>
                    <a:pt x="12395" y="18935"/>
                  </a:cubicBezTo>
                  <a:cubicBezTo>
                    <a:pt x="13550" y="18590"/>
                    <a:pt x="14550" y="17697"/>
                    <a:pt x="15169" y="16471"/>
                  </a:cubicBezTo>
                  <a:cubicBezTo>
                    <a:pt x="17074" y="18281"/>
                    <a:pt x="17669" y="22198"/>
                    <a:pt x="17824" y="25186"/>
                  </a:cubicBezTo>
                  <a:cubicBezTo>
                    <a:pt x="18027" y="28615"/>
                    <a:pt x="17693" y="32735"/>
                    <a:pt x="17026" y="35699"/>
                  </a:cubicBezTo>
                  <a:cubicBezTo>
                    <a:pt x="16324" y="38807"/>
                    <a:pt x="13514" y="43974"/>
                    <a:pt x="10537" y="49451"/>
                  </a:cubicBezTo>
                  <a:cubicBezTo>
                    <a:pt x="8335" y="53499"/>
                    <a:pt x="6061" y="57678"/>
                    <a:pt x="4275" y="61631"/>
                  </a:cubicBezTo>
                  <a:cubicBezTo>
                    <a:pt x="0" y="71085"/>
                    <a:pt x="2536" y="85658"/>
                    <a:pt x="2560" y="85801"/>
                  </a:cubicBezTo>
                  <a:cubicBezTo>
                    <a:pt x="2584" y="85944"/>
                    <a:pt x="2691" y="86027"/>
                    <a:pt x="2834" y="86027"/>
                  </a:cubicBezTo>
                  <a:lnTo>
                    <a:pt x="2858" y="86027"/>
                  </a:lnTo>
                  <a:cubicBezTo>
                    <a:pt x="3001" y="86003"/>
                    <a:pt x="3108" y="85860"/>
                    <a:pt x="3084" y="85717"/>
                  </a:cubicBezTo>
                  <a:cubicBezTo>
                    <a:pt x="3060" y="85563"/>
                    <a:pt x="548" y="71156"/>
                    <a:pt x="4763" y="61857"/>
                  </a:cubicBezTo>
                  <a:cubicBezTo>
                    <a:pt x="6549" y="57916"/>
                    <a:pt x="8823" y="53737"/>
                    <a:pt x="11014" y="49701"/>
                  </a:cubicBezTo>
                  <a:cubicBezTo>
                    <a:pt x="14002" y="44189"/>
                    <a:pt x="16836" y="38997"/>
                    <a:pt x="17562" y="35818"/>
                  </a:cubicBezTo>
                  <a:cubicBezTo>
                    <a:pt x="18705" y="30782"/>
                    <a:pt x="19289" y="19424"/>
                    <a:pt x="15443" y="15995"/>
                  </a:cubicBezTo>
                  <a:lnTo>
                    <a:pt x="15407" y="15947"/>
                  </a:lnTo>
                  <a:cubicBezTo>
                    <a:pt x="16014" y="14363"/>
                    <a:pt x="16062" y="12423"/>
                    <a:pt x="15538" y="10113"/>
                  </a:cubicBezTo>
                  <a:cubicBezTo>
                    <a:pt x="13621" y="1660"/>
                    <a:pt x="4656" y="16"/>
                    <a:pt x="4572" y="5"/>
                  </a:cubicBezTo>
                  <a:cubicBezTo>
                    <a:pt x="4557" y="2"/>
                    <a:pt x="4541" y="1"/>
                    <a:pt x="4526"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3662" name="Google Shape;3662;p40"/>
            <p:cNvSpPr/>
            <p:nvPr/>
          </p:nvSpPr>
          <p:spPr>
            <a:xfrm>
              <a:off x="2347449" y="3581584"/>
              <a:ext cx="349609" cy="981156"/>
            </a:xfrm>
            <a:custGeom>
              <a:avLst/>
              <a:gdLst/>
              <a:ahLst/>
              <a:cxnLst/>
              <a:rect l="l" t="t" r="r" b="b"/>
              <a:pathLst>
                <a:path w="10591" h="29723" extrusionOk="0">
                  <a:moveTo>
                    <a:pt x="6970" y="1"/>
                  </a:moveTo>
                  <a:cubicBezTo>
                    <a:pt x="5462" y="1"/>
                    <a:pt x="3793" y="1336"/>
                    <a:pt x="2643" y="4851"/>
                  </a:cubicBezTo>
                  <a:cubicBezTo>
                    <a:pt x="0" y="12911"/>
                    <a:pt x="6668" y="29723"/>
                    <a:pt x="6668" y="29723"/>
                  </a:cubicBezTo>
                  <a:cubicBezTo>
                    <a:pt x="6668" y="29723"/>
                    <a:pt x="10454" y="9530"/>
                    <a:pt x="10537" y="4851"/>
                  </a:cubicBezTo>
                  <a:cubicBezTo>
                    <a:pt x="10591" y="2222"/>
                    <a:pt x="8914" y="1"/>
                    <a:pt x="6970"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3663" name="Google Shape;3663;p40"/>
            <p:cNvSpPr/>
            <p:nvPr/>
          </p:nvSpPr>
          <p:spPr>
            <a:xfrm>
              <a:off x="2492470" y="3581716"/>
              <a:ext cx="77078" cy="981024"/>
            </a:xfrm>
            <a:custGeom>
              <a:avLst/>
              <a:gdLst/>
              <a:ahLst/>
              <a:cxnLst/>
              <a:rect l="l" t="t" r="r" b="b"/>
              <a:pathLst>
                <a:path w="2335" h="29719" fill="none" extrusionOk="0">
                  <a:moveTo>
                    <a:pt x="2334" y="1"/>
                  </a:moveTo>
                  <a:cubicBezTo>
                    <a:pt x="2334" y="1"/>
                    <a:pt x="1" y="14717"/>
                    <a:pt x="2275" y="29719"/>
                  </a:cubicBezTo>
                </a:path>
              </a:pathLst>
            </a:custGeom>
            <a:noFill/>
            <a:ln w="3875" cap="rnd" cmpd="sng">
              <a:solidFill>
                <a:srgbClr val="060606"/>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664" name="Google Shape;3664;p40"/>
            <p:cNvSpPr/>
            <p:nvPr/>
          </p:nvSpPr>
          <p:spPr>
            <a:xfrm>
              <a:off x="2249966" y="4249410"/>
              <a:ext cx="677596" cy="389221"/>
            </a:xfrm>
            <a:custGeom>
              <a:avLst/>
              <a:gdLst/>
              <a:ahLst/>
              <a:cxnLst/>
              <a:rect l="l" t="t" r="r" b="b"/>
              <a:pathLst>
                <a:path w="20527" h="11791" extrusionOk="0">
                  <a:moveTo>
                    <a:pt x="13341" y="0"/>
                  </a:moveTo>
                  <a:cubicBezTo>
                    <a:pt x="12541" y="0"/>
                    <a:pt x="11764" y="107"/>
                    <a:pt x="11073" y="313"/>
                  </a:cubicBezTo>
                  <a:cubicBezTo>
                    <a:pt x="9953" y="645"/>
                    <a:pt x="9239" y="1285"/>
                    <a:pt x="8832" y="1995"/>
                  </a:cubicBezTo>
                  <a:lnTo>
                    <a:pt x="8832" y="1995"/>
                  </a:lnTo>
                  <a:cubicBezTo>
                    <a:pt x="8412" y="1857"/>
                    <a:pt x="7926" y="1776"/>
                    <a:pt x="7395" y="1776"/>
                  </a:cubicBezTo>
                  <a:cubicBezTo>
                    <a:pt x="6568" y="1776"/>
                    <a:pt x="5634" y="1974"/>
                    <a:pt x="4680" y="2468"/>
                  </a:cubicBezTo>
                  <a:cubicBezTo>
                    <a:pt x="1929" y="3885"/>
                    <a:pt x="0" y="6635"/>
                    <a:pt x="929" y="11791"/>
                  </a:cubicBezTo>
                  <a:lnTo>
                    <a:pt x="20491" y="11791"/>
                  </a:lnTo>
                  <a:cubicBezTo>
                    <a:pt x="20491" y="11791"/>
                    <a:pt x="20526" y="9215"/>
                    <a:pt x="19468" y="7639"/>
                  </a:cubicBezTo>
                  <a:lnTo>
                    <a:pt x="19468" y="7639"/>
                  </a:lnTo>
                  <a:cubicBezTo>
                    <a:pt x="20051" y="6864"/>
                    <a:pt x="20359" y="5725"/>
                    <a:pt x="19967" y="4183"/>
                  </a:cubicBezTo>
                  <a:cubicBezTo>
                    <a:pt x="19236" y="1303"/>
                    <a:pt x="16142" y="0"/>
                    <a:pt x="13341" y="0"/>
                  </a:cubicBezTo>
                  <a:close/>
                </a:path>
              </a:pathLst>
            </a:custGeom>
            <a:solidFill>
              <a:srgbClr val="FFFFFF"/>
            </a:solidFill>
            <a:ln w="3875" cap="flat" cmpd="sng">
              <a:solidFill>
                <a:srgbClr val="060606"/>
              </a:solidFill>
              <a:prstDash val="solid"/>
              <a:miter lim="11906"/>
              <a:headEnd type="none" w="sm" len="sm"/>
              <a:tailEnd type="none" w="sm" len="sm"/>
            </a:ln>
          </p:spPr>
          <p:txBody>
            <a:bodyPr spcFirstLastPara="1" wrap="square" lIns="121900" tIns="121900" rIns="121900" bIns="121900" anchor="ctr" anchorCtr="0">
              <a:noAutofit/>
            </a:bodyPr>
            <a:lstStyle/>
            <a:p>
              <a:endParaRPr sz="2400"/>
            </a:p>
          </p:txBody>
        </p:sp>
        <p:sp>
          <p:nvSpPr>
            <p:cNvPr id="3665" name="Google Shape;3665;p40"/>
            <p:cNvSpPr/>
            <p:nvPr/>
          </p:nvSpPr>
          <p:spPr>
            <a:xfrm>
              <a:off x="1187650" y="3741690"/>
              <a:ext cx="258171" cy="852912"/>
            </a:xfrm>
            <a:custGeom>
              <a:avLst/>
              <a:gdLst/>
              <a:ahLst/>
              <a:cxnLst/>
              <a:rect l="l" t="t" r="r" b="b"/>
              <a:pathLst>
                <a:path w="7821" h="25838" extrusionOk="0">
                  <a:moveTo>
                    <a:pt x="2876" y="0"/>
                  </a:moveTo>
                  <a:cubicBezTo>
                    <a:pt x="952" y="0"/>
                    <a:pt x="0" y="1789"/>
                    <a:pt x="712" y="6609"/>
                  </a:cubicBezTo>
                  <a:cubicBezTo>
                    <a:pt x="1593" y="12586"/>
                    <a:pt x="6594" y="25837"/>
                    <a:pt x="6594" y="25837"/>
                  </a:cubicBezTo>
                  <a:cubicBezTo>
                    <a:pt x="7820" y="21110"/>
                    <a:pt x="7308" y="1251"/>
                    <a:pt x="4403" y="286"/>
                  </a:cubicBezTo>
                  <a:cubicBezTo>
                    <a:pt x="3846" y="101"/>
                    <a:pt x="3334" y="0"/>
                    <a:pt x="2876"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3666" name="Google Shape;3666;p40"/>
            <p:cNvSpPr/>
            <p:nvPr/>
          </p:nvSpPr>
          <p:spPr>
            <a:xfrm>
              <a:off x="1272061" y="3741690"/>
              <a:ext cx="133261" cy="852912"/>
            </a:xfrm>
            <a:custGeom>
              <a:avLst/>
              <a:gdLst/>
              <a:ahLst/>
              <a:cxnLst/>
              <a:rect l="l" t="t" r="r" b="b"/>
              <a:pathLst>
                <a:path w="4037" h="25838" fill="none" extrusionOk="0">
                  <a:moveTo>
                    <a:pt x="1" y="1"/>
                  </a:moveTo>
                  <a:cubicBezTo>
                    <a:pt x="1" y="1"/>
                    <a:pt x="3430" y="14252"/>
                    <a:pt x="4037" y="25837"/>
                  </a:cubicBezTo>
                </a:path>
              </a:pathLst>
            </a:custGeom>
            <a:noFill/>
            <a:ln w="3875" cap="rnd" cmpd="sng">
              <a:solidFill>
                <a:srgbClr val="060606"/>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667" name="Google Shape;3667;p40"/>
            <p:cNvSpPr/>
            <p:nvPr/>
          </p:nvSpPr>
          <p:spPr>
            <a:xfrm>
              <a:off x="1430451" y="3713828"/>
              <a:ext cx="348652" cy="866612"/>
            </a:xfrm>
            <a:custGeom>
              <a:avLst/>
              <a:gdLst/>
              <a:ahLst/>
              <a:cxnLst/>
              <a:rect l="l" t="t" r="r" b="b"/>
              <a:pathLst>
                <a:path w="10562" h="26253" extrusionOk="0">
                  <a:moveTo>
                    <a:pt x="7554" y="0"/>
                  </a:moveTo>
                  <a:cubicBezTo>
                    <a:pt x="6153" y="0"/>
                    <a:pt x="4394" y="1219"/>
                    <a:pt x="2870" y="3976"/>
                  </a:cubicBezTo>
                  <a:cubicBezTo>
                    <a:pt x="1" y="9167"/>
                    <a:pt x="1168" y="26253"/>
                    <a:pt x="1168" y="26253"/>
                  </a:cubicBezTo>
                  <a:cubicBezTo>
                    <a:pt x="3108" y="20811"/>
                    <a:pt x="10562" y="6238"/>
                    <a:pt x="10014" y="2631"/>
                  </a:cubicBezTo>
                  <a:cubicBezTo>
                    <a:pt x="9746" y="950"/>
                    <a:pt x="8790" y="0"/>
                    <a:pt x="7554"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3668" name="Google Shape;3668;p40"/>
            <p:cNvSpPr/>
            <p:nvPr/>
          </p:nvSpPr>
          <p:spPr>
            <a:xfrm>
              <a:off x="1468976" y="3725977"/>
              <a:ext cx="251569" cy="854464"/>
            </a:xfrm>
            <a:custGeom>
              <a:avLst/>
              <a:gdLst/>
              <a:ahLst/>
              <a:cxnLst/>
              <a:rect l="l" t="t" r="r" b="b"/>
              <a:pathLst>
                <a:path w="7621" h="25885" fill="none" extrusionOk="0">
                  <a:moveTo>
                    <a:pt x="1" y="25885"/>
                  </a:moveTo>
                  <a:cubicBezTo>
                    <a:pt x="1" y="25885"/>
                    <a:pt x="322" y="8382"/>
                    <a:pt x="7621" y="0"/>
                  </a:cubicBezTo>
                </a:path>
              </a:pathLst>
            </a:custGeom>
            <a:noFill/>
            <a:ln w="3875" cap="rnd" cmpd="sng">
              <a:solidFill>
                <a:srgbClr val="060606"/>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669" name="Google Shape;3669;p40"/>
            <p:cNvSpPr/>
            <p:nvPr/>
          </p:nvSpPr>
          <p:spPr>
            <a:xfrm>
              <a:off x="1189532" y="4355872"/>
              <a:ext cx="622965" cy="307125"/>
            </a:xfrm>
            <a:custGeom>
              <a:avLst/>
              <a:gdLst/>
              <a:ahLst/>
              <a:cxnLst/>
              <a:rect l="l" t="t" r="r" b="b"/>
              <a:pathLst>
                <a:path w="18872" h="9304" extrusionOk="0">
                  <a:moveTo>
                    <a:pt x="8952" y="0"/>
                  </a:moveTo>
                  <a:cubicBezTo>
                    <a:pt x="8767" y="0"/>
                    <a:pt x="8577" y="10"/>
                    <a:pt x="8382" y="29"/>
                  </a:cubicBezTo>
                  <a:cubicBezTo>
                    <a:pt x="7010" y="171"/>
                    <a:pt x="6199" y="689"/>
                    <a:pt x="5755" y="1326"/>
                  </a:cubicBezTo>
                  <a:lnTo>
                    <a:pt x="5755" y="1326"/>
                  </a:lnTo>
                  <a:cubicBezTo>
                    <a:pt x="5657" y="1318"/>
                    <a:pt x="5556" y="1314"/>
                    <a:pt x="5454" y="1314"/>
                  </a:cubicBezTo>
                  <a:cubicBezTo>
                    <a:pt x="4091" y="1314"/>
                    <a:pt x="2372" y="2026"/>
                    <a:pt x="1501" y="3517"/>
                  </a:cubicBezTo>
                  <a:cubicBezTo>
                    <a:pt x="0" y="6065"/>
                    <a:pt x="131" y="9304"/>
                    <a:pt x="131" y="9304"/>
                  </a:cubicBezTo>
                  <a:lnTo>
                    <a:pt x="18872" y="9304"/>
                  </a:lnTo>
                  <a:cubicBezTo>
                    <a:pt x="18872" y="9304"/>
                    <a:pt x="18348" y="4780"/>
                    <a:pt x="16110" y="3029"/>
                  </a:cubicBezTo>
                  <a:cubicBezTo>
                    <a:pt x="14926" y="2098"/>
                    <a:pt x="13960" y="1878"/>
                    <a:pt x="13311" y="1878"/>
                  </a:cubicBezTo>
                  <a:cubicBezTo>
                    <a:pt x="13049" y="1878"/>
                    <a:pt x="12839" y="1914"/>
                    <a:pt x="12688" y="1953"/>
                  </a:cubicBezTo>
                  <a:lnTo>
                    <a:pt x="12688" y="1953"/>
                  </a:lnTo>
                  <a:cubicBezTo>
                    <a:pt x="12163" y="909"/>
                    <a:pt x="10787" y="0"/>
                    <a:pt x="8952" y="0"/>
                  </a:cubicBezTo>
                  <a:close/>
                </a:path>
              </a:pathLst>
            </a:custGeom>
            <a:solidFill>
              <a:srgbClr val="FFFFFF"/>
            </a:solidFill>
            <a:ln w="3875" cap="flat" cmpd="sng">
              <a:solidFill>
                <a:srgbClr val="060606"/>
              </a:solidFill>
              <a:prstDash val="solid"/>
              <a:miter lim="11906"/>
              <a:headEnd type="none" w="sm" len="sm"/>
              <a:tailEnd type="none" w="sm" len="sm"/>
            </a:ln>
          </p:spPr>
          <p:txBody>
            <a:bodyPr spcFirstLastPara="1" wrap="square" lIns="121900" tIns="121900" rIns="121900" bIns="121900" anchor="ctr" anchorCtr="0">
              <a:noAutofit/>
            </a:bodyPr>
            <a:lstStyle/>
            <a:p>
              <a:endParaRPr sz="2400"/>
            </a:p>
          </p:txBody>
        </p:sp>
        <p:sp>
          <p:nvSpPr>
            <p:cNvPr id="3670" name="Google Shape;3670;p40"/>
            <p:cNvSpPr/>
            <p:nvPr/>
          </p:nvSpPr>
          <p:spPr>
            <a:xfrm>
              <a:off x="1698143" y="2906462"/>
              <a:ext cx="591902" cy="1353707"/>
            </a:xfrm>
            <a:custGeom>
              <a:avLst/>
              <a:gdLst/>
              <a:ahLst/>
              <a:cxnLst/>
              <a:rect l="l" t="t" r="r" b="b"/>
              <a:pathLst>
                <a:path w="17931" h="41009" extrusionOk="0">
                  <a:moveTo>
                    <a:pt x="0" y="1"/>
                  </a:moveTo>
                  <a:lnTo>
                    <a:pt x="1905" y="40173"/>
                  </a:lnTo>
                  <a:cubicBezTo>
                    <a:pt x="1905" y="40173"/>
                    <a:pt x="3831" y="41009"/>
                    <a:pt x="5948" y="41009"/>
                  </a:cubicBezTo>
                  <a:cubicBezTo>
                    <a:pt x="7006" y="41009"/>
                    <a:pt x="8112" y="40800"/>
                    <a:pt x="9049" y="40173"/>
                  </a:cubicBezTo>
                  <a:lnTo>
                    <a:pt x="9049" y="20504"/>
                  </a:lnTo>
                  <a:lnTo>
                    <a:pt x="11323" y="40518"/>
                  </a:lnTo>
                  <a:cubicBezTo>
                    <a:pt x="11323" y="40518"/>
                    <a:pt x="12915" y="41005"/>
                    <a:pt x="14630" y="41005"/>
                  </a:cubicBezTo>
                  <a:cubicBezTo>
                    <a:pt x="15841" y="41005"/>
                    <a:pt x="17113" y="40762"/>
                    <a:pt x="17931" y="39934"/>
                  </a:cubicBezTo>
                  <a:lnTo>
                    <a:pt x="15847" y="227"/>
                  </a:lnTo>
                  <a:cubicBezTo>
                    <a:pt x="13139" y="1045"/>
                    <a:pt x="10565" y="1325"/>
                    <a:pt x="8308" y="1325"/>
                  </a:cubicBezTo>
                  <a:cubicBezTo>
                    <a:pt x="3402" y="1325"/>
                    <a:pt x="0" y="1"/>
                    <a:pt x="0" y="1"/>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3671" name="Google Shape;3671;p40"/>
            <p:cNvSpPr/>
            <p:nvPr/>
          </p:nvSpPr>
          <p:spPr>
            <a:xfrm>
              <a:off x="1793249" y="4243996"/>
              <a:ext cx="170596" cy="173765"/>
            </a:xfrm>
            <a:custGeom>
              <a:avLst/>
              <a:gdLst/>
              <a:ahLst/>
              <a:cxnLst/>
              <a:rect l="l" t="t" r="r" b="b"/>
              <a:pathLst>
                <a:path w="5168" h="5264" extrusionOk="0">
                  <a:moveTo>
                    <a:pt x="0" y="1"/>
                  </a:moveTo>
                  <a:lnTo>
                    <a:pt x="0" y="3930"/>
                  </a:lnTo>
                  <a:cubicBezTo>
                    <a:pt x="0" y="3930"/>
                    <a:pt x="1413" y="3851"/>
                    <a:pt x="2613" y="3851"/>
                  </a:cubicBezTo>
                  <a:cubicBezTo>
                    <a:pt x="3212" y="3851"/>
                    <a:pt x="3759" y="3870"/>
                    <a:pt x="4049" y="3930"/>
                  </a:cubicBezTo>
                  <a:cubicBezTo>
                    <a:pt x="4930" y="4109"/>
                    <a:pt x="4346" y="4990"/>
                    <a:pt x="5168" y="5263"/>
                  </a:cubicBezTo>
                  <a:lnTo>
                    <a:pt x="5168" y="144"/>
                  </a:lnTo>
                  <a:cubicBezTo>
                    <a:pt x="4481" y="389"/>
                    <a:pt x="3755" y="481"/>
                    <a:pt x="3051" y="481"/>
                  </a:cubicBezTo>
                  <a:cubicBezTo>
                    <a:pt x="1874" y="481"/>
                    <a:pt x="760" y="224"/>
                    <a:pt x="0" y="1"/>
                  </a:cubicBezTo>
                  <a:close/>
                </a:path>
              </a:pathLst>
            </a:custGeom>
            <a:solidFill>
              <a:srgbClr val="FFFFFF"/>
            </a:solidFill>
            <a:ln w="3875" cap="flat" cmpd="sng">
              <a:solidFill>
                <a:srgbClr val="060606"/>
              </a:solidFill>
              <a:prstDash val="solid"/>
              <a:miter lim="11906"/>
              <a:headEnd type="none" w="sm" len="sm"/>
              <a:tailEnd type="none" w="sm" len="sm"/>
            </a:ln>
          </p:spPr>
          <p:txBody>
            <a:bodyPr spcFirstLastPara="1" wrap="square" lIns="121900" tIns="121900" rIns="121900" bIns="121900" anchor="ctr" anchorCtr="0">
              <a:noAutofit/>
            </a:bodyPr>
            <a:lstStyle/>
            <a:p>
              <a:endParaRPr sz="2400"/>
            </a:p>
          </p:txBody>
        </p:sp>
        <p:sp>
          <p:nvSpPr>
            <p:cNvPr id="3672" name="Google Shape;3672;p40"/>
            <p:cNvSpPr/>
            <p:nvPr/>
          </p:nvSpPr>
          <p:spPr>
            <a:xfrm>
              <a:off x="2102569" y="4240463"/>
              <a:ext cx="166667" cy="147027"/>
            </a:xfrm>
            <a:custGeom>
              <a:avLst/>
              <a:gdLst/>
              <a:ahLst/>
              <a:cxnLst/>
              <a:rect l="l" t="t" r="r" b="b"/>
              <a:pathLst>
                <a:path w="5049" h="4454" extrusionOk="0">
                  <a:moveTo>
                    <a:pt x="5049" y="1"/>
                  </a:moveTo>
                  <a:cubicBezTo>
                    <a:pt x="4275" y="448"/>
                    <a:pt x="3307" y="592"/>
                    <a:pt x="2378" y="592"/>
                  </a:cubicBezTo>
                  <a:cubicBezTo>
                    <a:pt x="1479" y="592"/>
                    <a:pt x="616" y="457"/>
                    <a:pt x="1" y="334"/>
                  </a:cubicBezTo>
                  <a:lnTo>
                    <a:pt x="1" y="334"/>
                  </a:lnTo>
                  <a:lnTo>
                    <a:pt x="215" y="4454"/>
                  </a:lnTo>
                  <a:cubicBezTo>
                    <a:pt x="215" y="4454"/>
                    <a:pt x="655" y="3704"/>
                    <a:pt x="1322" y="3620"/>
                  </a:cubicBezTo>
                  <a:cubicBezTo>
                    <a:pt x="1723" y="3562"/>
                    <a:pt x="2455" y="3526"/>
                    <a:pt x="3063" y="3526"/>
                  </a:cubicBezTo>
                  <a:cubicBezTo>
                    <a:pt x="3448" y="3526"/>
                    <a:pt x="3783" y="3540"/>
                    <a:pt x="3954" y="3573"/>
                  </a:cubicBezTo>
                  <a:cubicBezTo>
                    <a:pt x="4382" y="3668"/>
                    <a:pt x="5049" y="4454"/>
                    <a:pt x="5049" y="4454"/>
                  </a:cubicBezTo>
                  <a:lnTo>
                    <a:pt x="5049" y="1"/>
                  </a:lnTo>
                  <a:close/>
                </a:path>
              </a:pathLst>
            </a:custGeom>
            <a:solidFill>
              <a:srgbClr val="FFFFFF"/>
            </a:solidFill>
            <a:ln w="3875" cap="flat" cmpd="sng">
              <a:solidFill>
                <a:srgbClr val="060606"/>
              </a:solidFill>
              <a:prstDash val="solid"/>
              <a:miter lim="11906"/>
              <a:headEnd type="none" w="sm" len="sm"/>
              <a:tailEnd type="none" w="sm" len="sm"/>
            </a:ln>
          </p:spPr>
          <p:txBody>
            <a:bodyPr spcFirstLastPara="1" wrap="square" lIns="121900" tIns="121900" rIns="121900" bIns="121900" anchor="ctr" anchorCtr="0">
              <a:noAutofit/>
            </a:bodyPr>
            <a:lstStyle/>
            <a:p>
              <a:endParaRPr sz="2400"/>
            </a:p>
          </p:txBody>
        </p:sp>
        <p:sp>
          <p:nvSpPr>
            <p:cNvPr id="3673" name="Google Shape;3673;p40"/>
            <p:cNvSpPr/>
            <p:nvPr/>
          </p:nvSpPr>
          <p:spPr>
            <a:xfrm>
              <a:off x="1922556" y="3260446"/>
              <a:ext cx="141118" cy="176273"/>
            </a:xfrm>
            <a:custGeom>
              <a:avLst/>
              <a:gdLst/>
              <a:ahLst/>
              <a:cxnLst/>
              <a:rect l="l" t="t" r="r" b="b"/>
              <a:pathLst>
                <a:path w="4275" h="5340" extrusionOk="0">
                  <a:moveTo>
                    <a:pt x="1916" y="0"/>
                  </a:moveTo>
                  <a:cubicBezTo>
                    <a:pt x="745" y="0"/>
                    <a:pt x="1" y="208"/>
                    <a:pt x="1" y="208"/>
                  </a:cubicBezTo>
                  <a:lnTo>
                    <a:pt x="2168" y="5339"/>
                  </a:lnTo>
                  <a:lnTo>
                    <a:pt x="4275" y="279"/>
                  </a:lnTo>
                  <a:cubicBezTo>
                    <a:pt x="3389" y="68"/>
                    <a:pt x="2583" y="0"/>
                    <a:pt x="1916"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674" name="Google Shape;3674;p40"/>
            <p:cNvSpPr/>
            <p:nvPr/>
          </p:nvSpPr>
          <p:spPr>
            <a:xfrm>
              <a:off x="2042058" y="4348973"/>
              <a:ext cx="291643" cy="336438"/>
            </a:xfrm>
            <a:custGeom>
              <a:avLst/>
              <a:gdLst/>
              <a:ahLst/>
              <a:cxnLst/>
              <a:rect l="l" t="t" r="r" b="b"/>
              <a:pathLst>
                <a:path w="8835" h="10192" extrusionOk="0">
                  <a:moveTo>
                    <a:pt x="4911" y="1"/>
                  </a:moveTo>
                  <a:cubicBezTo>
                    <a:pt x="4274" y="1"/>
                    <a:pt x="3507" y="37"/>
                    <a:pt x="3084" y="95"/>
                  </a:cubicBezTo>
                  <a:cubicBezTo>
                    <a:pt x="2381" y="178"/>
                    <a:pt x="1929" y="964"/>
                    <a:pt x="1929" y="964"/>
                  </a:cubicBezTo>
                  <a:cubicBezTo>
                    <a:pt x="1929" y="964"/>
                    <a:pt x="2215" y="4881"/>
                    <a:pt x="1095" y="6358"/>
                  </a:cubicBezTo>
                  <a:cubicBezTo>
                    <a:pt x="0" y="7834"/>
                    <a:pt x="310" y="9727"/>
                    <a:pt x="310" y="9727"/>
                  </a:cubicBezTo>
                  <a:cubicBezTo>
                    <a:pt x="1736" y="10069"/>
                    <a:pt x="3039" y="10191"/>
                    <a:pt x="4171" y="10191"/>
                  </a:cubicBezTo>
                  <a:cubicBezTo>
                    <a:pt x="6980" y="10191"/>
                    <a:pt x="8739" y="9441"/>
                    <a:pt x="8739" y="9441"/>
                  </a:cubicBezTo>
                  <a:cubicBezTo>
                    <a:pt x="8835" y="7608"/>
                    <a:pt x="7870" y="6001"/>
                    <a:pt x="7453" y="4667"/>
                  </a:cubicBezTo>
                  <a:cubicBezTo>
                    <a:pt x="7037" y="3322"/>
                    <a:pt x="6989" y="976"/>
                    <a:pt x="6989" y="976"/>
                  </a:cubicBezTo>
                  <a:cubicBezTo>
                    <a:pt x="6989" y="976"/>
                    <a:pt x="6310" y="143"/>
                    <a:pt x="5846" y="47"/>
                  </a:cubicBezTo>
                  <a:cubicBezTo>
                    <a:pt x="5666" y="15"/>
                    <a:pt x="5314" y="1"/>
                    <a:pt x="4911"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3675" name="Google Shape;3675;p40"/>
            <p:cNvSpPr/>
            <p:nvPr/>
          </p:nvSpPr>
          <p:spPr>
            <a:xfrm>
              <a:off x="2050707" y="4635481"/>
              <a:ext cx="280651" cy="49944"/>
            </a:xfrm>
            <a:custGeom>
              <a:avLst/>
              <a:gdLst/>
              <a:ahLst/>
              <a:cxnLst/>
              <a:rect l="l" t="t" r="r" b="b"/>
              <a:pathLst>
                <a:path w="8502" h="1513" extrusionOk="0">
                  <a:moveTo>
                    <a:pt x="8477" y="0"/>
                  </a:moveTo>
                  <a:cubicBezTo>
                    <a:pt x="6900" y="474"/>
                    <a:pt x="5278" y="627"/>
                    <a:pt x="3838" y="627"/>
                  </a:cubicBezTo>
                  <a:cubicBezTo>
                    <a:pt x="2235" y="627"/>
                    <a:pt x="858" y="437"/>
                    <a:pt x="24" y="286"/>
                  </a:cubicBezTo>
                  <a:lnTo>
                    <a:pt x="24" y="286"/>
                  </a:lnTo>
                  <a:cubicBezTo>
                    <a:pt x="0" y="751"/>
                    <a:pt x="60" y="1048"/>
                    <a:pt x="60" y="1048"/>
                  </a:cubicBezTo>
                  <a:cubicBezTo>
                    <a:pt x="1490" y="1390"/>
                    <a:pt x="2794" y="1512"/>
                    <a:pt x="3927" y="1512"/>
                  </a:cubicBezTo>
                  <a:cubicBezTo>
                    <a:pt x="6736" y="1512"/>
                    <a:pt x="8489" y="762"/>
                    <a:pt x="8489" y="762"/>
                  </a:cubicBezTo>
                  <a:cubicBezTo>
                    <a:pt x="8501" y="512"/>
                    <a:pt x="8489" y="251"/>
                    <a:pt x="8477" y="0"/>
                  </a:cubicBezTo>
                  <a:close/>
                </a:path>
              </a:pathLst>
            </a:custGeom>
            <a:solidFill>
              <a:srgbClr val="060606"/>
            </a:solidFill>
            <a:ln>
              <a:noFill/>
            </a:ln>
          </p:spPr>
          <p:txBody>
            <a:bodyPr spcFirstLastPara="1" wrap="square" lIns="121900" tIns="121900" rIns="121900" bIns="121900" anchor="ctr" anchorCtr="0">
              <a:noAutofit/>
            </a:bodyPr>
            <a:lstStyle/>
            <a:p>
              <a:endParaRPr sz="2400"/>
            </a:p>
          </p:txBody>
        </p:sp>
        <p:sp>
          <p:nvSpPr>
            <p:cNvPr id="3676" name="Google Shape;3676;p40"/>
            <p:cNvSpPr/>
            <p:nvPr/>
          </p:nvSpPr>
          <p:spPr>
            <a:xfrm>
              <a:off x="2122607" y="4413412"/>
              <a:ext cx="180829" cy="76946"/>
            </a:xfrm>
            <a:custGeom>
              <a:avLst/>
              <a:gdLst/>
              <a:ahLst/>
              <a:cxnLst/>
              <a:rect l="l" t="t" r="r" b="b"/>
              <a:pathLst>
                <a:path w="5478" h="2331" extrusionOk="0">
                  <a:moveTo>
                    <a:pt x="263" y="0"/>
                  </a:moveTo>
                  <a:cubicBezTo>
                    <a:pt x="1" y="0"/>
                    <a:pt x="1" y="417"/>
                    <a:pt x="263" y="417"/>
                  </a:cubicBezTo>
                  <a:cubicBezTo>
                    <a:pt x="1263" y="429"/>
                    <a:pt x="2263" y="429"/>
                    <a:pt x="3263" y="453"/>
                  </a:cubicBezTo>
                  <a:cubicBezTo>
                    <a:pt x="2275" y="655"/>
                    <a:pt x="1311" y="870"/>
                    <a:pt x="322" y="1060"/>
                  </a:cubicBezTo>
                  <a:cubicBezTo>
                    <a:pt x="72" y="1120"/>
                    <a:pt x="168" y="1441"/>
                    <a:pt x="382" y="1477"/>
                  </a:cubicBezTo>
                  <a:cubicBezTo>
                    <a:pt x="822" y="1536"/>
                    <a:pt x="1251" y="1560"/>
                    <a:pt x="1692" y="1584"/>
                  </a:cubicBezTo>
                  <a:cubicBezTo>
                    <a:pt x="1215" y="1679"/>
                    <a:pt x="763" y="1798"/>
                    <a:pt x="299" y="1917"/>
                  </a:cubicBezTo>
                  <a:cubicBezTo>
                    <a:pt x="47" y="1994"/>
                    <a:pt x="127" y="2331"/>
                    <a:pt x="353" y="2331"/>
                  </a:cubicBezTo>
                  <a:cubicBezTo>
                    <a:pt x="373" y="2331"/>
                    <a:pt x="395" y="2328"/>
                    <a:pt x="418" y="2322"/>
                  </a:cubicBezTo>
                  <a:cubicBezTo>
                    <a:pt x="1620" y="1977"/>
                    <a:pt x="2858" y="1727"/>
                    <a:pt x="4109" y="1560"/>
                  </a:cubicBezTo>
                  <a:cubicBezTo>
                    <a:pt x="4367" y="1537"/>
                    <a:pt x="4394" y="1143"/>
                    <a:pt x="4121" y="1143"/>
                  </a:cubicBezTo>
                  <a:cubicBezTo>
                    <a:pt x="4117" y="1143"/>
                    <a:pt x="4113" y="1143"/>
                    <a:pt x="4109" y="1143"/>
                  </a:cubicBezTo>
                  <a:cubicBezTo>
                    <a:pt x="3577" y="1161"/>
                    <a:pt x="3052" y="1172"/>
                    <a:pt x="2519" y="1172"/>
                  </a:cubicBezTo>
                  <a:cubicBezTo>
                    <a:pt x="2324" y="1172"/>
                    <a:pt x="2127" y="1170"/>
                    <a:pt x="1930" y="1167"/>
                  </a:cubicBezTo>
                  <a:cubicBezTo>
                    <a:pt x="3049" y="929"/>
                    <a:pt x="4168" y="691"/>
                    <a:pt x="5287" y="465"/>
                  </a:cubicBezTo>
                  <a:cubicBezTo>
                    <a:pt x="5478" y="417"/>
                    <a:pt x="5418" y="48"/>
                    <a:pt x="5192" y="48"/>
                  </a:cubicBezTo>
                  <a:cubicBezTo>
                    <a:pt x="3561" y="36"/>
                    <a:pt x="1906" y="12"/>
                    <a:pt x="263" y="0"/>
                  </a:cubicBezTo>
                  <a:close/>
                </a:path>
              </a:pathLst>
            </a:custGeom>
            <a:solidFill>
              <a:srgbClr val="060606"/>
            </a:solidFill>
            <a:ln>
              <a:noFill/>
            </a:ln>
          </p:spPr>
          <p:txBody>
            <a:bodyPr spcFirstLastPara="1" wrap="square" lIns="121900" tIns="121900" rIns="121900" bIns="121900" anchor="ctr" anchorCtr="0">
              <a:noAutofit/>
            </a:bodyPr>
            <a:lstStyle/>
            <a:p>
              <a:endParaRPr sz="2400"/>
            </a:p>
          </p:txBody>
        </p:sp>
        <p:sp>
          <p:nvSpPr>
            <p:cNvPr id="3677" name="Google Shape;3677;p40"/>
            <p:cNvSpPr/>
            <p:nvPr/>
          </p:nvSpPr>
          <p:spPr>
            <a:xfrm>
              <a:off x="1698539" y="2906099"/>
              <a:ext cx="525882" cy="93451"/>
            </a:xfrm>
            <a:custGeom>
              <a:avLst/>
              <a:gdLst/>
              <a:ahLst/>
              <a:cxnLst/>
              <a:rect l="l" t="t" r="r" b="b"/>
              <a:pathLst>
                <a:path w="15931" h="2831" extrusionOk="0">
                  <a:moveTo>
                    <a:pt x="0" y="0"/>
                  </a:moveTo>
                  <a:lnTo>
                    <a:pt x="95" y="1905"/>
                  </a:lnTo>
                  <a:cubicBezTo>
                    <a:pt x="1756" y="2351"/>
                    <a:pt x="4309" y="2831"/>
                    <a:pt x="7522" y="2831"/>
                  </a:cubicBezTo>
                  <a:cubicBezTo>
                    <a:pt x="9974" y="2831"/>
                    <a:pt x="12812" y="2551"/>
                    <a:pt x="15931" y="1762"/>
                  </a:cubicBezTo>
                  <a:lnTo>
                    <a:pt x="15847" y="226"/>
                  </a:lnTo>
                  <a:cubicBezTo>
                    <a:pt x="13140" y="1040"/>
                    <a:pt x="10566" y="1319"/>
                    <a:pt x="8310" y="1319"/>
                  </a:cubicBezTo>
                  <a:cubicBezTo>
                    <a:pt x="3403" y="1319"/>
                    <a:pt x="0" y="0"/>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678" name="Google Shape;3678;p40"/>
            <p:cNvSpPr/>
            <p:nvPr/>
          </p:nvSpPr>
          <p:spPr>
            <a:xfrm>
              <a:off x="1996832" y="3583300"/>
              <a:ext cx="129729" cy="672513"/>
            </a:xfrm>
            <a:custGeom>
              <a:avLst/>
              <a:gdLst/>
              <a:ahLst/>
              <a:cxnLst/>
              <a:rect l="l" t="t" r="r" b="b"/>
              <a:pathLst>
                <a:path w="3930" h="20373" extrusionOk="0">
                  <a:moveTo>
                    <a:pt x="1" y="1"/>
                  </a:moveTo>
                  <a:lnTo>
                    <a:pt x="2275" y="20015"/>
                  </a:lnTo>
                  <a:cubicBezTo>
                    <a:pt x="2275" y="20015"/>
                    <a:pt x="2966" y="20217"/>
                    <a:pt x="3930" y="20372"/>
                  </a:cubicBezTo>
                  <a:lnTo>
                    <a:pt x="1"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679" name="Google Shape;3679;p40"/>
            <p:cNvSpPr/>
            <p:nvPr/>
          </p:nvSpPr>
          <p:spPr>
            <a:xfrm>
              <a:off x="1910771" y="3256287"/>
              <a:ext cx="156831" cy="22480"/>
            </a:xfrm>
            <a:custGeom>
              <a:avLst/>
              <a:gdLst/>
              <a:ahLst/>
              <a:cxnLst/>
              <a:rect l="l" t="t" r="r" b="b"/>
              <a:pathLst>
                <a:path w="4751" h="681" extrusionOk="0">
                  <a:moveTo>
                    <a:pt x="2138" y="0"/>
                  </a:moveTo>
                  <a:cubicBezTo>
                    <a:pt x="815" y="0"/>
                    <a:pt x="135" y="409"/>
                    <a:pt x="96" y="441"/>
                  </a:cubicBezTo>
                  <a:cubicBezTo>
                    <a:pt x="36" y="465"/>
                    <a:pt x="0" y="560"/>
                    <a:pt x="48" y="620"/>
                  </a:cubicBezTo>
                  <a:cubicBezTo>
                    <a:pt x="63" y="657"/>
                    <a:pt x="107" y="681"/>
                    <a:pt x="152" y="681"/>
                  </a:cubicBezTo>
                  <a:cubicBezTo>
                    <a:pt x="178" y="681"/>
                    <a:pt x="205" y="673"/>
                    <a:pt x="227" y="655"/>
                  </a:cubicBezTo>
                  <a:cubicBezTo>
                    <a:pt x="227" y="648"/>
                    <a:pt x="872" y="263"/>
                    <a:pt x="2119" y="263"/>
                  </a:cubicBezTo>
                  <a:cubicBezTo>
                    <a:pt x="2765" y="263"/>
                    <a:pt x="3573" y="366"/>
                    <a:pt x="4537" y="679"/>
                  </a:cubicBezTo>
                  <a:lnTo>
                    <a:pt x="4584" y="679"/>
                  </a:lnTo>
                  <a:cubicBezTo>
                    <a:pt x="4644" y="679"/>
                    <a:pt x="4691" y="643"/>
                    <a:pt x="4739" y="584"/>
                  </a:cubicBezTo>
                  <a:cubicBezTo>
                    <a:pt x="4751" y="524"/>
                    <a:pt x="4715" y="453"/>
                    <a:pt x="4644" y="417"/>
                  </a:cubicBezTo>
                  <a:cubicBezTo>
                    <a:pt x="3643" y="105"/>
                    <a:pt x="2808" y="0"/>
                    <a:pt x="2138"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3680" name="Google Shape;3680;p40"/>
            <p:cNvSpPr/>
            <p:nvPr/>
          </p:nvSpPr>
          <p:spPr>
            <a:xfrm>
              <a:off x="1984651" y="3255890"/>
              <a:ext cx="16538" cy="331750"/>
            </a:xfrm>
            <a:custGeom>
              <a:avLst/>
              <a:gdLst/>
              <a:ahLst/>
              <a:cxnLst/>
              <a:rect l="l" t="t" r="r" b="b"/>
              <a:pathLst>
                <a:path w="501" h="10050" extrusionOk="0">
                  <a:moveTo>
                    <a:pt x="132" y="1"/>
                  </a:moveTo>
                  <a:cubicBezTo>
                    <a:pt x="60" y="1"/>
                    <a:pt x="1" y="60"/>
                    <a:pt x="1" y="132"/>
                  </a:cubicBezTo>
                  <a:lnTo>
                    <a:pt x="239" y="9919"/>
                  </a:lnTo>
                  <a:cubicBezTo>
                    <a:pt x="239" y="9990"/>
                    <a:pt x="298" y="10049"/>
                    <a:pt x="370" y="10049"/>
                  </a:cubicBezTo>
                  <a:cubicBezTo>
                    <a:pt x="441" y="10049"/>
                    <a:pt x="501" y="9990"/>
                    <a:pt x="501" y="9919"/>
                  </a:cubicBezTo>
                  <a:lnTo>
                    <a:pt x="263" y="132"/>
                  </a:lnTo>
                  <a:cubicBezTo>
                    <a:pt x="263" y="60"/>
                    <a:pt x="203" y="1"/>
                    <a:pt x="132"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3681" name="Google Shape;3681;p40"/>
            <p:cNvSpPr/>
            <p:nvPr/>
          </p:nvSpPr>
          <p:spPr>
            <a:xfrm>
              <a:off x="1935530" y="2945317"/>
              <a:ext cx="36179" cy="198192"/>
            </a:xfrm>
            <a:custGeom>
              <a:avLst/>
              <a:gdLst/>
              <a:ahLst/>
              <a:cxnLst/>
              <a:rect l="l" t="t" r="r" b="b"/>
              <a:pathLst>
                <a:path w="1096" h="6004" extrusionOk="0">
                  <a:moveTo>
                    <a:pt x="942" y="1"/>
                  </a:moveTo>
                  <a:cubicBezTo>
                    <a:pt x="877" y="1"/>
                    <a:pt x="809" y="46"/>
                    <a:pt x="798" y="110"/>
                  </a:cubicBezTo>
                  <a:cubicBezTo>
                    <a:pt x="774" y="288"/>
                    <a:pt x="0" y="4503"/>
                    <a:pt x="810" y="5932"/>
                  </a:cubicBezTo>
                  <a:cubicBezTo>
                    <a:pt x="846" y="5968"/>
                    <a:pt x="893" y="6003"/>
                    <a:pt x="929" y="6003"/>
                  </a:cubicBezTo>
                  <a:cubicBezTo>
                    <a:pt x="953" y="6003"/>
                    <a:pt x="977" y="5992"/>
                    <a:pt x="1001" y="5968"/>
                  </a:cubicBezTo>
                  <a:cubicBezTo>
                    <a:pt x="1072" y="5944"/>
                    <a:pt x="1096" y="5849"/>
                    <a:pt x="1048" y="5789"/>
                  </a:cubicBezTo>
                  <a:cubicBezTo>
                    <a:pt x="274" y="4456"/>
                    <a:pt x="1048" y="205"/>
                    <a:pt x="1072" y="169"/>
                  </a:cubicBezTo>
                  <a:cubicBezTo>
                    <a:pt x="1084" y="98"/>
                    <a:pt x="1036" y="15"/>
                    <a:pt x="965" y="3"/>
                  </a:cubicBezTo>
                  <a:cubicBezTo>
                    <a:pt x="958" y="1"/>
                    <a:pt x="950" y="1"/>
                    <a:pt x="942"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3682" name="Google Shape;3682;p40"/>
            <p:cNvSpPr/>
            <p:nvPr/>
          </p:nvSpPr>
          <p:spPr>
            <a:xfrm>
              <a:off x="1702830" y="2920228"/>
              <a:ext cx="71962" cy="192613"/>
            </a:xfrm>
            <a:custGeom>
              <a:avLst/>
              <a:gdLst/>
              <a:ahLst/>
              <a:cxnLst/>
              <a:rect l="l" t="t" r="r" b="b"/>
              <a:pathLst>
                <a:path w="2180" h="5835" extrusionOk="0">
                  <a:moveTo>
                    <a:pt x="1751" y="1"/>
                  </a:moveTo>
                  <a:cubicBezTo>
                    <a:pt x="1668" y="25"/>
                    <a:pt x="1608" y="84"/>
                    <a:pt x="1608" y="155"/>
                  </a:cubicBezTo>
                  <a:cubicBezTo>
                    <a:pt x="1704" y="1608"/>
                    <a:pt x="1596" y="5394"/>
                    <a:pt x="144" y="5573"/>
                  </a:cubicBezTo>
                  <a:cubicBezTo>
                    <a:pt x="61" y="5585"/>
                    <a:pt x="1" y="5644"/>
                    <a:pt x="25" y="5716"/>
                  </a:cubicBezTo>
                  <a:cubicBezTo>
                    <a:pt x="37" y="5799"/>
                    <a:pt x="84" y="5835"/>
                    <a:pt x="156" y="5835"/>
                  </a:cubicBezTo>
                  <a:lnTo>
                    <a:pt x="180" y="5835"/>
                  </a:lnTo>
                  <a:cubicBezTo>
                    <a:pt x="2180" y="5597"/>
                    <a:pt x="1906" y="358"/>
                    <a:pt x="1894" y="144"/>
                  </a:cubicBezTo>
                  <a:cubicBezTo>
                    <a:pt x="1882" y="60"/>
                    <a:pt x="1823" y="1"/>
                    <a:pt x="1751"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3683" name="Google Shape;3683;p40"/>
            <p:cNvSpPr/>
            <p:nvPr/>
          </p:nvSpPr>
          <p:spPr>
            <a:xfrm>
              <a:off x="2151690" y="2926137"/>
              <a:ext cx="83383" cy="170992"/>
            </a:xfrm>
            <a:custGeom>
              <a:avLst/>
              <a:gdLst/>
              <a:ahLst/>
              <a:cxnLst/>
              <a:rect l="l" t="t" r="r" b="b"/>
              <a:pathLst>
                <a:path w="2526" h="5180" extrusionOk="0">
                  <a:moveTo>
                    <a:pt x="132" y="0"/>
                  </a:moveTo>
                  <a:cubicBezTo>
                    <a:pt x="60" y="0"/>
                    <a:pt x="1" y="60"/>
                    <a:pt x="1" y="143"/>
                  </a:cubicBezTo>
                  <a:cubicBezTo>
                    <a:pt x="1" y="346"/>
                    <a:pt x="132" y="5060"/>
                    <a:pt x="2394" y="5180"/>
                  </a:cubicBezTo>
                  <a:cubicBezTo>
                    <a:pt x="2466" y="5180"/>
                    <a:pt x="2525" y="5120"/>
                    <a:pt x="2525" y="5060"/>
                  </a:cubicBezTo>
                  <a:cubicBezTo>
                    <a:pt x="2525" y="4989"/>
                    <a:pt x="2466" y="4918"/>
                    <a:pt x="2394" y="4918"/>
                  </a:cubicBezTo>
                  <a:cubicBezTo>
                    <a:pt x="382" y="4810"/>
                    <a:pt x="263" y="179"/>
                    <a:pt x="263" y="143"/>
                  </a:cubicBezTo>
                  <a:cubicBezTo>
                    <a:pt x="263" y="60"/>
                    <a:pt x="203" y="0"/>
                    <a:pt x="132"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3684" name="Google Shape;3684;p40"/>
            <p:cNvSpPr/>
            <p:nvPr/>
          </p:nvSpPr>
          <p:spPr>
            <a:xfrm>
              <a:off x="1596335" y="4362045"/>
              <a:ext cx="397374" cy="322904"/>
            </a:xfrm>
            <a:custGeom>
              <a:avLst/>
              <a:gdLst/>
              <a:ahLst/>
              <a:cxnLst/>
              <a:rect l="l" t="t" r="r" b="b"/>
              <a:pathLst>
                <a:path w="12038" h="9782" extrusionOk="0">
                  <a:moveTo>
                    <a:pt x="8638" y="1"/>
                  </a:moveTo>
                  <a:cubicBezTo>
                    <a:pt x="7403" y="1"/>
                    <a:pt x="5954" y="80"/>
                    <a:pt x="5954" y="80"/>
                  </a:cubicBezTo>
                  <a:cubicBezTo>
                    <a:pt x="5954" y="80"/>
                    <a:pt x="5668" y="2068"/>
                    <a:pt x="4227" y="3688"/>
                  </a:cubicBezTo>
                  <a:cubicBezTo>
                    <a:pt x="2727" y="5378"/>
                    <a:pt x="1143" y="6248"/>
                    <a:pt x="1143" y="6248"/>
                  </a:cubicBezTo>
                  <a:cubicBezTo>
                    <a:pt x="417" y="6617"/>
                    <a:pt x="0" y="8581"/>
                    <a:pt x="1143" y="9307"/>
                  </a:cubicBezTo>
                  <a:cubicBezTo>
                    <a:pt x="2048" y="9653"/>
                    <a:pt x="3199" y="9781"/>
                    <a:pt x="4408" y="9781"/>
                  </a:cubicBezTo>
                  <a:cubicBezTo>
                    <a:pt x="7861" y="9781"/>
                    <a:pt x="11788" y="8736"/>
                    <a:pt x="11788" y="8736"/>
                  </a:cubicBezTo>
                  <a:cubicBezTo>
                    <a:pt x="12038" y="6509"/>
                    <a:pt x="11264" y="1473"/>
                    <a:pt x="11264" y="1473"/>
                  </a:cubicBezTo>
                  <a:cubicBezTo>
                    <a:pt x="10418" y="1175"/>
                    <a:pt x="11026" y="259"/>
                    <a:pt x="10121" y="80"/>
                  </a:cubicBezTo>
                  <a:cubicBezTo>
                    <a:pt x="9819" y="21"/>
                    <a:pt x="9256" y="1"/>
                    <a:pt x="8638"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3685" name="Google Shape;3685;p40"/>
            <p:cNvSpPr/>
            <p:nvPr/>
          </p:nvSpPr>
          <p:spPr>
            <a:xfrm>
              <a:off x="1613633" y="4622904"/>
              <a:ext cx="373805" cy="62059"/>
            </a:xfrm>
            <a:custGeom>
              <a:avLst/>
              <a:gdLst/>
              <a:ahLst/>
              <a:cxnLst/>
              <a:rect l="l" t="t" r="r" b="b"/>
              <a:pathLst>
                <a:path w="11324" h="1880" extrusionOk="0">
                  <a:moveTo>
                    <a:pt x="11323" y="0"/>
                  </a:moveTo>
                  <a:lnTo>
                    <a:pt x="11323" y="0"/>
                  </a:lnTo>
                  <a:cubicBezTo>
                    <a:pt x="8321" y="703"/>
                    <a:pt x="5894" y="931"/>
                    <a:pt x="4005" y="931"/>
                  </a:cubicBezTo>
                  <a:cubicBezTo>
                    <a:pt x="2179" y="931"/>
                    <a:pt x="855" y="717"/>
                    <a:pt x="0" y="512"/>
                  </a:cubicBezTo>
                  <a:lnTo>
                    <a:pt x="0" y="512"/>
                  </a:lnTo>
                  <a:cubicBezTo>
                    <a:pt x="107" y="870"/>
                    <a:pt x="298" y="1203"/>
                    <a:pt x="643" y="1405"/>
                  </a:cubicBezTo>
                  <a:cubicBezTo>
                    <a:pt x="1545" y="1751"/>
                    <a:pt x="2693" y="1879"/>
                    <a:pt x="3900" y="1879"/>
                  </a:cubicBezTo>
                  <a:cubicBezTo>
                    <a:pt x="7349" y="1879"/>
                    <a:pt x="11275" y="834"/>
                    <a:pt x="11275" y="834"/>
                  </a:cubicBezTo>
                  <a:cubicBezTo>
                    <a:pt x="11311" y="572"/>
                    <a:pt x="11323" y="298"/>
                    <a:pt x="11323" y="0"/>
                  </a:cubicBezTo>
                  <a:close/>
                </a:path>
              </a:pathLst>
            </a:custGeom>
            <a:solidFill>
              <a:srgbClr val="060606"/>
            </a:solidFill>
            <a:ln>
              <a:noFill/>
            </a:ln>
          </p:spPr>
          <p:txBody>
            <a:bodyPr spcFirstLastPara="1" wrap="square" lIns="121900" tIns="121900" rIns="121900" bIns="121900" anchor="ctr" anchorCtr="0">
              <a:noAutofit/>
            </a:bodyPr>
            <a:lstStyle/>
            <a:p>
              <a:endParaRPr sz="2400"/>
            </a:p>
          </p:txBody>
        </p:sp>
        <p:sp>
          <p:nvSpPr>
            <p:cNvPr id="3686" name="Google Shape;3686;p40"/>
            <p:cNvSpPr/>
            <p:nvPr/>
          </p:nvSpPr>
          <p:spPr>
            <a:xfrm>
              <a:off x="1718247" y="4413412"/>
              <a:ext cx="202747" cy="77177"/>
            </a:xfrm>
            <a:custGeom>
              <a:avLst/>
              <a:gdLst/>
              <a:ahLst/>
              <a:cxnLst/>
              <a:rect l="l" t="t" r="r" b="b"/>
              <a:pathLst>
                <a:path w="6142" h="2338" extrusionOk="0">
                  <a:moveTo>
                    <a:pt x="1760" y="0"/>
                  </a:moveTo>
                  <a:cubicBezTo>
                    <a:pt x="1487" y="0"/>
                    <a:pt x="1487" y="417"/>
                    <a:pt x="1760" y="417"/>
                  </a:cubicBezTo>
                  <a:cubicBezTo>
                    <a:pt x="2070" y="417"/>
                    <a:pt x="2391" y="429"/>
                    <a:pt x="2713" y="429"/>
                  </a:cubicBezTo>
                  <a:cubicBezTo>
                    <a:pt x="2094" y="548"/>
                    <a:pt x="1487" y="703"/>
                    <a:pt x="879" y="870"/>
                  </a:cubicBezTo>
                  <a:cubicBezTo>
                    <a:pt x="689" y="929"/>
                    <a:pt x="665" y="1227"/>
                    <a:pt x="879" y="1263"/>
                  </a:cubicBezTo>
                  <a:cubicBezTo>
                    <a:pt x="1499" y="1405"/>
                    <a:pt x="2153" y="1441"/>
                    <a:pt x="2796" y="1441"/>
                  </a:cubicBezTo>
                  <a:lnTo>
                    <a:pt x="248" y="1941"/>
                  </a:lnTo>
                  <a:cubicBezTo>
                    <a:pt x="1" y="1975"/>
                    <a:pt x="93" y="2338"/>
                    <a:pt x="315" y="2338"/>
                  </a:cubicBezTo>
                  <a:cubicBezTo>
                    <a:pt x="328" y="2338"/>
                    <a:pt x="342" y="2337"/>
                    <a:pt x="356" y="2334"/>
                  </a:cubicBezTo>
                  <a:cubicBezTo>
                    <a:pt x="1951" y="2025"/>
                    <a:pt x="3534" y="1727"/>
                    <a:pt x="5130" y="1417"/>
                  </a:cubicBezTo>
                  <a:cubicBezTo>
                    <a:pt x="5368" y="1370"/>
                    <a:pt x="5309" y="1012"/>
                    <a:pt x="5070" y="1012"/>
                  </a:cubicBezTo>
                  <a:cubicBezTo>
                    <a:pt x="4431" y="1012"/>
                    <a:pt x="3783" y="1041"/>
                    <a:pt x="3136" y="1041"/>
                  </a:cubicBezTo>
                  <a:cubicBezTo>
                    <a:pt x="2759" y="1041"/>
                    <a:pt x="2383" y="1031"/>
                    <a:pt x="2010" y="1001"/>
                  </a:cubicBezTo>
                  <a:cubicBezTo>
                    <a:pt x="3273" y="703"/>
                    <a:pt x="4570" y="524"/>
                    <a:pt x="5880" y="465"/>
                  </a:cubicBezTo>
                  <a:cubicBezTo>
                    <a:pt x="6142" y="465"/>
                    <a:pt x="6142" y="60"/>
                    <a:pt x="5880" y="60"/>
                  </a:cubicBezTo>
                  <a:cubicBezTo>
                    <a:pt x="4511" y="48"/>
                    <a:pt x="3130" y="36"/>
                    <a:pt x="1760" y="0"/>
                  </a:cubicBezTo>
                  <a:close/>
                </a:path>
              </a:pathLst>
            </a:custGeom>
            <a:solidFill>
              <a:srgbClr val="060606"/>
            </a:solidFill>
            <a:ln>
              <a:noFill/>
            </a:ln>
          </p:spPr>
          <p:txBody>
            <a:bodyPr spcFirstLastPara="1" wrap="square" lIns="121900" tIns="121900" rIns="121900" bIns="121900" anchor="ctr" anchorCtr="0">
              <a:noAutofit/>
            </a:bodyPr>
            <a:lstStyle/>
            <a:p>
              <a:endParaRPr sz="2400"/>
            </a:p>
          </p:txBody>
        </p:sp>
        <p:sp>
          <p:nvSpPr>
            <p:cNvPr id="3687" name="Google Shape;3687;p40"/>
            <p:cNvSpPr/>
            <p:nvPr/>
          </p:nvSpPr>
          <p:spPr>
            <a:xfrm>
              <a:off x="1815664" y="1625147"/>
              <a:ext cx="274346" cy="342083"/>
            </a:xfrm>
            <a:custGeom>
              <a:avLst/>
              <a:gdLst/>
              <a:ahLst/>
              <a:cxnLst/>
              <a:rect l="l" t="t" r="r" b="b"/>
              <a:pathLst>
                <a:path w="8311" h="10363" extrusionOk="0">
                  <a:moveTo>
                    <a:pt x="1274" y="1584"/>
                  </a:moveTo>
                  <a:lnTo>
                    <a:pt x="1274" y="1584"/>
                  </a:lnTo>
                  <a:cubicBezTo>
                    <a:pt x="1274" y="1584"/>
                    <a:pt x="1274" y="1584"/>
                    <a:pt x="1274" y="1584"/>
                  </a:cubicBezTo>
                  <a:cubicBezTo>
                    <a:pt x="1274" y="1584"/>
                    <a:pt x="1274" y="1584"/>
                    <a:pt x="1274" y="1584"/>
                  </a:cubicBezTo>
                  <a:lnTo>
                    <a:pt x="1274" y="1584"/>
                  </a:lnTo>
                  <a:cubicBezTo>
                    <a:pt x="1274" y="1584"/>
                    <a:pt x="1274" y="1584"/>
                    <a:pt x="1274" y="1584"/>
                  </a:cubicBezTo>
                  <a:close/>
                  <a:moveTo>
                    <a:pt x="4179" y="1"/>
                  </a:moveTo>
                  <a:cubicBezTo>
                    <a:pt x="4179" y="1"/>
                    <a:pt x="3980" y="1631"/>
                    <a:pt x="1912" y="1631"/>
                  </a:cubicBezTo>
                  <a:cubicBezTo>
                    <a:pt x="1717" y="1631"/>
                    <a:pt x="1505" y="1616"/>
                    <a:pt x="1274" y="1584"/>
                  </a:cubicBezTo>
                  <a:lnTo>
                    <a:pt x="1274" y="1584"/>
                  </a:lnTo>
                  <a:cubicBezTo>
                    <a:pt x="1289" y="1600"/>
                    <a:pt x="1415" y="2961"/>
                    <a:pt x="72" y="3680"/>
                  </a:cubicBezTo>
                  <a:cubicBezTo>
                    <a:pt x="72" y="3680"/>
                    <a:pt x="0" y="6168"/>
                    <a:pt x="381" y="7192"/>
                  </a:cubicBezTo>
                  <a:cubicBezTo>
                    <a:pt x="786" y="8216"/>
                    <a:pt x="3274" y="10264"/>
                    <a:pt x="4429" y="10359"/>
                  </a:cubicBezTo>
                  <a:cubicBezTo>
                    <a:pt x="4453" y="10361"/>
                    <a:pt x="4477" y="10362"/>
                    <a:pt x="4502" y="10362"/>
                  </a:cubicBezTo>
                  <a:cubicBezTo>
                    <a:pt x="5700" y="10362"/>
                    <a:pt x="8181" y="7862"/>
                    <a:pt x="8251" y="6882"/>
                  </a:cubicBezTo>
                  <a:cubicBezTo>
                    <a:pt x="8311" y="5882"/>
                    <a:pt x="8251" y="3442"/>
                    <a:pt x="8251" y="3442"/>
                  </a:cubicBezTo>
                  <a:cubicBezTo>
                    <a:pt x="8251" y="3442"/>
                    <a:pt x="6632" y="2763"/>
                    <a:pt x="6858" y="917"/>
                  </a:cubicBezTo>
                  <a:lnTo>
                    <a:pt x="6858" y="917"/>
                  </a:lnTo>
                  <a:cubicBezTo>
                    <a:pt x="6858" y="917"/>
                    <a:pt x="6465" y="1033"/>
                    <a:pt x="5970" y="1033"/>
                  </a:cubicBezTo>
                  <a:cubicBezTo>
                    <a:pt x="5340" y="1033"/>
                    <a:pt x="4546" y="847"/>
                    <a:pt x="4179" y="1"/>
                  </a:cubicBezTo>
                  <a:close/>
                </a:path>
              </a:pathLst>
            </a:custGeom>
            <a:solidFill>
              <a:srgbClr val="FFFFFF"/>
            </a:solidFill>
            <a:ln w="3875" cap="flat" cmpd="sng">
              <a:solidFill>
                <a:schemeClr val="dk1"/>
              </a:solidFill>
              <a:prstDash val="solid"/>
              <a:miter lim="11906"/>
              <a:headEnd type="none" w="sm" len="sm"/>
              <a:tailEnd type="none" w="sm" len="sm"/>
            </a:ln>
          </p:spPr>
          <p:txBody>
            <a:bodyPr spcFirstLastPara="1" wrap="square" lIns="121900" tIns="121900" rIns="121900" bIns="121900" anchor="ctr" anchorCtr="0">
              <a:noAutofit/>
            </a:bodyPr>
            <a:lstStyle/>
            <a:p>
              <a:endParaRPr sz="2400"/>
            </a:p>
          </p:txBody>
        </p:sp>
        <p:sp>
          <p:nvSpPr>
            <p:cNvPr id="3688" name="Google Shape;3688;p40"/>
            <p:cNvSpPr/>
            <p:nvPr/>
          </p:nvSpPr>
          <p:spPr>
            <a:xfrm>
              <a:off x="1708343" y="1467384"/>
              <a:ext cx="463824" cy="336669"/>
            </a:xfrm>
            <a:custGeom>
              <a:avLst/>
              <a:gdLst/>
              <a:ahLst/>
              <a:cxnLst/>
              <a:rect l="l" t="t" r="r" b="b"/>
              <a:pathLst>
                <a:path w="14051" h="10199" extrusionOk="0">
                  <a:moveTo>
                    <a:pt x="9339" y="1"/>
                  </a:moveTo>
                  <a:cubicBezTo>
                    <a:pt x="7497" y="1"/>
                    <a:pt x="7323" y="1732"/>
                    <a:pt x="7323" y="1732"/>
                  </a:cubicBezTo>
                  <a:cubicBezTo>
                    <a:pt x="7323" y="1732"/>
                    <a:pt x="6811" y="1164"/>
                    <a:pt x="6062" y="1164"/>
                  </a:cubicBezTo>
                  <a:cubicBezTo>
                    <a:pt x="5890" y="1164"/>
                    <a:pt x="5706" y="1194"/>
                    <a:pt x="5513" y="1267"/>
                  </a:cubicBezTo>
                  <a:cubicBezTo>
                    <a:pt x="4466" y="1672"/>
                    <a:pt x="4287" y="2863"/>
                    <a:pt x="4287" y="2863"/>
                  </a:cubicBezTo>
                  <a:cubicBezTo>
                    <a:pt x="4287" y="2863"/>
                    <a:pt x="3770" y="2275"/>
                    <a:pt x="2831" y="2275"/>
                  </a:cubicBezTo>
                  <a:cubicBezTo>
                    <a:pt x="2495" y="2275"/>
                    <a:pt x="2106" y="2350"/>
                    <a:pt x="1668" y="2553"/>
                  </a:cubicBezTo>
                  <a:cubicBezTo>
                    <a:pt x="1" y="3327"/>
                    <a:pt x="275" y="6030"/>
                    <a:pt x="1858" y="6256"/>
                  </a:cubicBezTo>
                  <a:cubicBezTo>
                    <a:pt x="1858" y="6256"/>
                    <a:pt x="775" y="7054"/>
                    <a:pt x="929" y="8340"/>
                  </a:cubicBezTo>
                  <a:cubicBezTo>
                    <a:pt x="1045" y="9326"/>
                    <a:pt x="2066" y="10199"/>
                    <a:pt x="3274" y="10199"/>
                  </a:cubicBezTo>
                  <a:cubicBezTo>
                    <a:pt x="3306" y="10199"/>
                    <a:pt x="3338" y="10198"/>
                    <a:pt x="3370" y="10197"/>
                  </a:cubicBezTo>
                  <a:cubicBezTo>
                    <a:pt x="3311" y="9292"/>
                    <a:pt x="3334" y="8447"/>
                    <a:pt x="3334" y="8447"/>
                  </a:cubicBezTo>
                  <a:cubicBezTo>
                    <a:pt x="4680" y="7709"/>
                    <a:pt x="4537" y="6328"/>
                    <a:pt x="4537" y="6328"/>
                  </a:cubicBezTo>
                  <a:lnTo>
                    <a:pt x="4537" y="6328"/>
                  </a:lnTo>
                  <a:cubicBezTo>
                    <a:pt x="4769" y="6360"/>
                    <a:pt x="4982" y="6374"/>
                    <a:pt x="5178" y="6374"/>
                  </a:cubicBezTo>
                  <a:cubicBezTo>
                    <a:pt x="7244" y="6374"/>
                    <a:pt x="7442" y="4756"/>
                    <a:pt x="7442" y="4756"/>
                  </a:cubicBezTo>
                  <a:cubicBezTo>
                    <a:pt x="7805" y="5594"/>
                    <a:pt x="8590" y="5781"/>
                    <a:pt x="9216" y="5781"/>
                  </a:cubicBezTo>
                  <a:cubicBezTo>
                    <a:pt x="9719" y="5781"/>
                    <a:pt x="10121" y="5661"/>
                    <a:pt x="10121" y="5661"/>
                  </a:cubicBezTo>
                  <a:lnTo>
                    <a:pt x="10121" y="5661"/>
                  </a:lnTo>
                  <a:cubicBezTo>
                    <a:pt x="9895" y="7506"/>
                    <a:pt x="11526" y="8185"/>
                    <a:pt x="11526" y="8185"/>
                  </a:cubicBezTo>
                  <a:cubicBezTo>
                    <a:pt x="11526" y="8185"/>
                    <a:pt x="11538" y="8685"/>
                    <a:pt x="11538" y="9304"/>
                  </a:cubicBezTo>
                  <a:lnTo>
                    <a:pt x="11550" y="9304"/>
                  </a:lnTo>
                  <a:cubicBezTo>
                    <a:pt x="11550" y="9304"/>
                    <a:pt x="11558" y="9304"/>
                    <a:pt x="11573" y="9304"/>
                  </a:cubicBezTo>
                  <a:cubicBezTo>
                    <a:pt x="11749" y="9304"/>
                    <a:pt x="12901" y="9264"/>
                    <a:pt x="13252" y="8221"/>
                  </a:cubicBezTo>
                  <a:cubicBezTo>
                    <a:pt x="13621" y="7090"/>
                    <a:pt x="12848" y="6244"/>
                    <a:pt x="12848" y="6244"/>
                  </a:cubicBezTo>
                  <a:cubicBezTo>
                    <a:pt x="12848" y="6244"/>
                    <a:pt x="14050" y="5530"/>
                    <a:pt x="13645" y="4303"/>
                  </a:cubicBezTo>
                  <a:cubicBezTo>
                    <a:pt x="13342" y="3365"/>
                    <a:pt x="12398" y="3258"/>
                    <a:pt x="11985" y="3258"/>
                  </a:cubicBezTo>
                  <a:cubicBezTo>
                    <a:pt x="11863" y="3258"/>
                    <a:pt x="11788" y="3268"/>
                    <a:pt x="11788" y="3268"/>
                  </a:cubicBezTo>
                  <a:cubicBezTo>
                    <a:pt x="11788" y="3268"/>
                    <a:pt x="12871" y="732"/>
                    <a:pt x="10216" y="112"/>
                  </a:cubicBezTo>
                  <a:cubicBezTo>
                    <a:pt x="9888" y="35"/>
                    <a:pt x="9597" y="1"/>
                    <a:pt x="9339" y="1"/>
                  </a:cubicBezTo>
                  <a:close/>
                </a:path>
              </a:pathLst>
            </a:custGeom>
            <a:solidFill>
              <a:srgbClr val="060606"/>
            </a:solidFill>
            <a:ln>
              <a:noFill/>
            </a:ln>
          </p:spPr>
          <p:txBody>
            <a:bodyPr spcFirstLastPara="1" wrap="square" lIns="121900" tIns="121900" rIns="121900" bIns="121900" anchor="ctr" anchorCtr="0">
              <a:noAutofit/>
            </a:bodyPr>
            <a:lstStyle/>
            <a:p>
              <a:endParaRPr sz="2400"/>
            </a:p>
          </p:txBody>
        </p:sp>
        <p:sp>
          <p:nvSpPr>
            <p:cNvPr id="3689" name="Google Shape;3689;p40"/>
            <p:cNvSpPr/>
            <p:nvPr/>
          </p:nvSpPr>
          <p:spPr>
            <a:xfrm>
              <a:off x="1775093" y="1765975"/>
              <a:ext cx="48855" cy="80841"/>
            </a:xfrm>
            <a:custGeom>
              <a:avLst/>
              <a:gdLst/>
              <a:ahLst/>
              <a:cxnLst/>
              <a:rect l="l" t="t" r="r" b="b"/>
              <a:pathLst>
                <a:path w="1480" h="2449" extrusionOk="0">
                  <a:moveTo>
                    <a:pt x="788" y="1"/>
                  </a:moveTo>
                  <a:cubicBezTo>
                    <a:pt x="711" y="1"/>
                    <a:pt x="624" y="17"/>
                    <a:pt x="527" y="57"/>
                  </a:cubicBezTo>
                  <a:cubicBezTo>
                    <a:pt x="0" y="274"/>
                    <a:pt x="200" y="2449"/>
                    <a:pt x="1336" y="2449"/>
                  </a:cubicBezTo>
                  <a:cubicBezTo>
                    <a:pt x="1382" y="2449"/>
                    <a:pt x="1430" y="2445"/>
                    <a:pt x="1479" y="2438"/>
                  </a:cubicBezTo>
                  <a:cubicBezTo>
                    <a:pt x="1360" y="1831"/>
                    <a:pt x="1312" y="1009"/>
                    <a:pt x="1301" y="366"/>
                  </a:cubicBezTo>
                  <a:cubicBezTo>
                    <a:pt x="1301" y="366"/>
                    <a:pt x="1154" y="1"/>
                    <a:pt x="788" y="1"/>
                  </a:cubicBezTo>
                  <a:close/>
                </a:path>
              </a:pathLst>
            </a:custGeom>
            <a:solidFill>
              <a:srgbClr val="FFFFFF"/>
            </a:solidFill>
            <a:ln w="3875" cap="flat" cmpd="sng">
              <a:solidFill>
                <a:schemeClr val="dk1"/>
              </a:solidFill>
              <a:prstDash val="solid"/>
              <a:miter lim="11906"/>
              <a:headEnd type="none" w="sm" len="sm"/>
              <a:tailEnd type="none" w="sm" len="sm"/>
            </a:ln>
          </p:spPr>
          <p:txBody>
            <a:bodyPr spcFirstLastPara="1" wrap="square" lIns="121900" tIns="121900" rIns="121900" bIns="121900" anchor="ctr" anchorCtr="0">
              <a:noAutofit/>
            </a:bodyPr>
            <a:lstStyle/>
            <a:p>
              <a:endParaRPr sz="2400"/>
            </a:p>
          </p:txBody>
        </p:sp>
        <p:sp>
          <p:nvSpPr>
            <p:cNvPr id="3690" name="Google Shape;3690;p40"/>
            <p:cNvSpPr/>
            <p:nvPr/>
          </p:nvSpPr>
          <p:spPr>
            <a:xfrm>
              <a:off x="2088803" y="1766008"/>
              <a:ext cx="41692" cy="80445"/>
            </a:xfrm>
            <a:custGeom>
              <a:avLst/>
              <a:gdLst/>
              <a:ahLst/>
              <a:cxnLst/>
              <a:rect l="l" t="t" r="r" b="b"/>
              <a:pathLst>
                <a:path w="1263" h="2437" extrusionOk="0">
                  <a:moveTo>
                    <a:pt x="477" y="0"/>
                  </a:moveTo>
                  <a:cubicBezTo>
                    <a:pt x="224" y="0"/>
                    <a:pt x="77" y="173"/>
                    <a:pt x="13" y="282"/>
                  </a:cubicBezTo>
                  <a:cubicBezTo>
                    <a:pt x="25" y="996"/>
                    <a:pt x="25" y="1865"/>
                    <a:pt x="1" y="2437"/>
                  </a:cubicBezTo>
                  <a:cubicBezTo>
                    <a:pt x="1072" y="2365"/>
                    <a:pt x="1263" y="258"/>
                    <a:pt x="739" y="56"/>
                  </a:cubicBezTo>
                  <a:cubicBezTo>
                    <a:pt x="641" y="17"/>
                    <a:pt x="554" y="0"/>
                    <a:pt x="477" y="0"/>
                  </a:cubicBezTo>
                  <a:close/>
                </a:path>
              </a:pathLst>
            </a:custGeom>
            <a:solidFill>
              <a:srgbClr val="FFFFFF"/>
            </a:solidFill>
            <a:ln w="3875" cap="flat" cmpd="sng">
              <a:solidFill>
                <a:schemeClr val="dk1"/>
              </a:solidFill>
              <a:prstDash val="solid"/>
              <a:miter lim="11906"/>
              <a:headEnd type="none" w="sm" len="sm"/>
              <a:tailEnd type="none" w="sm" len="sm"/>
            </a:ln>
          </p:spPr>
          <p:txBody>
            <a:bodyPr spcFirstLastPara="1" wrap="square" lIns="121900" tIns="121900" rIns="121900" bIns="121900" anchor="ctr" anchorCtr="0">
              <a:noAutofit/>
            </a:bodyPr>
            <a:lstStyle/>
            <a:p>
              <a:endParaRPr sz="2400"/>
            </a:p>
          </p:txBody>
        </p:sp>
        <p:sp>
          <p:nvSpPr>
            <p:cNvPr id="3691" name="Google Shape;3691;p40"/>
            <p:cNvSpPr/>
            <p:nvPr/>
          </p:nvSpPr>
          <p:spPr>
            <a:xfrm>
              <a:off x="1874623" y="1739929"/>
              <a:ext cx="30270" cy="51132"/>
            </a:xfrm>
            <a:custGeom>
              <a:avLst/>
              <a:gdLst/>
              <a:ahLst/>
              <a:cxnLst/>
              <a:rect l="l" t="t" r="r" b="b"/>
              <a:pathLst>
                <a:path w="917" h="1549" extrusionOk="0">
                  <a:moveTo>
                    <a:pt x="452" y="0"/>
                  </a:moveTo>
                  <a:cubicBezTo>
                    <a:pt x="202" y="0"/>
                    <a:pt x="0" y="346"/>
                    <a:pt x="0" y="774"/>
                  </a:cubicBezTo>
                  <a:cubicBezTo>
                    <a:pt x="0" y="1191"/>
                    <a:pt x="202" y="1548"/>
                    <a:pt x="452" y="1548"/>
                  </a:cubicBezTo>
                  <a:cubicBezTo>
                    <a:pt x="714" y="1548"/>
                    <a:pt x="917" y="1191"/>
                    <a:pt x="917" y="774"/>
                  </a:cubicBezTo>
                  <a:cubicBezTo>
                    <a:pt x="917" y="346"/>
                    <a:pt x="714" y="0"/>
                    <a:pt x="452" y="0"/>
                  </a:cubicBezTo>
                  <a:close/>
                </a:path>
              </a:pathLst>
            </a:custGeom>
            <a:solidFill>
              <a:srgbClr val="060606"/>
            </a:solidFill>
            <a:ln>
              <a:noFill/>
            </a:ln>
          </p:spPr>
          <p:txBody>
            <a:bodyPr spcFirstLastPara="1" wrap="square" lIns="121900" tIns="121900" rIns="121900" bIns="121900" anchor="ctr" anchorCtr="0">
              <a:noAutofit/>
            </a:bodyPr>
            <a:lstStyle/>
            <a:p>
              <a:endParaRPr sz="2400"/>
            </a:p>
          </p:txBody>
        </p:sp>
        <p:sp>
          <p:nvSpPr>
            <p:cNvPr id="3692" name="Google Shape;3692;p40"/>
            <p:cNvSpPr/>
            <p:nvPr/>
          </p:nvSpPr>
          <p:spPr>
            <a:xfrm>
              <a:off x="2002345" y="1739929"/>
              <a:ext cx="30303" cy="51132"/>
            </a:xfrm>
            <a:custGeom>
              <a:avLst/>
              <a:gdLst/>
              <a:ahLst/>
              <a:cxnLst/>
              <a:rect l="l" t="t" r="r" b="b"/>
              <a:pathLst>
                <a:path w="918" h="1549" extrusionOk="0">
                  <a:moveTo>
                    <a:pt x="453" y="0"/>
                  </a:moveTo>
                  <a:cubicBezTo>
                    <a:pt x="203" y="0"/>
                    <a:pt x="1" y="346"/>
                    <a:pt x="1" y="774"/>
                  </a:cubicBezTo>
                  <a:cubicBezTo>
                    <a:pt x="1" y="1191"/>
                    <a:pt x="203" y="1548"/>
                    <a:pt x="453" y="1548"/>
                  </a:cubicBezTo>
                  <a:cubicBezTo>
                    <a:pt x="715" y="1548"/>
                    <a:pt x="917" y="1191"/>
                    <a:pt x="917" y="774"/>
                  </a:cubicBezTo>
                  <a:cubicBezTo>
                    <a:pt x="917" y="346"/>
                    <a:pt x="715" y="0"/>
                    <a:pt x="453" y="0"/>
                  </a:cubicBezTo>
                  <a:close/>
                </a:path>
              </a:pathLst>
            </a:custGeom>
            <a:solidFill>
              <a:srgbClr val="060606"/>
            </a:solidFill>
            <a:ln>
              <a:noFill/>
            </a:ln>
          </p:spPr>
          <p:txBody>
            <a:bodyPr spcFirstLastPara="1" wrap="square" lIns="121900" tIns="121900" rIns="121900" bIns="121900" anchor="ctr" anchorCtr="0">
              <a:noAutofit/>
            </a:bodyPr>
            <a:lstStyle/>
            <a:p>
              <a:endParaRPr sz="2400"/>
            </a:p>
          </p:txBody>
        </p:sp>
        <p:sp>
          <p:nvSpPr>
            <p:cNvPr id="3693" name="Google Shape;3693;p40"/>
            <p:cNvSpPr/>
            <p:nvPr/>
          </p:nvSpPr>
          <p:spPr>
            <a:xfrm>
              <a:off x="1925692" y="1729299"/>
              <a:ext cx="29907" cy="103816"/>
            </a:xfrm>
            <a:custGeom>
              <a:avLst/>
              <a:gdLst/>
              <a:ahLst/>
              <a:cxnLst/>
              <a:rect l="l" t="t" r="r" b="b"/>
              <a:pathLst>
                <a:path w="906" h="3145" extrusionOk="0">
                  <a:moveTo>
                    <a:pt x="537" y="1"/>
                  </a:moveTo>
                  <a:cubicBezTo>
                    <a:pt x="453" y="1"/>
                    <a:pt x="394" y="84"/>
                    <a:pt x="418" y="156"/>
                  </a:cubicBezTo>
                  <a:cubicBezTo>
                    <a:pt x="418" y="168"/>
                    <a:pt x="477" y="858"/>
                    <a:pt x="203" y="1632"/>
                  </a:cubicBezTo>
                  <a:cubicBezTo>
                    <a:pt x="13" y="2180"/>
                    <a:pt x="1" y="2525"/>
                    <a:pt x="132" y="2775"/>
                  </a:cubicBezTo>
                  <a:cubicBezTo>
                    <a:pt x="239" y="2966"/>
                    <a:pt x="429" y="3085"/>
                    <a:pt x="727" y="3144"/>
                  </a:cubicBezTo>
                  <a:lnTo>
                    <a:pt x="751" y="3144"/>
                  </a:lnTo>
                  <a:cubicBezTo>
                    <a:pt x="810" y="3144"/>
                    <a:pt x="870" y="3096"/>
                    <a:pt x="894" y="3037"/>
                  </a:cubicBezTo>
                  <a:cubicBezTo>
                    <a:pt x="906" y="2966"/>
                    <a:pt x="858" y="2894"/>
                    <a:pt x="787" y="2882"/>
                  </a:cubicBezTo>
                  <a:cubicBezTo>
                    <a:pt x="560" y="2835"/>
                    <a:pt x="429" y="2763"/>
                    <a:pt x="370" y="2644"/>
                  </a:cubicBezTo>
                  <a:cubicBezTo>
                    <a:pt x="275" y="2465"/>
                    <a:pt x="310" y="2180"/>
                    <a:pt x="477" y="1715"/>
                  </a:cubicBezTo>
                  <a:cubicBezTo>
                    <a:pt x="751" y="882"/>
                    <a:pt x="679" y="156"/>
                    <a:pt x="679" y="120"/>
                  </a:cubicBezTo>
                  <a:cubicBezTo>
                    <a:pt x="679" y="48"/>
                    <a:pt x="608" y="1"/>
                    <a:pt x="537" y="1"/>
                  </a:cubicBezTo>
                  <a:close/>
                </a:path>
              </a:pathLst>
            </a:custGeom>
            <a:solidFill>
              <a:srgbClr val="060606"/>
            </a:solidFill>
            <a:ln>
              <a:noFill/>
            </a:ln>
          </p:spPr>
          <p:txBody>
            <a:bodyPr spcFirstLastPara="1" wrap="square" lIns="121900" tIns="121900" rIns="121900" bIns="121900" anchor="ctr" anchorCtr="0">
              <a:noAutofit/>
            </a:bodyPr>
            <a:lstStyle/>
            <a:p>
              <a:endParaRPr sz="2400"/>
            </a:p>
          </p:txBody>
        </p:sp>
        <p:sp>
          <p:nvSpPr>
            <p:cNvPr id="3694" name="Google Shape;3694;p40"/>
            <p:cNvSpPr/>
            <p:nvPr/>
          </p:nvSpPr>
          <p:spPr>
            <a:xfrm>
              <a:off x="1904069" y="1858540"/>
              <a:ext cx="103024" cy="15449"/>
            </a:xfrm>
            <a:custGeom>
              <a:avLst/>
              <a:gdLst/>
              <a:ahLst/>
              <a:cxnLst/>
              <a:rect l="l" t="t" r="r" b="b"/>
              <a:pathLst>
                <a:path w="3121" h="468" extrusionOk="0">
                  <a:moveTo>
                    <a:pt x="157" y="0"/>
                  </a:moveTo>
                  <a:cubicBezTo>
                    <a:pt x="95" y="0"/>
                    <a:pt x="33" y="28"/>
                    <a:pt x="13" y="98"/>
                  </a:cubicBezTo>
                  <a:cubicBezTo>
                    <a:pt x="1" y="170"/>
                    <a:pt x="25" y="241"/>
                    <a:pt x="96" y="277"/>
                  </a:cubicBezTo>
                  <a:cubicBezTo>
                    <a:pt x="132" y="289"/>
                    <a:pt x="680" y="467"/>
                    <a:pt x="1513" y="467"/>
                  </a:cubicBezTo>
                  <a:cubicBezTo>
                    <a:pt x="1942" y="467"/>
                    <a:pt x="2454" y="420"/>
                    <a:pt x="3001" y="277"/>
                  </a:cubicBezTo>
                  <a:cubicBezTo>
                    <a:pt x="3073" y="253"/>
                    <a:pt x="3120" y="182"/>
                    <a:pt x="3109" y="110"/>
                  </a:cubicBezTo>
                  <a:cubicBezTo>
                    <a:pt x="3098" y="46"/>
                    <a:pt x="3030" y="1"/>
                    <a:pt x="2964" y="1"/>
                  </a:cubicBezTo>
                  <a:cubicBezTo>
                    <a:pt x="2957" y="1"/>
                    <a:pt x="2949" y="2"/>
                    <a:pt x="2942" y="3"/>
                  </a:cubicBezTo>
                  <a:cubicBezTo>
                    <a:pt x="2422" y="138"/>
                    <a:pt x="1944" y="183"/>
                    <a:pt x="1538" y="183"/>
                  </a:cubicBezTo>
                  <a:cubicBezTo>
                    <a:pt x="726" y="183"/>
                    <a:pt x="199" y="3"/>
                    <a:pt x="191" y="3"/>
                  </a:cubicBezTo>
                  <a:cubicBezTo>
                    <a:pt x="180" y="1"/>
                    <a:pt x="169" y="0"/>
                    <a:pt x="157" y="0"/>
                  </a:cubicBezTo>
                  <a:close/>
                </a:path>
              </a:pathLst>
            </a:custGeom>
            <a:solidFill>
              <a:srgbClr val="060606"/>
            </a:solidFill>
            <a:ln>
              <a:noFill/>
            </a:ln>
          </p:spPr>
          <p:txBody>
            <a:bodyPr spcFirstLastPara="1" wrap="square" lIns="121900" tIns="121900" rIns="121900" bIns="121900" anchor="ctr" anchorCtr="0">
              <a:noAutofit/>
            </a:bodyPr>
            <a:lstStyle/>
            <a:p>
              <a:endParaRPr sz="2400"/>
            </a:p>
          </p:txBody>
        </p:sp>
        <p:sp>
          <p:nvSpPr>
            <p:cNvPr id="3695" name="Google Shape;3695;p40"/>
            <p:cNvSpPr/>
            <p:nvPr/>
          </p:nvSpPr>
          <p:spPr>
            <a:xfrm>
              <a:off x="1849831" y="1702394"/>
              <a:ext cx="68034" cy="17132"/>
            </a:xfrm>
            <a:custGeom>
              <a:avLst/>
              <a:gdLst/>
              <a:ahLst/>
              <a:cxnLst/>
              <a:rect l="l" t="t" r="r" b="b"/>
              <a:pathLst>
                <a:path w="2061" h="519" extrusionOk="0">
                  <a:moveTo>
                    <a:pt x="1059" y="1"/>
                  </a:moveTo>
                  <a:cubicBezTo>
                    <a:pt x="752" y="1"/>
                    <a:pt x="408" y="64"/>
                    <a:pt x="96" y="268"/>
                  </a:cubicBezTo>
                  <a:cubicBezTo>
                    <a:pt x="13" y="316"/>
                    <a:pt x="1" y="399"/>
                    <a:pt x="49" y="459"/>
                  </a:cubicBezTo>
                  <a:cubicBezTo>
                    <a:pt x="72" y="506"/>
                    <a:pt x="120" y="518"/>
                    <a:pt x="168" y="518"/>
                  </a:cubicBezTo>
                  <a:cubicBezTo>
                    <a:pt x="180" y="518"/>
                    <a:pt x="215" y="518"/>
                    <a:pt x="239" y="494"/>
                  </a:cubicBezTo>
                  <a:cubicBezTo>
                    <a:pt x="496" y="326"/>
                    <a:pt x="783" y="273"/>
                    <a:pt x="1043" y="273"/>
                  </a:cubicBezTo>
                  <a:cubicBezTo>
                    <a:pt x="1480" y="273"/>
                    <a:pt x="1839" y="423"/>
                    <a:pt x="1846" y="423"/>
                  </a:cubicBezTo>
                  <a:cubicBezTo>
                    <a:pt x="1864" y="429"/>
                    <a:pt x="1882" y="432"/>
                    <a:pt x="1899" y="432"/>
                  </a:cubicBezTo>
                  <a:cubicBezTo>
                    <a:pt x="1955" y="432"/>
                    <a:pt x="2007" y="403"/>
                    <a:pt x="2025" y="340"/>
                  </a:cubicBezTo>
                  <a:cubicBezTo>
                    <a:pt x="2061" y="268"/>
                    <a:pt x="2025" y="197"/>
                    <a:pt x="1954" y="161"/>
                  </a:cubicBezTo>
                  <a:cubicBezTo>
                    <a:pt x="1925" y="154"/>
                    <a:pt x="1537" y="1"/>
                    <a:pt x="1059" y="1"/>
                  </a:cubicBezTo>
                  <a:close/>
                </a:path>
              </a:pathLst>
            </a:custGeom>
            <a:solidFill>
              <a:srgbClr val="060606"/>
            </a:solidFill>
            <a:ln>
              <a:noFill/>
            </a:ln>
          </p:spPr>
          <p:txBody>
            <a:bodyPr spcFirstLastPara="1" wrap="square" lIns="121900" tIns="121900" rIns="121900" bIns="121900" anchor="ctr" anchorCtr="0">
              <a:noAutofit/>
            </a:bodyPr>
            <a:lstStyle/>
            <a:p>
              <a:endParaRPr sz="2400"/>
            </a:p>
          </p:txBody>
        </p:sp>
        <p:sp>
          <p:nvSpPr>
            <p:cNvPr id="3696" name="Google Shape;3696;p40"/>
            <p:cNvSpPr/>
            <p:nvPr/>
          </p:nvSpPr>
          <p:spPr>
            <a:xfrm>
              <a:off x="1987424" y="1702394"/>
              <a:ext cx="68001" cy="17132"/>
            </a:xfrm>
            <a:custGeom>
              <a:avLst/>
              <a:gdLst/>
              <a:ahLst/>
              <a:cxnLst/>
              <a:rect l="l" t="t" r="r" b="b"/>
              <a:pathLst>
                <a:path w="2060" h="519" extrusionOk="0">
                  <a:moveTo>
                    <a:pt x="1058" y="1"/>
                  </a:moveTo>
                  <a:cubicBezTo>
                    <a:pt x="751" y="1"/>
                    <a:pt x="407" y="64"/>
                    <a:pt x="95" y="268"/>
                  </a:cubicBezTo>
                  <a:cubicBezTo>
                    <a:pt x="12" y="316"/>
                    <a:pt x="0" y="399"/>
                    <a:pt x="48" y="459"/>
                  </a:cubicBezTo>
                  <a:cubicBezTo>
                    <a:pt x="72" y="506"/>
                    <a:pt x="119" y="518"/>
                    <a:pt x="167" y="518"/>
                  </a:cubicBezTo>
                  <a:cubicBezTo>
                    <a:pt x="179" y="518"/>
                    <a:pt x="214" y="518"/>
                    <a:pt x="238" y="494"/>
                  </a:cubicBezTo>
                  <a:cubicBezTo>
                    <a:pt x="495" y="326"/>
                    <a:pt x="783" y="273"/>
                    <a:pt x="1042" y="273"/>
                  </a:cubicBezTo>
                  <a:cubicBezTo>
                    <a:pt x="1479" y="273"/>
                    <a:pt x="1838" y="423"/>
                    <a:pt x="1846" y="423"/>
                  </a:cubicBezTo>
                  <a:cubicBezTo>
                    <a:pt x="1863" y="429"/>
                    <a:pt x="1881" y="432"/>
                    <a:pt x="1899" y="432"/>
                  </a:cubicBezTo>
                  <a:cubicBezTo>
                    <a:pt x="1954" y="432"/>
                    <a:pt x="2006" y="403"/>
                    <a:pt x="2024" y="340"/>
                  </a:cubicBezTo>
                  <a:cubicBezTo>
                    <a:pt x="2060" y="268"/>
                    <a:pt x="2024" y="197"/>
                    <a:pt x="1953" y="161"/>
                  </a:cubicBezTo>
                  <a:cubicBezTo>
                    <a:pt x="1924" y="154"/>
                    <a:pt x="1537" y="1"/>
                    <a:pt x="1058" y="1"/>
                  </a:cubicBezTo>
                  <a:close/>
                </a:path>
              </a:pathLst>
            </a:custGeom>
            <a:solidFill>
              <a:srgbClr val="060606"/>
            </a:solidFill>
            <a:ln>
              <a:noFill/>
            </a:ln>
          </p:spPr>
          <p:txBody>
            <a:bodyPr spcFirstLastPara="1" wrap="square" lIns="121900" tIns="121900" rIns="121900" bIns="121900" anchor="ctr" anchorCtr="0">
              <a:noAutofit/>
            </a:bodyPr>
            <a:lstStyle/>
            <a:p>
              <a:endParaRPr sz="2400"/>
            </a:p>
          </p:txBody>
        </p:sp>
        <p:sp>
          <p:nvSpPr>
            <p:cNvPr id="3697" name="Google Shape;3697;p40"/>
            <p:cNvSpPr/>
            <p:nvPr/>
          </p:nvSpPr>
          <p:spPr>
            <a:xfrm>
              <a:off x="1920971" y="1726559"/>
              <a:ext cx="55457" cy="18122"/>
            </a:xfrm>
            <a:custGeom>
              <a:avLst/>
              <a:gdLst/>
              <a:ahLst/>
              <a:cxnLst/>
              <a:rect l="l" t="t" r="r" b="b"/>
              <a:pathLst>
                <a:path w="1680" h="549" extrusionOk="0">
                  <a:moveTo>
                    <a:pt x="899" y="0"/>
                  </a:moveTo>
                  <a:cubicBezTo>
                    <a:pt x="565" y="0"/>
                    <a:pt x="258" y="159"/>
                    <a:pt x="84" y="298"/>
                  </a:cubicBezTo>
                  <a:cubicBezTo>
                    <a:pt x="25" y="346"/>
                    <a:pt x="1" y="429"/>
                    <a:pt x="49" y="489"/>
                  </a:cubicBezTo>
                  <a:cubicBezTo>
                    <a:pt x="78" y="526"/>
                    <a:pt x="122" y="544"/>
                    <a:pt x="165" y="544"/>
                  </a:cubicBezTo>
                  <a:cubicBezTo>
                    <a:pt x="191" y="544"/>
                    <a:pt x="217" y="538"/>
                    <a:pt x="239" y="524"/>
                  </a:cubicBezTo>
                  <a:cubicBezTo>
                    <a:pt x="263" y="501"/>
                    <a:pt x="561" y="277"/>
                    <a:pt x="905" y="277"/>
                  </a:cubicBezTo>
                  <a:cubicBezTo>
                    <a:pt x="1078" y="277"/>
                    <a:pt x="1262" y="333"/>
                    <a:pt x="1430" y="501"/>
                  </a:cubicBezTo>
                  <a:cubicBezTo>
                    <a:pt x="1454" y="536"/>
                    <a:pt x="1489" y="548"/>
                    <a:pt x="1525" y="548"/>
                  </a:cubicBezTo>
                  <a:cubicBezTo>
                    <a:pt x="1549" y="548"/>
                    <a:pt x="1584" y="536"/>
                    <a:pt x="1620" y="501"/>
                  </a:cubicBezTo>
                  <a:cubicBezTo>
                    <a:pt x="1680" y="441"/>
                    <a:pt x="1680" y="370"/>
                    <a:pt x="1620" y="310"/>
                  </a:cubicBezTo>
                  <a:cubicBezTo>
                    <a:pt x="1392" y="82"/>
                    <a:pt x="1139" y="0"/>
                    <a:pt x="899" y="0"/>
                  </a:cubicBezTo>
                  <a:close/>
                </a:path>
              </a:pathLst>
            </a:custGeom>
            <a:solidFill>
              <a:srgbClr val="060606"/>
            </a:solidFill>
            <a:ln>
              <a:noFill/>
            </a:ln>
          </p:spPr>
          <p:txBody>
            <a:bodyPr spcFirstLastPara="1" wrap="square" lIns="121900" tIns="121900" rIns="121900" bIns="121900" anchor="ctr" anchorCtr="0">
              <a:noAutofit/>
            </a:bodyPr>
            <a:lstStyle/>
            <a:p>
              <a:endParaRPr sz="2400"/>
            </a:p>
          </p:txBody>
        </p:sp>
        <p:sp>
          <p:nvSpPr>
            <p:cNvPr id="3698" name="Google Shape;3698;p40"/>
            <p:cNvSpPr/>
            <p:nvPr/>
          </p:nvSpPr>
          <p:spPr>
            <a:xfrm>
              <a:off x="1856136" y="1912877"/>
              <a:ext cx="218328" cy="295142"/>
            </a:xfrm>
            <a:custGeom>
              <a:avLst/>
              <a:gdLst/>
              <a:ahLst/>
              <a:cxnLst/>
              <a:rect l="l" t="t" r="r" b="b"/>
              <a:pathLst>
                <a:path w="6614" h="8941" extrusionOk="0">
                  <a:moveTo>
                    <a:pt x="5858" y="0"/>
                  </a:moveTo>
                  <a:lnTo>
                    <a:pt x="5858" y="0"/>
                  </a:lnTo>
                  <a:cubicBezTo>
                    <a:pt x="5019" y="862"/>
                    <a:pt x="3948" y="1646"/>
                    <a:pt x="3274" y="1646"/>
                  </a:cubicBezTo>
                  <a:cubicBezTo>
                    <a:pt x="3250" y="1646"/>
                    <a:pt x="3226" y="1645"/>
                    <a:pt x="3203" y="1643"/>
                  </a:cubicBezTo>
                  <a:cubicBezTo>
                    <a:pt x="2608" y="1584"/>
                    <a:pt x="1655" y="1024"/>
                    <a:pt x="822" y="333"/>
                  </a:cubicBezTo>
                  <a:lnTo>
                    <a:pt x="822" y="333"/>
                  </a:lnTo>
                  <a:cubicBezTo>
                    <a:pt x="822" y="334"/>
                    <a:pt x="1405" y="3810"/>
                    <a:pt x="405" y="4774"/>
                  </a:cubicBezTo>
                  <a:cubicBezTo>
                    <a:pt x="405" y="4774"/>
                    <a:pt x="0" y="8156"/>
                    <a:pt x="3334" y="8870"/>
                  </a:cubicBezTo>
                  <a:cubicBezTo>
                    <a:pt x="3557" y="8918"/>
                    <a:pt x="3764" y="8940"/>
                    <a:pt x="3955" y="8940"/>
                  </a:cubicBezTo>
                  <a:cubicBezTo>
                    <a:pt x="6614" y="8940"/>
                    <a:pt x="6251" y="4608"/>
                    <a:pt x="6251" y="4608"/>
                  </a:cubicBezTo>
                  <a:cubicBezTo>
                    <a:pt x="6251" y="4608"/>
                    <a:pt x="5203" y="3524"/>
                    <a:pt x="5858" y="0"/>
                  </a:cubicBezTo>
                  <a:close/>
                </a:path>
              </a:pathLst>
            </a:custGeom>
            <a:solidFill>
              <a:srgbClr val="FFFFFF"/>
            </a:solidFill>
            <a:ln w="3875" cap="flat" cmpd="sng">
              <a:solidFill>
                <a:schemeClr val="dk1"/>
              </a:solidFill>
              <a:prstDash val="solid"/>
              <a:miter lim="11906"/>
              <a:headEnd type="none" w="sm" len="sm"/>
              <a:tailEnd type="none" w="sm" len="sm"/>
            </a:ln>
          </p:spPr>
          <p:txBody>
            <a:bodyPr spcFirstLastPara="1" wrap="square" lIns="121900" tIns="121900" rIns="121900" bIns="121900" anchor="ctr" anchorCtr="0">
              <a:noAutofit/>
            </a:bodyPr>
            <a:lstStyle/>
            <a:p>
              <a:endParaRPr sz="2400"/>
            </a:p>
          </p:txBody>
        </p:sp>
        <p:sp>
          <p:nvSpPr>
            <p:cNvPr id="3699" name="Google Shape;3699;p40"/>
            <p:cNvSpPr/>
            <p:nvPr/>
          </p:nvSpPr>
          <p:spPr>
            <a:xfrm>
              <a:off x="1883635" y="1923870"/>
              <a:ext cx="141151" cy="99459"/>
            </a:xfrm>
            <a:custGeom>
              <a:avLst/>
              <a:gdLst/>
              <a:ahLst/>
              <a:cxnLst/>
              <a:rect l="l" t="t" r="r" b="b"/>
              <a:pathLst>
                <a:path w="4276" h="3013" extrusionOk="0">
                  <a:moveTo>
                    <a:pt x="1" y="0"/>
                  </a:moveTo>
                  <a:cubicBezTo>
                    <a:pt x="1" y="1"/>
                    <a:pt x="287" y="1667"/>
                    <a:pt x="120" y="3013"/>
                  </a:cubicBezTo>
                  <a:cubicBezTo>
                    <a:pt x="1108" y="2834"/>
                    <a:pt x="3204" y="2239"/>
                    <a:pt x="4275" y="358"/>
                  </a:cubicBezTo>
                  <a:lnTo>
                    <a:pt x="4275" y="358"/>
                  </a:lnTo>
                  <a:cubicBezTo>
                    <a:pt x="3632" y="911"/>
                    <a:pt x="2935" y="1314"/>
                    <a:pt x="2459" y="1314"/>
                  </a:cubicBezTo>
                  <a:cubicBezTo>
                    <a:pt x="2432" y="1314"/>
                    <a:pt x="2407" y="1313"/>
                    <a:pt x="2382" y="1310"/>
                  </a:cubicBezTo>
                  <a:cubicBezTo>
                    <a:pt x="1787" y="1251"/>
                    <a:pt x="834" y="691"/>
                    <a:pt x="1" y="0"/>
                  </a:cubicBezTo>
                  <a:close/>
                </a:path>
              </a:pathLst>
            </a:custGeom>
            <a:solidFill>
              <a:srgbClr val="060606"/>
            </a:solidFill>
            <a:ln>
              <a:noFill/>
            </a:ln>
          </p:spPr>
          <p:txBody>
            <a:bodyPr spcFirstLastPara="1" wrap="square" lIns="121900" tIns="121900" rIns="121900" bIns="121900" anchor="ctr" anchorCtr="0">
              <a:noAutofit/>
            </a:bodyPr>
            <a:lstStyle/>
            <a:p>
              <a:endParaRPr sz="2400"/>
            </a:p>
          </p:txBody>
        </p:sp>
        <p:sp>
          <p:nvSpPr>
            <p:cNvPr id="3700" name="Google Shape;3700;p40"/>
            <p:cNvSpPr/>
            <p:nvPr/>
          </p:nvSpPr>
          <p:spPr>
            <a:xfrm>
              <a:off x="1641924" y="2059085"/>
              <a:ext cx="748733" cy="891468"/>
            </a:xfrm>
            <a:custGeom>
              <a:avLst/>
              <a:gdLst/>
              <a:ahLst/>
              <a:cxnLst/>
              <a:rect l="l" t="t" r="r" b="b"/>
              <a:pathLst>
                <a:path w="22682" h="27006" extrusionOk="0">
                  <a:moveTo>
                    <a:pt x="12716" y="0"/>
                  </a:moveTo>
                  <a:cubicBezTo>
                    <a:pt x="12716" y="0"/>
                    <a:pt x="13079" y="4284"/>
                    <a:pt x="10437" y="4284"/>
                  </a:cubicBezTo>
                  <a:cubicBezTo>
                    <a:pt x="10248" y="4284"/>
                    <a:pt x="10044" y="4262"/>
                    <a:pt x="9823" y="4215"/>
                  </a:cubicBezTo>
                  <a:cubicBezTo>
                    <a:pt x="6537" y="3513"/>
                    <a:pt x="6942" y="179"/>
                    <a:pt x="6942" y="179"/>
                  </a:cubicBezTo>
                  <a:lnTo>
                    <a:pt x="6942" y="179"/>
                  </a:lnTo>
                  <a:cubicBezTo>
                    <a:pt x="6942" y="179"/>
                    <a:pt x="2798" y="1322"/>
                    <a:pt x="1405" y="2250"/>
                  </a:cubicBezTo>
                  <a:cubicBezTo>
                    <a:pt x="1" y="3167"/>
                    <a:pt x="655" y="9227"/>
                    <a:pt x="882" y="11775"/>
                  </a:cubicBezTo>
                  <a:cubicBezTo>
                    <a:pt x="1108" y="14311"/>
                    <a:pt x="1715" y="25682"/>
                    <a:pt x="1715" y="25682"/>
                  </a:cubicBezTo>
                  <a:cubicBezTo>
                    <a:pt x="1715" y="25682"/>
                    <a:pt x="5117" y="27006"/>
                    <a:pt x="10023" y="27006"/>
                  </a:cubicBezTo>
                  <a:cubicBezTo>
                    <a:pt x="12280" y="27006"/>
                    <a:pt x="14854" y="26726"/>
                    <a:pt x="17562" y="25908"/>
                  </a:cubicBezTo>
                  <a:lnTo>
                    <a:pt x="18003" y="13883"/>
                  </a:lnTo>
                  <a:cubicBezTo>
                    <a:pt x="18003" y="13883"/>
                    <a:pt x="22170" y="12740"/>
                    <a:pt x="22432" y="12311"/>
                  </a:cubicBezTo>
                  <a:cubicBezTo>
                    <a:pt x="22682" y="11847"/>
                    <a:pt x="21015" y="5215"/>
                    <a:pt x="20455" y="3632"/>
                  </a:cubicBezTo>
                  <a:cubicBezTo>
                    <a:pt x="19884" y="2048"/>
                    <a:pt x="18265" y="1357"/>
                    <a:pt x="17348" y="1227"/>
                  </a:cubicBezTo>
                  <a:cubicBezTo>
                    <a:pt x="16419" y="1084"/>
                    <a:pt x="12717" y="0"/>
                    <a:pt x="12716" y="0"/>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3701" name="Google Shape;3701;p40"/>
            <p:cNvSpPr/>
            <p:nvPr/>
          </p:nvSpPr>
          <p:spPr>
            <a:xfrm>
              <a:off x="1641924" y="2108603"/>
              <a:ext cx="97908" cy="567937"/>
            </a:xfrm>
            <a:custGeom>
              <a:avLst/>
              <a:gdLst/>
              <a:ahLst/>
              <a:cxnLst/>
              <a:rect l="l" t="t" r="r" b="b"/>
              <a:pathLst>
                <a:path w="2966" h="17205" extrusionOk="0">
                  <a:moveTo>
                    <a:pt x="2894" y="0"/>
                  </a:moveTo>
                  <a:lnTo>
                    <a:pt x="2894" y="0"/>
                  </a:lnTo>
                  <a:cubicBezTo>
                    <a:pt x="2298" y="238"/>
                    <a:pt x="1763" y="500"/>
                    <a:pt x="1405" y="739"/>
                  </a:cubicBezTo>
                  <a:cubicBezTo>
                    <a:pt x="1" y="1655"/>
                    <a:pt x="655" y="7716"/>
                    <a:pt x="882" y="10264"/>
                  </a:cubicBezTo>
                  <a:cubicBezTo>
                    <a:pt x="941" y="11049"/>
                    <a:pt x="1048" y="12704"/>
                    <a:pt x="1167" y="14585"/>
                  </a:cubicBezTo>
                  <a:lnTo>
                    <a:pt x="1310" y="17205"/>
                  </a:lnTo>
                  <a:cubicBezTo>
                    <a:pt x="1310" y="17205"/>
                    <a:pt x="2775" y="17050"/>
                    <a:pt x="2894" y="12490"/>
                  </a:cubicBezTo>
                  <a:cubicBezTo>
                    <a:pt x="2965" y="9287"/>
                    <a:pt x="2858" y="1786"/>
                    <a:pt x="2894"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3702" name="Google Shape;3702;p40"/>
            <p:cNvSpPr/>
            <p:nvPr/>
          </p:nvSpPr>
          <p:spPr>
            <a:xfrm>
              <a:off x="2236200" y="2347178"/>
              <a:ext cx="73150" cy="169440"/>
            </a:xfrm>
            <a:custGeom>
              <a:avLst/>
              <a:gdLst/>
              <a:ahLst/>
              <a:cxnLst/>
              <a:rect l="l" t="t" r="r" b="b"/>
              <a:pathLst>
                <a:path w="2216" h="5133" extrusionOk="0">
                  <a:moveTo>
                    <a:pt x="608" y="0"/>
                  </a:moveTo>
                  <a:lnTo>
                    <a:pt x="1" y="5132"/>
                  </a:lnTo>
                  <a:cubicBezTo>
                    <a:pt x="1" y="5132"/>
                    <a:pt x="1096" y="4834"/>
                    <a:pt x="2215" y="4477"/>
                  </a:cubicBezTo>
                  <a:lnTo>
                    <a:pt x="1763" y="36"/>
                  </a:lnTo>
                  <a:lnTo>
                    <a:pt x="608" y="0"/>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3703" name="Google Shape;3703;p40"/>
            <p:cNvSpPr/>
            <p:nvPr/>
          </p:nvSpPr>
          <p:spPr>
            <a:xfrm>
              <a:off x="2110822" y="2784649"/>
              <a:ext cx="115601" cy="141514"/>
            </a:xfrm>
            <a:custGeom>
              <a:avLst/>
              <a:gdLst/>
              <a:ahLst/>
              <a:cxnLst/>
              <a:rect l="l" t="t" r="r" b="b"/>
              <a:pathLst>
                <a:path w="3502" h="4287" extrusionOk="0">
                  <a:moveTo>
                    <a:pt x="3501" y="0"/>
                  </a:moveTo>
                  <a:lnTo>
                    <a:pt x="3442" y="262"/>
                  </a:lnTo>
                  <a:lnTo>
                    <a:pt x="1" y="893"/>
                  </a:lnTo>
                  <a:lnTo>
                    <a:pt x="1918" y="4286"/>
                  </a:lnTo>
                  <a:cubicBezTo>
                    <a:pt x="2394" y="4167"/>
                    <a:pt x="2870" y="4048"/>
                    <a:pt x="3346" y="3905"/>
                  </a:cubicBezTo>
                  <a:lnTo>
                    <a:pt x="3501" y="0"/>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3704" name="Google Shape;3704;p40"/>
            <p:cNvSpPr/>
            <p:nvPr/>
          </p:nvSpPr>
          <p:spPr>
            <a:xfrm>
              <a:off x="1516314" y="1819157"/>
              <a:ext cx="267909" cy="734572"/>
            </a:xfrm>
            <a:custGeom>
              <a:avLst/>
              <a:gdLst/>
              <a:ahLst/>
              <a:cxnLst/>
              <a:rect l="l" t="t" r="r" b="b"/>
              <a:pathLst>
                <a:path w="8116" h="22253" extrusionOk="0">
                  <a:moveTo>
                    <a:pt x="6180" y="1"/>
                  </a:moveTo>
                  <a:cubicBezTo>
                    <a:pt x="5936" y="1"/>
                    <a:pt x="5645" y="815"/>
                    <a:pt x="5508" y="1315"/>
                  </a:cubicBezTo>
                  <a:cubicBezTo>
                    <a:pt x="5341" y="1922"/>
                    <a:pt x="4818" y="2994"/>
                    <a:pt x="4782" y="3339"/>
                  </a:cubicBezTo>
                  <a:cubicBezTo>
                    <a:pt x="4782" y="3339"/>
                    <a:pt x="4520" y="5185"/>
                    <a:pt x="4329" y="6018"/>
                  </a:cubicBezTo>
                  <a:cubicBezTo>
                    <a:pt x="4139" y="6851"/>
                    <a:pt x="746" y="15341"/>
                    <a:pt x="329" y="18210"/>
                  </a:cubicBezTo>
                  <a:cubicBezTo>
                    <a:pt x="0" y="20472"/>
                    <a:pt x="1566" y="22252"/>
                    <a:pt x="3339" y="22252"/>
                  </a:cubicBezTo>
                  <a:cubicBezTo>
                    <a:pt x="3816" y="22252"/>
                    <a:pt x="4308" y="22124"/>
                    <a:pt x="4782" y="21841"/>
                  </a:cubicBezTo>
                  <a:cubicBezTo>
                    <a:pt x="6996" y="20496"/>
                    <a:pt x="6711" y="7554"/>
                    <a:pt x="6711" y="7554"/>
                  </a:cubicBezTo>
                  <a:cubicBezTo>
                    <a:pt x="6711" y="7554"/>
                    <a:pt x="7127" y="7090"/>
                    <a:pt x="7127" y="5554"/>
                  </a:cubicBezTo>
                  <a:cubicBezTo>
                    <a:pt x="7127" y="5554"/>
                    <a:pt x="7913" y="5280"/>
                    <a:pt x="8008" y="4804"/>
                  </a:cubicBezTo>
                  <a:cubicBezTo>
                    <a:pt x="8092" y="4315"/>
                    <a:pt x="8008" y="4006"/>
                    <a:pt x="8008" y="4006"/>
                  </a:cubicBezTo>
                  <a:cubicBezTo>
                    <a:pt x="8008" y="4006"/>
                    <a:pt x="8116" y="3315"/>
                    <a:pt x="7818" y="3220"/>
                  </a:cubicBezTo>
                  <a:cubicBezTo>
                    <a:pt x="7818" y="3220"/>
                    <a:pt x="7663" y="2327"/>
                    <a:pt x="7342" y="2196"/>
                  </a:cubicBezTo>
                  <a:cubicBezTo>
                    <a:pt x="7295" y="2178"/>
                    <a:pt x="7242" y="2170"/>
                    <a:pt x="7184" y="2170"/>
                  </a:cubicBezTo>
                  <a:cubicBezTo>
                    <a:pt x="6826" y="2170"/>
                    <a:pt x="6306" y="2470"/>
                    <a:pt x="6306" y="2470"/>
                  </a:cubicBezTo>
                  <a:cubicBezTo>
                    <a:pt x="6306" y="2470"/>
                    <a:pt x="6580" y="613"/>
                    <a:pt x="6330" y="124"/>
                  </a:cubicBezTo>
                  <a:cubicBezTo>
                    <a:pt x="6283" y="38"/>
                    <a:pt x="6233" y="1"/>
                    <a:pt x="6180" y="1"/>
                  </a:cubicBezTo>
                  <a:close/>
                </a:path>
              </a:pathLst>
            </a:custGeom>
            <a:solidFill>
              <a:srgbClr val="FFFFFF"/>
            </a:solidFill>
            <a:ln w="3875" cap="flat" cmpd="sng">
              <a:solidFill>
                <a:schemeClr val="dk1"/>
              </a:solidFill>
              <a:prstDash val="solid"/>
              <a:miter lim="11906"/>
              <a:headEnd type="none" w="sm" len="sm"/>
              <a:tailEnd type="none" w="sm" len="sm"/>
            </a:ln>
          </p:spPr>
          <p:txBody>
            <a:bodyPr spcFirstLastPara="1" wrap="square" lIns="121900" tIns="121900" rIns="121900" bIns="121900" anchor="ctr" anchorCtr="0">
              <a:noAutofit/>
            </a:bodyPr>
            <a:lstStyle/>
            <a:p>
              <a:endParaRPr sz="2400"/>
            </a:p>
          </p:txBody>
        </p:sp>
        <p:sp>
          <p:nvSpPr>
            <p:cNvPr id="3705" name="Google Shape;3705;p40"/>
            <p:cNvSpPr/>
            <p:nvPr/>
          </p:nvSpPr>
          <p:spPr>
            <a:xfrm>
              <a:off x="2231479" y="2342028"/>
              <a:ext cx="25187" cy="178881"/>
            </a:xfrm>
            <a:custGeom>
              <a:avLst/>
              <a:gdLst/>
              <a:ahLst/>
              <a:cxnLst/>
              <a:rect l="l" t="t" r="r" b="b"/>
              <a:pathLst>
                <a:path w="763" h="5419" extrusionOk="0">
                  <a:moveTo>
                    <a:pt x="613" y="0"/>
                  </a:moveTo>
                  <a:cubicBezTo>
                    <a:pt x="547" y="0"/>
                    <a:pt x="477" y="55"/>
                    <a:pt x="477" y="121"/>
                  </a:cubicBezTo>
                  <a:lnTo>
                    <a:pt x="1" y="5276"/>
                  </a:lnTo>
                  <a:cubicBezTo>
                    <a:pt x="1" y="5348"/>
                    <a:pt x="49" y="5407"/>
                    <a:pt x="144" y="5419"/>
                  </a:cubicBezTo>
                  <a:cubicBezTo>
                    <a:pt x="203" y="5419"/>
                    <a:pt x="263" y="5371"/>
                    <a:pt x="275" y="5300"/>
                  </a:cubicBezTo>
                  <a:lnTo>
                    <a:pt x="751" y="156"/>
                  </a:lnTo>
                  <a:cubicBezTo>
                    <a:pt x="763" y="73"/>
                    <a:pt x="703" y="2"/>
                    <a:pt x="632" y="2"/>
                  </a:cubicBezTo>
                  <a:cubicBezTo>
                    <a:pt x="626" y="1"/>
                    <a:pt x="619" y="0"/>
                    <a:pt x="613" y="0"/>
                  </a:cubicBezTo>
                  <a:close/>
                </a:path>
              </a:pathLst>
            </a:custGeom>
            <a:solidFill>
              <a:srgbClr val="060606"/>
            </a:solidFill>
            <a:ln>
              <a:noFill/>
            </a:ln>
          </p:spPr>
          <p:txBody>
            <a:bodyPr spcFirstLastPara="1" wrap="square" lIns="121900" tIns="121900" rIns="121900" bIns="121900" anchor="ctr" anchorCtr="0">
              <a:noAutofit/>
            </a:bodyPr>
            <a:lstStyle/>
            <a:p>
              <a:endParaRPr sz="2400"/>
            </a:p>
          </p:txBody>
        </p:sp>
        <p:sp>
          <p:nvSpPr>
            <p:cNvPr id="3706" name="Google Shape;3706;p40"/>
            <p:cNvSpPr/>
            <p:nvPr/>
          </p:nvSpPr>
          <p:spPr>
            <a:xfrm>
              <a:off x="2236200" y="2341764"/>
              <a:ext cx="59385" cy="121378"/>
            </a:xfrm>
            <a:custGeom>
              <a:avLst/>
              <a:gdLst/>
              <a:ahLst/>
              <a:cxnLst/>
              <a:rect l="l" t="t" r="r" b="b"/>
              <a:pathLst>
                <a:path w="1799" h="3677" extrusionOk="0">
                  <a:moveTo>
                    <a:pt x="1638" y="1"/>
                  </a:moveTo>
                  <a:cubicBezTo>
                    <a:pt x="1587" y="1"/>
                    <a:pt x="1540" y="28"/>
                    <a:pt x="1513" y="81"/>
                  </a:cubicBezTo>
                  <a:lnTo>
                    <a:pt x="25" y="3474"/>
                  </a:lnTo>
                  <a:cubicBezTo>
                    <a:pt x="1" y="3558"/>
                    <a:pt x="25" y="3629"/>
                    <a:pt x="96" y="3653"/>
                  </a:cubicBezTo>
                  <a:cubicBezTo>
                    <a:pt x="132" y="3677"/>
                    <a:pt x="144" y="3677"/>
                    <a:pt x="156" y="3677"/>
                  </a:cubicBezTo>
                  <a:cubicBezTo>
                    <a:pt x="203" y="3677"/>
                    <a:pt x="251" y="3641"/>
                    <a:pt x="275" y="3582"/>
                  </a:cubicBezTo>
                  <a:lnTo>
                    <a:pt x="1763" y="188"/>
                  </a:lnTo>
                  <a:cubicBezTo>
                    <a:pt x="1799" y="117"/>
                    <a:pt x="1763" y="33"/>
                    <a:pt x="1691" y="10"/>
                  </a:cubicBezTo>
                  <a:cubicBezTo>
                    <a:pt x="1674" y="4"/>
                    <a:pt x="1656" y="1"/>
                    <a:pt x="1638" y="1"/>
                  </a:cubicBezTo>
                  <a:close/>
                </a:path>
              </a:pathLst>
            </a:custGeom>
            <a:solidFill>
              <a:srgbClr val="060606"/>
            </a:solidFill>
            <a:ln>
              <a:noFill/>
            </a:ln>
          </p:spPr>
          <p:txBody>
            <a:bodyPr spcFirstLastPara="1" wrap="square" lIns="121900" tIns="121900" rIns="121900" bIns="121900" anchor="ctr" anchorCtr="0">
              <a:noAutofit/>
            </a:bodyPr>
            <a:lstStyle/>
            <a:p>
              <a:endParaRPr sz="2400"/>
            </a:p>
          </p:txBody>
        </p:sp>
        <p:sp>
          <p:nvSpPr>
            <p:cNvPr id="3707" name="Google Shape;3707;p40"/>
            <p:cNvSpPr/>
            <p:nvPr/>
          </p:nvSpPr>
          <p:spPr>
            <a:xfrm>
              <a:off x="1720525" y="1925454"/>
              <a:ext cx="53113" cy="11025"/>
            </a:xfrm>
            <a:custGeom>
              <a:avLst/>
              <a:gdLst/>
              <a:ahLst/>
              <a:cxnLst/>
              <a:rect l="l" t="t" r="r" b="b"/>
              <a:pathLst>
                <a:path w="1609" h="334" fill="none" extrusionOk="0">
                  <a:moveTo>
                    <a:pt x="1" y="333"/>
                  </a:moveTo>
                  <a:lnTo>
                    <a:pt x="1608" y="0"/>
                  </a:lnTo>
                </a:path>
              </a:pathLst>
            </a:custGeom>
            <a:noFill/>
            <a:ln w="3875" cap="flat" cmpd="sng">
              <a:solidFill>
                <a:srgbClr val="060606"/>
              </a:solidFill>
              <a:prstDash val="solid"/>
              <a:miter lim="11906"/>
              <a:headEnd type="none" w="sm" len="sm"/>
              <a:tailEnd type="none" w="sm" len="sm"/>
            </a:ln>
          </p:spPr>
          <p:txBody>
            <a:bodyPr spcFirstLastPara="1" wrap="square" lIns="121900" tIns="121900" rIns="121900" bIns="121900" anchor="ctr" anchorCtr="0">
              <a:noAutofit/>
            </a:bodyPr>
            <a:lstStyle/>
            <a:p>
              <a:endParaRPr sz="2400"/>
            </a:p>
          </p:txBody>
        </p:sp>
        <p:sp>
          <p:nvSpPr>
            <p:cNvPr id="3708" name="Google Shape;3708;p40"/>
            <p:cNvSpPr/>
            <p:nvPr/>
          </p:nvSpPr>
          <p:spPr>
            <a:xfrm>
              <a:off x="1732310" y="1951368"/>
              <a:ext cx="47600" cy="11058"/>
            </a:xfrm>
            <a:custGeom>
              <a:avLst/>
              <a:gdLst/>
              <a:ahLst/>
              <a:cxnLst/>
              <a:rect l="l" t="t" r="r" b="b"/>
              <a:pathLst>
                <a:path w="1442" h="335" fill="none" extrusionOk="0">
                  <a:moveTo>
                    <a:pt x="1" y="334"/>
                  </a:moveTo>
                  <a:lnTo>
                    <a:pt x="1442" y="1"/>
                  </a:lnTo>
                </a:path>
              </a:pathLst>
            </a:custGeom>
            <a:noFill/>
            <a:ln w="3875" cap="flat" cmpd="sng">
              <a:solidFill>
                <a:srgbClr val="060606"/>
              </a:solidFill>
              <a:prstDash val="solid"/>
              <a:miter lim="11906"/>
              <a:headEnd type="none" w="sm" len="sm"/>
              <a:tailEnd type="none" w="sm" len="sm"/>
            </a:ln>
          </p:spPr>
          <p:txBody>
            <a:bodyPr spcFirstLastPara="1" wrap="square" lIns="121900" tIns="121900" rIns="121900" bIns="121900" anchor="ctr" anchorCtr="0">
              <a:noAutofit/>
            </a:bodyPr>
            <a:lstStyle/>
            <a:p>
              <a:endParaRPr sz="2400"/>
            </a:p>
          </p:txBody>
        </p:sp>
        <p:sp>
          <p:nvSpPr>
            <p:cNvPr id="3709" name="Google Shape;3709;p40"/>
            <p:cNvSpPr/>
            <p:nvPr/>
          </p:nvSpPr>
          <p:spPr>
            <a:xfrm>
              <a:off x="2087647" y="2397092"/>
              <a:ext cx="538855" cy="417048"/>
            </a:xfrm>
            <a:custGeom>
              <a:avLst/>
              <a:gdLst/>
              <a:ahLst/>
              <a:cxnLst/>
              <a:rect l="l" t="t" r="r" b="b"/>
              <a:pathLst>
                <a:path w="16324" h="12634" extrusionOk="0">
                  <a:moveTo>
                    <a:pt x="15276" y="1"/>
                  </a:moveTo>
                  <a:lnTo>
                    <a:pt x="0" y="2036"/>
                  </a:lnTo>
                  <a:lnTo>
                    <a:pt x="703" y="12633"/>
                  </a:lnTo>
                  <a:lnTo>
                    <a:pt x="16324" y="10883"/>
                  </a:lnTo>
                  <a:lnTo>
                    <a:pt x="15276" y="1"/>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3710" name="Google Shape;3710;p40"/>
            <p:cNvSpPr/>
            <p:nvPr/>
          </p:nvSpPr>
          <p:spPr>
            <a:xfrm>
              <a:off x="2087647" y="2464304"/>
              <a:ext cx="538855" cy="349840"/>
            </a:xfrm>
            <a:custGeom>
              <a:avLst/>
              <a:gdLst/>
              <a:ahLst/>
              <a:cxnLst/>
              <a:rect l="l" t="t" r="r" b="b"/>
              <a:pathLst>
                <a:path w="16324" h="10598" extrusionOk="0">
                  <a:moveTo>
                    <a:pt x="0" y="0"/>
                  </a:moveTo>
                  <a:lnTo>
                    <a:pt x="703" y="10597"/>
                  </a:lnTo>
                  <a:lnTo>
                    <a:pt x="16324" y="8847"/>
                  </a:lnTo>
                  <a:lnTo>
                    <a:pt x="0" y="0"/>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3711" name="Google Shape;3711;p40"/>
            <p:cNvSpPr/>
            <p:nvPr/>
          </p:nvSpPr>
          <p:spPr>
            <a:xfrm>
              <a:off x="2303808" y="2553930"/>
              <a:ext cx="108108" cy="108108"/>
            </a:xfrm>
            <a:custGeom>
              <a:avLst/>
              <a:gdLst/>
              <a:ahLst/>
              <a:cxnLst/>
              <a:rect l="l" t="t" r="r" b="b"/>
              <a:pathLst>
                <a:path w="3275" h="3275" extrusionOk="0">
                  <a:moveTo>
                    <a:pt x="1644" y="0"/>
                  </a:moveTo>
                  <a:cubicBezTo>
                    <a:pt x="739" y="0"/>
                    <a:pt x="1" y="726"/>
                    <a:pt x="1" y="1631"/>
                  </a:cubicBezTo>
                  <a:cubicBezTo>
                    <a:pt x="1" y="2536"/>
                    <a:pt x="739" y="3274"/>
                    <a:pt x="1644" y="3274"/>
                  </a:cubicBezTo>
                  <a:cubicBezTo>
                    <a:pt x="2537" y="3274"/>
                    <a:pt x="3275" y="2536"/>
                    <a:pt x="3275" y="1631"/>
                  </a:cubicBezTo>
                  <a:cubicBezTo>
                    <a:pt x="3275" y="726"/>
                    <a:pt x="2537" y="0"/>
                    <a:pt x="1644" y="0"/>
                  </a:cubicBezTo>
                  <a:close/>
                </a:path>
              </a:pathLst>
            </a:custGeom>
            <a:solidFill>
              <a:srgbClr val="060606"/>
            </a:solidFill>
            <a:ln>
              <a:noFill/>
            </a:ln>
          </p:spPr>
          <p:txBody>
            <a:bodyPr spcFirstLastPara="1" wrap="square" lIns="121900" tIns="121900" rIns="121900" bIns="121900" anchor="ctr" anchorCtr="0">
              <a:noAutofit/>
            </a:bodyPr>
            <a:lstStyle/>
            <a:p>
              <a:endParaRPr sz="2400"/>
            </a:p>
          </p:txBody>
        </p:sp>
        <p:sp>
          <p:nvSpPr>
            <p:cNvPr id="3712" name="Google Shape;3712;p40"/>
            <p:cNvSpPr/>
            <p:nvPr/>
          </p:nvSpPr>
          <p:spPr>
            <a:xfrm>
              <a:off x="2273536" y="2626589"/>
              <a:ext cx="240181" cy="210967"/>
            </a:xfrm>
            <a:custGeom>
              <a:avLst/>
              <a:gdLst/>
              <a:ahLst/>
              <a:cxnLst/>
              <a:rect l="l" t="t" r="r" b="b"/>
              <a:pathLst>
                <a:path w="7276" h="6391" extrusionOk="0">
                  <a:moveTo>
                    <a:pt x="3622" y="1"/>
                  </a:moveTo>
                  <a:cubicBezTo>
                    <a:pt x="3618" y="1"/>
                    <a:pt x="3613" y="1"/>
                    <a:pt x="3608" y="2"/>
                  </a:cubicBezTo>
                  <a:cubicBezTo>
                    <a:pt x="3108" y="61"/>
                    <a:pt x="3525" y="1728"/>
                    <a:pt x="3525" y="1728"/>
                  </a:cubicBezTo>
                  <a:cubicBezTo>
                    <a:pt x="3525" y="1728"/>
                    <a:pt x="2865" y="335"/>
                    <a:pt x="2303" y="335"/>
                  </a:cubicBezTo>
                  <a:cubicBezTo>
                    <a:pt x="2261" y="335"/>
                    <a:pt x="2220" y="343"/>
                    <a:pt x="2180" y="359"/>
                  </a:cubicBezTo>
                  <a:cubicBezTo>
                    <a:pt x="1584" y="585"/>
                    <a:pt x="2799" y="2633"/>
                    <a:pt x="2799" y="2633"/>
                  </a:cubicBezTo>
                  <a:cubicBezTo>
                    <a:pt x="2799" y="2633"/>
                    <a:pt x="1412" y="954"/>
                    <a:pt x="974" y="954"/>
                  </a:cubicBezTo>
                  <a:cubicBezTo>
                    <a:pt x="953" y="954"/>
                    <a:pt x="934" y="958"/>
                    <a:pt x="918" y="966"/>
                  </a:cubicBezTo>
                  <a:cubicBezTo>
                    <a:pt x="560" y="1145"/>
                    <a:pt x="1620" y="3074"/>
                    <a:pt x="1620" y="3074"/>
                  </a:cubicBezTo>
                  <a:cubicBezTo>
                    <a:pt x="1620" y="3074"/>
                    <a:pt x="695" y="2012"/>
                    <a:pt x="337" y="2012"/>
                  </a:cubicBezTo>
                  <a:cubicBezTo>
                    <a:pt x="313" y="2012"/>
                    <a:pt x="293" y="2016"/>
                    <a:pt x="275" y="2026"/>
                  </a:cubicBezTo>
                  <a:cubicBezTo>
                    <a:pt x="1" y="2169"/>
                    <a:pt x="513" y="3466"/>
                    <a:pt x="1692" y="4943"/>
                  </a:cubicBezTo>
                  <a:cubicBezTo>
                    <a:pt x="2804" y="6351"/>
                    <a:pt x="3755" y="6384"/>
                    <a:pt x="3840" y="6384"/>
                  </a:cubicBezTo>
                  <a:cubicBezTo>
                    <a:pt x="3844" y="6384"/>
                    <a:pt x="3847" y="6383"/>
                    <a:pt x="3847" y="6383"/>
                  </a:cubicBezTo>
                  <a:cubicBezTo>
                    <a:pt x="3847" y="6383"/>
                    <a:pt x="3896" y="6390"/>
                    <a:pt x="3982" y="6390"/>
                  </a:cubicBezTo>
                  <a:cubicBezTo>
                    <a:pt x="4308" y="6390"/>
                    <a:pt x="5163" y="6294"/>
                    <a:pt x="5906" y="5371"/>
                  </a:cubicBezTo>
                  <a:cubicBezTo>
                    <a:pt x="6847" y="4240"/>
                    <a:pt x="7276" y="2276"/>
                    <a:pt x="6811" y="2097"/>
                  </a:cubicBezTo>
                  <a:cubicBezTo>
                    <a:pt x="6780" y="2085"/>
                    <a:pt x="6747" y="2080"/>
                    <a:pt x="6713" y="2080"/>
                  </a:cubicBezTo>
                  <a:cubicBezTo>
                    <a:pt x="6235" y="2080"/>
                    <a:pt x="5549" y="3181"/>
                    <a:pt x="5549" y="3181"/>
                  </a:cubicBezTo>
                  <a:cubicBezTo>
                    <a:pt x="5549" y="3181"/>
                    <a:pt x="4135" y="1"/>
                    <a:pt x="3622" y="1"/>
                  </a:cubicBezTo>
                  <a:close/>
                </a:path>
              </a:pathLst>
            </a:custGeom>
            <a:solidFill>
              <a:srgbClr val="FFFFFF"/>
            </a:solidFill>
            <a:ln w="3875" cap="flat" cmpd="sng">
              <a:solidFill>
                <a:schemeClr val="dk1"/>
              </a:solidFill>
              <a:prstDash val="solid"/>
              <a:miter lim="11906"/>
              <a:headEnd type="none" w="sm" len="sm"/>
              <a:tailEnd type="none" w="sm" len="sm"/>
            </a:ln>
          </p:spPr>
          <p:txBody>
            <a:bodyPr spcFirstLastPara="1" wrap="square" lIns="121900" tIns="121900" rIns="121900" bIns="121900" anchor="ctr" anchorCtr="0">
              <a:noAutofit/>
            </a:bodyPr>
            <a:lstStyle/>
            <a:p>
              <a:endParaRPr sz="2400"/>
            </a:p>
          </p:txBody>
        </p:sp>
        <p:sp>
          <p:nvSpPr>
            <p:cNvPr id="3713" name="Google Shape;3713;p40"/>
            <p:cNvSpPr/>
            <p:nvPr/>
          </p:nvSpPr>
          <p:spPr>
            <a:xfrm>
              <a:off x="1828605" y="1806744"/>
              <a:ext cx="64105" cy="45224"/>
            </a:xfrm>
            <a:custGeom>
              <a:avLst/>
              <a:gdLst/>
              <a:ahLst/>
              <a:cxnLst/>
              <a:rect l="l" t="t" r="r" b="b"/>
              <a:pathLst>
                <a:path w="1942" h="1370" extrusionOk="0">
                  <a:moveTo>
                    <a:pt x="965" y="0"/>
                  </a:moveTo>
                  <a:cubicBezTo>
                    <a:pt x="442" y="0"/>
                    <a:pt x="1" y="298"/>
                    <a:pt x="1" y="679"/>
                  </a:cubicBezTo>
                  <a:cubicBezTo>
                    <a:pt x="1" y="1060"/>
                    <a:pt x="442" y="1370"/>
                    <a:pt x="965" y="1370"/>
                  </a:cubicBezTo>
                  <a:cubicBezTo>
                    <a:pt x="1501" y="1370"/>
                    <a:pt x="1942" y="1060"/>
                    <a:pt x="1942" y="679"/>
                  </a:cubicBezTo>
                  <a:cubicBezTo>
                    <a:pt x="1942" y="298"/>
                    <a:pt x="1501" y="0"/>
                    <a:pt x="965"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3714" name="Google Shape;3714;p40"/>
            <p:cNvSpPr/>
            <p:nvPr/>
          </p:nvSpPr>
          <p:spPr>
            <a:xfrm>
              <a:off x="2013338" y="1806744"/>
              <a:ext cx="64105" cy="45224"/>
            </a:xfrm>
            <a:custGeom>
              <a:avLst/>
              <a:gdLst/>
              <a:ahLst/>
              <a:cxnLst/>
              <a:rect l="l" t="t" r="r" b="b"/>
              <a:pathLst>
                <a:path w="1942" h="1370" extrusionOk="0">
                  <a:moveTo>
                    <a:pt x="965" y="0"/>
                  </a:moveTo>
                  <a:cubicBezTo>
                    <a:pt x="441" y="0"/>
                    <a:pt x="1" y="298"/>
                    <a:pt x="1" y="679"/>
                  </a:cubicBezTo>
                  <a:cubicBezTo>
                    <a:pt x="1" y="1060"/>
                    <a:pt x="441" y="1370"/>
                    <a:pt x="965" y="1370"/>
                  </a:cubicBezTo>
                  <a:cubicBezTo>
                    <a:pt x="1501" y="1370"/>
                    <a:pt x="1942" y="1060"/>
                    <a:pt x="1942" y="679"/>
                  </a:cubicBezTo>
                  <a:cubicBezTo>
                    <a:pt x="1942" y="298"/>
                    <a:pt x="1501" y="0"/>
                    <a:pt x="965"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3715" name="Google Shape;3715;p40"/>
            <p:cNvSpPr/>
            <p:nvPr/>
          </p:nvSpPr>
          <p:spPr>
            <a:xfrm>
              <a:off x="1804242" y="1699423"/>
              <a:ext cx="131710" cy="131710"/>
            </a:xfrm>
            <a:custGeom>
              <a:avLst/>
              <a:gdLst/>
              <a:ahLst/>
              <a:cxnLst/>
              <a:rect l="l" t="t" r="r" b="b"/>
              <a:pathLst>
                <a:path w="3990" h="3990" extrusionOk="0">
                  <a:moveTo>
                    <a:pt x="1989" y="275"/>
                  </a:moveTo>
                  <a:cubicBezTo>
                    <a:pt x="2942" y="275"/>
                    <a:pt x="3716" y="1049"/>
                    <a:pt x="3716" y="2001"/>
                  </a:cubicBezTo>
                  <a:cubicBezTo>
                    <a:pt x="3716" y="2954"/>
                    <a:pt x="2942" y="3728"/>
                    <a:pt x="1989" y="3728"/>
                  </a:cubicBezTo>
                  <a:cubicBezTo>
                    <a:pt x="1037" y="3728"/>
                    <a:pt x="263" y="2954"/>
                    <a:pt x="263" y="2001"/>
                  </a:cubicBezTo>
                  <a:cubicBezTo>
                    <a:pt x="263" y="1049"/>
                    <a:pt x="1037" y="275"/>
                    <a:pt x="1989" y="275"/>
                  </a:cubicBezTo>
                  <a:close/>
                  <a:moveTo>
                    <a:pt x="1989" y="1"/>
                  </a:moveTo>
                  <a:cubicBezTo>
                    <a:pt x="894" y="1"/>
                    <a:pt x="1" y="894"/>
                    <a:pt x="1" y="2001"/>
                  </a:cubicBezTo>
                  <a:cubicBezTo>
                    <a:pt x="1" y="3097"/>
                    <a:pt x="894" y="3990"/>
                    <a:pt x="1989" y="3990"/>
                  </a:cubicBezTo>
                  <a:cubicBezTo>
                    <a:pt x="3096" y="3990"/>
                    <a:pt x="3989" y="3097"/>
                    <a:pt x="3989" y="2001"/>
                  </a:cubicBezTo>
                  <a:cubicBezTo>
                    <a:pt x="3989" y="894"/>
                    <a:pt x="3096" y="1"/>
                    <a:pt x="1989" y="1"/>
                  </a:cubicBezTo>
                  <a:close/>
                </a:path>
              </a:pathLst>
            </a:custGeom>
            <a:solidFill>
              <a:srgbClr val="060606"/>
            </a:solidFill>
            <a:ln>
              <a:noFill/>
            </a:ln>
          </p:spPr>
          <p:txBody>
            <a:bodyPr spcFirstLastPara="1" wrap="square" lIns="121900" tIns="121900" rIns="121900" bIns="121900" anchor="ctr" anchorCtr="0">
              <a:noAutofit/>
            </a:bodyPr>
            <a:lstStyle/>
            <a:p>
              <a:endParaRPr sz="2400"/>
            </a:p>
          </p:txBody>
        </p:sp>
        <p:sp>
          <p:nvSpPr>
            <p:cNvPr id="3716" name="Google Shape;3716;p40"/>
            <p:cNvSpPr/>
            <p:nvPr/>
          </p:nvSpPr>
          <p:spPr>
            <a:xfrm>
              <a:off x="1961873" y="1699423"/>
              <a:ext cx="131677" cy="131710"/>
            </a:xfrm>
            <a:custGeom>
              <a:avLst/>
              <a:gdLst/>
              <a:ahLst/>
              <a:cxnLst/>
              <a:rect l="l" t="t" r="r" b="b"/>
              <a:pathLst>
                <a:path w="3989" h="3990" extrusionOk="0">
                  <a:moveTo>
                    <a:pt x="2000" y="275"/>
                  </a:moveTo>
                  <a:cubicBezTo>
                    <a:pt x="2953" y="275"/>
                    <a:pt x="3727" y="1049"/>
                    <a:pt x="3727" y="2001"/>
                  </a:cubicBezTo>
                  <a:cubicBezTo>
                    <a:pt x="3727" y="2954"/>
                    <a:pt x="2953" y="3728"/>
                    <a:pt x="2000" y="3728"/>
                  </a:cubicBezTo>
                  <a:cubicBezTo>
                    <a:pt x="1048" y="3728"/>
                    <a:pt x="274" y="2954"/>
                    <a:pt x="274" y="2001"/>
                  </a:cubicBezTo>
                  <a:cubicBezTo>
                    <a:pt x="274" y="1049"/>
                    <a:pt x="1048" y="275"/>
                    <a:pt x="2000" y="275"/>
                  </a:cubicBezTo>
                  <a:close/>
                  <a:moveTo>
                    <a:pt x="2000" y="1"/>
                  </a:moveTo>
                  <a:cubicBezTo>
                    <a:pt x="893" y="1"/>
                    <a:pt x="0" y="894"/>
                    <a:pt x="0" y="2001"/>
                  </a:cubicBezTo>
                  <a:cubicBezTo>
                    <a:pt x="0" y="3097"/>
                    <a:pt x="893" y="3990"/>
                    <a:pt x="2000" y="3990"/>
                  </a:cubicBezTo>
                  <a:cubicBezTo>
                    <a:pt x="3096" y="3990"/>
                    <a:pt x="3989" y="3097"/>
                    <a:pt x="3989" y="2001"/>
                  </a:cubicBezTo>
                  <a:cubicBezTo>
                    <a:pt x="3989" y="894"/>
                    <a:pt x="3096" y="1"/>
                    <a:pt x="2000" y="1"/>
                  </a:cubicBezTo>
                  <a:close/>
                </a:path>
              </a:pathLst>
            </a:custGeom>
            <a:solidFill>
              <a:srgbClr val="060606"/>
            </a:solidFill>
            <a:ln>
              <a:noFill/>
            </a:ln>
          </p:spPr>
          <p:txBody>
            <a:bodyPr spcFirstLastPara="1" wrap="square" lIns="121900" tIns="121900" rIns="121900" bIns="121900" anchor="ctr" anchorCtr="0">
              <a:noAutofit/>
            </a:bodyPr>
            <a:lstStyle/>
            <a:p>
              <a:endParaRPr sz="2400"/>
            </a:p>
          </p:txBody>
        </p:sp>
        <p:sp>
          <p:nvSpPr>
            <p:cNvPr id="3717" name="Google Shape;3717;p40"/>
            <p:cNvSpPr/>
            <p:nvPr/>
          </p:nvSpPr>
          <p:spPr>
            <a:xfrm>
              <a:off x="2012975" y="1490823"/>
              <a:ext cx="49152" cy="42649"/>
            </a:xfrm>
            <a:custGeom>
              <a:avLst/>
              <a:gdLst/>
              <a:ahLst/>
              <a:cxnLst/>
              <a:rect l="l" t="t" r="r" b="b"/>
              <a:pathLst>
                <a:path w="1489" h="1292" extrusionOk="0">
                  <a:moveTo>
                    <a:pt x="667" y="992"/>
                  </a:moveTo>
                  <a:lnTo>
                    <a:pt x="667" y="992"/>
                  </a:lnTo>
                  <a:cubicBezTo>
                    <a:pt x="680" y="1006"/>
                    <a:pt x="691" y="1020"/>
                    <a:pt x="702" y="1034"/>
                  </a:cubicBezTo>
                  <a:cubicBezTo>
                    <a:pt x="690" y="1021"/>
                    <a:pt x="678" y="1006"/>
                    <a:pt x="667" y="992"/>
                  </a:cubicBezTo>
                  <a:close/>
                  <a:moveTo>
                    <a:pt x="441" y="1"/>
                  </a:moveTo>
                  <a:cubicBezTo>
                    <a:pt x="414" y="1"/>
                    <a:pt x="387" y="4"/>
                    <a:pt x="357" y="10"/>
                  </a:cubicBezTo>
                  <a:cubicBezTo>
                    <a:pt x="298" y="10"/>
                    <a:pt x="250" y="22"/>
                    <a:pt x="214" y="57"/>
                  </a:cubicBezTo>
                  <a:cubicBezTo>
                    <a:pt x="119" y="105"/>
                    <a:pt x="48" y="200"/>
                    <a:pt x="36" y="295"/>
                  </a:cubicBezTo>
                  <a:cubicBezTo>
                    <a:pt x="0" y="403"/>
                    <a:pt x="12" y="522"/>
                    <a:pt x="71" y="605"/>
                  </a:cubicBezTo>
                  <a:cubicBezTo>
                    <a:pt x="131" y="700"/>
                    <a:pt x="214" y="784"/>
                    <a:pt x="310" y="795"/>
                  </a:cubicBezTo>
                  <a:cubicBezTo>
                    <a:pt x="369" y="819"/>
                    <a:pt x="429" y="831"/>
                    <a:pt x="488" y="855"/>
                  </a:cubicBezTo>
                  <a:lnTo>
                    <a:pt x="405" y="807"/>
                  </a:lnTo>
                  <a:lnTo>
                    <a:pt x="405" y="807"/>
                  </a:lnTo>
                  <a:cubicBezTo>
                    <a:pt x="476" y="843"/>
                    <a:pt x="548" y="891"/>
                    <a:pt x="607" y="938"/>
                  </a:cubicBezTo>
                  <a:cubicBezTo>
                    <a:pt x="583" y="915"/>
                    <a:pt x="548" y="891"/>
                    <a:pt x="536" y="879"/>
                  </a:cubicBezTo>
                  <a:lnTo>
                    <a:pt x="536" y="879"/>
                  </a:lnTo>
                  <a:cubicBezTo>
                    <a:pt x="575" y="902"/>
                    <a:pt x="615" y="937"/>
                    <a:pt x="651" y="974"/>
                  </a:cubicBezTo>
                  <a:lnTo>
                    <a:pt x="651" y="974"/>
                  </a:lnTo>
                  <a:lnTo>
                    <a:pt x="726" y="1093"/>
                  </a:lnTo>
                  <a:cubicBezTo>
                    <a:pt x="774" y="1188"/>
                    <a:pt x="881" y="1260"/>
                    <a:pt x="964" y="1272"/>
                  </a:cubicBezTo>
                  <a:cubicBezTo>
                    <a:pt x="1005" y="1285"/>
                    <a:pt x="1046" y="1292"/>
                    <a:pt x="1088" y="1292"/>
                  </a:cubicBezTo>
                  <a:cubicBezTo>
                    <a:pt x="1158" y="1292"/>
                    <a:pt x="1226" y="1273"/>
                    <a:pt x="1286" y="1236"/>
                  </a:cubicBezTo>
                  <a:cubicBezTo>
                    <a:pt x="1369" y="1176"/>
                    <a:pt x="1441" y="1093"/>
                    <a:pt x="1464" y="986"/>
                  </a:cubicBezTo>
                  <a:cubicBezTo>
                    <a:pt x="1488" y="891"/>
                    <a:pt x="1476" y="784"/>
                    <a:pt x="1417" y="676"/>
                  </a:cubicBezTo>
                  <a:cubicBezTo>
                    <a:pt x="1369" y="593"/>
                    <a:pt x="1310" y="498"/>
                    <a:pt x="1238" y="426"/>
                  </a:cubicBezTo>
                  <a:cubicBezTo>
                    <a:pt x="1167" y="355"/>
                    <a:pt x="1083" y="272"/>
                    <a:pt x="1000" y="212"/>
                  </a:cubicBezTo>
                  <a:cubicBezTo>
                    <a:pt x="941" y="176"/>
                    <a:pt x="881" y="141"/>
                    <a:pt x="822" y="117"/>
                  </a:cubicBezTo>
                  <a:cubicBezTo>
                    <a:pt x="726" y="69"/>
                    <a:pt x="631" y="22"/>
                    <a:pt x="524" y="10"/>
                  </a:cubicBezTo>
                  <a:cubicBezTo>
                    <a:pt x="494" y="4"/>
                    <a:pt x="467" y="1"/>
                    <a:pt x="441"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718" name="Google Shape;3718;p40"/>
            <p:cNvSpPr/>
            <p:nvPr/>
          </p:nvSpPr>
          <p:spPr>
            <a:xfrm>
              <a:off x="2042817" y="1541826"/>
              <a:ext cx="34627" cy="26375"/>
            </a:xfrm>
            <a:custGeom>
              <a:avLst/>
              <a:gdLst/>
              <a:ahLst/>
              <a:cxnLst/>
              <a:rect l="l" t="t" r="r" b="b"/>
              <a:pathLst>
                <a:path w="1049" h="799" extrusionOk="0">
                  <a:moveTo>
                    <a:pt x="525" y="1"/>
                  </a:moveTo>
                  <a:cubicBezTo>
                    <a:pt x="25" y="1"/>
                    <a:pt x="1" y="798"/>
                    <a:pt x="525" y="798"/>
                  </a:cubicBezTo>
                  <a:cubicBezTo>
                    <a:pt x="1049" y="798"/>
                    <a:pt x="1049" y="1"/>
                    <a:pt x="525"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719" name="Google Shape;3719;p40"/>
            <p:cNvSpPr/>
            <p:nvPr/>
          </p:nvSpPr>
          <p:spPr>
            <a:xfrm>
              <a:off x="2107289" y="1594974"/>
              <a:ext cx="43276" cy="41031"/>
            </a:xfrm>
            <a:custGeom>
              <a:avLst/>
              <a:gdLst/>
              <a:ahLst/>
              <a:cxnLst/>
              <a:rect l="l" t="t" r="r" b="b"/>
              <a:pathLst>
                <a:path w="1311" h="1243" extrusionOk="0">
                  <a:moveTo>
                    <a:pt x="453" y="1"/>
                  </a:moveTo>
                  <a:cubicBezTo>
                    <a:pt x="426" y="1"/>
                    <a:pt x="399" y="4"/>
                    <a:pt x="370" y="10"/>
                  </a:cubicBezTo>
                  <a:cubicBezTo>
                    <a:pt x="310" y="10"/>
                    <a:pt x="274" y="22"/>
                    <a:pt x="227" y="57"/>
                  </a:cubicBezTo>
                  <a:cubicBezTo>
                    <a:pt x="179" y="81"/>
                    <a:pt x="131" y="117"/>
                    <a:pt x="108" y="153"/>
                  </a:cubicBezTo>
                  <a:cubicBezTo>
                    <a:pt x="72" y="200"/>
                    <a:pt x="48" y="248"/>
                    <a:pt x="36" y="296"/>
                  </a:cubicBezTo>
                  <a:cubicBezTo>
                    <a:pt x="1" y="391"/>
                    <a:pt x="12" y="510"/>
                    <a:pt x="72" y="605"/>
                  </a:cubicBezTo>
                  <a:cubicBezTo>
                    <a:pt x="96" y="629"/>
                    <a:pt x="120" y="665"/>
                    <a:pt x="131" y="677"/>
                  </a:cubicBezTo>
                  <a:cubicBezTo>
                    <a:pt x="167" y="677"/>
                    <a:pt x="227" y="712"/>
                    <a:pt x="298" y="736"/>
                  </a:cubicBezTo>
                  <a:cubicBezTo>
                    <a:pt x="328" y="736"/>
                    <a:pt x="357" y="745"/>
                    <a:pt x="384" y="758"/>
                  </a:cubicBezTo>
                  <a:lnTo>
                    <a:pt x="384" y="758"/>
                  </a:lnTo>
                  <a:lnTo>
                    <a:pt x="346" y="736"/>
                  </a:lnTo>
                  <a:lnTo>
                    <a:pt x="346" y="736"/>
                  </a:lnTo>
                  <a:cubicBezTo>
                    <a:pt x="365" y="746"/>
                    <a:pt x="382" y="755"/>
                    <a:pt x="398" y="765"/>
                  </a:cubicBezTo>
                  <a:lnTo>
                    <a:pt x="398" y="765"/>
                  </a:lnTo>
                  <a:cubicBezTo>
                    <a:pt x="394" y="763"/>
                    <a:pt x="389" y="760"/>
                    <a:pt x="384" y="758"/>
                  </a:cubicBezTo>
                  <a:lnTo>
                    <a:pt x="384" y="758"/>
                  </a:lnTo>
                  <a:lnTo>
                    <a:pt x="414" y="775"/>
                  </a:lnTo>
                  <a:lnTo>
                    <a:pt x="414" y="775"/>
                  </a:lnTo>
                  <a:cubicBezTo>
                    <a:pt x="409" y="772"/>
                    <a:pt x="404" y="768"/>
                    <a:pt x="398" y="765"/>
                  </a:cubicBezTo>
                  <a:lnTo>
                    <a:pt x="398" y="765"/>
                  </a:lnTo>
                  <a:cubicBezTo>
                    <a:pt x="409" y="771"/>
                    <a:pt x="420" y="777"/>
                    <a:pt x="429" y="784"/>
                  </a:cubicBezTo>
                  <a:lnTo>
                    <a:pt x="414" y="775"/>
                  </a:lnTo>
                  <a:lnTo>
                    <a:pt x="414" y="775"/>
                  </a:lnTo>
                  <a:cubicBezTo>
                    <a:pt x="425" y="782"/>
                    <a:pt x="435" y="789"/>
                    <a:pt x="446" y="797"/>
                  </a:cubicBezTo>
                  <a:lnTo>
                    <a:pt x="446" y="797"/>
                  </a:lnTo>
                  <a:cubicBezTo>
                    <a:pt x="427" y="782"/>
                    <a:pt x="413" y="768"/>
                    <a:pt x="405" y="760"/>
                  </a:cubicBezTo>
                  <a:lnTo>
                    <a:pt x="405" y="760"/>
                  </a:lnTo>
                  <a:cubicBezTo>
                    <a:pt x="419" y="769"/>
                    <a:pt x="433" y="782"/>
                    <a:pt x="446" y="797"/>
                  </a:cubicBezTo>
                  <a:lnTo>
                    <a:pt x="446" y="797"/>
                  </a:lnTo>
                  <a:cubicBezTo>
                    <a:pt x="446" y="797"/>
                    <a:pt x="446" y="797"/>
                    <a:pt x="446" y="797"/>
                  </a:cubicBezTo>
                  <a:lnTo>
                    <a:pt x="446" y="797"/>
                  </a:lnTo>
                  <a:cubicBezTo>
                    <a:pt x="446" y="797"/>
                    <a:pt x="446" y="797"/>
                    <a:pt x="446" y="797"/>
                  </a:cubicBezTo>
                  <a:lnTo>
                    <a:pt x="446" y="797"/>
                  </a:lnTo>
                  <a:cubicBezTo>
                    <a:pt x="446" y="797"/>
                    <a:pt x="446" y="797"/>
                    <a:pt x="446" y="797"/>
                  </a:cubicBezTo>
                  <a:lnTo>
                    <a:pt x="446" y="797"/>
                  </a:lnTo>
                  <a:cubicBezTo>
                    <a:pt x="456" y="804"/>
                    <a:pt x="466" y="811"/>
                    <a:pt x="477" y="819"/>
                  </a:cubicBezTo>
                  <a:cubicBezTo>
                    <a:pt x="465" y="812"/>
                    <a:pt x="455" y="804"/>
                    <a:pt x="446" y="797"/>
                  </a:cubicBezTo>
                  <a:lnTo>
                    <a:pt x="446" y="797"/>
                  </a:lnTo>
                  <a:cubicBezTo>
                    <a:pt x="453" y="804"/>
                    <a:pt x="459" y="812"/>
                    <a:pt x="465" y="821"/>
                  </a:cubicBezTo>
                  <a:lnTo>
                    <a:pt x="465" y="821"/>
                  </a:lnTo>
                  <a:cubicBezTo>
                    <a:pt x="457" y="812"/>
                    <a:pt x="449" y="804"/>
                    <a:pt x="441" y="796"/>
                  </a:cubicBezTo>
                  <a:lnTo>
                    <a:pt x="441" y="796"/>
                  </a:lnTo>
                  <a:cubicBezTo>
                    <a:pt x="456" y="816"/>
                    <a:pt x="469" y="836"/>
                    <a:pt x="481" y="857"/>
                  </a:cubicBezTo>
                  <a:lnTo>
                    <a:pt x="481" y="857"/>
                  </a:lnTo>
                  <a:cubicBezTo>
                    <a:pt x="491" y="888"/>
                    <a:pt x="501" y="919"/>
                    <a:pt x="501" y="950"/>
                  </a:cubicBezTo>
                  <a:cubicBezTo>
                    <a:pt x="524" y="1010"/>
                    <a:pt x="536" y="1058"/>
                    <a:pt x="584" y="1081"/>
                  </a:cubicBezTo>
                  <a:cubicBezTo>
                    <a:pt x="608" y="1129"/>
                    <a:pt x="643" y="1153"/>
                    <a:pt x="703" y="1189"/>
                  </a:cubicBezTo>
                  <a:cubicBezTo>
                    <a:pt x="739" y="1212"/>
                    <a:pt x="786" y="1224"/>
                    <a:pt x="846" y="1224"/>
                  </a:cubicBezTo>
                  <a:cubicBezTo>
                    <a:pt x="876" y="1236"/>
                    <a:pt x="902" y="1242"/>
                    <a:pt x="929" y="1242"/>
                  </a:cubicBezTo>
                  <a:cubicBezTo>
                    <a:pt x="956" y="1242"/>
                    <a:pt x="983" y="1236"/>
                    <a:pt x="1013" y="1224"/>
                  </a:cubicBezTo>
                  <a:cubicBezTo>
                    <a:pt x="1120" y="1200"/>
                    <a:pt x="1203" y="1141"/>
                    <a:pt x="1251" y="1058"/>
                  </a:cubicBezTo>
                  <a:lnTo>
                    <a:pt x="1298" y="962"/>
                  </a:lnTo>
                  <a:cubicBezTo>
                    <a:pt x="1310" y="891"/>
                    <a:pt x="1310" y="808"/>
                    <a:pt x="1298" y="760"/>
                  </a:cubicBezTo>
                  <a:cubicBezTo>
                    <a:pt x="1286" y="665"/>
                    <a:pt x="1239" y="581"/>
                    <a:pt x="1191" y="486"/>
                  </a:cubicBezTo>
                  <a:cubicBezTo>
                    <a:pt x="1167" y="427"/>
                    <a:pt x="1120" y="379"/>
                    <a:pt x="1084" y="331"/>
                  </a:cubicBezTo>
                  <a:cubicBezTo>
                    <a:pt x="1072" y="307"/>
                    <a:pt x="1048" y="296"/>
                    <a:pt x="1024" y="260"/>
                  </a:cubicBezTo>
                  <a:cubicBezTo>
                    <a:pt x="989" y="212"/>
                    <a:pt x="929" y="188"/>
                    <a:pt x="882" y="141"/>
                  </a:cubicBezTo>
                  <a:cubicBezTo>
                    <a:pt x="846" y="129"/>
                    <a:pt x="834" y="117"/>
                    <a:pt x="810" y="93"/>
                  </a:cubicBezTo>
                  <a:cubicBezTo>
                    <a:pt x="715" y="57"/>
                    <a:pt x="632" y="22"/>
                    <a:pt x="536" y="10"/>
                  </a:cubicBezTo>
                  <a:cubicBezTo>
                    <a:pt x="507" y="4"/>
                    <a:pt x="480" y="1"/>
                    <a:pt x="453"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720" name="Google Shape;3720;p40"/>
            <p:cNvSpPr/>
            <p:nvPr/>
          </p:nvSpPr>
          <p:spPr>
            <a:xfrm>
              <a:off x="1895453" y="1522547"/>
              <a:ext cx="66845" cy="48261"/>
            </a:xfrm>
            <a:custGeom>
              <a:avLst/>
              <a:gdLst/>
              <a:ahLst/>
              <a:cxnLst/>
              <a:rect l="l" t="t" r="r" b="b"/>
              <a:pathLst>
                <a:path w="2025" h="1462" extrusionOk="0">
                  <a:moveTo>
                    <a:pt x="703" y="870"/>
                  </a:moveTo>
                  <a:lnTo>
                    <a:pt x="768" y="895"/>
                  </a:lnTo>
                  <a:lnTo>
                    <a:pt x="768" y="895"/>
                  </a:lnTo>
                  <a:cubicBezTo>
                    <a:pt x="746" y="885"/>
                    <a:pt x="725" y="877"/>
                    <a:pt x="703" y="870"/>
                  </a:cubicBezTo>
                  <a:close/>
                  <a:moveTo>
                    <a:pt x="400" y="1"/>
                  </a:moveTo>
                  <a:cubicBezTo>
                    <a:pt x="202" y="1"/>
                    <a:pt x="1" y="198"/>
                    <a:pt x="24" y="406"/>
                  </a:cubicBezTo>
                  <a:cubicBezTo>
                    <a:pt x="24" y="632"/>
                    <a:pt x="179" y="787"/>
                    <a:pt x="405" y="811"/>
                  </a:cubicBezTo>
                  <a:cubicBezTo>
                    <a:pt x="536" y="823"/>
                    <a:pt x="679" y="847"/>
                    <a:pt x="798" y="906"/>
                  </a:cubicBezTo>
                  <a:lnTo>
                    <a:pt x="768" y="895"/>
                  </a:lnTo>
                  <a:lnTo>
                    <a:pt x="768" y="895"/>
                  </a:lnTo>
                  <a:cubicBezTo>
                    <a:pt x="842" y="928"/>
                    <a:pt x="911" y="976"/>
                    <a:pt x="981" y="1023"/>
                  </a:cubicBezTo>
                  <a:lnTo>
                    <a:pt x="981" y="1023"/>
                  </a:lnTo>
                  <a:cubicBezTo>
                    <a:pt x="1048" y="1078"/>
                    <a:pt x="1109" y="1143"/>
                    <a:pt x="1170" y="1206"/>
                  </a:cubicBezTo>
                  <a:lnTo>
                    <a:pt x="1170" y="1206"/>
                  </a:lnTo>
                  <a:cubicBezTo>
                    <a:pt x="1182" y="1225"/>
                    <a:pt x="1198" y="1247"/>
                    <a:pt x="1214" y="1263"/>
                  </a:cubicBezTo>
                  <a:cubicBezTo>
                    <a:pt x="1274" y="1358"/>
                    <a:pt x="1345" y="1430"/>
                    <a:pt x="1453" y="1442"/>
                  </a:cubicBezTo>
                  <a:cubicBezTo>
                    <a:pt x="1488" y="1455"/>
                    <a:pt x="1527" y="1462"/>
                    <a:pt x="1567" y="1462"/>
                  </a:cubicBezTo>
                  <a:cubicBezTo>
                    <a:pt x="1634" y="1462"/>
                    <a:pt x="1703" y="1443"/>
                    <a:pt x="1762" y="1406"/>
                  </a:cubicBezTo>
                  <a:cubicBezTo>
                    <a:pt x="1941" y="1287"/>
                    <a:pt x="2024" y="1025"/>
                    <a:pt x="1905" y="847"/>
                  </a:cubicBezTo>
                  <a:cubicBezTo>
                    <a:pt x="1572" y="346"/>
                    <a:pt x="1036" y="37"/>
                    <a:pt x="417" y="1"/>
                  </a:cubicBezTo>
                  <a:cubicBezTo>
                    <a:pt x="411" y="1"/>
                    <a:pt x="405" y="1"/>
                    <a:pt x="400"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721" name="Google Shape;3721;p40"/>
            <p:cNvSpPr/>
            <p:nvPr/>
          </p:nvSpPr>
          <p:spPr>
            <a:xfrm>
              <a:off x="1185207" y="1598045"/>
              <a:ext cx="101044" cy="101407"/>
            </a:xfrm>
            <a:custGeom>
              <a:avLst/>
              <a:gdLst/>
              <a:ahLst/>
              <a:cxnLst/>
              <a:rect l="l" t="t" r="r" b="b"/>
              <a:pathLst>
                <a:path w="3061" h="3072" extrusionOk="0">
                  <a:moveTo>
                    <a:pt x="1536" y="0"/>
                  </a:moveTo>
                  <a:cubicBezTo>
                    <a:pt x="679" y="0"/>
                    <a:pt x="0" y="691"/>
                    <a:pt x="0" y="1536"/>
                  </a:cubicBezTo>
                  <a:cubicBezTo>
                    <a:pt x="0" y="2381"/>
                    <a:pt x="679" y="3072"/>
                    <a:pt x="1536" y="3072"/>
                  </a:cubicBezTo>
                  <a:cubicBezTo>
                    <a:pt x="2382" y="3072"/>
                    <a:pt x="3060" y="2381"/>
                    <a:pt x="3060" y="1536"/>
                  </a:cubicBezTo>
                  <a:cubicBezTo>
                    <a:pt x="3060" y="691"/>
                    <a:pt x="2382" y="0"/>
                    <a:pt x="1536"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3722" name="Google Shape;3722;p40"/>
            <p:cNvSpPr/>
            <p:nvPr/>
          </p:nvSpPr>
          <p:spPr>
            <a:xfrm>
              <a:off x="1356571" y="1804367"/>
              <a:ext cx="47204" cy="47600"/>
            </a:xfrm>
            <a:custGeom>
              <a:avLst/>
              <a:gdLst/>
              <a:ahLst/>
              <a:cxnLst/>
              <a:rect l="l" t="t" r="r" b="b"/>
              <a:pathLst>
                <a:path w="1430" h="1442" extrusionOk="0">
                  <a:moveTo>
                    <a:pt x="715" y="1"/>
                  </a:moveTo>
                  <a:cubicBezTo>
                    <a:pt x="322" y="1"/>
                    <a:pt x="1" y="322"/>
                    <a:pt x="1" y="727"/>
                  </a:cubicBezTo>
                  <a:cubicBezTo>
                    <a:pt x="1" y="1120"/>
                    <a:pt x="322" y="1442"/>
                    <a:pt x="715" y="1442"/>
                  </a:cubicBezTo>
                  <a:cubicBezTo>
                    <a:pt x="1108" y="1442"/>
                    <a:pt x="1429" y="1120"/>
                    <a:pt x="1429" y="727"/>
                  </a:cubicBezTo>
                  <a:cubicBezTo>
                    <a:pt x="1429" y="322"/>
                    <a:pt x="1108" y="1"/>
                    <a:pt x="715"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3723" name="Google Shape;3723;p40"/>
            <p:cNvSpPr/>
            <p:nvPr/>
          </p:nvSpPr>
          <p:spPr>
            <a:xfrm>
              <a:off x="2554168" y="1670340"/>
              <a:ext cx="163135" cy="163135"/>
            </a:xfrm>
            <a:custGeom>
              <a:avLst/>
              <a:gdLst/>
              <a:ahLst/>
              <a:cxnLst/>
              <a:rect l="l" t="t" r="r" b="b"/>
              <a:pathLst>
                <a:path w="4942" h="4942" extrusionOk="0">
                  <a:moveTo>
                    <a:pt x="2477" y="1"/>
                  </a:moveTo>
                  <a:cubicBezTo>
                    <a:pt x="1108" y="1"/>
                    <a:pt x="1" y="1108"/>
                    <a:pt x="1" y="2477"/>
                  </a:cubicBezTo>
                  <a:cubicBezTo>
                    <a:pt x="1" y="3835"/>
                    <a:pt x="1108" y="4942"/>
                    <a:pt x="2477" y="4942"/>
                  </a:cubicBezTo>
                  <a:cubicBezTo>
                    <a:pt x="3847" y="4942"/>
                    <a:pt x="4942" y="3835"/>
                    <a:pt x="4942" y="2477"/>
                  </a:cubicBezTo>
                  <a:cubicBezTo>
                    <a:pt x="4942" y="1108"/>
                    <a:pt x="3847" y="1"/>
                    <a:pt x="2477"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3724" name="Google Shape;3724;p40"/>
            <p:cNvSpPr/>
            <p:nvPr/>
          </p:nvSpPr>
          <p:spPr>
            <a:xfrm>
              <a:off x="2955491" y="2715456"/>
              <a:ext cx="121477" cy="121873"/>
            </a:xfrm>
            <a:custGeom>
              <a:avLst/>
              <a:gdLst/>
              <a:ahLst/>
              <a:cxnLst/>
              <a:rect l="l" t="t" r="r" b="b"/>
              <a:pathLst>
                <a:path w="3680" h="3692" extrusionOk="0">
                  <a:moveTo>
                    <a:pt x="1846" y="1"/>
                  </a:moveTo>
                  <a:cubicBezTo>
                    <a:pt x="822" y="1"/>
                    <a:pt x="0" y="822"/>
                    <a:pt x="0" y="1846"/>
                  </a:cubicBezTo>
                  <a:cubicBezTo>
                    <a:pt x="0" y="2870"/>
                    <a:pt x="822" y="3691"/>
                    <a:pt x="1846" y="3691"/>
                  </a:cubicBezTo>
                  <a:cubicBezTo>
                    <a:pt x="2858" y="3691"/>
                    <a:pt x="3679" y="2870"/>
                    <a:pt x="3679" y="1846"/>
                  </a:cubicBezTo>
                  <a:cubicBezTo>
                    <a:pt x="3679" y="822"/>
                    <a:pt x="2858" y="1"/>
                    <a:pt x="1846"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3725" name="Google Shape;3725;p40"/>
            <p:cNvSpPr/>
            <p:nvPr/>
          </p:nvSpPr>
          <p:spPr>
            <a:xfrm>
              <a:off x="2834437" y="2432084"/>
              <a:ext cx="57008" cy="57008"/>
            </a:xfrm>
            <a:custGeom>
              <a:avLst/>
              <a:gdLst/>
              <a:ahLst/>
              <a:cxnLst/>
              <a:rect l="l" t="t" r="r" b="b"/>
              <a:pathLst>
                <a:path w="1727" h="1727" extrusionOk="0">
                  <a:moveTo>
                    <a:pt x="857" y="0"/>
                  </a:moveTo>
                  <a:cubicBezTo>
                    <a:pt x="381" y="0"/>
                    <a:pt x="0" y="381"/>
                    <a:pt x="0" y="857"/>
                  </a:cubicBezTo>
                  <a:cubicBezTo>
                    <a:pt x="0" y="1334"/>
                    <a:pt x="381" y="1727"/>
                    <a:pt x="857" y="1727"/>
                  </a:cubicBezTo>
                  <a:cubicBezTo>
                    <a:pt x="1345" y="1727"/>
                    <a:pt x="1726" y="1334"/>
                    <a:pt x="1726" y="857"/>
                  </a:cubicBezTo>
                  <a:cubicBezTo>
                    <a:pt x="1726" y="381"/>
                    <a:pt x="1345" y="0"/>
                    <a:pt x="857"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3726" name="Google Shape;3726;p40"/>
            <p:cNvSpPr/>
            <p:nvPr/>
          </p:nvSpPr>
          <p:spPr>
            <a:xfrm>
              <a:off x="1093237" y="2884476"/>
              <a:ext cx="133657" cy="133657"/>
            </a:xfrm>
            <a:custGeom>
              <a:avLst/>
              <a:gdLst/>
              <a:ahLst/>
              <a:cxnLst/>
              <a:rect l="l" t="t" r="r" b="b"/>
              <a:pathLst>
                <a:path w="4049" h="4049" extrusionOk="0">
                  <a:moveTo>
                    <a:pt x="2024" y="0"/>
                  </a:moveTo>
                  <a:cubicBezTo>
                    <a:pt x="905" y="0"/>
                    <a:pt x="0" y="905"/>
                    <a:pt x="0" y="2024"/>
                  </a:cubicBezTo>
                  <a:cubicBezTo>
                    <a:pt x="0" y="3143"/>
                    <a:pt x="905" y="4048"/>
                    <a:pt x="2024" y="4048"/>
                  </a:cubicBezTo>
                  <a:cubicBezTo>
                    <a:pt x="3144" y="4048"/>
                    <a:pt x="4049" y="3143"/>
                    <a:pt x="4049" y="2024"/>
                  </a:cubicBezTo>
                  <a:cubicBezTo>
                    <a:pt x="4049" y="905"/>
                    <a:pt x="3144" y="0"/>
                    <a:pt x="2024"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3727" name="Google Shape;3727;p40"/>
            <p:cNvSpPr/>
            <p:nvPr/>
          </p:nvSpPr>
          <p:spPr>
            <a:xfrm>
              <a:off x="783125" y="2277227"/>
              <a:ext cx="163135" cy="163135"/>
            </a:xfrm>
            <a:custGeom>
              <a:avLst/>
              <a:gdLst/>
              <a:ahLst/>
              <a:cxnLst/>
              <a:rect l="l" t="t" r="r" b="b"/>
              <a:pathLst>
                <a:path w="4942" h="4942" extrusionOk="0">
                  <a:moveTo>
                    <a:pt x="2477" y="548"/>
                  </a:moveTo>
                  <a:cubicBezTo>
                    <a:pt x="3537" y="548"/>
                    <a:pt x="4394" y="1417"/>
                    <a:pt x="4406" y="2489"/>
                  </a:cubicBezTo>
                  <a:cubicBezTo>
                    <a:pt x="4406" y="3560"/>
                    <a:pt x="3537" y="4417"/>
                    <a:pt x="2477" y="4417"/>
                  </a:cubicBezTo>
                  <a:cubicBezTo>
                    <a:pt x="1405" y="4417"/>
                    <a:pt x="536" y="3548"/>
                    <a:pt x="536" y="2489"/>
                  </a:cubicBezTo>
                  <a:cubicBezTo>
                    <a:pt x="536" y="1417"/>
                    <a:pt x="1417" y="548"/>
                    <a:pt x="2477" y="548"/>
                  </a:cubicBezTo>
                  <a:close/>
                  <a:moveTo>
                    <a:pt x="2477" y="0"/>
                  </a:moveTo>
                  <a:cubicBezTo>
                    <a:pt x="1108" y="0"/>
                    <a:pt x="0" y="1095"/>
                    <a:pt x="0" y="2477"/>
                  </a:cubicBezTo>
                  <a:cubicBezTo>
                    <a:pt x="0" y="3846"/>
                    <a:pt x="1120" y="4941"/>
                    <a:pt x="2477" y="4941"/>
                  </a:cubicBezTo>
                  <a:cubicBezTo>
                    <a:pt x="3834" y="4941"/>
                    <a:pt x="4941" y="3846"/>
                    <a:pt x="4941" y="2477"/>
                  </a:cubicBezTo>
                  <a:cubicBezTo>
                    <a:pt x="4941" y="1095"/>
                    <a:pt x="3846" y="0"/>
                    <a:pt x="2477"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3728" name="Google Shape;3728;p40"/>
            <p:cNvSpPr/>
            <p:nvPr/>
          </p:nvSpPr>
          <p:spPr>
            <a:xfrm>
              <a:off x="2954303" y="3503115"/>
              <a:ext cx="167064" cy="167064"/>
            </a:xfrm>
            <a:custGeom>
              <a:avLst/>
              <a:gdLst/>
              <a:ahLst/>
              <a:cxnLst/>
              <a:rect l="l" t="t" r="r" b="b"/>
              <a:pathLst>
                <a:path w="5061" h="5061" extrusionOk="0">
                  <a:moveTo>
                    <a:pt x="2537" y="548"/>
                  </a:moveTo>
                  <a:cubicBezTo>
                    <a:pt x="3620" y="548"/>
                    <a:pt x="4513" y="1441"/>
                    <a:pt x="4513" y="2525"/>
                  </a:cubicBezTo>
                  <a:cubicBezTo>
                    <a:pt x="4513" y="3620"/>
                    <a:pt x="3632" y="4513"/>
                    <a:pt x="2537" y="4513"/>
                  </a:cubicBezTo>
                  <a:cubicBezTo>
                    <a:pt x="1441" y="4513"/>
                    <a:pt x="548" y="3632"/>
                    <a:pt x="548" y="2525"/>
                  </a:cubicBezTo>
                  <a:cubicBezTo>
                    <a:pt x="548" y="1441"/>
                    <a:pt x="1429" y="548"/>
                    <a:pt x="2537" y="548"/>
                  </a:cubicBezTo>
                  <a:close/>
                  <a:moveTo>
                    <a:pt x="2537" y="1"/>
                  </a:moveTo>
                  <a:cubicBezTo>
                    <a:pt x="1132" y="1"/>
                    <a:pt x="0" y="1132"/>
                    <a:pt x="0" y="2525"/>
                  </a:cubicBezTo>
                  <a:cubicBezTo>
                    <a:pt x="0" y="3930"/>
                    <a:pt x="1132" y="5061"/>
                    <a:pt x="2537" y="5061"/>
                  </a:cubicBezTo>
                  <a:cubicBezTo>
                    <a:pt x="3918" y="5061"/>
                    <a:pt x="5061" y="3930"/>
                    <a:pt x="5061" y="2525"/>
                  </a:cubicBezTo>
                  <a:cubicBezTo>
                    <a:pt x="5061" y="1132"/>
                    <a:pt x="3930" y="1"/>
                    <a:pt x="2537"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3729" name="Google Shape;3729;p40"/>
            <p:cNvSpPr/>
            <p:nvPr/>
          </p:nvSpPr>
          <p:spPr>
            <a:xfrm>
              <a:off x="3203508" y="4585963"/>
              <a:ext cx="76649" cy="76649"/>
            </a:xfrm>
            <a:custGeom>
              <a:avLst/>
              <a:gdLst/>
              <a:ahLst/>
              <a:cxnLst/>
              <a:rect l="l" t="t" r="r" b="b"/>
              <a:pathLst>
                <a:path w="2322" h="2322" extrusionOk="0">
                  <a:moveTo>
                    <a:pt x="1155" y="536"/>
                  </a:moveTo>
                  <a:cubicBezTo>
                    <a:pt x="1500" y="536"/>
                    <a:pt x="1786" y="822"/>
                    <a:pt x="1786" y="1155"/>
                  </a:cubicBezTo>
                  <a:cubicBezTo>
                    <a:pt x="1786" y="1500"/>
                    <a:pt x="1500" y="1786"/>
                    <a:pt x="1155" y="1786"/>
                  </a:cubicBezTo>
                  <a:cubicBezTo>
                    <a:pt x="810" y="1786"/>
                    <a:pt x="536" y="1500"/>
                    <a:pt x="536" y="1155"/>
                  </a:cubicBezTo>
                  <a:cubicBezTo>
                    <a:pt x="536" y="822"/>
                    <a:pt x="822" y="536"/>
                    <a:pt x="1155" y="536"/>
                  </a:cubicBezTo>
                  <a:close/>
                  <a:moveTo>
                    <a:pt x="1155" y="0"/>
                  </a:moveTo>
                  <a:cubicBezTo>
                    <a:pt x="524" y="0"/>
                    <a:pt x="0" y="524"/>
                    <a:pt x="0" y="1155"/>
                  </a:cubicBezTo>
                  <a:cubicBezTo>
                    <a:pt x="0" y="1798"/>
                    <a:pt x="524" y="2322"/>
                    <a:pt x="1155" y="2322"/>
                  </a:cubicBezTo>
                  <a:cubicBezTo>
                    <a:pt x="1798" y="2322"/>
                    <a:pt x="2322" y="1798"/>
                    <a:pt x="2322" y="1155"/>
                  </a:cubicBezTo>
                  <a:cubicBezTo>
                    <a:pt x="2322" y="524"/>
                    <a:pt x="1798" y="0"/>
                    <a:pt x="1155"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3730" name="Google Shape;3730;p40"/>
            <p:cNvSpPr/>
            <p:nvPr/>
          </p:nvSpPr>
          <p:spPr>
            <a:xfrm>
              <a:off x="908107" y="2516594"/>
              <a:ext cx="90051" cy="122632"/>
            </a:xfrm>
            <a:custGeom>
              <a:avLst/>
              <a:gdLst/>
              <a:ahLst/>
              <a:cxnLst/>
              <a:rect l="l" t="t" r="r" b="b"/>
              <a:pathLst>
                <a:path w="2728" h="3715" extrusionOk="0">
                  <a:moveTo>
                    <a:pt x="894" y="0"/>
                  </a:moveTo>
                  <a:lnTo>
                    <a:pt x="1" y="3715"/>
                  </a:lnTo>
                  <a:lnTo>
                    <a:pt x="2727" y="3715"/>
                  </a:lnTo>
                  <a:lnTo>
                    <a:pt x="894" y="0"/>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3731" name="Google Shape;3731;p40"/>
            <p:cNvSpPr/>
            <p:nvPr/>
          </p:nvSpPr>
          <p:spPr>
            <a:xfrm>
              <a:off x="3111901" y="4282124"/>
              <a:ext cx="129729" cy="161980"/>
            </a:xfrm>
            <a:custGeom>
              <a:avLst/>
              <a:gdLst/>
              <a:ahLst/>
              <a:cxnLst/>
              <a:rect l="l" t="t" r="r" b="b"/>
              <a:pathLst>
                <a:path w="3930" h="4907" extrusionOk="0">
                  <a:moveTo>
                    <a:pt x="870" y="1"/>
                  </a:moveTo>
                  <a:lnTo>
                    <a:pt x="1" y="4906"/>
                  </a:lnTo>
                  <a:lnTo>
                    <a:pt x="1" y="4906"/>
                  </a:lnTo>
                  <a:lnTo>
                    <a:pt x="3930" y="4108"/>
                  </a:lnTo>
                  <a:lnTo>
                    <a:pt x="870" y="1"/>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3732" name="Google Shape;3732;p40"/>
            <p:cNvSpPr/>
            <p:nvPr/>
          </p:nvSpPr>
          <p:spPr>
            <a:xfrm>
              <a:off x="2318762" y="1463225"/>
              <a:ext cx="128937" cy="161551"/>
            </a:xfrm>
            <a:custGeom>
              <a:avLst/>
              <a:gdLst/>
              <a:ahLst/>
              <a:cxnLst/>
              <a:rect l="l" t="t" r="r" b="b"/>
              <a:pathLst>
                <a:path w="3906" h="4894" extrusionOk="0">
                  <a:moveTo>
                    <a:pt x="857" y="0"/>
                  </a:moveTo>
                  <a:lnTo>
                    <a:pt x="0" y="4894"/>
                  </a:lnTo>
                  <a:lnTo>
                    <a:pt x="3905" y="4108"/>
                  </a:lnTo>
                  <a:lnTo>
                    <a:pt x="857" y="0"/>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grpSp>
      <p:sp>
        <p:nvSpPr>
          <p:cNvPr id="3733" name="Google Shape;3733;p40"/>
          <p:cNvSpPr/>
          <p:nvPr/>
        </p:nvSpPr>
        <p:spPr>
          <a:xfrm>
            <a:off x="2979396" y="884011"/>
            <a:ext cx="2050000" cy="1188800"/>
          </a:xfrm>
          <a:prstGeom prst="wedgeRoundRectCallout">
            <a:avLst>
              <a:gd name="adj1" fmla="val -34389"/>
              <a:gd name="adj2" fmla="val 60992"/>
              <a:gd name="adj3" fmla="val 0"/>
            </a:avLst>
          </a:prstGeom>
          <a:solidFill>
            <a:schemeClr val="lt2"/>
          </a:solidFill>
          <a:ln w="9525" cap="flat" cmpd="sng">
            <a:solidFill>
              <a:schemeClr val="accent6"/>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737" name="Google Shape;3737;p40"/>
          <p:cNvSpPr txBox="1"/>
          <p:nvPr/>
        </p:nvSpPr>
        <p:spPr>
          <a:xfrm>
            <a:off x="3057463" y="1031981"/>
            <a:ext cx="1875824" cy="897540"/>
          </a:xfrm>
          <a:prstGeom prst="rect">
            <a:avLst/>
          </a:prstGeom>
          <a:noFill/>
          <a:ln>
            <a:noFill/>
          </a:ln>
        </p:spPr>
        <p:txBody>
          <a:bodyPr spcFirstLastPara="1" wrap="square" lIns="0" tIns="121900" rIns="0" bIns="121900" anchor="ctr" anchorCtr="0">
            <a:noAutofit/>
          </a:bodyPr>
          <a:lstStyle/>
          <a:p>
            <a:pPr lvl="0"/>
            <a:r>
              <a:rPr lang="en-US" sz="1600" dirty="0">
                <a:solidFill>
                  <a:schemeClr val="dk1"/>
                </a:solidFill>
                <a:latin typeface="Fira Sans"/>
                <a:ea typeface="Fira Sans"/>
                <a:cs typeface="Fira Sans"/>
                <a:sym typeface="Fira Sans"/>
              </a:rPr>
              <a:t>What Makes an Effective Evaluation?</a:t>
            </a:r>
            <a:endParaRPr lang="en-GB" sz="1600" dirty="0">
              <a:solidFill>
                <a:schemeClr val="dk1"/>
              </a:solidFill>
              <a:latin typeface="Fira Sans"/>
              <a:ea typeface="Fira Sans"/>
              <a:cs typeface="Fira Sans"/>
              <a:sym typeface="Fira Sans"/>
            </a:endParaRPr>
          </a:p>
        </p:txBody>
      </p:sp>
      <p:sp>
        <p:nvSpPr>
          <p:cNvPr id="3746" name="Google Shape;3746;p40"/>
          <p:cNvSpPr txBox="1"/>
          <p:nvPr/>
        </p:nvSpPr>
        <p:spPr>
          <a:xfrm>
            <a:off x="8210672" y="3633594"/>
            <a:ext cx="3436097" cy="1476191"/>
          </a:xfrm>
          <a:prstGeom prst="rect">
            <a:avLst/>
          </a:prstGeom>
          <a:noFill/>
          <a:ln>
            <a:noFill/>
          </a:ln>
        </p:spPr>
        <p:txBody>
          <a:bodyPr spcFirstLastPara="1" wrap="square" lIns="0" tIns="121900" rIns="0" bIns="121900" anchor="ctr" anchorCtr="0">
            <a:noAutofit/>
          </a:bodyPr>
          <a:lstStyle/>
          <a:p>
            <a:pPr lvl="0">
              <a:buClr>
                <a:schemeClr val="dk1"/>
              </a:buClr>
              <a:buSzPts val="1100"/>
            </a:pPr>
            <a:r>
              <a:rPr lang="en-US" sz="1600" dirty="0">
                <a:solidFill>
                  <a:schemeClr val="dk1"/>
                </a:solidFill>
                <a:latin typeface="Fira Sans"/>
                <a:ea typeface="Fira Sans"/>
                <a:cs typeface="Fira Sans"/>
                <a:sym typeface="Fira Sans"/>
              </a:rPr>
              <a:t>Brainstorm what elements make up a strong evaluation.</a:t>
            </a:r>
          </a:p>
          <a:p>
            <a:pPr lvl="0">
              <a:buClr>
                <a:schemeClr val="dk1"/>
              </a:buClr>
              <a:buSzPts val="1100"/>
            </a:pPr>
            <a:endParaRPr lang="en-US" sz="1600" dirty="0">
              <a:solidFill>
                <a:schemeClr val="dk1"/>
              </a:solidFill>
              <a:latin typeface="Fira Sans"/>
              <a:ea typeface="Fira Sans"/>
              <a:cs typeface="Fira Sans"/>
              <a:sym typeface="Fira Sans"/>
            </a:endParaRPr>
          </a:p>
          <a:p>
            <a:pPr lvl="0">
              <a:buClr>
                <a:schemeClr val="dk1"/>
              </a:buClr>
              <a:buSzPts val="1100"/>
            </a:pPr>
            <a:r>
              <a:rPr lang="en-US" sz="1600" dirty="0">
                <a:solidFill>
                  <a:schemeClr val="dk1"/>
                </a:solidFill>
                <a:latin typeface="Fira Sans"/>
                <a:ea typeface="Fira Sans"/>
                <a:cs typeface="Fira Sans"/>
                <a:sym typeface="Fira Sans"/>
              </a:rPr>
              <a:t>Think about clarity, evidence, and logical structure.</a:t>
            </a:r>
            <a:endParaRPr sz="1600" dirty="0">
              <a:solidFill>
                <a:schemeClr val="dk1"/>
              </a:solidFill>
              <a:latin typeface="Fira Sans"/>
              <a:ea typeface="Fira Sans"/>
              <a:cs typeface="Fira Sans"/>
              <a:sym typeface="Fira Sans"/>
            </a:endParaRPr>
          </a:p>
        </p:txBody>
      </p:sp>
      <p:grpSp>
        <p:nvGrpSpPr>
          <p:cNvPr id="3756" name="Google Shape;3756;p40"/>
          <p:cNvGrpSpPr/>
          <p:nvPr/>
        </p:nvGrpSpPr>
        <p:grpSpPr>
          <a:xfrm>
            <a:off x="4228837" y="3907748"/>
            <a:ext cx="666416" cy="667160"/>
            <a:chOff x="6501652" y="1864365"/>
            <a:chExt cx="499812" cy="500370"/>
          </a:xfrm>
        </p:grpSpPr>
        <p:sp>
          <p:nvSpPr>
            <p:cNvPr id="3757" name="Google Shape;3757;p40"/>
            <p:cNvSpPr/>
            <p:nvPr/>
          </p:nvSpPr>
          <p:spPr>
            <a:xfrm>
              <a:off x="6501652" y="1864365"/>
              <a:ext cx="499812" cy="500370"/>
            </a:xfrm>
            <a:custGeom>
              <a:avLst/>
              <a:gdLst/>
              <a:ahLst/>
              <a:cxnLst/>
              <a:rect l="l" t="t" r="r" b="b"/>
              <a:pathLst>
                <a:path w="11633" h="11646" extrusionOk="0">
                  <a:moveTo>
                    <a:pt x="5823" y="1"/>
                  </a:moveTo>
                  <a:cubicBezTo>
                    <a:pt x="2608" y="1"/>
                    <a:pt x="1" y="2608"/>
                    <a:pt x="1" y="5823"/>
                  </a:cubicBezTo>
                  <a:cubicBezTo>
                    <a:pt x="1" y="9038"/>
                    <a:pt x="2608" y="11645"/>
                    <a:pt x="5823" y="11645"/>
                  </a:cubicBezTo>
                  <a:cubicBezTo>
                    <a:pt x="9037" y="11645"/>
                    <a:pt x="11633" y="9038"/>
                    <a:pt x="11633" y="5823"/>
                  </a:cubicBezTo>
                  <a:cubicBezTo>
                    <a:pt x="11633" y="2608"/>
                    <a:pt x="9037" y="1"/>
                    <a:pt x="5823"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grpSp>
          <p:nvGrpSpPr>
            <p:cNvPr id="3758" name="Google Shape;3758;p40"/>
            <p:cNvGrpSpPr/>
            <p:nvPr/>
          </p:nvGrpSpPr>
          <p:grpSpPr>
            <a:xfrm>
              <a:off x="6598728" y="1968635"/>
              <a:ext cx="305670" cy="286558"/>
              <a:chOff x="4456875" y="2635825"/>
              <a:chExt cx="481825" cy="451700"/>
            </a:xfrm>
          </p:grpSpPr>
          <p:sp>
            <p:nvSpPr>
              <p:cNvPr id="3759" name="Google Shape;3759;p40"/>
              <p:cNvSpPr/>
              <p:nvPr/>
            </p:nvSpPr>
            <p:spPr>
              <a:xfrm>
                <a:off x="4542475" y="3031050"/>
                <a:ext cx="189725" cy="56475"/>
              </a:xfrm>
              <a:custGeom>
                <a:avLst/>
                <a:gdLst/>
                <a:ahLst/>
                <a:cxnLst/>
                <a:rect l="l" t="t" r="r" b="b"/>
                <a:pathLst>
                  <a:path w="7589" h="2259" extrusionOk="0">
                    <a:moveTo>
                      <a:pt x="2792" y="0"/>
                    </a:moveTo>
                    <a:lnTo>
                      <a:pt x="2415" y="1130"/>
                    </a:lnTo>
                    <a:lnTo>
                      <a:pt x="567" y="1130"/>
                    </a:lnTo>
                    <a:cubicBezTo>
                      <a:pt x="253" y="1130"/>
                      <a:pt x="0" y="1383"/>
                      <a:pt x="0" y="1696"/>
                    </a:cubicBezTo>
                    <a:cubicBezTo>
                      <a:pt x="0" y="2006"/>
                      <a:pt x="253" y="2259"/>
                      <a:pt x="567" y="2259"/>
                    </a:cubicBezTo>
                    <a:lnTo>
                      <a:pt x="7589" y="2259"/>
                    </a:lnTo>
                    <a:cubicBezTo>
                      <a:pt x="7101" y="1831"/>
                      <a:pt x="6821" y="1214"/>
                      <a:pt x="6821" y="567"/>
                    </a:cubicBezTo>
                    <a:lnTo>
                      <a:pt x="6821" y="0"/>
                    </a:lnTo>
                    <a:close/>
                  </a:path>
                </a:pathLst>
              </a:custGeom>
              <a:solidFill>
                <a:schemeClr val="lt2"/>
              </a:solidFill>
              <a:ln>
                <a:noFill/>
              </a:ln>
            </p:spPr>
            <p:txBody>
              <a:bodyPr spcFirstLastPara="1" wrap="square" lIns="121900" tIns="121900" rIns="121900" bIns="121900" anchor="ctr" anchorCtr="0">
                <a:noAutofit/>
              </a:bodyPr>
              <a:lstStyle/>
              <a:p>
                <a:endParaRPr sz="2400">
                  <a:solidFill>
                    <a:srgbClr val="435D74"/>
                  </a:solidFill>
                </a:endParaRPr>
              </a:p>
            </p:txBody>
          </p:sp>
          <p:sp>
            <p:nvSpPr>
              <p:cNvPr id="3760" name="Google Shape;3760;p40"/>
              <p:cNvSpPr/>
              <p:nvPr/>
            </p:nvSpPr>
            <p:spPr>
              <a:xfrm>
                <a:off x="4456875" y="2946350"/>
                <a:ext cx="256125" cy="56500"/>
              </a:xfrm>
              <a:custGeom>
                <a:avLst/>
                <a:gdLst/>
                <a:ahLst/>
                <a:cxnLst/>
                <a:rect l="l" t="t" r="r" b="b"/>
                <a:pathLst>
                  <a:path w="10245" h="2260" extrusionOk="0">
                    <a:moveTo>
                      <a:pt x="1" y="1"/>
                    </a:moveTo>
                    <a:lnTo>
                      <a:pt x="1" y="567"/>
                    </a:lnTo>
                    <a:cubicBezTo>
                      <a:pt x="1" y="1500"/>
                      <a:pt x="756" y="2259"/>
                      <a:pt x="1693" y="2259"/>
                    </a:cubicBezTo>
                    <a:lnTo>
                      <a:pt x="10245" y="2259"/>
                    </a:lnTo>
                    <a:lnTo>
                      <a:pt x="10245" y="1"/>
                    </a:lnTo>
                    <a:close/>
                  </a:path>
                </a:pathLst>
              </a:custGeom>
              <a:solidFill>
                <a:schemeClr val="lt2"/>
              </a:solidFill>
              <a:ln>
                <a:noFill/>
              </a:ln>
            </p:spPr>
            <p:txBody>
              <a:bodyPr spcFirstLastPara="1" wrap="square" lIns="121900" tIns="121900" rIns="121900" bIns="121900" anchor="ctr" anchorCtr="0">
                <a:noAutofit/>
              </a:bodyPr>
              <a:lstStyle/>
              <a:p>
                <a:endParaRPr sz="2400">
                  <a:solidFill>
                    <a:srgbClr val="435D74"/>
                  </a:solidFill>
                </a:endParaRPr>
              </a:p>
            </p:txBody>
          </p:sp>
          <p:sp>
            <p:nvSpPr>
              <p:cNvPr id="3761" name="Google Shape;3761;p40"/>
              <p:cNvSpPr/>
              <p:nvPr/>
            </p:nvSpPr>
            <p:spPr>
              <a:xfrm>
                <a:off x="4741225" y="2861675"/>
                <a:ext cx="169400" cy="141175"/>
              </a:xfrm>
              <a:custGeom>
                <a:avLst/>
                <a:gdLst/>
                <a:ahLst/>
                <a:cxnLst/>
                <a:rect l="l" t="t" r="r" b="b"/>
                <a:pathLst>
                  <a:path w="6776" h="5647" extrusionOk="0">
                    <a:moveTo>
                      <a:pt x="0" y="0"/>
                    </a:moveTo>
                    <a:lnTo>
                      <a:pt x="0" y="5646"/>
                    </a:lnTo>
                    <a:lnTo>
                      <a:pt x="6775" y="5646"/>
                    </a:lnTo>
                    <a:lnTo>
                      <a:pt x="6775" y="0"/>
                    </a:lnTo>
                    <a:close/>
                  </a:path>
                </a:pathLst>
              </a:custGeom>
              <a:solidFill>
                <a:schemeClr val="lt2"/>
              </a:solidFill>
              <a:ln>
                <a:noFill/>
              </a:ln>
            </p:spPr>
            <p:txBody>
              <a:bodyPr spcFirstLastPara="1" wrap="square" lIns="121900" tIns="121900" rIns="121900" bIns="121900" anchor="ctr" anchorCtr="0">
                <a:noAutofit/>
              </a:bodyPr>
              <a:lstStyle/>
              <a:p>
                <a:endParaRPr sz="2400">
                  <a:solidFill>
                    <a:srgbClr val="435D74"/>
                  </a:solidFill>
                </a:endParaRPr>
              </a:p>
            </p:txBody>
          </p:sp>
          <p:sp>
            <p:nvSpPr>
              <p:cNvPr id="3762" name="Google Shape;3762;p40"/>
              <p:cNvSpPr/>
              <p:nvPr/>
            </p:nvSpPr>
            <p:spPr>
              <a:xfrm>
                <a:off x="4741225" y="3031050"/>
                <a:ext cx="169400" cy="42400"/>
              </a:xfrm>
              <a:custGeom>
                <a:avLst/>
                <a:gdLst/>
                <a:ahLst/>
                <a:cxnLst/>
                <a:rect l="l" t="t" r="r" b="b"/>
                <a:pathLst>
                  <a:path w="6776" h="1696" extrusionOk="0">
                    <a:moveTo>
                      <a:pt x="0" y="0"/>
                    </a:moveTo>
                    <a:lnTo>
                      <a:pt x="0" y="567"/>
                    </a:lnTo>
                    <a:cubicBezTo>
                      <a:pt x="0" y="1190"/>
                      <a:pt x="506" y="1696"/>
                      <a:pt x="1129" y="1696"/>
                    </a:cubicBezTo>
                    <a:lnTo>
                      <a:pt x="5646" y="1696"/>
                    </a:lnTo>
                    <a:cubicBezTo>
                      <a:pt x="6270" y="1696"/>
                      <a:pt x="6775" y="1190"/>
                      <a:pt x="6775" y="567"/>
                    </a:cubicBezTo>
                    <a:lnTo>
                      <a:pt x="6775" y="0"/>
                    </a:lnTo>
                    <a:close/>
                  </a:path>
                </a:pathLst>
              </a:custGeom>
              <a:solidFill>
                <a:schemeClr val="lt2"/>
              </a:solidFill>
              <a:ln>
                <a:noFill/>
              </a:ln>
            </p:spPr>
            <p:txBody>
              <a:bodyPr spcFirstLastPara="1" wrap="square" lIns="121900" tIns="121900" rIns="121900" bIns="121900" anchor="ctr" anchorCtr="0">
                <a:noAutofit/>
              </a:bodyPr>
              <a:lstStyle/>
              <a:p>
                <a:endParaRPr sz="2400">
                  <a:solidFill>
                    <a:srgbClr val="435D74"/>
                  </a:solidFill>
                </a:endParaRPr>
              </a:p>
            </p:txBody>
          </p:sp>
          <p:sp>
            <p:nvSpPr>
              <p:cNvPr id="3763" name="Google Shape;3763;p40"/>
              <p:cNvSpPr/>
              <p:nvPr/>
            </p:nvSpPr>
            <p:spPr>
              <a:xfrm>
                <a:off x="4456875" y="2635825"/>
                <a:ext cx="481825" cy="282325"/>
              </a:xfrm>
              <a:custGeom>
                <a:avLst/>
                <a:gdLst/>
                <a:ahLst/>
                <a:cxnLst/>
                <a:rect l="l" t="t" r="r" b="b"/>
                <a:pathLst>
                  <a:path w="19273" h="11293" extrusionOk="0">
                    <a:moveTo>
                      <a:pt x="1693" y="0"/>
                    </a:moveTo>
                    <a:cubicBezTo>
                      <a:pt x="756" y="0"/>
                      <a:pt x="1" y="759"/>
                      <a:pt x="1" y="1696"/>
                    </a:cubicBezTo>
                    <a:lnTo>
                      <a:pt x="1" y="11293"/>
                    </a:lnTo>
                    <a:lnTo>
                      <a:pt x="10245" y="11293"/>
                    </a:lnTo>
                    <a:lnTo>
                      <a:pt x="10245" y="7342"/>
                    </a:lnTo>
                    <a:cubicBezTo>
                      <a:pt x="10245" y="6092"/>
                      <a:pt x="11257" y="5083"/>
                      <a:pt x="12503" y="5083"/>
                    </a:cubicBezTo>
                    <a:lnTo>
                      <a:pt x="17020" y="5083"/>
                    </a:lnTo>
                    <a:cubicBezTo>
                      <a:pt x="18201" y="5083"/>
                      <a:pt x="19179" y="5993"/>
                      <a:pt x="19273" y="7167"/>
                    </a:cubicBezTo>
                    <a:lnTo>
                      <a:pt x="19273" y="1696"/>
                    </a:lnTo>
                    <a:cubicBezTo>
                      <a:pt x="19270" y="759"/>
                      <a:pt x="18514" y="0"/>
                      <a:pt x="17577" y="0"/>
                    </a:cubicBezTo>
                    <a:close/>
                  </a:path>
                </a:pathLst>
              </a:custGeom>
              <a:solidFill>
                <a:schemeClr val="lt2"/>
              </a:solidFill>
              <a:ln>
                <a:noFill/>
              </a:ln>
            </p:spPr>
            <p:txBody>
              <a:bodyPr spcFirstLastPara="1" wrap="square" lIns="121900" tIns="121900" rIns="121900" bIns="121900" anchor="ctr" anchorCtr="0">
                <a:noAutofit/>
              </a:bodyPr>
              <a:lstStyle/>
              <a:p>
                <a:endParaRPr sz="2400">
                  <a:solidFill>
                    <a:srgbClr val="435D74"/>
                  </a:solidFill>
                </a:endParaRPr>
              </a:p>
            </p:txBody>
          </p:sp>
          <p:sp>
            <p:nvSpPr>
              <p:cNvPr id="3764" name="Google Shape;3764;p40"/>
              <p:cNvSpPr/>
              <p:nvPr/>
            </p:nvSpPr>
            <p:spPr>
              <a:xfrm>
                <a:off x="4741225" y="2791125"/>
                <a:ext cx="169400" cy="42325"/>
              </a:xfrm>
              <a:custGeom>
                <a:avLst/>
                <a:gdLst/>
                <a:ahLst/>
                <a:cxnLst/>
                <a:rect l="l" t="t" r="r" b="b"/>
                <a:pathLst>
                  <a:path w="6776" h="1693" extrusionOk="0">
                    <a:moveTo>
                      <a:pt x="1129" y="1"/>
                    </a:moveTo>
                    <a:cubicBezTo>
                      <a:pt x="506" y="1"/>
                      <a:pt x="0" y="503"/>
                      <a:pt x="0" y="1130"/>
                    </a:cubicBezTo>
                    <a:lnTo>
                      <a:pt x="0" y="1693"/>
                    </a:lnTo>
                    <a:lnTo>
                      <a:pt x="6775" y="1693"/>
                    </a:lnTo>
                    <a:lnTo>
                      <a:pt x="6775" y="1130"/>
                    </a:lnTo>
                    <a:cubicBezTo>
                      <a:pt x="6775" y="503"/>
                      <a:pt x="6270" y="1"/>
                      <a:pt x="5646" y="1"/>
                    </a:cubicBezTo>
                    <a:close/>
                  </a:path>
                </a:pathLst>
              </a:custGeom>
              <a:solidFill>
                <a:schemeClr val="lt2"/>
              </a:solidFill>
              <a:ln>
                <a:noFill/>
              </a:ln>
            </p:spPr>
            <p:txBody>
              <a:bodyPr spcFirstLastPara="1" wrap="square" lIns="121900" tIns="121900" rIns="121900" bIns="121900" anchor="ctr" anchorCtr="0">
                <a:noAutofit/>
              </a:bodyPr>
              <a:lstStyle/>
              <a:p>
                <a:endParaRPr sz="2400">
                  <a:solidFill>
                    <a:srgbClr val="435D74"/>
                  </a:solidFill>
                </a:endParaRPr>
              </a:p>
            </p:txBody>
          </p:sp>
        </p:grpSp>
      </p:grpSp>
      <p:grpSp>
        <p:nvGrpSpPr>
          <p:cNvPr id="3765" name="Google Shape;3765;p40"/>
          <p:cNvGrpSpPr/>
          <p:nvPr/>
        </p:nvGrpSpPr>
        <p:grpSpPr>
          <a:xfrm>
            <a:off x="2105399" y="1114264"/>
            <a:ext cx="666416" cy="667160"/>
            <a:chOff x="3718027" y="1864365"/>
            <a:chExt cx="499812" cy="500370"/>
          </a:xfrm>
        </p:grpSpPr>
        <p:sp>
          <p:nvSpPr>
            <p:cNvPr id="3766" name="Google Shape;3766;p40"/>
            <p:cNvSpPr/>
            <p:nvPr/>
          </p:nvSpPr>
          <p:spPr>
            <a:xfrm>
              <a:off x="3718027" y="1864365"/>
              <a:ext cx="499812" cy="500370"/>
            </a:xfrm>
            <a:custGeom>
              <a:avLst/>
              <a:gdLst/>
              <a:ahLst/>
              <a:cxnLst/>
              <a:rect l="l" t="t" r="r" b="b"/>
              <a:pathLst>
                <a:path w="11633" h="11646" extrusionOk="0">
                  <a:moveTo>
                    <a:pt x="5823" y="1"/>
                  </a:moveTo>
                  <a:cubicBezTo>
                    <a:pt x="2608" y="1"/>
                    <a:pt x="1" y="2608"/>
                    <a:pt x="1" y="5823"/>
                  </a:cubicBezTo>
                  <a:cubicBezTo>
                    <a:pt x="1" y="9038"/>
                    <a:pt x="2608" y="11645"/>
                    <a:pt x="5823" y="11645"/>
                  </a:cubicBezTo>
                  <a:cubicBezTo>
                    <a:pt x="9037" y="11645"/>
                    <a:pt x="11633" y="9038"/>
                    <a:pt x="11633" y="5823"/>
                  </a:cubicBezTo>
                  <a:cubicBezTo>
                    <a:pt x="11633" y="2608"/>
                    <a:pt x="9037" y="1"/>
                    <a:pt x="5823"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grpSp>
          <p:nvGrpSpPr>
            <p:cNvPr id="3767" name="Google Shape;3767;p40"/>
            <p:cNvGrpSpPr/>
            <p:nvPr/>
          </p:nvGrpSpPr>
          <p:grpSpPr>
            <a:xfrm>
              <a:off x="3827014" y="1965968"/>
              <a:ext cx="293443" cy="291870"/>
              <a:chOff x="-3031325" y="3597450"/>
              <a:chExt cx="293825" cy="292250"/>
            </a:xfrm>
          </p:grpSpPr>
          <p:sp>
            <p:nvSpPr>
              <p:cNvPr id="3768" name="Google Shape;3768;p40"/>
              <p:cNvSpPr/>
              <p:nvPr/>
            </p:nvSpPr>
            <p:spPr>
              <a:xfrm>
                <a:off x="-3029750" y="3597450"/>
                <a:ext cx="292250" cy="67775"/>
              </a:xfrm>
              <a:custGeom>
                <a:avLst/>
                <a:gdLst/>
                <a:ahLst/>
                <a:cxnLst/>
                <a:rect l="l" t="t" r="r" b="b"/>
                <a:pathLst>
                  <a:path w="11690" h="2711" extrusionOk="0">
                    <a:moveTo>
                      <a:pt x="1702" y="1387"/>
                    </a:moveTo>
                    <a:cubicBezTo>
                      <a:pt x="1891" y="1387"/>
                      <a:pt x="2049" y="1545"/>
                      <a:pt x="2049" y="1734"/>
                    </a:cubicBezTo>
                    <a:cubicBezTo>
                      <a:pt x="2049" y="1923"/>
                      <a:pt x="1891" y="2080"/>
                      <a:pt x="1702" y="2080"/>
                    </a:cubicBezTo>
                    <a:cubicBezTo>
                      <a:pt x="1513" y="2080"/>
                      <a:pt x="1356" y="1923"/>
                      <a:pt x="1356" y="1734"/>
                    </a:cubicBezTo>
                    <a:cubicBezTo>
                      <a:pt x="1356" y="1545"/>
                      <a:pt x="1513" y="1387"/>
                      <a:pt x="1702" y="1387"/>
                    </a:cubicBezTo>
                    <a:close/>
                    <a:moveTo>
                      <a:pt x="3120" y="1387"/>
                    </a:moveTo>
                    <a:cubicBezTo>
                      <a:pt x="3309" y="1387"/>
                      <a:pt x="3466" y="1545"/>
                      <a:pt x="3466" y="1734"/>
                    </a:cubicBezTo>
                    <a:cubicBezTo>
                      <a:pt x="3466" y="1923"/>
                      <a:pt x="3309" y="2080"/>
                      <a:pt x="3120" y="2080"/>
                    </a:cubicBezTo>
                    <a:cubicBezTo>
                      <a:pt x="2931" y="2080"/>
                      <a:pt x="2773" y="1923"/>
                      <a:pt x="2773" y="1734"/>
                    </a:cubicBezTo>
                    <a:cubicBezTo>
                      <a:pt x="2773" y="1545"/>
                      <a:pt x="2931" y="1387"/>
                      <a:pt x="3120" y="1387"/>
                    </a:cubicBezTo>
                    <a:close/>
                    <a:moveTo>
                      <a:pt x="9985" y="1417"/>
                    </a:moveTo>
                    <a:cubicBezTo>
                      <a:pt x="10400" y="1417"/>
                      <a:pt x="10449" y="2080"/>
                      <a:pt x="9956" y="2080"/>
                    </a:cubicBezTo>
                    <a:lnTo>
                      <a:pt x="5861" y="2080"/>
                    </a:lnTo>
                    <a:cubicBezTo>
                      <a:pt x="5451" y="2080"/>
                      <a:pt x="5388" y="1418"/>
                      <a:pt x="5861" y="1418"/>
                    </a:cubicBezTo>
                    <a:lnTo>
                      <a:pt x="9956" y="1418"/>
                    </a:lnTo>
                    <a:cubicBezTo>
                      <a:pt x="9966" y="1418"/>
                      <a:pt x="9976" y="1417"/>
                      <a:pt x="9985" y="1417"/>
                    </a:cubicBezTo>
                    <a:close/>
                    <a:moveTo>
                      <a:pt x="1041" y="1"/>
                    </a:moveTo>
                    <a:cubicBezTo>
                      <a:pt x="473" y="1"/>
                      <a:pt x="1" y="473"/>
                      <a:pt x="1" y="1040"/>
                    </a:cubicBezTo>
                    <a:lnTo>
                      <a:pt x="1" y="2710"/>
                    </a:lnTo>
                    <a:lnTo>
                      <a:pt x="11689" y="2710"/>
                    </a:lnTo>
                    <a:lnTo>
                      <a:pt x="11689" y="1040"/>
                    </a:lnTo>
                    <a:cubicBezTo>
                      <a:pt x="11658" y="473"/>
                      <a:pt x="11248" y="1"/>
                      <a:pt x="10650"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3769" name="Google Shape;3769;p40"/>
              <p:cNvSpPr/>
              <p:nvPr/>
            </p:nvSpPr>
            <p:spPr>
              <a:xfrm>
                <a:off x="-3031325" y="3687250"/>
                <a:ext cx="292250" cy="153600"/>
              </a:xfrm>
              <a:custGeom>
                <a:avLst/>
                <a:gdLst/>
                <a:ahLst/>
                <a:cxnLst/>
                <a:rect l="l" t="t" r="r" b="b"/>
                <a:pathLst>
                  <a:path w="11690" h="6144" extrusionOk="0">
                    <a:moveTo>
                      <a:pt x="1" y="0"/>
                    </a:moveTo>
                    <a:lnTo>
                      <a:pt x="1" y="5104"/>
                    </a:lnTo>
                    <a:lnTo>
                      <a:pt x="64" y="5104"/>
                    </a:lnTo>
                    <a:cubicBezTo>
                      <a:pt x="64" y="5671"/>
                      <a:pt x="536" y="6144"/>
                      <a:pt x="1104" y="6144"/>
                    </a:cubicBezTo>
                    <a:lnTo>
                      <a:pt x="4475" y="6144"/>
                    </a:lnTo>
                    <a:cubicBezTo>
                      <a:pt x="4317" y="5671"/>
                      <a:pt x="4223" y="5199"/>
                      <a:pt x="4223" y="4695"/>
                    </a:cubicBezTo>
                    <a:lnTo>
                      <a:pt x="4223" y="2395"/>
                    </a:lnTo>
                    <a:cubicBezTo>
                      <a:pt x="4223" y="1790"/>
                      <a:pt x="4686" y="1366"/>
                      <a:pt x="5227" y="1366"/>
                    </a:cubicBezTo>
                    <a:cubicBezTo>
                      <a:pt x="5362" y="1366"/>
                      <a:pt x="5502" y="1393"/>
                      <a:pt x="5640" y="1450"/>
                    </a:cubicBezTo>
                    <a:cubicBezTo>
                      <a:pt x="5735" y="1481"/>
                      <a:pt x="5861" y="1544"/>
                      <a:pt x="5987" y="1544"/>
                    </a:cubicBezTo>
                    <a:cubicBezTo>
                      <a:pt x="6144" y="1544"/>
                      <a:pt x="6365" y="1450"/>
                      <a:pt x="6900" y="977"/>
                    </a:cubicBezTo>
                    <a:cubicBezTo>
                      <a:pt x="7090" y="788"/>
                      <a:pt x="7349" y="693"/>
                      <a:pt x="7613" y="693"/>
                    </a:cubicBezTo>
                    <a:cubicBezTo>
                      <a:pt x="7877" y="693"/>
                      <a:pt x="8145" y="788"/>
                      <a:pt x="8350" y="977"/>
                    </a:cubicBezTo>
                    <a:cubicBezTo>
                      <a:pt x="8822" y="1450"/>
                      <a:pt x="9106" y="1544"/>
                      <a:pt x="9263" y="1544"/>
                    </a:cubicBezTo>
                    <a:cubicBezTo>
                      <a:pt x="9358" y="1544"/>
                      <a:pt x="9484" y="1481"/>
                      <a:pt x="9610" y="1450"/>
                    </a:cubicBezTo>
                    <a:cubicBezTo>
                      <a:pt x="9742" y="1393"/>
                      <a:pt x="9878" y="1366"/>
                      <a:pt x="10011" y="1366"/>
                    </a:cubicBezTo>
                    <a:cubicBezTo>
                      <a:pt x="10544" y="1366"/>
                      <a:pt x="11028" y="1790"/>
                      <a:pt x="11028" y="2395"/>
                    </a:cubicBezTo>
                    <a:lnTo>
                      <a:pt x="11028" y="4695"/>
                    </a:lnTo>
                    <a:cubicBezTo>
                      <a:pt x="11028" y="5199"/>
                      <a:pt x="10933" y="5671"/>
                      <a:pt x="10744" y="6144"/>
                    </a:cubicBezTo>
                    <a:cubicBezTo>
                      <a:pt x="11248" y="6112"/>
                      <a:pt x="11689" y="5671"/>
                      <a:pt x="11689" y="5104"/>
                    </a:cubicBezTo>
                    <a:lnTo>
                      <a:pt x="11689" y="0"/>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3770" name="Google Shape;3770;p40"/>
              <p:cNvSpPr/>
              <p:nvPr/>
            </p:nvSpPr>
            <p:spPr>
              <a:xfrm>
                <a:off x="-2908450" y="3724275"/>
                <a:ext cx="59900" cy="164625"/>
              </a:xfrm>
              <a:custGeom>
                <a:avLst/>
                <a:gdLst/>
                <a:ahLst/>
                <a:cxnLst/>
                <a:rect l="l" t="t" r="r" b="b"/>
                <a:pathLst>
                  <a:path w="2396" h="6585" extrusionOk="0">
                    <a:moveTo>
                      <a:pt x="2395" y="0"/>
                    </a:moveTo>
                    <a:cubicBezTo>
                      <a:pt x="1904" y="491"/>
                      <a:pt x="1500" y="721"/>
                      <a:pt x="1085" y="721"/>
                    </a:cubicBezTo>
                    <a:cubicBezTo>
                      <a:pt x="887" y="721"/>
                      <a:pt x="687" y="669"/>
                      <a:pt x="473" y="567"/>
                    </a:cubicBezTo>
                    <a:cubicBezTo>
                      <a:pt x="423" y="548"/>
                      <a:pt x="374" y="539"/>
                      <a:pt x="327" y="539"/>
                    </a:cubicBezTo>
                    <a:cubicBezTo>
                      <a:pt x="142" y="539"/>
                      <a:pt x="1" y="681"/>
                      <a:pt x="1" y="882"/>
                    </a:cubicBezTo>
                    <a:lnTo>
                      <a:pt x="1" y="3214"/>
                    </a:lnTo>
                    <a:cubicBezTo>
                      <a:pt x="1" y="3718"/>
                      <a:pt x="127" y="4222"/>
                      <a:pt x="316" y="4663"/>
                    </a:cubicBezTo>
                    <a:cubicBezTo>
                      <a:pt x="725" y="5513"/>
                      <a:pt x="1387" y="6238"/>
                      <a:pt x="2395" y="6585"/>
                    </a:cubicBezTo>
                    <a:lnTo>
                      <a:pt x="2395" y="0"/>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3771" name="Google Shape;3771;p40"/>
              <p:cNvSpPr/>
              <p:nvPr/>
            </p:nvSpPr>
            <p:spPr>
              <a:xfrm>
                <a:off x="-2831250" y="3725850"/>
                <a:ext cx="59875" cy="163850"/>
              </a:xfrm>
              <a:custGeom>
                <a:avLst/>
                <a:gdLst/>
                <a:ahLst/>
                <a:cxnLst/>
                <a:rect l="l" t="t" r="r" b="b"/>
                <a:pathLst>
                  <a:path w="2395" h="6554" extrusionOk="0">
                    <a:moveTo>
                      <a:pt x="0" y="0"/>
                    </a:moveTo>
                    <a:lnTo>
                      <a:pt x="0" y="6553"/>
                    </a:lnTo>
                    <a:cubicBezTo>
                      <a:pt x="1008" y="6175"/>
                      <a:pt x="1670" y="5450"/>
                      <a:pt x="2079" y="4631"/>
                    </a:cubicBezTo>
                    <a:cubicBezTo>
                      <a:pt x="2269" y="4159"/>
                      <a:pt x="2395" y="3686"/>
                      <a:pt x="2395" y="3182"/>
                    </a:cubicBezTo>
                    <a:lnTo>
                      <a:pt x="2395" y="851"/>
                    </a:lnTo>
                    <a:cubicBezTo>
                      <a:pt x="2395" y="623"/>
                      <a:pt x="2212" y="477"/>
                      <a:pt x="2042" y="477"/>
                    </a:cubicBezTo>
                    <a:cubicBezTo>
                      <a:pt x="2000" y="477"/>
                      <a:pt x="1959" y="485"/>
                      <a:pt x="1922" y="504"/>
                    </a:cubicBezTo>
                    <a:cubicBezTo>
                      <a:pt x="1704" y="598"/>
                      <a:pt x="1496" y="647"/>
                      <a:pt x="1291" y="647"/>
                    </a:cubicBezTo>
                    <a:cubicBezTo>
                      <a:pt x="873" y="647"/>
                      <a:pt x="465" y="444"/>
                      <a:pt x="0"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grpSp>
      </p:grpSp>
      <p:grpSp>
        <p:nvGrpSpPr>
          <p:cNvPr id="3772" name="Google Shape;3772;p40"/>
          <p:cNvGrpSpPr/>
          <p:nvPr/>
        </p:nvGrpSpPr>
        <p:grpSpPr>
          <a:xfrm>
            <a:off x="699101" y="2072811"/>
            <a:ext cx="666416" cy="667160"/>
            <a:chOff x="3718027" y="3544640"/>
            <a:chExt cx="499812" cy="500370"/>
          </a:xfrm>
        </p:grpSpPr>
        <p:sp>
          <p:nvSpPr>
            <p:cNvPr id="3773" name="Google Shape;3773;p40"/>
            <p:cNvSpPr/>
            <p:nvPr/>
          </p:nvSpPr>
          <p:spPr>
            <a:xfrm>
              <a:off x="3718027" y="3544640"/>
              <a:ext cx="499812" cy="500370"/>
            </a:xfrm>
            <a:custGeom>
              <a:avLst/>
              <a:gdLst/>
              <a:ahLst/>
              <a:cxnLst/>
              <a:rect l="l" t="t" r="r" b="b"/>
              <a:pathLst>
                <a:path w="11633" h="11646" extrusionOk="0">
                  <a:moveTo>
                    <a:pt x="5823" y="1"/>
                  </a:moveTo>
                  <a:cubicBezTo>
                    <a:pt x="2608" y="1"/>
                    <a:pt x="1" y="2608"/>
                    <a:pt x="1" y="5823"/>
                  </a:cubicBezTo>
                  <a:cubicBezTo>
                    <a:pt x="1" y="9038"/>
                    <a:pt x="2608" y="11645"/>
                    <a:pt x="5823" y="11645"/>
                  </a:cubicBezTo>
                  <a:cubicBezTo>
                    <a:pt x="9037" y="11645"/>
                    <a:pt x="11633" y="9038"/>
                    <a:pt x="11633" y="5823"/>
                  </a:cubicBezTo>
                  <a:cubicBezTo>
                    <a:pt x="11633" y="2608"/>
                    <a:pt x="9037" y="1"/>
                    <a:pt x="5823"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grpSp>
          <p:nvGrpSpPr>
            <p:cNvPr id="3774" name="Google Shape;3774;p40"/>
            <p:cNvGrpSpPr/>
            <p:nvPr/>
          </p:nvGrpSpPr>
          <p:grpSpPr>
            <a:xfrm>
              <a:off x="3827814" y="3648902"/>
              <a:ext cx="291845" cy="291845"/>
              <a:chOff x="-804700" y="3226500"/>
              <a:chExt cx="292225" cy="292225"/>
            </a:xfrm>
          </p:grpSpPr>
          <p:sp>
            <p:nvSpPr>
              <p:cNvPr id="3775" name="Google Shape;3775;p40"/>
              <p:cNvSpPr/>
              <p:nvPr/>
            </p:nvSpPr>
            <p:spPr>
              <a:xfrm>
                <a:off x="-804700" y="3467500"/>
                <a:ext cx="85875" cy="51225"/>
              </a:xfrm>
              <a:custGeom>
                <a:avLst/>
                <a:gdLst/>
                <a:ahLst/>
                <a:cxnLst/>
                <a:rect l="l" t="t" r="r" b="b"/>
                <a:pathLst>
                  <a:path w="3435" h="2049" extrusionOk="0">
                    <a:moveTo>
                      <a:pt x="1040" y="0"/>
                    </a:moveTo>
                    <a:cubicBezTo>
                      <a:pt x="473" y="0"/>
                      <a:pt x="0" y="473"/>
                      <a:pt x="0" y="1040"/>
                    </a:cubicBezTo>
                    <a:cubicBezTo>
                      <a:pt x="0" y="1576"/>
                      <a:pt x="473" y="2048"/>
                      <a:pt x="1040" y="2048"/>
                    </a:cubicBezTo>
                    <a:lnTo>
                      <a:pt x="2395" y="2048"/>
                    </a:lnTo>
                    <a:cubicBezTo>
                      <a:pt x="2962" y="2048"/>
                      <a:pt x="3434" y="1576"/>
                      <a:pt x="3434" y="1040"/>
                    </a:cubicBezTo>
                    <a:cubicBezTo>
                      <a:pt x="3434" y="473"/>
                      <a:pt x="2962" y="0"/>
                      <a:pt x="2395"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3776" name="Google Shape;3776;p40"/>
              <p:cNvSpPr/>
              <p:nvPr/>
            </p:nvSpPr>
            <p:spPr>
              <a:xfrm>
                <a:off x="-710975" y="3466700"/>
                <a:ext cx="196925" cy="51225"/>
              </a:xfrm>
              <a:custGeom>
                <a:avLst/>
                <a:gdLst/>
                <a:ahLst/>
                <a:cxnLst/>
                <a:rect l="l" t="t" r="r" b="b"/>
                <a:pathLst>
                  <a:path w="7877" h="2049" extrusionOk="0">
                    <a:moveTo>
                      <a:pt x="1" y="1"/>
                    </a:moveTo>
                    <a:cubicBezTo>
                      <a:pt x="221" y="253"/>
                      <a:pt x="347" y="663"/>
                      <a:pt x="347" y="1009"/>
                    </a:cubicBezTo>
                    <a:cubicBezTo>
                      <a:pt x="347" y="1419"/>
                      <a:pt x="221" y="1765"/>
                      <a:pt x="1" y="2049"/>
                    </a:cubicBezTo>
                    <a:lnTo>
                      <a:pt x="6837" y="2049"/>
                    </a:lnTo>
                    <a:cubicBezTo>
                      <a:pt x="7404" y="2049"/>
                      <a:pt x="7877" y="1576"/>
                      <a:pt x="7877" y="1009"/>
                    </a:cubicBezTo>
                    <a:cubicBezTo>
                      <a:pt x="7877" y="474"/>
                      <a:pt x="7436" y="1"/>
                      <a:pt x="6837"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3777" name="Google Shape;3777;p40"/>
              <p:cNvSpPr/>
              <p:nvPr/>
            </p:nvSpPr>
            <p:spPr>
              <a:xfrm>
                <a:off x="-667650" y="3312350"/>
                <a:ext cx="18125" cy="17350"/>
              </a:xfrm>
              <a:custGeom>
                <a:avLst/>
                <a:gdLst/>
                <a:ahLst/>
                <a:cxnLst/>
                <a:rect l="l" t="t" r="r" b="b"/>
                <a:pathLst>
                  <a:path w="725" h="694" extrusionOk="0">
                    <a:moveTo>
                      <a:pt x="347" y="0"/>
                    </a:moveTo>
                    <a:cubicBezTo>
                      <a:pt x="158" y="0"/>
                      <a:pt x="0" y="158"/>
                      <a:pt x="0" y="347"/>
                    </a:cubicBezTo>
                    <a:cubicBezTo>
                      <a:pt x="0" y="567"/>
                      <a:pt x="158" y="693"/>
                      <a:pt x="347" y="693"/>
                    </a:cubicBezTo>
                    <a:cubicBezTo>
                      <a:pt x="536" y="693"/>
                      <a:pt x="725" y="536"/>
                      <a:pt x="725" y="347"/>
                    </a:cubicBezTo>
                    <a:cubicBezTo>
                      <a:pt x="725" y="158"/>
                      <a:pt x="536" y="0"/>
                      <a:pt x="347"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3778" name="Google Shape;3778;p40"/>
              <p:cNvSpPr/>
              <p:nvPr/>
            </p:nvSpPr>
            <p:spPr>
              <a:xfrm>
                <a:off x="-683400" y="3347775"/>
                <a:ext cx="48050" cy="16575"/>
              </a:xfrm>
              <a:custGeom>
                <a:avLst/>
                <a:gdLst/>
                <a:ahLst/>
                <a:cxnLst/>
                <a:rect l="l" t="t" r="r" b="b"/>
                <a:pathLst>
                  <a:path w="1922" h="663" extrusionOk="0">
                    <a:moveTo>
                      <a:pt x="977" y="1"/>
                    </a:moveTo>
                    <a:cubicBezTo>
                      <a:pt x="567" y="1"/>
                      <a:pt x="158" y="253"/>
                      <a:pt x="0" y="662"/>
                    </a:cubicBezTo>
                    <a:lnTo>
                      <a:pt x="1922" y="662"/>
                    </a:lnTo>
                    <a:cubicBezTo>
                      <a:pt x="1796" y="253"/>
                      <a:pt x="1418" y="1"/>
                      <a:pt x="977"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3779" name="Google Shape;3779;p40"/>
              <p:cNvSpPr/>
              <p:nvPr/>
            </p:nvSpPr>
            <p:spPr>
              <a:xfrm>
                <a:off x="-735400" y="3261925"/>
                <a:ext cx="153625" cy="187875"/>
              </a:xfrm>
              <a:custGeom>
                <a:avLst/>
                <a:gdLst/>
                <a:ahLst/>
                <a:cxnLst/>
                <a:rect l="l" t="t" r="r" b="b"/>
                <a:pathLst>
                  <a:path w="6145" h="7515" extrusionOk="0">
                    <a:moveTo>
                      <a:pt x="3025" y="1324"/>
                    </a:moveTo>
                    <a:cubicBezTo>
                      <a:pt x="3561" y="1324"/>
                      <a:pt x="4034" y="1796"/>
                      <a:pt x="4034" y="2364"/>
                    </a:cubicBezTo>
                    <a:cubicBezTo>
                      <a:pt x="4034" y="2553"/>
                      <a:pt x="3970" y="2742"/>
                      <a:pt x="3844" y="2962"/>
                    </a:cubicBezTo>
                    <a:cubicBezTo>
                      <a:pt x="4349" y="3277"/>
                      <a:pt x="4727" y="3781"/>
                      <a:pt x="4727" y="4443"/>
                    </a:cubicBezTo>
                    <a:cubicBezTo>
                      <a:pt x="4758" y="4632"/>
                      <a:pt x="4601" y="4789"/>
                      <a:pt x="4443" y="4789"/>
                    </a:cubicBezTo>
                    <a:lnTo>
                      <a:pt x="1671" y="4789"/>
                    </a:lnTo>
                    <a:cubicBezTo>
                      <a:pt x="1482" y="4789"/>
                      <a:pt x="1324" y="4632"/>
                      <a:pt x="1324" y="4443"/>
                    </a:cubicBezTo>
                    <a:cubicBezTo>
                      <a:pt x="1324" y="3813"/>
                      <a:pt x="1671" y="3277"/>
                      <a:pt x="2206" y="2962"/>
                    </a:cubicBezTo>
                    <a:cubicBezTo>
                      <a:pt x="2080" y="2805"/>
                      <a:pt x="1986" y="2584"/>
                      <a:pt x="1986" y="2364"/>
                    </a:cubicBezTo>
                    <a:cubicBezTo>
                      <a:pt x="1986" y="1796"/>
                      <a:pt x="2458" y="1324"/>
                      <a:pt x="3025" y="1324"/>
                    </a:cubicBezTo>
                    <a:close/>
                    <a:moveTo>
                      <a:pt x="1009" y="1"/>
                    </a:moveTo>
                    <a:cubicBezTo>
                      <a:pt x="473" y="1"/>
                      <a:pt x="1" y="473"/>
                      <a:pt x="1" y="1009"/>
                    </a:cubicBezTo>
                    <a:lnTo>
                      <a:pt x="1" y="5105"/>
                    </a:lnTo>
                    <a:cubicBezTo>
                      <a:pt x="1" y="5672"/>
                      <a:pt x="473" y="6144"/>
                      <a:pt x="1009" y="6144"/>
                    </a:cubicBezTo>
                    <a:lnTo>
                      <a:pt x="1954" y="6144"/>
                    </a:lnTo>
                    <a:lnTo>
                      <a:pt x="2773" y="7373"/>
                    </a:lnTo>
                    <a:cubicBezTo>
                      <a:pt x="2836" y="7467"/>
                      <a:pt x="2947" y="7515"/>
                      <a:pt x="3057" y="7515"/>
                    </a:cubicBezTo>
                    <a:cubicBezTo>
                      <a:pt x="3167" y="7515"/>
                      <a:pt x="3277" y="7467"/>
                      <a:pt x="3340" y="7373"/>
                    </a:cubicBezTo>
                    <a:lnTo>
                      <a:pt x="4160" y="6144"/>
                    </a:lnTo>
                    <a:lnTo>
                      <a:pt x="5105" y="6144"/>
                    </a:lnTo>
                    <a:cubicBezTo>
                      <a:pt x="5672" y="6144"/>
                      <a:pt x="6144" y="5672"/>
                      <a:pt x="6144" y="5105"/>
                    </a:cubicBezTo>
                    <a:lnTo>
                      <a:pt x="6144" y="1009"/>
                    </a:lnTo>
                    <a:cubicBezTo>
                      <a:pt x="6144" y="473"/>
                      <a:pt x="5672" y="1"/>
                      <a:pt x="5105"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3780" name="Google Shape;3780;p40"/>
              <p:cNvSpPr/>
              <p:nvPr/>
            </p:nvSpPr>
            <p:spPr>
              <a:xfrm>
                <a:off x="-804700" y="3226500"/>
                <a:ext cx="118175" cy="170925"/>
              </a:xfrm>
              <a:custGeom>
                <a:avLst/>
                <a:gdLst/>
                <a:ahLst/>
                <a:cxnLst/>
                <a:rect l="l" t="t" r="r" b="b"/>
                <a:pathLst>
                  <a:path w="4727" h="6837" extrusionOk="0">
                    <a:moveTo>
                      <a:pt x="1040" y="0"/>
                    </a:moveTo>
                    <a:cubicBezTo>
                      <a:pt x="473" y="0"/>
                      <a:pt x="0" y="473"/>
                      <a:pt x="0" y="1008"/>
                    </a:cubicBezTo>
                    <a:lnTo>
                      <a:pt x="0" y="4442"/>
                    </a:lnTo>
                    <a:cubicBezTo>
                      <a:pt x="0" y="5009"/>
                      <a:pt x="473" y="5450"/>
                      <a:pt x="1040" y="5450"/>
                    </a:cubicBezTo>
                    <a:cubicBezTo>
                      <a:pt x="1040" y="5450"/>
                      <a:pt x="1198" y="5986"/>
                      <a:pt x="1387" y="6490"/>
                    </a:cubicBezTo>
                    <a:cubicBezTo>
                      <a:pt x="1481" y="6679"/>
                      <a:pt x="1544" y="6837"/>
                      <a:pt x="1733" y="6837"/>
                    </a:cubicBezTo>
                    <a:cubicBezTo>
                      <a:pt x="1891" y="6837"/>
                      <a:pt x="1985" y="6774"/>
                      <a:pt x="2111" y="6648"/>
                    </a:cubicBezTo>
                    <a:lnTo>
                      <a:pt x="2111" y="6522"/>
                    </a:lnTo>
                    <a:lnTo>
                      <a:pt x="2111" y="2426"/>
                    </a:lnTo>
                    <a:cubicBezTo>
                      <a:pt x="2111" y="1481"/>
                      <a:pt x="2836" y="725"/>
                      <a:pt x="3781" y="725"/>
                    </a:cubicBezTo>
                    <a:lnTo>
                      <a:pt x="4726" y="725"/>
                    </a:lnTo>
                    <a:cubicBezTo>
                      <a:pt x="4569" y="284"/>
                      <a:pt x="4222" y="0"/>
                      <a:pt x="3781"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3781" name="Google Shape;3781;p40"/>
              <p:cNvSpPr/>
              <p:nvPr/>
            </p:nvSpPr>
            <p:spPr>
              <a:xfrm>
                <a:off x="-630625" y="3226500"/>
                <a:ext cx="118150" cy="170950"/>
              </a:xfrm>
              <a:custGeom>
                <a:avLst/>
                <a:gdLst/>
                <a:ahLst/>
                <a:cxnLst/>
                <a:rect l="l" t="t" r="r" b="b"/>
                <a:pathLst>
                  <a:path w="4726" h="6838" extrusionOk="0">
                    <a:moveTo>
                      <a:pt x="945" y="0"/>
                    </a:moveTo>
                    <a:cubicBezTo>
                      <a:pt x="536" y="0"/>
                      <a:pt x="126" y="284"/>
                      <a:pt x="0" y="662"/>
                    </a:cubicBezTo>
                    <a:lnTo>
                      <a:pt x="945" y="662"/>
                    </a:lnTo>
                    <a:cubicBezTo>
                      <a:pt x="1890" y="662"/>
                      <a:pt x="2646" y="1418"/>
                      <a:pt x="2646" y="2363"/>
                    </a:cubicBezTo>
                    <a:lnTo>
                      <a:pt x="2646" y="6490"/>
                    </a:lnTo>
                    <a:lnTo>
                      <a:pt x="2646" y="6616"/>
                    </a:lnTo>
                    <a:cubicBezTo>
                      <a:pt x="2766" y="6736"/>
                      <a:pt x="2868" y="6838"/>
                      <a:pt x="2993" y="6838"/>
                    </a:cubicBezTo>
                    <a:cubicBezTo>
                      <a:pt x="3032" y="6838"/>
                      <a:pt x="3074" y="6828"/>
                      <a:pt x="3119" y="6805"/>
                    </a:cubicBezTo>
                    <a:cubicBezTo>
                      <a:pt x="3245" y="6774"/>
                      <a:pt x="3277" y="6616"/>
                      <a:pt x="3308" y="6490"/>
                    </a:cubicBezTo>
                    <a:cubicBezTo>
                      <a:pt x="3497" y="6017"/>
                      <a:pt x="3686" y="5482"/>
                      <a:pt x="3686" y="5482"/>
                    </a:cubicBezTo>
                    <a:cubicBezTo>
                      <a:pt x="4222" y="5482"/>
                      <a:pt x="4694" y="5009"/>
                      <a:pt x="4694" y="4442"/>
                    </a:cubicBezTo>
                    <a:lnTo>
                      <a:pt x="4694" y="1008"/>
                    </a:lnTo>
                    <a:cubicBezTo>
                      <a:pt x="4726" y="473"/>
                      <a:pt x="4253" y="0"/>
                      <a:pt x="3718"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grpSp>
      </p:grpSp>
      <p:grpSp>
        <p:nvGrpSpPr>
          <p:cNvPr id="4" name="Google Shape;3747;p40">
            <a:extLst>
              <a:ext uri="{FF2B5EF4-FFF2-40B4-BE49-F238E27FC236}">
                <a16:creationId xmlns:a16="http://schemas.microsoft.com/office/drawing/2014/main" id="{4AFC8A08-B1C1-F94B-D2BF-69A5E4F63832}"/>
              </a:ext>
            </a:extLst>
          </p:cNvPr>
          <p:cNvGrpSpPr/>
          <p:nvPr/>
        </p:nvGrpSpPr>
        <p:grpSpPr>
          <a:xfrm>
            <a:off x="7331149" y="3294739"/>
            <a:ext cx="496882" cy="481460"/>
            <a:chOff x="6501652" y="3544640"/>
            <a:chExt cx="499812" cy="500370"/>
          </a:xfrm>
        </p:grpSpPr>
        <p:sp>
          <p:nvSpPr>
            <p:cNvPr id="5" name="Google Shape;3748;p40">
              <a:extLst>
                <a:ext uri="{FF2B5EF4-FFF2-40B4-BE49-F238E27FC236}">
                  <a16:creationId xmlns:a16="http://schemas.microsoft.com/office/drawing/2014/main" id="{0BF9A0D8-10A3-2EC4-2411-B1D62CF41A6C}"/>
                </a:ext>
              </a:extLst>
            </p:cNvPr>
            <p:cNvSpPr/>
            <p:nvPr/>
          </p:nvSpPr>
          <p:spPr>
            <a:xfrm>
              <a:off x="6501652" y="3544640"/>
              <a:ext cx="499812" cy="500370"/>
            </a:xfrm>
            <a:custGeom>
              <a:avLst/>
              <a:gdLst/>
              <a:ahLst/>
              <a:cxnLst/>
              <a:rect l="l" t="t" r="r" b="b"/>
              <a:pathLst>
                <a:path w="11633" h="11646" extrusionOk="0">
                  <a:moveTo>
                    <a:pt x="5823" y="1"/>
                  </a:moveTo>
                  <a:cubicBezTo>
                    <a:pt x="2608" y="1"/>
                    <a:pt x="1" y="2608"/>
                    <a:pt x="1" y="5823"/>
                  </a:cubicBezTo>
                  <a:cubicBezTo>
                    <a:pt x="1" y="9038"/>
                    <a:pt x="2608" y="11645"/>
                    <a:pt x="5823" y="11645"/>
                  </a:cubicBezTo>
                  <a:cubicBezTo>
                    <a:pt x="9037" y="11645"/>
                    <a:pt x="11633" y="9038"/>
                    <a:pt x="11633" y="5823"/>
                  </a:cubicBezTo>
                  <a:cubicBezTo>
                    <a:pt x="11633" y="2608"/>
                    <a:pt x="9037" y="1"/>
                    <a:pt x="5823" y="1"/>
                  </a:cubicBezTo>
                  <a:close/>
                </a:path>
              </a:pathLst>
            </a:custGeom>
            <a:solidFill>
              <a:srgbClr val="424B6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cs typeface="Arial"/>
                <a:sym typeface="Arial"/>
              </a:endParaRPr>
            </a:p>
          </p:txBody>
        </p:sp>
        <p:grpSp>
          <p:nvGrpSpPr>
            <p:cNvPr id="6" name="Google Shape;3749;p40">
              <a:extLst>
                <a:ext uri="{FF2B5EF4-FFF2-40B4-BE49-F238E27FC236}">
                  <a16:creationId xmlns:a16="http://schemas.microsoft.com/office/drawing/2014/main" id="{9C2AF0E9-DB00-6698-F9BD-90B0730A6604}"/>
                </a:ext>
              </a:extLst>
            </p:cNvPr>
            <p:cNvGrpSpPr/>
            <p:nvPr/>
          </p:nvGrpSpPr>
          <p:grpSpPr>
            <a:xfrm>
              <a:off x="6613984" y="3621024"/>
              <a:ext cx="275155" cy="305083"/>
              <a:chOff x="3300325" y="249875"/>
              <a:chExt cx="433725" cy="480900"/>
            </a:xfrm>
          </p:grpSpPr>
          <p:sp>
            <p:nvSpPr>
              <p:cNvPr id="7" name="Google Shape;3750;p40">
                <a:extLst>
                  <a:ext uri="{FF2B5EF4-FFF2-40B4-BE49-F238E27FC236}">
                    <a16:creationId xmlns:a16="http://schemas.microsoft.com/office/drawing/2014/main" id="{581A6F63-9682-6BC7-78A2-2FB534B020A3}"/>
                  </a:ext>
                </a:extLst>
              </p:cNvPr>
              <p:cNvSpPr/>
              <p:nvPr/>
            </p:nvSpPr>
            <p:spPr>
              <a:xfrm>
                <a:off x="3610875" y="334550"/>
                <a:ext cx="56475" cy="28250"/>
              </a:xfrm>
              <a:custGeom>
                <a:avLst/>
                <a:gdLst/>
                <a:ahLst/>
                <a:cxnLst/>
                <a:rect l="l" t="t" r="r" b="b"/>
                <a:pathLst>
                  <a:path w="2259" h="1130" extrusionOk="0">
                    <a:moveTo>
                      <a:pt x="566" y="0"/>
                    </a:moveTo>
                    <a:cubicBezTo>
                      <a:pt x="253" y="0"/>
                      <a:pt x="0" y="253"/>
                      <a:pt x="0" y="567"/>
                    </a:cubicBezTo>
                    <a:cubicBezTo>
                      <a:pt x="0" y="877"/>
                      <a:pt x="253" y="1130"/>
                      <a:pt x="566" y="1130"/>
                    </a:cubicBezTo>
                    <a:lnTo>
                      <a:pt x="1696" y="1130"/>
                    </a:lnTo>
                    <a:cubicBezTo>
                      <a:pt x="2006" y="1130"/>
                      <a:pt x="2259" y="877"/>
                      <a:pt x="2259" y="567"/>
                    </a:cubicBezTo>
                    <a:cubicBezTo>
                      <a:pt x="2259" y="253"/>
                      <a:pt x="2006" y="0"/>
                      <a:pt x="1696" y="0"/>
                    </a:cubicBezTo>
                    <a:close/>
                  </a:path>
                </a:pathLst>
              </a:custGeom>
              <a:solidFill>
                <a:srgbClr val="EEEEE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435D74"/>
                  </a:solidFill>
                  <a:effectLst/>
                  <a:uLnTx/>
                  <a:uFillTx/>
                  <a:cs typeface="Arial"/>
                  <a:sym typeface="Arial"/>
                </a:endParaRPr>
              </a:p>
            </p:txBody>
          </p:sp>
          <p:sp>
            <p:nvSpPr>
              <p:cNvPr id="8" name="Google Shape;3751;p40">
                <a:extLst>
                  <a:ext uri="{FF2B5EF4-FFF2-40B4-BE49-F238E27FC236}">
                    <a16:creationId xmlns:a16="http://schemas.microsoft.com/office/drawing/2014/main" id="{CA4C2197-3DDB-9798-50D5-0020CC5CA1C9}"/>
                  </a:ext>
                </a:extLst>
              </p:cNvPr>
              <p:cNvSpPr/>
              <p:nvPr/>
            </p:nvSpPr>
            <p:spPr>
              <a:xfrm>
                <a:off x="3467675" y="249875"/>
                <a:ext cx="46400" cy="56475"/>
              </a:xfrm>
              <a:custGeom>
                <a:avLst/>
                <a:gdLst/>
                <a:ahLst/>
                <a:cxnLst/>
                <a:rect l="l" t="t" r="r" b="b"/>
                <a:pathLst>
                  <a:path w="1856" h="2259" extrusionOk="0">
                    <a:moveTo>
                      <a:pt x="647" y="1"/>
                    </a:moveTo>
                    <a:cubicBezTo>
                      <a:pt x="562" y="1"/>
                      <a:pt x="476" y="20"/>
                      <a:pt x="395" y="60"/>
                    </a:cubicBezTo>
                    <a:cubicBezTo>
                      <a:pt x="115" y="198"/>
                      <a:pt x="1" y="539"/>
                      <a:pt x="142" y="819"/>
                    </a:cubicBezTo>
                    <a:lnTo>
                      <a:pt x="705" y="1948"/>
                    </a:lnTo>
                    <a:cubicBezTo>
                      <a:pt x="806" y="2144"/>
                      <a:pt x="1004" y="2259"/>
                      <a:pt x="1211" y="2259"/>
                    </a:cubicBezTo>
                    <a:cubicBezTo>
                      <a:pt x="1296" y="2259"/>
                      <a:pt x="1383" y="2239"/>
                      <a:pt x="1464" y="2198"/>
                    </a:cubicBezTo>
                    <a:cubicBezTo>
                      <a:pt x="1744" y="2059"/>
                      <a:pt x="1856" y="1722"/>
                      <a:pt x="1717" y="1442"/>
                    </a:cubicBezTo>
                    <a:lnTo>
                      <a:pt x="1151" y="313"/>
                    </a:lnTo>
                    <a:cubicBezTo>
                      <a:pt x="1053" y="114"/>
                      <a:pt x="853" y="1"/>
                      <a:pt x="647" y="1"/>
                    </a:cubicBezTo>
                    <a:close/>
                  </a:path>
                </a:pathLst>
              </a:custGeom>
              <a:solidFill>
                <a:srgbClr val="EEEEE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435D74"/>
                  </a:solidFill>
                  <a:effectLst/>
                  <a:uLnTx/>
                  <a:uFillTx/>
                  <a:cs typeface="Arial"/>
                  <a:sym typeface="Arial"/>
                </a:endParaRPr>
              </a:p>
            </p:txBody>
          </p:sp>
          <p:sp>
            <p:nvSpPr>
              <p:cNvPr id="9" name="Google Shape;3752;p40">
                <a:extLst>
                  <a:ext uri="{FF2B5EF4-FFF2-40B4-BE49-F238E27FC236}">
                    <a16:creationId xmlns:a16="http://schemas.microsoft.com/office/drawing/2014/main" id="{4BA374EF-5A2F-E0BE-09D5-A346646ECD9E}"/>
                  </a:ext>
                </a:extLst>
              </p:cNvPr>
              <p:cNvSpPr/>
              <p:nvPr/>
            </p:nvSpPr>
            <p:spPr>
              <a:xfrm>
                <a:off x="3566525" y="249875"/>
                <a:ext cx="46400" cy="56475"/>
              </a:xfrm>
              <a:custGeom>
                <a:avLst/>
                <a:gdLst/>
                <a:ahLst/>
                <a:cxnLst/>
                <a:rect l="l" t="t" r="r" b="b"/>
                <a:pathLst>
                  <a:path w="1856" h="2259" extrusionOk="0">
                    <a:moveTo>
                      <a:pt x="1210" y="1"/>
                    </a:moveTo>
                    <a:cubicBezTo>
                      <a:pt x="1003" y="1"/>
                      <a:pt x="803" y="114"/>
                      <a:pt x="705" y="313"/>
                    </a:cubicBezTo>
                    <a:lnTo>
                      <a:pt x="139" y="1442"/>
                    </a:lnTo>
                    <a:cubicBezTo>
                      <a:pt x="1" y="1719"/>
                      <a:pt x="115" y="2059"/>
                      <a:pt x="392" y="2198"/>
                    </a:cubicBezTo>
                    <a:cubicBezTo>
                      <a:pt x="474" y="2239"/>
                      <a:pt x="561" y="2259"/>
                      <a:pt x="646" y="2259"/>
                    </a:cubicBezTo>
                    <a:cubicBezTo>
                      <a:pt x="852" y="2259"/>
                      <a:pt x="1051" y="2144"/>
                      <a:pt x="1151" y="1948"/>
                    </a:cubicBezTo>
                    <a:lnTo>
                      <a:pt x="1714" y="819"/>
                    </a:lnTo>
                    <a:cubicBezTo>
                      <a:pt x="1856" y="539"/>
                      <a:pt x="1741" y="198"/>
                      <a:pt x="1461" y="60"/>
                    </a:cubicBezTo>
                    <a:cubicBezTo>
                      <a:pt x="1381" y="20"/>
                      <a:pt x="1295" y="1"/>
                      <a:pt x="1210" y="1"/>
                    </a:cubicBezTo>
                    <a:close/>
                  </a:path>
                </a:pathLst>
              </a:custGeom>
              <a:solidFill>
                <a:srgbClr val="EEEEE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435D74"/>
                  </a:solidFill>
                  <a:effectLst/>
                  <a:uLnTx/>
                  <a:uFillTx/>
                  <a:cs typeface="Arial"/>
                  <a:sym typeface="Arial"/>
                </a:endParaRPr>
              </a:p>
            </p:txBody>
          </p:sp>
          <p:sp>
            <p:nvSpPr>
              <p:cNvPr id="10" name="Google Shape;3753;p40">
                <a:extLst>
                  <a:ext uri="{FF2B5EF4-FFF2-40B4-BE49-F238E27FC236}">
                    <a16:creationId xmlns:a16="http://schemas.microsoft.com/office/drawing/2014/main" id="{D013830F-6BAD-5819-F871-1D11A402B36A}"/>
                  </a:ext>
                </a:extLst>
              </p:cNvPr>
              <p:cNvSpPr/>
              <p:nvPr/>
            </p:nvSpPr>
            <p:spPr>
              <a:xfrm>
                <a:off x="3413250" y="334550"/>
                <a:ext cx="56500" cy="28250"/>
              </a:xfrm>
              <a:custGeom>
                <a:avLst/>
                <a:gdLst/>
                <a:ahLst/>
                <a:cxnLst/>
                <a:rect l="l" t="t" r="r" b="b"/>
                <a:pathLst>
                  <a:path w="2260" h="1130" extrusionOk="0">
                    <a:moveTo>
                      <a:pt x="567" y="0"/>
                    </a:moveTo>
                    <a:cubicBezTo>
                      <a:pt x="254" y="0"/>
                      <a:pt x="1" y="253"/>
                      <a:pt x="1" y="567"/>
                    </a:cubicBezTo>
                    <a:cubicBezTo>
                      <a:pt x="1" y="877"/>
                      <a:pt x="254" y="1130"/>
                      <a:pt x="567" y="1130"/>
                    </a:cubicBezTo>
                    <a:lnTo>
                      <a:pt x="1696" y="1130"/>
                    </a:lnTo>
                    <a:cubicBezTo>
                      <a:pt x="2006" y="1130"/>
                      <a:pt x="2259" y="877"/>
                      <a:pt x="2259" y="567"/>
                    </a:cubicBezTo>
                    <a:cubicBezTo>
                      <a:pt x="2259" y="253"/>
                      <a:pt x="2006" y="0"/>
                      <a:pt x="1696" y="0"/>
                    </a:cubicBezTo>
                    <a:close/>
                  </a:path>
                </a:pathLst>
              </a:custGeom>
              <a:solidFill>
                <a:srgbClr val="EEEEE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435D74"/>
                  </a:solidFill>
                  <a:effectLst/>
                  <a:uLnTx/>
                  <a:uFillTx/>
                  <a:cs typeface="Arial"/>
                  <a:sym typeface="Arial"/>
                </a:endParaRPr>
              </a:p>
            </p:txBody>
          </p:sp>
          <p:sp>
            <p:nvSpPr>
              <p:cNvPr id="11" name="Google Shape;3754;p40">
                <a:extLst>
                  <a:ext uri="{FF2B5EF4-FFF2-40B4-BE49-F238E27FC236}">
                    <a16:creationId xmlns:a16="http://schemas.microsoft.com/office/drawing/2014/main" id="{9968985C-D6D8-EF08-C508-D5980C233EE4}"/>
                  </a:ext>
                </a:extLst>
              </p:cNvPr>
              <p:cNvSpPr/>
              <p:nvPr/>
            </p:nvSpPr>
            <p:spPr>
              <a:xfrm>
                <a:off x="3300325" y="476675"/>
                <a:ext cx="84725" cy="254100"/>
              </a:xfrm>
              <a:custGeom>
                <a:avLst/>
                <a:gdLst/>
                <a:ahLst/>
                <a:cxnLst/>
                <a:rect l="l" t="t" r="r" b="b"/>
                <a:pathLst>
                  <a:path w="3389" h="10164" extrusionOk="0">
                    <a:moveTo>
                      <a:pt x="567" y="1"/>
                    </a:moveTo>
                    <a:cubicBezTo>
                      <a:pt x="254" y="1"/>
                      <a:pt x="1" y="251"/>
                      <a:pt x="1" y="564"/>
                    </a:cubicBezTo>
                    <a:lnTo>
                      <a:pt x="1" y="9598"/>
                    </a:lnTo>
                    <a:cubicBezTo>
                      <a:pt x="1" y="9911"/>
                      <a:pt x="254" y="10164"/>
                      <a:pt x="567" y="10164"/>
                    </a:cubicBezTo>
                    <a:lnTo>
                      <a:pt x="2825" y="10164"/>
                    </a:lnTo>
                    <a:cubicBezTo>
                      <a:pt x="3136" y="10164"/>
                      <a:pt x="3389" y="9911"/>
                      <a:pt x="3389" y="9598"/>
                    </a:cubicBezTo>
                    <a:lnTo>
                      <a:pt x="3389" y="564"/>
                    </a:lnTo>
                    <a:cubicBezTo>
                      <a:pt x="3389" y="251"/>
                      <a:pt x="3136" y="1"/>
                      <a:pt x="2825" y="1"/>
                    </a:cubicBezTo>
                    <a:close/>
                  </a:path>
                </a:pathLst>
              </a:custGeom>
              <a:solidFill>
                <a:srgbClr val="EEEEE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435D74"/>
                  </a:solidFill>
                  <a:effectLst/>
                  <a:uLnTx/>
                  <a:uFillTx/>
                  <a:cs typeface="Arial"/>
                  <a:sym typeface="Arial"/>
                </a:endParaRPr>
              </a:p>
            </p:txBody>
          </p:sp>
          <p:sp>
            <p:nvSpPr>
              <p:cNvPr id="12" name="Google Shape;3755;p40">
                <a:extLst>
                  <a:ext uri="{FF2B5EF4-FFF2-40B4-BE49-F238E27FC236}">
                    <a16:creationId xmlns:a16="http://schemas.microsoft.com/office/drawing/2014/main" id="{66F8C49C-0BA7-BA49-2882-796CD10F30CB}"/>
                  </a:ext>
                </a:extLst>
              </p:cNvPr>
              <p:cNvSpPr/>
              <p:nvPr/>
            </p:nvSpPr>
            <p:spPr>
              <a:xfrm>
                <a:off x="3413250" y="335525"/>
                <a:ext cx="320800" cy="395250"/>
              </a:xfrm>
              <a:custGeom>
                <a:avLst/>
                <a:gdLst/>
                <a:ahLst/>
                <a:cxnLst/>
                <a:rect l="l" t="t" r="r" b="b"/>
                <a:pathLst>
                  <a:path w="12832" h="15810" extrusionOk="0">
                    <a:moveTo>
                      <a:pt x="3954" y="1"/>
                    </a:moveTo>
                    <a:cubicBezTo>
                      <a:pt x="3641" y="1"/>
                      <a:pt x="3388" y="254"/>
                      <a:pt x="3388" y="564"/>
                    </a:cubicBezTo>
                    <a:cubicBezTo>
                      <a:pt x="3388" y="1871"/>
                      <a:pt x="2879" y="4225"/>
                      <a:pt x="1922" y="5186"/>
                    </a:cubicBezTo>
                    <a:cubicBezTo>
                      <a:pt x="1274" y="5830"/>
                      <a:pt x="723" y="6065"/>
                      <a:pt x="1" y="6427"/>
                    </a:cubicBezTo>
                    <a:lnTo>
                      <a:pt x="1" y="14897"/>
                    </a:lnTo>
                    <a:cubicBezTo>
                      <a:pt x="1109" y="15268"/>
                      <a:pt x="2515" y="15810"/>
                      <a:pt x="4659" y="15810"/>
                    </a:cubicBezTo>
                    <a:lnTo>
                      <a:pt x="8351" y="15810"/>
                    </a:lnTo>
                    <a:cubicBezTo>
                      <a:pt x="9567" y="15810"/>
                      <a:pt x="10516" y="14680"/>
                      <a:pt x="10046" y="13491"/>
                    </a:cubicBezTo>
                    <a:cubicBezTo>
                      <a:pt x="11019" y="13226"/>
                      <a:pt x="11546" y="12172"/>
                      <a:pt x="11175" y="11233"/>
                    </a:cubicBezTo>
                    <a:cubicBezTo>
                      <a:pt x="12386" y="10901"/>
                      <a:pt x="12832" y="9408"/>
                      <a:pt x="11992" y="8468"/>
                    </a:cubicBezTo>
                    <a:cubicBezTo>
                      <a:pt x="12314" y="8107"/>
                      <a:pt x="12467" y="7625"/>
                      <a:pt x="12410" y="7143"/>
                    </a:cubicBezTo>
                    <a:cubicBezTo>
                      <a:pt x="12311" y="6267"/>
                      <a:pt x="11495" y="5647"/>
                      <a:pt x="10612" y="5647"/>
                    </a:cubicBezTo>
                    <a:lnTo>
                      <a:pt x="6213" y="5647"/>
                    </a:lnTo>
                    <a:cubicBezTo>
                      <a:pt x="6586" y="4975"/>
                      <a:pt x="6785" y="3081"/>
                      <a:pt x="6776" y="2307"/>
                    </a:cubicBezTo>
                    <a:cubicBezTo>
                      <a:pt x="6761" y="1027"/>
                      <a:pt x="5701" y="1"/>
                      <a:pt x="4418" y="1"/>
                    </a:cubicBezTo>
                    <a:close/>
                  </a:path>
                </a:pathLst>
              </a:custGeom>
              <a:solidFill>
                <a:srgbClr val="EEEEE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435D74"/>
                  </a:solidFill>
                  <a:effectLst/>
                  <a:uLnTx/>
                  <a:uFillTx/>
                  <a:cs typeface="Arial"/>
                  <a:sym typeface="Arial"/>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5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5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2" grpId="0" animBg="1"/>
      <p:bldP spid="3654" grpId="0" animBg="1"/>
      <p:bldP spid="374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5B79D-F9C2-544F-5D7B-80C2C4338458}"/>
              </a:ext>
            </a:extLst>
          </p:cNvPr>
          <p:cNvSpPr>
            <a:spLocks noGrp="1"/>
          </p:cNvSpPr>
          <p:nvPr>
            <p:ph type="title"/>
          </p:nvPr>
        </p:nvSpPr>
        <p:spPr/>
        <p:txBody>
          <a:bodyPr/>
          <a:lstStyle/>
          <a:p>
            <a:r>
              <a:rPr lang="en-GB" dirty="0"/>
              <a:t>Compare with the Mark Scheme</a:t>
            </a:r>
          </a:p>
        </p:txBody>
      </p:sp>
      <p:pic>
        <p:nvPicPr>
          <p:cNvPr id="6" name="Picture 5">
            <a:extLst>
              <a:ext uri="{FF2B5EF4-FFF2-40B4-BE49-F238E27FC236}">
                <a16:creationId xmlns:a16="http://schemas.microsoft.com/office/drawing/2014/main" id="{3ACFDBD1-B752-126F-32E0-56E3A08BE102}"/>
              </a:ext>
            </a:extLst>
          </p:cNvPr>
          <p:cNvPicPr>
            <a:picLocks noChangeAspect="1"/>
          </p:cNvPicPr>
          <p:nvPr/>
        </p:nvPicPr>
        <p:blipFill>
          <a:blip r:embed="rId2"/>
          <a:stretch>
            <a:fillRect/>
          </a:stretch>
        </p:blipFill>
        <p:spPr>
          <a:xfrm>
            <a:off x="322133" y="1491343"/>
            <a:ext cx="11547734" cy="4950080"/>
          </a:xfrm>
          <a:prstGeom prst="rect">
            <a:avLst/>
          </a:prstGeom>
          <a:ln w="19050">
            <a:solidFill>
              <a:schemeClr val="tx1"/>
            </a:solidFill>
          </a:ln>
        </p:spPr>
      </p:pic>
    </p:spTree>
    <p:extLst>
      <p:ext uri="{BB962C8B-B14F-4D97-AF65-F5344CB8AC3E}">
        <p14:creationId xmlns:p14="http://schemas.microsoft.com/office/powerpoint/2010/main" val="1632793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DBA0C8-6992-3405-3E4B-AD9FF0EB66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EDF7DA-8160-F7C3-395A-DBE258583328}"/>
              </a:ext>
            </a:extLst>
          </p:cNvPr>
          <p:cNvSpPr>
            <a:spLocks noGrp="1"/>
          </p:cNvSpPr>
          <p:nvPr>
            <p:ph type="title"/>
          </p:nvPr>
        </p:nvSpPr>
        <p:spPr/>
        <p:txBody>
          <a:bodyPr/>
          <a:lstStyle/>
          <a:p>
            <a:r>
              <a:rPr lang="en-GB" dirty="0"/>
              <a:t>Compare with the Mark Scheme</a:t>
            </a:r>
          </a:p>
        </p:txBody>
      </p:sp>
      <p:pic>
        <p:nvPicPr>
          <p:cNvPr id="4" name="Picture 3">
            <a:extLst>
              <a:ext uri="{FF2B5EF4-FFF2-40B4-BE49-F238E27FC236}">
                <a16:creationId xmlns:a16="http://schemas.microsoft.com/office/drawing/2014/main" id="{CE313987-B431-39D2-F47C-12B34EC39658}"/>
              </a:ext>
            </a:extLst>
          </p:cNvPr>
          <p:cNvPicPr>
            <a:picLocks noChangeAspect="1"/>
          </p:cNvPicPr>
          <p:nvPr/>
        </p:nvPicPr>
        <p:blipFill>
          <a:blip r:embed="rId2"/>
          <a:stretch>
            <a:fillRect/>
          </a:stretch>
        </p:blipFill>
        <p:spPr>
          <a:xfrm>
            <a:off x="2552475" y="1176595"/>
            <a:ext cx="7516451" cy="5264828"/>
          </a:xfrm>
          <a:prstGeom prst="rect">
            <a:avLst/>
          </a:prstGeom>
          <a:ln w="19050">
            <a:solidFill>
              <a:schemeClr val="tx1"/>
            </a:solidFill>
          </a:ln>
        </p:spPr>
      </p:pic>
    </p:spTree>
    <p:extLst>
      <p:ext uri="{BB962C8B-B14F-4D97-AF65-F5344CB8AC3E}">
        <p14:creationId xmlns:p14="http://schemas.microsoft.com/office/powerpoint/2010/main" val="1308447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8319C-2CE8-2D03-F274-E19F185FFE82}"/>
              </a:ext>
            </a:extLst>
          </p:cNvPr>
          <p:cNvSpPr>
            <a:spLocks noGrp="1"/>
          </p:cNvSpPr>
          <p:nvPr>
            <p:ph type="title"/>
          </p:nvPr>
        </p:nvSpPr>
        <p:spPr/>
        <p:txBody>
          <a:bodyPr/>
          <a:lstStyle/>
          <a:p>
            <a:r>
              <a:rPr lang="en-US" dirty="0"/>
              <a:t>What is the purpose of an Introduction?</a:t>
            </a:r>
          </a:p>
        </p:txBody>
      </p:sp>
      <p:sp>
        <p:nvSpPr>
          <p:cNvPr id="44" name="Rectangle 43">
            <a:extLst>
              <a:ext uri="{FF2B5EF4-FFF2-40B4-BE49-F238E27FC236}">
                <a16:creationId xmlns:a16="http://schemas.microsoft.com/office/drawing/2014/main" id="{C64F72A6-FE70-C1BB-8502-B9DBF7A3ABA7}"/>
              </a:ext>
            </a:extLst>
          </p:cNvPr>
          <p:cNvSpPr/>
          <p:nvPr/>
        </p:nvSpPr>
        <p:spPr>
          <a:xfrm>
            <a:off x="391886" y="1023257"/>
            <a:ext cx="11430000" cy="4963886"/>
          </a:xfrm>
          <a:prstGeom prst="rect">
            <a:avLst/>
          </a:prstGeom>
          <a:solidFill>
            <a:srgbClr val="FAECE1"/>
          </a:solidFill>
          <a:ln>
            <a:solidFill>
              <a:srgbClr val="FAECE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8" name="Picture Placeholder 157" descr="Isometric drawing person climbing a mountain">
            <a:extLst>
              <a:ext uri="{FF2B5EF4-FFF2-40B4-BE49-F238E27FC236}">
                <a16:creationId xmlns:a16="http://schemas.microsoft.com/office/drawing/2014/main" id="{5AEC4904-7638-57CD-130D-B0230284BC5F}"/>
              </a:ext>
            </a:extLst>
          </p:cNvPr>
          <p:cNvPicPr>
            <a:picLocks noGrp="1" noChangeAspect="1"/>
          </p:cNvPicPr>
          <p:nvPr>
            <p:ph type="pic" sz="quarter" idx="26"/>
          </p:nvPr>
        </p:nvPicPr>
        <p:blipFill rotWithShape="1">
          <a:blip r:embed="rId2">
            <a:extLst>
              <a:ext uri="{96DAC541-7B7A-43D3-8B79-37D633B846F1}">
                <asvg:svgBlip xmlns:asvg="http://schemas.microsoft.com/office/drawing/2016/SVG/main" r:embed="rId3"/>
              </a:ext>
            </a:extLst>
          </a:blip>
          <a:srcRect t="8124" b="8124"/>
          <a:stretch/>
        </p:blipFill>
        <p:spPr/>
      </p:pic>
      <p:sp>
        <p:nvSpPr>
          <p:cNvPr id="45" name="Google Shape;3746;p40">
            <a:extLst>
              <a:ext uri="{FF2B5EF4-FFF2-40B4-BE49-F238E27FC236}">
                <a16:creationId xmlns:a16="http://schemas.microsoft.com/office/drawing/2014/main" id="{0BCE6852-D6C3-079C-D21C-EC982ECA508A}"/>
              </a:ext>
            </a:extLst>
          </p:cNvPr>
          <p:cNvSpPr txBox="1"/>
          <p:nvPr/>
        </p:nvSpPr>
        <p:spPr>
          <a:xfrm>
            <a:off x="791022" y="1273628"/>
            <a:ext cx="5634492" cy="4963886"/>
          </a:xfrm>
          <a:prstGeom prst="rect">
            <a:avLst/>
          </a:prstGeom>
          <a:noFill/>
          <a:ln>
            <a:noFill/>
          </a:ln>
        </p:spPr>
        <p:txBody>
          <a:bodyPr spcFirstLastPara="1" wrap="square" lIns="0" tIns="121900" rIns="0" bIns="121900" anchor="ctr" anchorCtr="0">
            <a:noAutofit/>
          </a:bodyPr>
          <a:lstStyle/>
          <a:p>
            <a:pPr lvl="0">
              <a:buClr>
                <a:schemeClr val="dk1"/>
              </a:buClr>
              <a:buSzPts val="1100"/>
            </a:pPr>
            <a:r>
              <a:rPr lang="en-US" sz="1600" dirty="0">
                <a:solidFill>
                  <a:schemeClr val="dk1"/>
                </a:solidFill>
                <a:latin typeface="Fira Sans"/>
                <a:ea typeface="Fira Sans"/>
                <a:cs typeface="Fira Sans"/>
                <a:sym typeface="Fira Sans"/>
              </a:rPr>
              <a:t>An introduction sets the stage by providing essential background and defining the topic's significance and scope. It clearly outlines what will be examined by breaking the subject into manageable parts and considering the target audience, using accessible language and defining any ambiguous terms. Additionally, it sets the tone and engages the reader from the outset, inviting them to explore the analysis further.</a:t>
            </a:r>
          </a:p>
          <a:p>
            <a:pPr lvl="0">
              <a:buClr>
                <a:schemeClr val="dk1"/>
              </a:buClr>
              <a:buSzPts val="1100"/>
            </a:pPr>
            <a:endParaRPr lang="en-US" sz="1600" dirty="0">
              <a:solidFill>
                <a:schemeClr val="dk1"/>
              </a:solidFill>
              <a:latin typeface="Fira Sans"/>
              <a:ea typeface="Fira Sans"/>
              <a:cs typeface="Fira Sans"/>
              <a:sym typeface="Fira Sans"/>
            </a:endParaRPr>
          </a:p>
          <a:p>
            <a:pPr lvl="0">
              <a:buClr>
                <a:schemeClr val="dk1"/>
              </a:buClr>
              <a:buSzPts val="1100"/>
            </a:pPr>
            <a:endParaRPr lang="en-US" sz="1600" dirty="0">
              <a:solidFill>
                <a:schemeClr val="dk1"/>
              </a:solidFill>
              <a:latin typeface="Fira Sans"/>
              <a:ea typeface="Fira Sans"/>
              <a:cs typeface="Fira Sans"/>
              <a:sym typeface="Fira Sans"/>
            </a:endParaRPr>
          </a:p>
          <a:p>
            <a:pPr lvl="0">
              <a:buClr>
                <a:schemeClr val="dk1"/>
              </a:buClr>
              <a:buSzPts val="1100"/>
            </a:pPr>
            <a:endParaRPr lang="en-US" sz="1600" dirty="0">
              <a:solidFill>
                <a:schemeClr val="dk1"/>
              </a:solidFill>
              <a:latin typeface="Fira Sans"/>
              <a:ea typeface="Fira Sans"/>
              <a:cs typeface="Fira Sans"/>
              <a:sym typeface="Fira Sans"/>
            </a:endParaRPr>
          </a:p>
          <a:p>
            <a:pPr lvl="0">
              <a:buClr>
                <a:schemeClr val="dk1"/>
              </a:buClr>
              <a:buSzPts val="1100"/>
            </a:pPr>
            <a:r>
              <a:rPr lang="en-US" sz="1600" dirty="0">
                <a:solidFill>
                  <a:schemeClr val="dk1"/>
                </a:solidFill>
                <a:latin typeface="Fira Sans"/>
                <a:ea typeface="Fira Sans"/>
                <a:cs typeface="Fira Sans"/>
                <a:sym typeface="Fira Sans"/>
              </a:rPr>
              <a:t>The introduction should explain the significance of the topic and indicate who will benefit from or be affected by the subject matter. This might involve discussing the broader impact of the digital solution or why certain criteria are crucial in evaluating its performance.</a:t>
            </a:r>
            <a:endParaRPr sz="1600" dirty="0">
              <a:solidFill>
                <a:schemeClr val="dk1"/>
              </a:solidFill>
              <a:latin typeface="Fira Sans"/>
              <a:ea typeface="Fira Sans"/>
              <a:cs typeface="Fira Sans"/>
              <a:sym typeface="Fira Sans"/>
            </a:endParaRPr>
          </a:p>
        </p:txBody>
      </p:sp>
    </p:spTree>
    <p:extLst>
      <p:ext uri="{BB962C8B-B14F-4D97-AF65-F5344CB8AC3E}">
        <p14:creationId xmlns:p14="http://schemas.microsoft.com/office/powerpoint/2010/main" val="769332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AC388-F61F-84BD-8804-5C6298FD669E}"/>
              </a:ext>
            </a:extLst>
          </p:cNvPr>
          <p:cNvSpPr>
            <a:spLocks noGrp="1"/>
          </p:cNvSpPr>
          <p:nvPr>
            <p:ph type="title"/>
          </p:nvPr>
        </p:nvSpPr>
        <p:spPr/>
        <p:txBody>
          <a:bodyPr/>
          <a:lstStyle/>
          <a:p>
            <a:r>
              <a:rPr lang="en-US" dirty="0"/>
              <a:t>How would you begin an evaluation?</a:t>
            </a:r>
            <a:endParaRPr lang="en-GB" dirty="0"/>
          </a:p>
        </p:txBody>
      </p:sp>
      <p:graphicFrame>
        <p:nvGraphicFramePr>
          <p:cNvPr id="5" name="Table 4">
            <a:extLst>
              <a:ext uri="{FF2B5EF4-FFF2-40B4-BE49-F238E27FC236}">
                <a16:creationId xmlns:a16="http://schemas.microsoft.com/office/drawing/2014/main" id="{6D53192C-1909-C8AF-B6C8-A91E6F625B58}"/>
              </a:ext>
            </a:extLst>
          </p:cNvPr>
          <p:cNvGraphicFramePr>
            <a:graphicFrameLocks noGrp="1"/>
          </p:cNvGraphicFramePr>
          <p:nvPr>
            <p:extLst>
              <p:ext uri="{D42A27DB-BD31-4B8C-83A1-F6EECF244321}">
                <p14:modId xmlns:p14="http://schemas.microsoft.com/office/powerpoint/2010/main" val="2757890126"/>
              </p:ext>
            </p:extLst>
          </p:nvPr>
        </p:nvGraphicFramePr>
        <p:xfrm>
          <a:off x="464457" y="1133856"/>
          <a:ext cx="11263086" cy="5307569"/>
        </p:xfrm>
        <a:graphic>
          <a:graphicData uri="http://schemas.openxmlformats.org/drawingml/2006/table">
            <a:tbl>
              <a:tblPr firstRow="1" bandRow="1">
                <a:tableStyleId>{F5AB1C69-6EDB-4FF4-983F-18BD219EF322}</a:tableStyleId>
              </a:tblPr>
              <a:tblGrid>
                <a:gridCol w="5631543">
                  <a:extLst>
                    <a:ext uri="{9D8B030D-6E8A-4147-A177-3AD203B41FA5}">
                      <a16:colId xmlns:a16="http://schemas.microsoft.com/office/drawing/2014/main" val="1383174698"/>
                    </a:ext>
                  </a:extLst>
                </a:gridCol>
                <a:gridCol w="5631543">
                  <a:extLst>
                    <a:ext uri="{9D8B030D-6E8A-4147-A177-3AD203B41FA5}">
                      <a16:colId xmlns:a16="http://schemas.microsoft.com/office/drawing/2014/main" val="2586982038"/>
                    </a:ext>
                  </a:extLst>
                </a:gridCol>
              </a:tblGrid>
              <a:tr h="398204">
                <a:tc>
                  <a:txBody>
                    <a:bodyPr/>
                    <a:lstStyle/>
                    <a:p>
                      <a:r>
                        <a:rPr lang="en-GB" dirty="0"/>
                        <a:t>Begin your Point.</a:t>
                      </a:r>
                    </a:p>
                  </a:txBody>
                  <a:tcPr/>
                </a:tc>
                <a:tc>
                  <a:txBody>
                    <a:bodyPr/>
                    <a:lstStyle/>
                    <a:p>
                      <a:r>
                        <a:rPr lang="en-GB" dirty="0"/>
                        <a:t>Uses</a:t>
                      </a:r>
                    </a:p>
                  </a:txBody>
                  <a:tcPr/>
                </a:tc>
                <a:extLst>
                  <a:ext uri="{0D108BD9-81ED-4DB2-BD59-A6C34878D82A}">
                    <a16:rowId xmlns:a16="http://schemas.microsoft.com/office/drawing/2014/main" val="2792792460"/>
                  </a:ext>
                </a:extLst>
              </a:tr>
              <a:tr h="981873">
                <a:tc>
                  <a:txBody>
                    <a:bodyPr/>
                    <a:lstStyle/>
                    <a:p>
                      <a:r>
                        <a:rPr lang="en-GB" dirty="0"/>
                        <a:t>The prototype demonstrates…</a:t>
                      </a:r>
                    </a:p>
                  </a:txBody>
                  <a:tcPr/>
                </a:tc>
                <a:tc>
                  <a:txBody>
                    <a:bodyPr/>
                    <a:lstStyle/>
                    <a:p>
                      <a:r>
                        <a:rPr lang="en-US" dirty="0"/>
                        <a:t>Use this when highlighting how a feature or asset shows evidence of meeting certain requirements.</a:t>
                      </a:r>
                      <a:endParaRPr lang="en-GB" dirty="0"/>
                    </a:p>
                  </a:txBody>
                  <a:tcPr/>
                </a:tc>
                <a:extLst>
                  <a:ext uri="{0D108BD9-81ED-4DB2-BD59-A6C34878D82A}">
                    <a16:rowId xmlns:a16="http://schemas.microsoft.com/office/drawing/2014/main" val="3275119286"/>
                  </a:ext>
                </a:extLst>
              </a:tr>
              <a:tr h="981873">
                <a:tc>
                  <a:txBody>
                    <a:bodyPr/>
                    <a:lstStyle/>
                    <a:p>
                      <a:r>
                        <a:rPr lang="en-GB" dirty="0"/>
                        <a:t>User feedback indicates that…</a:t>
                      </a:r>
                    </a:p>
                  </a:txBody>
                  <a:tcPr/>
                </a:tc>
                <a:tc>
                  <a:txBody>
                    <a:bodyPr/>
                    <a:lstStyle/>
                    <a:p>
                      <a:r>
                        <a:rPr lang="en-US" dirty="0"/>
                        <a:t>Ideal for introducing insights gathered from testing or surveys, showing how feedback shapes your evaluation.</a:t>
                      </a:r>
                      <a:endParaRPr lang="en-GB" dirty="0"/>
                    </a:p>
                  </a:txBody>
                  <a:tcPr/>
                </a:tc>
                <a:extLst>
                  <a:ext uri="{0D108BD9-81ED-4DB2-BD59-A6C34878D82A}">
                    <a16:rowId xmlns:a16="http://schemas.microsoft.com/office/drawing/2014/main" val="437588105"/>
                  </a:ext>
                </a:extLst>
              </a:tr>
              <a:tr h="981873">
                <a:tc>
                  <a:txBody>
                    <a:bodyPr/>
                    <a:lstStyle/>
                    <a:p>
                      <a:r>
                        <a:rPr lang="en-US" dirty="0"/>
                        <a:t>In terms of functional requirements…</a:t>
                      </a:r>
                      <a:endParaRPr lang="en-GB" dirty="0"/>
                    </a:p>
                  </a:txBody>
                  <a:tcPr/>
                </a:tc>
                <a:tc>
                  <a:txBody>
                    <a:bodyPr/>
                    <a:lstStyle/>
                    <a:p>
                      <a:r>
                        <a:rPr lang="en-US" dirty="0"/>
                        <a:t>Helpful for focusing specifically on whether or not the solution meets the fundamental technical needs.</a:t>
                      </a:r>
                      <a:endParaRPr lang="en-GB" dirty="0"/>
                    </a:p>
                  </a:txBody>
                  <a:tcPr/>
                </a:tc>
                <a:extLst>
                  <a:ext uri="{0D108BD9-81ED-4DB2-BD59-A6C34878D82A}">
                    <a16:rowId xmlns:a16="http://schemas.microsoft.com/office/drawing/2014/main" val="3606129113"/>
                  </a:ext>
                </a:extLst>
              </a:tr>
              <a:tr h="981873">
                <a:tc>
                  <a:txBody>
                    <a:bodyPr/>
                    <a:lstStyle/>
                    <a:p>
                      <a:r>
                        <a:rPr lang="en-US" dirty="0"/>
                        <a:t>With regard to non‑functional requirements…</a:t>
                      </a:r>
                      <a:endParaRPr lang="en-GB" dirty="0"/>
                    </a:p>
                  </a:txBody>
                  <a:tcPr/>
                </a:tc>
                <a:tc>
                  <a:txBody>
                    <a:bodyPr/>
                    <a:lstStyle/>
                    <a:p>
                      <a:r>
                        <a:rPr lang="en-US" dirty="0"/>
                        <a:t>Good for discussing aspects like usability, performance, security, or maintainability.</a:t>
                      </a:r>
                      <a:endParaRPr lang="en-GB" dirty="0"/>
                    </a:p>
                  </a:txBody>
                  <a:tcPr/>
                </a:tc>
                <a:extLst>
                  <a:ext uri="{0D108BD9-81ED-4DB2-BD59-A6C34878D82A}">
                    <a16:rowId xmlns:a16="http://schemas.microsoft.com/office/drawing/2014/main" val="3071689590"/>
                  </a:ext>
                </a:extLst>
              </a:tr>
              <a:tr h="981873">
                <a:tc>
                  <a:txBody>
                    <a:bodyPr/>
                    <a:lstStyle/>
                    <a:p>
                      <a:r>
                        <a:rPr lang="en-US" dirty="0"/>
                        <a:t>Legally and ethically, the solution addresses…</a:t>
                      </a:r>
                      <a:endParaRPr lang="en-GB" dirty="0"/>
                    </a:p>
                  </a:txBody>
                  <a:tcPr/>
                </a:tc>
                <a:tc>
                  <a:txBody>
                    <a:bodyPr/>
                    <a:lstStyle/>
                    <a:p>
                      <a:r>
                        <a:rPr lang="en-US" dirty="0"/>
                        <a:t>Use this to evaluate compliance with copyright, data protection (GDPR), or other ethical considerations.</a:t>
                      </a:r>
                      <a:endParaRPr lang="en-GB" dirty="0"/>
                    </a:p>
                  </a:txBody>
                  <a:tcPr/>
                </a:tc>
                <a:extLst>
                  <a:ext uri="{0D108BD9-81ED-4DB2-BD59-A6C34878D82A}">
                    <a16:rowId xmlns:a16="http://schemas.microsoft.com/office/drawing/2014/main" val="4188752580"/>
                  </a:ext>
                </a:extLst>
              </a:tr>
            </a:tbl>
          </a:graphicData>
        </a:graphic>
      </p:graphicFrame>
      <p:sp>
        <p:nvSpPr>
          <p:cNvPr id="6" name="Rectangle 5">
            <a:extLst>
              <a:ext uri="{FF2B5EF4-FFF2-40B4-BE49-F238E27FC236}">
                <a16:creationId xmlns:a16="http://schemas.microsoft.com/office/drawing/2014/main" id="{5EF0EE1D-DEEF-02F9-40AD-CD1B8E640F3E}"/>
              </a:ext>
            </a:extLst>
          </p:cNvPr>
          <p:cNvSpPr/>
          <p:nvPr/>
        </p:nvSpPr>
        <p:spPr>
          <a:xfrm>
            <a:off x="522514" y="2579914"/>
            <a:ext cx="3831772" cy="620486"/>
          </a:xfrm>
          <a:prstGeom prst="rect">
            <a:avLst/>
          </a:prstGeom>
          <a:solidFill>
            <a:srgbClr val="FFEDED"/>
          </a:solidFill>
          <a:ln>
            <a:solidFill>
              <a:srgbClr val="FAECE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0FFD80AA-6429-0A27-5137-D8E1BA910DF1}"/>
              </a:ext>
            </a:extLst>
          </p:cNvPr>
          <p:cNvSpPr/>
          <p:nvPr/>
        </p:nvSpPr>
        <p:spPr>
          <a:xfrm>
            <a:off x="6172200" y="2579914"/>
            <a:ext cx="5399314" cy="849086"/>
          </a:xfrm>
          <a:prstGeom prst="rect">
            <a:avLst/>
          </a:prstGeom>
          <a:solidFill>
            <a:srgbClr val="FFEDED"/>
          </a:solidFill>
          <a:ln>
            <a:solidFill>
              <a:srgbClr val="FAECE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055D7573-6F65-DCB5-DBA2-55FAC85DAD01}"/>
              </a:ext>
            </a:extLst>
          </p:cNvPr>
          <p:cNvSpPr/>
          <p:nvPr/>
        </p:nvSpPr>
        <p:spPr>
          <a:xfrm>
            <a:off x="522514" y="3558168"/>
            <a:ext cx="3831772" cy="620486"/>
          </a:xfrm>
          <a:prstGeom prst="rect">
            <a:avLst/>
          </a:prstGeom>
          <a:solidFill>
            <a:srgbClr val="FFD9D9"/>
          </a:solidFill>
          <a:ln>
            <a:solidFill>
              <a:srgbClr val="FFD9D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DBB47089-3777-B3B8-DD8F-3C8ECE03D237}"/>
              </a:ext>
            </a:extLst>
          </p:cNvPr>
          <p:cNvSpPr/>
          <p:nvPr/>
        </p:nvSpPr>
        <p:spPr>
          <a:xfrm>
            <a:off x="6172200" y="3558168"/>
            <a:ext cx="5399314" cy="849086"/>
          </a:xfrm>
          <a:prstGeom prst="rect">
            <a:avLst/>
          </a:prstGeom>
          <a:solidFill>
            <a:srgbClr val="FFD9D9"/>
          </a:solidFill>
          <a:ln>
            <a:solidFill>
              <a:srgbClr val="FFD9D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7FB025C1-9287-8BB9-EAC9-225DB8ED3979}"/>
              </a:ext>
            </a:extLst>
          </p:cNvPr>
          <p:cNvSpPr/>
          <p:nvPr/>
        </p:nvSpPr>
        <p:spPr>
          <a:xfrm>
            <a:off x="504371" y="4513920"/>
            <a:ext cx="4873171" cy="620486"/>
          </a:xfrm>
          <a:prstGeom prst="rect">
            <a:avLst/>
          </a:prstGeom>
          <a:solidFill>
            <a:srgbClr val="FFEDED"/>
          </a:solidFill>
          <a:ln>
            <a:solidFill>
              <a:srgbClr val="FAECE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816E3119-95CB-0D3B-0B50-2D9B329A375D}"/>
              </a:ext>
            </a:extLst>
          </p:cNvPr>
          <p:cNvSpPr/>
          <p:nvPr/>
        </p:nvSpPr>
        <p:spPr>
          <a:xfrm>
            <a:off x="6154058" y="4513920"/>
            <a:ext cx="5399314" cy="849086"/>
          </a:xfrm>
          <a:prstGeom prst="rect">
            <a:avLst/>
          </a:prstGeom>
          <a:solidFill>
            <a:srgbClr val="FFEDED"/>
          </a:solidFill>
          <a:ln>
            <a:solidFill>
              <a:srgbClr val="FAECE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C5A2AC8F-316F-6673-B25A-BC9EDACB3A8F}"/>
              </a:ext>
            </a:extLst>
          </p:cNvPr>
          <p:cNvSpPr/>
          <p:nvPr/>
        </p:nvSpPr>
        <p:spPr>
          <a:xfrm>
            <a:off x="522514" y="5477672"/>
            <a:ext cx="4855028" cy="620486"/>
          </a:xfrm>
          <a:prstGeom prst="rect">
            <a:avLst/>
          </a:prstGeom>
          <a:solidFill>
            <a:srgbClr val="FFD9D9"/>
          </a:solidFill>
          <a:ln>
            <a:solidFill>
              <a:srgbClr val="FFD9D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AF664926-F720-2F45-42B6-4D7A7ABEE886}"/>
              </a:ext>
            </a:extLst>
          </p:cNvPr>
          <p:cNvSpPr/>
          <p:nvPr/>
        </p:nvSpPr>
        <p:spPr>
          <a:xfrm>
            <a:off x="6172200" y="5477672"/>
            <a:ext cx="5399314" cy="849086"/>
          </a:xfrm>
          <a:prstGeom prst="rect">
            <a:avLst/>
          </a:prstGeom>
          <a:solidFill>
            <a:srgbClr val="FFD9D9"/>
          </a:solidFill>
          <a:ln>
            <a:solidFill>
              <a:srgbClr val="FFD9D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91958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CAD31-4708-300C-1625-0BAB6434FF2D}"/>
              </a:ext>
            </a:extLst>
          </p:cNvPr>
          <p:cNvSpPr>
            <a:spLocks noGrp="1"/>
          </p:cNvSpPr>
          <p:nvPr>
            <p:ph type="title"/>
          </p:nvPr>
        </p:nvSpPr>
        <p:spPr>
          <a:xfrm>
            <a:off x="702094" y="165179"/>
            <a:ext cx="10515600" cy="745646"/>
          </a:xfrm>
        </p:spPr>
        <p:txBody>
          <a:bodyPr>
            <a:normAutofit/>
          </a:bodyPr>
          <a:lstStyle/>
          <a:p>
            <a:r>
              <a:rPr lang="en-GB" sz="4400" dirty="0"/>
              <a:t>FIRST SENTENCES</a:t>
            </a:r>
          </a:p>
        </p:txBody>
      </p:sp>
      <p:sp>
        <p:nvSpPr>
          <p:cNvPr id="3" name="Content Placeholder 2">
            <a:extLst>
              <a:ext uri="{FF2B5EF4-FFF2-40B4-BE49-F238E27FC236}">
                <a16:creationId xmlns:a16="http://schemas.microsoft.com/office/drawing/2014/main" id="{C8202014-F4CC-7292-9BD6-BA5B34CED30B}"/>
              </a:ext>
            </a:extLst>
          </p:cNvPr>
          <p:cNvSpPr>
            <a:spLocks noGrp="1"/>
          </p:cNvSpPr>
          <p:nvPr>
            <p:ph idx="1"/>
          </p:nvPr>
        </p:nvSpPr>
        <p:spPr>
          <a:xfrm>
            <a:off x="511628" y="1792736"/>
            <a:ext cx="5758543" cy="4351338"/>
          </a:xfrm>
        </p:spPr>
        <p:txBody>
          <a:bodyPr>
            <a:normAutofit/>
          </a:bodyPr>
          <a:lstStyle/>
          <a:p>
            <a:pPr marL="0" indent="0">
              <a:buNone/>
            </a:pPr>
            <a:r>
              <a:rPr lang="en-GB" sz="1800" dirty="0"/>
              <a:t>What comes first sets the tone. It must.</a:t>
            </a:r>
          </a:p>
          <a:p>
            <a:pPr marL="0" indent="0">
              <a:buNone/>
            </a:pPr>
            <a:endParaRPr lang="en-GB" sz="1800" dirty="0"/>
          </a:p>
          <a:p>
            <a:pPr marL="0" indent="0">
              <a:buNone/>
            </a:pPr>
            <a:r>
              <a:rPr lang="en-GB" sz="1800" dirty="0"/>
              <a:t>In an essay, the first sentence of a paragraph ought to indicate what that paragraph is about. If it does not, there is a high risk of logical confusion developing. This makes the writing less clear. </a:t>
            </a:r>
          </a:p>
          <a:p>
            <a:pPr marL="0" indent="0">
              <a:buNone/>
            </a:pPr>
            <a:endParaRPr lang="en-GB" sz="1800" dirty="0"/>
          </a:p>
          <a:p>
            <a:pPr marL="0" indent="0">
              <a:buNone/>
            </a:pPr>
            <a:r>
              <a:rPr lang="en-GB" sz="1800" dirty="0"/>
              <a:t>The purpose of an essay is to communicate understanding, argument and judgement. Therefore, one should always strive for clarity and sense. From the first sentence, to the last.</a:t>
            </a:r>
          </a:p>
          <a:p>
            <a:pPr marL="0" indent="0">
              <a:buNone/>
            </a:pPr>
            <a:endParaRPr lang="en-GB" sz="1800" dirty="0"/>
          </a:p>
        </p:txBody>
      </p:sp>
      <p:graphicFrame>
        <p:nvGraphicFramePr>
          <p:cNvPr id="4" name="Diagram 3">
            <a:extLst>
              <a:ext uri="{FF2B5EF4-FFF2-40B4-BE49-F238E27FC236}">
                <a16:creationId xmlns:a16="http://schemas.microsoft.com/office/drawing/2014/main" id="{8233E6C3-48BC-829A-0E34-25383208DBC7}"/>
              </a:ext>
            </a:extLst>
          </p:cNvPr>
          <p:cNvGraphicFramePr/>
          <p:nvPr/>
        </p:nvGraphicFramePr>
        <p:xfrm>
          <a:off x="5614592" y="1150310"/>
          <a:ext cx="6577408" cy="49937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4004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C130B-30ED-1439-10FC-AF2C0FDA6AD1}"/>
              </a:ext>
            </a:extLst>
          </p:cNvPr>
          <p:cNvSpPr>
            <a:spLocks noGrp="1"/>
          </p:cNvSpPr>
          <p:nvPr>
            <p:ph type="title"/>
          </p:nvPr>
        </p:nvSpPr>
        <p:spPr/>
        <p:txBody>
          <a:bodyPr/>
          <a:lstStyle/>
          <a:p>
            <a:r>
              <a:rPr lang="en-GB" dirty="0"/>
              <a:t>The main body </a:t>
            </a:r>
          </a:p>
        </p:txBody>
      </p:sp>
      <p:pic>
        <p:nvPicPr>
          <p:cNvPr id="5" name="Picture Placeholder 18" descr="Isometric Drawing">
            <a:extLst>
              <a:ext uri="{FF2B5EF4-FFF2-40B4-BE49-F238E27FC236}">
                <a16:creationId xmlns:a16="http://schemas.microsoft.com/office/drawing/2014/main" id="{B395FD1A-BBDB-C2D0-3F62-408089F0A382}"/>
              </a:ext>
            </a:extLst>
          </p:cNvPr>
          <p:cNvPicPr>
            <a:picLocks noGrp="1" noChangeAspect="1"/>
          </p:cNvPicPr>
          <p:nvPr>
            <p:ph type="pic" sz="quarter" idx="26"/>
          </p:nvPr>
        </p:nvPicPr>
        <p:blipFill rotWithShape="1">
          <a:blip r:embed="rId2">
            <a:extLst>
              <a:ext uri="{96DAC541-7B7A-43D3-8B79-37D633B846F1}">
                <asvg:svgBlip xmlns:asvg="http://schemas.microsoft.com/office/drawing/2016/SVG/main" r:embed="rId3"/>
              </a:ext>
            </a:extLst>
          </a:blip>
          <a:srcRect l="6647" r="6647"/>
          <a:stretch/>
        </p:blipFill>
        <p:spPr>
          <a:xfrm>
            <a:off x="0" y="4763983"/>
            <a:ext cx="3501736" cy="2303391"/>
          </a:xfrm>
        </p:spPr>
      </p:pic>
      <p:sp>
        <p:nvSpPr>
          <p:cNvPr id="6" name="Google Shape;3746;p40">
            <a:extLst>
              <a:ext uri="{FF2B5EF4-FFF2-40B4-BE49-F238E27FC236}">
                <a16:creationId xmlns:a16="http://schemas.microsoft.com/office/drawing/2014/main" id="{F6084D1C-8A72-C6D5-9FC3-420D040DDE30}"/>
              </a:ext>
            </a:extLst>
          </p:cNvPr>
          <p:cNvSpPr txBox="1"/>
          <p:nvPr/>
        </p:nvSpPr>
        <p:spPr>
          <a:xfrm>
            <a:off x="5526306" y="1477537"/>
            <a:ext cx="6219379" cy="5108320"/>
          </a:xfrm>
          <a:prstGeom prst="rect">
            <a:avLst/>
          </a:prstGeom>
          <a:noFill/>
          <a:ln>
            <a:noFill/>
          </a:ln>
        </p:spPr>
        <p:txBody>
          <a:bodyPr spcFirstLastPara="1" wrap="square" lIns="0" tIns="121900" rIns="0" bIns="121900" anchor="ctr" anchorCtr="0">
            <a:noAutofit/>
          </a:bodyPr>
          <a:lstStyle/>
          <a:p>
            <a:pPr lvl="0">
              <a:buClr>
                <a:schemeClr val="dk1"/>
              </a:buClr>
              <a:buSzPts val="1100"/>
            </a:pPr>
            <a:r>
              <a:rPr lang="en-US" sz="1600" dirty="0">
                <a:solidFill>
                  <a:schemeClr val="dk1"/>
                </a:solidFill>
                <a:latin typeface="Fira Sans"/>
                <a:ea typeface="Fira Sans"/>
                <a:cs typeface="Fira Sans"/>
                <a:sym typeface="Fira Sans"/>
              </a:rPr>
              <a:t>The body of an essay is the central part where the main arguments are developed. It is typically the longest section, as it needs to cover all key points that support the statement or topic. Each paragraph focuses on one idea and begins with a topic sentence that outlines its main point. Evidence and analysis are then provided to support this point, followed by a concluding sentence that ties it back to the central argument. The number of paragraphs depends on how many points are necessary to fully support the essay’s thesis. </a:t>
            </a:r>
          </a:p>
          <a:p>
            <a:pPr lvl="0">
              <a:buClr>
                <a:schemeClr val="dk1"/>
              </a:buClr>
              <a:buSzPts val="1100"/>
            </a:pPr>
            <a:endParaRPr lang="en-US" sz="1600" dirty="0">
              <a:solidFill>
                <a:schemeClr val="dk1"/>
              </a:solidFill>
              <a:latin typeface="Fira Sans"/>
              <a:ea typeface="Fira Sans"/>
              <a:cs typeface="Fira Sans"/>
              <a:sym typeface="Fira Sans"/>
            </a:endParaRPr>
          </a:p>
          <a:p>
            <a:pPr lvl="0">
              <a:buClr>
                <a:schemeClr val="dk1"/>
              </a:buClr>
              <a:buSzPts val="1100"/>
            </a:pPr>
            <a:endParaRPr lang="en-US" sz="1600" dirty="0">
              <a:solidFill>
                <a:schemeClr val="dk1"/>
              </a:solidFill>
              <a:latin typeface="Fira Sans"/>
              <a:ea typeface="Fira Sans"/>
              <a:cs typeface="Fira Sans"/>
              <a:sym typeface="Fira Sans"/>
            </a:endParaRPr>
          </a:p>
          <a:p>
            <a:pPr lvl="0">
              <a:buClr>
                <a:schemeClr val="dk1"/>
              </a:buClr>
              <a:buSzPts val="1100"/>
            </a:pPr>
            <a:r>
              <a:rPr lang="en-US" sz="1600" dirty="0">
                <a:solidFill>
                  <a:schemeClr val="dk1"/>
                </a:solidFill>
                <a:latin typeface="Fira Sans"/>
                <a:ea typeface="Fira Sans"/>
                <a:cs typeface="Fira Sans"/>
                <a:sym typeface="Fira Sans"/>
              </a:rPr>
              <a:t>The body of an essay is the central foundation where the writer presents the key arguments introduced in the introduction. It is typically the longest section because it must develop each controlling idea in depth. Each paragraph focuses on one main point, supported by evidence and analysis. A concluding or transitional sentence ties each paragraph back to the overarching topic. The total number of paragraphs depends on how many points are needed to validate the essay’s main argument.</a:t>
            </a:r>
            <a:endParaRPr sz="1600" dirty="0">
              <a:solidFill>
                <a:schemeClr val="dk1"/>
              </a:solidFill>
              <a:latin typeface="Fira Sans"/>
              <a:ea typeface="Fira Sans"/>
              <a:cs typeface="Fira Sans"/>
              <a:sym typeface="Fira Sans"/>
            </a:endParaRPr>
          </a:p>
        </p:txBody>
      </p:sp>
      <p:graphicFrame>
        <p:nvGraphicFramePr>
          <p:cNvPr id="7" name="Table 5">
            <a:extLst>
              <a:ext uri="{FF2B5EF4-FFF2-40B4-BE49-F238E27FC236}">
                <a16:creationId xmlns:a16="http://schemas.microsoft.com/office/drawing/2014/main" id="{546CBC04-A433-A4A4-02E7-D7C41BD26095}"/>
              </a:ext>
            </a:extLst>
          </p:cNvPr>
          <p:cNvGraphicFramePr>
            <a:graphicFrameLocks noGrp="1"/>
          </p:cNvGraphicFramePr>
          <p:nvPr>
            <p:extLst>
              <p:ext uri="{D42A27DB-BD31-4B8C-83A1-F6EECF244321}">
                <p14:modId xmlns:p14="http://schemas.microsoft.com/office/powerpoint/2010/main" val="2083897497"/>
              </p:ext>
            </p:extLst>
          </p:nvPr>
        </p:nvGraphicFramePr>
        <p:xfrm>
          <a:off x="639841" y="1780450"/>
          <a:ext cx="4064000" cy="2510242"/>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732691156"/>
                    </a:ext>
                  </a:extLst>
                </a:gridCol>
              </a:tblGrid>
              <a:tr h="480655">
                <a:tc>
                  <a:txBody>
                    <a:bodyPr/>
                    <a:lstStyle/>
                    <a:p>
                      <a:r>
                        <a:rPr lang="en-GB" dirty="0">
                          <a:solidFill>
                            <a:schemeClr val="tx1"/>
                          </a:solidFill>
                        </a:rPr>
                        <a:t>Topic Sentence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D9D9"/>
                    </a:solidFill>
                  </a:tcPr>
                </a:tc>
                <a:extLst>
                  <a:ext uri="{0D108BD9-81ED-4DB2-BD59-A6C34878D82A}">
                    <a16:rowId xmlns:a16="http://schemas.microsoft.com/office/drawing/2014/main" val="1701329077"/>
                  </a:ext>
                </a:extLst>
              </a:tr>
              <a:tr h="1548932">
                <a:tc>
                  <a:txBody>
                    <a:bodyPr/>
                    <a:lstStyle/>
                    <a:p>
                      <a:pPr marL="342900" indent="-342900">
                        <a:buAutoNum type="alphaUcPeriod"/>
                      </a:pPr>
                      <a:r>
                        <a:rPr lang="en-GB" dirty="0">
                          <a:solidFill>
                            <a:schemeClr val="tx1"/>
                          </a:solidFill>
                        </a:rPr>
                        <a:t>Support </a:t>
                      </a:r>
                    </a:p>
                    <a:p>
                      <a:pPr marL="342900" indent="-342900">
                        <a:buAutoNum type="alphaUcPeriod"/>
                      </a:pPr>
                      <a:r>
                        <a:rPr lang="en-GB" dirty="0">
                          <a:solidFill>
                            <a:schemeClr val="tx1"/>
                          </a:solidFill>
                        </a:rPr>
                        <a:t>Evidence (Sharpe, 2025)</a:t>
                      </a:r>
                    </a:p>
                    <a:p>
                      <a:pPr marL="342900" indent="-342900">
                        <a:buAutoNum type="alphaUcPeriod"/>
                      </a:pPr>
                      <a:r>
                        <a:rPr lang="en-GB" dirty="0">
                          <a:solidFill>
                            <a:schemeClr val="tx1"/>
                          </a:solidFill>
                        </a:rPr>
                        <a:t>Support</a:t>
                      </a:r>
                    </a:p>
                    <a:p>
                      <a:pPr marL="342900" indent="-342900">
                        <a:buAutoNum type="alphaUcPeriod"/>
                      </a:pPr>
                      <a:r>
                        <a:rPr lang="en-GB" dirty="0">
                          <a:solidFill>
                            <a:schemeClr val="tx1"/>
                          </a:solidFill>
                        </a:rPr>
                        <a:t>Support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D9D9"/>
                    </a:solidFill>
                  </a:tcPr>
                </a:tc>
                <a:extLst>
                  <a:ext uri="{0D108BD9-81ED-4DB2-BD59-A6C34878D82A}">
                    <a16:rowId xmlns:a16="http://schemas.microsoft.com/office/drawing/2014/main" val="1426937232"/>
                  </a:ext>
                </a:extLst>
              </a:tr>
              <a:tr h="480655">
                <a:tc>
                  <a:txBody>
                    <a:bodyPr/>
                    <a:lstStyle/>
                    <a:p>
                      <a:r>
                        <a:rPr lang="en-GB" b="1" dirty="0">
                          <a:solidFill>
                            <a:schemeClr val="tx1"/>
                          </a:solidFill>
                        </a:rPr>
                        <a:t>Concluding Sentence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D9D9"/>
                    </a:solidFill>
                  </a:tcPr>
                </a:tc>
                <a:extLst>
                  <a:ext uri="{0D108BD9-81ED-4DB2-BD59-A6C34878D82A}">
                    <a16:rowId xmlns:a16="http://schemas.microsoft.com/office/drawing/2014/main" val="2032242557"/>
                  </a:ext>
                </a:extLst>
              </a:tr>
            </a:tbl>
          </a:graphicData>
        </a:graphic>
      </p:graphicFrame>
    </p:spTree>
    <p:extLst>
      <p:ext uri="{BB962C8B-B14F-4D97-AF65-F5344CB8AC3E}">
        <p14:creationId xmlns:p14="http://schemas.microsoft.com/office/powerpoint/2010/main" val="285459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Office Theme">
  <a:themeElements>
    <a:clrScheme name="Custom 94">
      <a:dk1>
        <a:srgbClr val="000000"/>
      </a:dk1>
      <a:lt1>
        <a:srgbClr val="FFFFFF"/>
      </a:lt1>
      <a:dk2>
        <a:srgbClr val="4D5BE1"/>
      </a:dk2>
      <a:lt2>
        <a:srgbClr val="E7E6E6"/>
      </a:lt2>
      <a:accent1>
        <a:srgbClr val="DEE5F4"/>
      </a:accent1>
      <a:accent2>
        <a:srgbClr val="B73734"/>
      </a:accent2>
      <a:accent3>
        <a:srgbClr val="FE8583"/>
      </a:accent3>
      <a:accent4>
        <a:srgbClr val="C2BDFF"/>
      </a:accent4>
      <a:accent5>
        <a:srgbClr val="FAECE1"/>
      </a:accent5>
      <a:accent6>
        <a:srgbClr val="BAE6F4"/>
      </a:accent6>
      <a:hlink>
        <a:srgbClr val="4E5AE1"/>
      </a:hlink>
      <a:folHlink>
        <a:srgbClr val="DFE4F4"/>
      </a:folHlink>
    </a:clrScheme>
    <a:fontScheme name="Custom 38">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420931_Win32_SL_v7a" id="{B0F47714-C288-438A-A83E-1FA0BB22FDAA}" vid="{E20F96FA-9E6B-4931-8D41-C5753D60216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7D9EFB0F9F4A644A90BE2FC7E0A3307" ma:contentTypeVersion="10" ma:contentTypeDescription="Create a new document." ma:contentTypeScope="" ma:versionID="855bb9666a3705c8d11fded00336c67c">
  <xsd:schema xmlns:xsd="http://www.w3.org/2001/XMLSchema" xmlns:xs="http://www.w3.org/2001/XMLSchema" xmlns:p="http://schemas.microsoft.com/office/2006/metadata/properties" xmlns:ns2="275f7dfa-c4e7-4d93-97fd-823de826629f" xmlns:ns3="02f13e09-6b34-4690-bf7e-243e0ad6b4d2" targetNamespace="http://schemas.microsoft.com/office/2006/metadata/properties" ma:root="true" ma:fieldsID="ecf8ac560b1690d0c441ff83242b2d75" ns2:_="" ns3:_="">
    <xsd:import namespace="275f7dfa-c4e7-4d93-97fd-823de826629f"/>
    <xsd:import namespace="02f13e09-6b34-4690-bf7e-243e0ad6b4d2"/>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5f7dfa-c4e7-4d93-97fd-823de82662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2f13e09-6b34-4690-bf7e-243e0ad6b4d2"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6E9896E-E18F-425E-8D42-9132A4D3DEFE}">
  <ds:schemaRefs>
    <ds:schemaRef ds:uri="http://schemas.microsoft.com/office/infopath/2007/PartnerControls"/>
    <ds:schemaRef ds:uri="http://schemas.microsoft.com/office/2006/documentManagement/types"/>
    <ds:schemaRef ds:uri="http://www.w3.org/XML/1998/namespace"/>
    <ds:schemaRef ds:uri="http://purl.org/dc/terms/"/>
    <ds:schemaRef ds:uri="http://purl.org/dc/dcmitype/"/>
    <ds:schemaRef ds:uri="http://purl.org/dc/elements/1.1/"/>
    <ds:schemaRef ds:uri="20458a9c-d6c5-4854-b894-0f557cf9e715"/>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CA4299CB-7CDA-485F-BFDD-8BDFCF4CD8F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75f7dfa-c4e7-4d93-97fd-823de826629f"/>
    <ds:schemaRef ds:uri="02f13e09-6b34-4690-bf7e-243e0ad6b4d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10D2409-F9C3-4B5C-A54C-DA9694C01B65}">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1797</Words>
  <Application>Microsoft Office PowerPoint</Application>
  <PresentationFormat>Widescreen</PresentationFormat>
  <Paragraphs>162</Paragraphs>
  <Slides>27</Slides>
  <Notes>5</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Century Gothic</vt:lpstr>
      <vt:lpstr>Fira Sans</vt:lpstr>
      <vt:lpstr>Franklin Gothic Book</vt:lpstr>
      <vt:lpstr>Wingdings</vt:lpstr>
      <vt:lpstr>Office Theme</vt:lpstr>
      <vt:lpstr>Evaluation of OSC</vt:lpstr>
      <vt:lpstr>Objectives </vt:lpstr>
      <vt:lpstr>Starter Activity</vt:lpstr>
      <vt:lpstr>Compare with the Mark Scheme</vt:lpstr>
      <vt:lpstr>Compare with the Mark Scheme</vt:lpstr>
      <vt:lpstr>What is the purpose of an Introduction?</vt:lpstr>
      <vt:lpstr>How would you begin an evaluation?</vt:lpstr>
      <vt:lpstr>FIRST SENTENCES</vt:lpstr>
      <vt:lpstr>The main body </vt:lpstr>
      <vt:lpstr>“What do you mean?” (Bieber, 2015)</vt:lpstr>
      <vt:lpstr>Viewpoints </vt:lpstr>
      <vt:lpstr>Why is your conclusion important?</vt:lpstr>
      <vt:lpstr>How would you End an evaluation?</vt:lpstr>
      <vt:lpstr>REASONS </vt:lpstr>
      <vt:lpstr>STRUCTURE </vt:lpstr>
      <vt:lpstr>EVALUATION OF EXAMPLE WORK</vt:lpstr>
      <vt:lpstr>THE NEED OF THE DATA PROTECTION ACT</vt:lpstr>
      <vt:lpstr>The Need of the Data Protection Act</vt:lpstr>
      <vt:lpstr>The Need of the Data Protection Act</vt:lpstr>
      <vt:lpstr>The Need of the Data Protection Act</vt:lpstr>
      <vt:lpstr>The Need of the Data Protection Act</vt:lpstr>
      <vt:lpstr>Case Study </vt:lpstr>
      <vt:lpstr>Afterwards</vt:lpstr>
      <vt:lpstr>How does it affect me?</vt:lpstr>
      <vt:lpstr>Have you given permission for your data to be?</vt:lpstr>
      <vt:lpstr>Fines for breaking the rules</vt:lpstr>
      <vt:lpstr>Creating an Evaluation Checklist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4</cp:revision>
  <dcterms:created xsi:type="dcterms:W3CDTF">2023-03-31T19:30:32Z</dcterms:created>
  <dcterms:modified xsi:type="dcterms:W3CDTF">2025-04-29T07:33:46Z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0x01010017D9EFB0F9F4A644A90BE2FC7E0A3307</vt:lpwstr>
  </property>
  <property fmtid="{D5CDD505-2E9C-101B-9397-08002B2CF9AE}" pid="3" name="MediaServiceImageTags">
    <vt:lpwstr/>
  </property>
  <property fmtid="{D5CDD505-2E9C-101B-9397-08002B2CF9AE}" pid="4" name="Order">
    <vt:r8>7900</vt:r8>
  </property>
  <property fmtid="{D5CDD505-2E9C-101B-9397-08002B2CF9AE}" pid="5" name="xd_Signature">
    <vt:bool>false</vt:bool>
  </property>
  <property fmtid="{D5CDD505-2E9C-101B-9397-08002B2CF9AE}" pid="6" name="xd_ProgID">
    <vt:lpwstr/>
  </property>
  <property fmtid="{D5CDD505-2E9C-101B-9397-08002B2CF9AE}" pid="7" name="ComplianceAssetId">
    <vt:lpwstr/>
  </property>
  <property fmtid="{D5CDD505-2E9C-101B-9397-08002B2CF9AE}" pid="8" name="TemplateUrl">
    <vt:lpwstr/>
  </property>
  <property fmtid="{D5CDD505-2E9C-101B-9397-08002B2CF9AE}" pid="9" name="_ExtendedDescription">
    <vt:lpwstr/>
  </property>
  <property fmtid="{D5CDD505-2E9C-101B-9397-08002B2CF9AE}" pid="10" name="TriggerFlowInfo">
    <vt:lpwstr/>
  </property>
</Properties>
</file>