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432"/>
    <a:srgbClr val="268EE1"/>
    <a:srgbClr val="ABD5F6"/>
    <a:srgbClr val="6D8830"/>
    <a:srgbClr val="988773"/>
    <a:srgbClr val="95BB42"/>
    <a:srgbClr val="94BB3A"/>
    <a:srgbClr val="001743"/>
    <a:srgbClr val="004C8E"/>
    <a:srgbClr val="000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26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B2CD5-DD4C-4E57-AA23-0EA2C224028E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AFD0-2E16-46F5-A4E9-63EC3C1DD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https://www.pexels.com/photo/scenery-of-sea-water-during-sunset-119404/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2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9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8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4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4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000C-3ABF-457D-A552-96D03BEBC772}" type="datetimeFigureOut">
              <a:rPr lang="zh-CN" altLang="en-US" smtClean="0"/>
              <a:t>2016/9/15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2C49-DFD7-4977-A42D-2E668DB28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7AF1D"/>
            </a:gs>
            <a:gs pos="0">
              <a:srgbClr val="DCD96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Oval 1311"/>
          <p:cNvSpPr>
            <a:spLocks noChangeArrowheads="1"/>
          </p:cNvSpPr>
          <p:nvPr/>
        </p:nvSpPr>
        <p:spPr bwMode="auto">
          <a:xfrm>
            <a:off x="4047057" y="1361326"/>
            <a:ext cx="4083050" cy="4102012"/>
          </a:xfrm>
          <a:prstGeom prst="ellipse">
            <a:avLst/>
          </a:prstGeom>
          <a:noFill/>
          <a:ln w="15875">
            <a:solidFill>
              <a:srgbClr val="EE9A25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1" name="Freeform 1307"/>
          <p:cNvSpPr>
            <a:spLocks noEditPoints="1"/>
          </p:cNvSpPr>
          <p:nvPr/>
        </p:nvSpPr>
        <p:spPr bwMode="auto">
          <a:xfrm>
            <a:off x="4247207" y="1582545"/>
            <a:ext cx="3682751" cy="3661682"/>
          </a:xfrm>
          <a:custGeom>
            <a:avLst/>
            <a:gdLst>
              <a:gd name="T0" fmla="*/ 135 w 172"/>
              <a:gd name="T1" fmla="*/ 16 h 171"/>
              <a:gd name="T2" fmla="*/ 125 w 172"/>
              <a:gd name="T3" fmla="*/ 29 h 171"/>
              <a:gd name="T4" fmla="*/ 135 w 172"/>
              <a:gd name="T5" fmla="*/ 20 h 171"/>
              <a:gd name="T6" fmla="*/ 104 w 172"/>
              <a:gd name="T7" fmla="*/ 26 h 171"/>
              <a:gd name="T8" fmla="*/ 116 w 172"/>
              <a:gd name="T9" fmla="*/ 15 h 171"/>
              <a:gd name="T10" fmla="*/ 116 w 172"/>
              <a:gd name="T11" fmla="*/ 19 h 171"/>
              <a:gd name="T12" fmla="*/ 39 w 172"/>
              <a:gd name="T13" fmla="*/ 14 h 171"/>
              <a:gd name="T14" fmla="*/ 41 w 172"/>
              <a:gd name="T15" fmla="*/ 32 h 171"/>
              <a:gd name="T16" fmla="*/ 33 w 172"/>
              <a:gd name="T17" fmla="*/ 29 h 171"/>
              <a:gd name="T18" fmla="*/ 32 w 172"/>
              <a:gd name="T19" fmla="*/ 57 h 171"/>
              <a:gd name="T20" fmla="*/ 24 w 172"/>
              <a:gd name="T21" fmla="*/ 39 h 171"/>
              <a:gd name="T22" fmla="*/ 28 w 172"/>
              <a:gd name="T23" fmla="*/ 46 h 171"/>
              <a:gd name="T24" fmla="*/ 12 w 172"/>
              <a:gd name="T25" fmla="*/ 52 h 171"/>
              <a:gd name="T26" fmla="*/ 138 w 172"/>
              <a:gd name="T27" fmla="*/ 85 h 171"/>
              <a:gd name="T28" fmla="*/ 170 w 172"/>
              <a:gd name="T29" fmla="*/ 67 h 171"/>
              <a:gd name="T30" fmla="*/ 153 w 172"/>
              <a:gd name="T31" fmla="*/ 68 h 171"/>
              <a:gd name="T32" fmla="*/ 162 w 172"/>
              <a:gd name="T33" fmla="*/ 68 h 171"/>
              <a:gd name="T34" fmla="*/ 138 w 172"/>
              <a:gd name="T35" fmla="*/ 52 h 171"/>
              <a:gd name="T36" fmla="*/ 156 w 172"/>
              <a:gd name="T37" fmla="*/ 52 h 171"/>
              <a:gd name="T38" fmla="*/ 149 w 172"/>
              <a:gd name="T39" fmla="*/ 55 h 171"/>
              <a:gd name="T40" fmla="*/ 8 w 172"/>
              <a:gd name="T41" fmla="*/ 57 h 171"/>
              <a:gd name="T42" fmla="*/ 18 w 172"/>
              <a:gd name="T43" fmla="*/ 73 h 171"/>
              <a:gd name="T44" fmla="*/ 9 w 172"/>
              <a:gd name="T45" fmla="*/ 75 h 171"/>
              <a:gd name="T46" fmla="*/ 28 w 172"/>
              <a:gd name="T47" fmla="*/ 68 h 171"/>
              <a:gd name="T48" fmla="*/ 9 w 172"/>
              <a:gd name="T49" fmla="*/ 89 h 171"/>
              <a:gd name="T50" fmla="*/ 17 w 172"/>
              <a:gd name="T51" fmla="*/ 92 h 171"/>
              <a:gd name="T52" fmla="*/ 2 w 172"/>
              <a:gd name="T53" fmla="*/ 104 h 171"/>
              <a:gd name="T54" fmla="*/ 132 w 172"/>
              <a:gd name="T55" fmla="*/ 120 h 171"/>
              <a:gd name="T56" fmla="*/ 150 w 172"/>
              <a:gd name="T57" fmla="*/ 123 h 171"/>
              <a:gd name="T58" fmla="*/ 147 w 172"/>
              <a:gd name="T59" fmla="*/ 126 h 171"/>
              <a:gd name="T60" fmla="*/ 151 w 172"/>
              <a:gd name="T61" fmla="*/ 135 h 171"/>
              <a:gd name="T62" fmla="*/ 165 w 172"/>
              <a:gd name="T63" fmla="*/ 110 h 171"/>
              <a:gd name="T64" fmla="*/ 150 w 172"/>
              <a:gd name="T65" fmla="*/ 109 h 171"/>
              <a:gd name="T66" fmla="*/ 163 w 172"/>
              <a:gd name="T67" fmla="*/ 114 h 171"/>
              <a:gd name="T68" fmla="*/ 14 w 172"/>
              <a:gd name="T69" fmla="*/ 132 h 171"/>
              <a:gd name="T70" fmla="*/ 29 w 172"/>
              <a:gd name="T71" fmla="*/ 125 h 171"/>
              <a:gd name="T72" fmla="*/ 21 w 172"/>
              <a:gd name="T73" fmla="*/ 128 h 171"/>
              <a:gd name="T74" fmla="*/ 49 w 172"/>
              <a:gd name="T75" fmla="*/ 134 h 171"/>
              <a:gd name="T76" fmla="*/ 32 w 172"/>
              <a:gd name="T77" fmla="*/ 141 h 171"/>
              <a:gd name="T78" fmla="*/ 38 w 172"/>
              <a:gd name="T79" fmla="*/ 136 h 171"/>
              <a:gd name="T80" fmla="*/ 40 w 172"/>
              <a:gd name="T81" fmla="*/ 153 h 171"/>
              <a:gd name="T82" fmla="*/ 106 w 172"/>
              <a:gd name="T83" fmla="*/ 169 h 171"/>
              <a:gd name="T84" fmla="*/ 110 w 172"/>
              <a:gd name="T85" fmla="*/ 151 h 171"/>
              <a:gd name="T86" fmla="*/ 116 w 172"/>
              <a:gd name="T87" fmla="*/ 157 h 171"/>
              <a:gd name="T88" fmla="*/ 127 w 172"/>
              <a:gd name="T89" fmla="*/ 131 h 171"/>
              <a:gd name="T90" fmla="*/ 129 w 172"/>
              <a:gd name="T91" fmla="*/ 150 h 171"/>
              <a:gd name="T92" fmla="*/ 127 w 172"/>
              <a:gd name="T93" fmla="*/ 142 h 171"/>
              <a:gd name="T94" fmla="*/ 144 w 172"/>
              <a:gd name="T95" fmla="*/ 143 h 171"/>
              <a:gd name="T96" fmla="*/ 64 w 172"/>
              <a:gd name="T97" fmla="*/ 156 h 171"/>
              <a:gd name="T98" fmla="*/ 64 w 172"/>
              <a:gd name="T99" fmla="*/ 148 h 171"/>
              <a:gd name="T100" fmla="*/ 49 w 172"/>
              <a:gd name="T101" fmla="*/ 159 h 171"/>
              <a:gd name="T102" fmla="*/ 90 w 172"/>
              <a:gd name="T103" fmla="*/ 168 h 171"/>
              <a:gd name="T104" fmla="*/ 85 w 172"/>
              <a:gd name="T105" fmla="*/ 159 h 171"/>
              <a:gd name="T106" fmla="*/ 81 w 172"/>
              <a:gd name="T107" fmla="*/ 158 h 171"/>
              <a:gd name="T108" fmla="*/ 92 w 172"/>
              <a:gd name="T109" fmla="*/ 147 h 171"/>
              <a:gd name="T110" fmla="*/ 119 w 172"/>
              <a:gd name="T111" fmla="*/ 52 h 171"/>
              <a:gd name="T112" fmla="*/ 87 w 172"/>
              <a:gd name="T113" fmla="*/ 12 h 171"/>
              <a:gd name="T114" fmla="*/ 90 w 172"/>
              <a:gd name="T115" fmla="*/ 15 h 171"/>
              <a:gd name="T116" fmla="*/ 96 w 172"/>
              <a:gd name="T117" fmla="*/ 4 h 171"/>
              <a:gd name="T118" fmla="*/ 55 w 172"/>
              <a:gd name="T119" fmla="*/ 9 h 171"/>
              <a:gd name="T120" fmla="*/ 69 w 172"/>
              <a:gd name="T121" fmla="*/ 22 h 171"/>
              <a:gd name="T122" fmla="*/ 69 w 172"/>
              <a:gd name="T123" fmla="*/ 13 h 171"/>
              <a:gd name="T124" fmla="*/ 93 w 172"/>
              <a:gd name="T125" fmla="*/ 2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" h="171">
                <a:moveTo>
                  <a:pt x="111" y="3"/>
                </a:moveTo>
                <a:cubicBezTo>
                  <a:pt x="109" y="3"/>
                  <a:pt x="107" y="5"/>
                  <a:pt x="106" y="7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1" y="28"/>
                  <a:pt x="102" y="30"/>
                  <a:pt x="104" y="31"/>
                </a:cubicBezTo>
                <a:cubicBezTo>
                  <a:pt x="113" y="34"/>
                  <a:pt x="121" y="39"/>
                  <a:pt x="128" y="46"/>
                </a:cubicBezTo>
                <a:cubicBezTo>
                  <a:pt x="129" y="47"/>
                  <a:pt x="129" y="47"/>
                  <a:pt x="130" y="47"/>
                </a:cubicBezTo>
                <a:cubicBezTo>
                  <a:pt x="131" y="47"/>
                  <a:pt x="133" y="47"/>
                  <a:pt x="134" y="46"/>
                </a:cubicBezTo>
                <a:cubicBezTo>
                  <a:pt x="149" y="33"/>
                  <a:pt x="149" y="33"/>
                  <a:pt x="149" y="33"/>
                </a:cubicBezTo>
                <a:cubicBezTo>
                  <a:pt x="151" y="32"/>
                  <a:pt x="150" y="29"/>
                  <a:pt x="149" y="26"/>
                </a:cubicBezTo>
                <a:cubicBezTo>
                  <a:pt x="145" y="23"/>
                  <a:pt x="142" y="20"/>
                  <a:pt x="139" y="17"/>
                </a:cubicBezTo>
                <a:cubicBezTo>
                  <a:pt x="137" y="17"/>
                  <a:pt x="136" y="16"/>
                  <a:pt x="135" y="16"/>
                </a:cubicBezTo>
                <a:cubicBezTo>
                  <a:pt x="134" y="16"/>
                  <a:pt x="133" y="17"/>
                  <a:pt x="132" y="18"/>
                </a:cubicBezTo>
                <a:cubicBezTo>
                  <a:pt x="130" y="21"/>
                  <a:pt x="130" y="21"/>
                  <a:pt x="130" y="21"/>
                </a:cubicBezTo>
                <a:cubicBezTo>
                  <a:pt x="129" y="23"/>
                  <a:pt x="129" y="25"/>
                  <a:pt x="131" y="27"/>
                </a:cubicBezTo>
                <a:cubicBezTo>
                  <a:pt x="132" y="27"/>
                  <a:pt x="133" y="28"/>
                  <a:pt x="134" y="29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29" y="31"/>
                  <a:pt x="128" y="30"/>
                  <a:pt x="126" y="29"/>
                </a:cubicBezTo>
                <a:cubicBezTo>
                  <a:pt x="126" y="29"/>
                  <a:pt x="126" y="29"/>
                  <a:pt x="125" y="29"/>
                </a:cubicBezTo>
                <a:cubicBezTo>
                  <a:pt x="125" y="29"/>
                  <a:pt x="124" y="29"/>
                  <a:pt x="124" y="29"/>
                </a:cubicBezTo>
                <a:cubicBezTo>
                  <a:pt x="124" y="30"/>
                  <a:pt x="124" y="31"/>
                  <a:pt x="124" y="32"/>
                </a:cubicBezTo>
                <a:cubicBezTo>
                  <a:pt x="126" y="33"/>
                  <a:pt x="127" y="34"/>
                  <a:pt x="128" y="35"/>
                </a:cubicBezTo>
                <a:cubicBezTo>
                  <a:pt x="129" y="35"/>
                  <a:pt x="130" y="36"/>
                  <a:pt x="131" y="36"/>
                </a:cubicBezTo>
                <a:cubicBezTo>
                  <a:pt x="132" y="36"/>
                  <a:pt x="133" y="35"/>
                  <a:pt x="134" y="34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8" y="31"/>
                  <a:pt x="138" y="28"/>
                  <a:pt x="136" y="26"/>
                </a:cubicBezTo>
                <a:cubicBezTo>
                  <a:pt x="135" y="25"/>
                  <a:pt x="134" y="25"/>
                  <a:pt x="133" y="24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33" y="23"/>
                  <a:pt x="133" y="23"/>
                  <a:pt x="133" y="23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40" y="23"/>
                  <a:pt x="143" y="26"/>
                  <a:pt x="146" y="29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1" y="44"/>
                  <a:pt x="131" y="44"/>
                  <a:pt x="131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24" y="36"/>
                  <a:pt x="115" y="31"/>
                  <a:pt x="105" y="27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10" y="8"/>
                  <a:pt x="110" y="8"/>
                  <a:pt x="110" y="8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7"/>
                  <a:pt x="111" y="7"/>
                  <a:pt x="111" y="7"/>
                </a:cubicBezTo>
                <a:cubicBezTo>
                  <a:pt x="116" y="8"/>
                  <a:pt x="120" y="10"/>
                  <a:pt x="123" y="12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7" y="15"/>
                  <a:pt x="116" y="15"/>
                </a:cubicBezTo>
                <a:cubicBezTo>
                  <a:pt x="115" y="15"/>
                  <a:pt x="113" y="16"/>
                  <a:pt x="113" y="17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2"/>
                  <a:pt x="112" y="24"/>
                  <a:pt x="114" y="26"/>
                </a:cubicBezTo>
                <a:cubicBezTo>
                  <a:pt x="115" y="26"/>
                  <a:pt x="117" y="27"/>
                  <a:pt x="118" y="28"/>
                </a:cubicBezTo>
                <a:cubicBezTo>
                  <a:pt x="118" y="28"/>
                  <a:pt x="119" y="28"/>
                  <a:pt x="119" y="28"/>
                </a:cubicBezTo>
                <a:cubicBezTo>
                  <a:pt x="119" y="28"/>
                  <a:pt x="120" y="28"/>
                  <a:pt x="120" y="27"/>
                </a:cubicBezTo>
                <a:cubicBezTo>
                  <a:pt x="121" y="26"/>
                  <a:pt x="121" y="25"/>
                  <a:pt x="120" y="25"/>
                </a:cubicBezTo>
                <a:cubicBezTo>
                  <a:pt x="118" y="24"/>
                  <a:pt x="117" y="23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20" y="19"/>
                  <a:pt x="120" y="19"/>
                  <a:pt x="120" y="19"/>
                </a:cubicBezTo>
                <a:cubicBezTo>
                  <a:pt x="120" y="20"/>
                  <a:pt x="121" y="20"/>
                  <a:pt x="122" y="20"/>
                </a:cubicBezTo>
                <a:cubicBezTo>
                  <a:pt x="123" y="20"/>
                  <a:pt x="125" y="19"/>
                  <a:pt x="126" y="18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9" y="13"/>
                  <a:pt x="128" y="10"/>
                  <a:pt x="125" y="9"/>
                </a:cubicBezTo>
                <a:cubicBezTo>
                  <a:pt x="121" y="7"/>
                  <a:pt x="117" y="5"/>
                  <a:pt x="113" y="4"/>
                </a:cubicBezTo>
                <a:cubicBezTo>
                  <a:pt x="112" y="4"/>
                  <a:pt x="111" y="3"/>
                  <a:pt x="111" y="3"/>
                </a:cubicBezTo>
                <a:moveTo>
                  <a:pt x="42" y="13"/>
                </a:moveTo>
                <a:cubicBezTo>
                  <a:pt x="41" y="13"/>
                  <a:pt x="40" y="13"/>
                  <a:pt x="39" y="14"/>
                </a:cubicBezTo>
                <a:cubicBezTo>
                  <a:pt x="35" y="16"/>
                  <a:pt x="32" y="19"/>
                  <a:pt x="28" y="22"/>
                </a:cubicBezTo>
                <a:cubicBezTo>
                  <a:pt x="26" y="24"/>
                  <a:pt x="26" y="27"/>
                  <a:pt x="28" y="29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2" y="32"/>
                  <a:pt x="33" y="32"/>
                </a:cubicBezTo>
                <a:cubicBezTo>
                  <a:pt x="34" y="32"/>
                  <a:pt x="35" y="32"/>
                  <a:pt x="36" y="31"/>
                </a:cubicBez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2"/>
                  <a:pt x="42" y="32"/>
                  <a:pt x="42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7"/>
                  <a:pt x="37" y="38"/>
                  <a:pt x="37" y="39"/>
                </a:cubicBezTo>
                <a:cubicBezTo>
                  <a:pt x="38" y="39"/>
                  <a:pt x="38" y="39"/>
                  <a:pt x="39" y="39"/>
                </a:cubicBezTo>
                <a:cubicBezTo>
                  <a:pt x="39" y="39"/>
                  <a:pt x="39" y="39"/>
                  <a:pt x="40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45" y="34"/>
                  <a:pt x="46" y="31"/>
                  <a:pt x="44" y="29"/>
                </a:cubicBezTo>
                <a:cubicBezTo>
                  <a:pt x="43" y="27"/>
                  <a:pt x="43" y="27"/>
                  <a:pt x="43" y="27"/>
                </a:cubicBezTo>
                <a:cubicBezTo>
                  <a:pt x="42" y="26"/>
                  <a:pt x="40" y="25"/>
                  <a:pt x="39" y="25"/>
                </a:cubicBezTo>
                <a:cubicBezTo>
                  <a:pt x="38" y="25"/>
                  <a:pt x="37" y="26"/>
                  <a:pt x="36" y="26"/>
                </a:cubicBezTo>
                <a:cubicBezTo>
                  <a:pt x="34" y="28"/>
                  <a:pt x="34" y="28"/>
                  <a:pt x="34" y="28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8"/>
                  <a:pt x="33" y="28"/>
                  <a:pt x="33" y="28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5"/>
                  <a:pt x="30" y="25"/>
                  <a:pt x="30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4" y="22"/>
                  <a:pt x="37" y="19"/>
                  <a:pt x="41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53" y="33"/>
                  <a:pt x="53" y="33"/>
                  <a:pt x="53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5"/>
                  <a:pt x="53" y="35"/>
                  <a:pt x="53" y="35"/>
                </a:cubicBezTo>
                <a:cubicBezTo>
                  <a:pt x="44" y="40"/>
                  <a:pt x="37" y="48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14" y="48"/>
                  <a:pt x="14" y="48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7"/>
                  <a:pt x="13" y="47"/>
                  <a:pt x="13" y="47"/>
                </a:cubicBezTo>
                <a:cubicBezTo>
                  <a:pt x="15" y="43"/>
                  <a:pt x="18" y="39"/>
                  <a:pt x="20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4" y="39"/>
                  <a:pt x="24" y="39"/>
                </a:cubicBezTo>
                <a:cubicBezTo>
                  <a:pt x="22" y="42"/>
                  <a:pt x="22" y="42"/>
                  <a:pt x="22" y="42"/>
                </a:cubicBezTo>
                <a:cubicBezTo>
                  <a:pt x="21" y="44"/>
                  <a:pt x="22" y="47"/>
                  <a:pt x="24" y="48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50"/>
                  <a:pt x="28" y="50"/>
                  <a:pt x="28" y="50"/>
                </a:cubicBezTo>
                <a:cubicBezTo>
                  <a:pt x="30" y="50"/>
                  <a:pt x="31" y="49"/>
                  <a:pt x="32" y="4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3"/>
                  <a:pt x="35" y="42"/>
                  <a:pt x="35" y="42"/>
                </a:cubicBezTo>
                <a:cubicBezTo>
                  <a:pt x="34" y="41"/>
                  <a:pt x="34" y="41"/>
                  <a:pt x="33" y="41"/>
                </a:cubicBezTo>
                <a:cubicBezTo>
                  <a:pt x="33" y="41"/>
                  <a:pt x="32" y="41"/>
                  <a:pt x="32" y="42"/>
                </a:cubicBezTo>
                <a:cubicBezTo>
                  <a:pt x="29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3"/>
                  <a:pt x="25" y="43"/>
                  <a:pt x="25" y="43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39"/>
                  <a:pt x="28" y="36"/>
                  <a:pt x="26" y="35"/>
                </a:cubicBezTo>
                <a:cubicBezTo>
                  <a:pt x="24" y="33"/>
                  <a:pt x="24" y="33"/>
                  <a:pt x="24" y="33"/>
                </a:cubicBezTo>
                <a:cubicBezTo>
                  <a:pt x="23" y="32"/>
                  <a:pt x="22" y="32"/>
                  <a:pt x="22" y="32"/>
                </a:cubicBezTo>
                <a:cubicBezTo>
                  <a:pt x="20" y="32"/>
                  <a:pt x="19" y="33"/>
                  <a:pt x="18" y="34"/>
                </a:cubicBezTo>
                <a:cubicBezTo>
                  <a:pt x="15" y="38"/>
                  <a:pt x="12" y="41"/>
                  <a:pt x="10" y="45"/>
                </a:cubicBezTo>
                <a:cubicBezTo>
                  <a:pt x="9" y="48"/>
                  <a:pt x="10" y="51"/>
                  <a:pt x="12" y="52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0"/>
                  <a:pt x="31" y="60"/>
                  <a:pt x="32" y="60"/>
                </a:cubicBezTo>
                <a:cubicBezTo>
                  <a:pt x="33" y="60"/>
                  <a:pt x="35" y="60"/>
                  <a:pt x="35" y="59"/>
                </a:cubicBezTo>
                <a:cubicBezTo>
                  <a:pt x="40" y="50"/>
                  <a:pt x="46" y="43"/>
                  <a:pt x="54" y="37"/>
                </a:cubicBezTo>
                <a:cubicBezTo>
                  <a:pt x="56" y="36"/>
                  <a:pt x="56" y="34"/>
                  <a:pt x="55" y="3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4"/>
                  <a:pt x="43" y="13"/>
                  <a:pt x="42" y="13"/>
                </a:cubicBezTo>
                <a:moveTo>
                  <a:pt x="86" y="34"/>
                </a:moveTo>
                <a:cubicBezTo>
                  <a:pt x="58" y="34"/>
                  <a:pt x="35" y="57"/>
                  <a:pt x="35" y="85"/>
                </a:cubicBezTo>
                <a:cubicBezTo>
                  <a:pt x="35" y="114"/>
                  <a:pt x="58" y="137"/>
                  <a:pt x="86" y="137"/>
                </a:cubicBezTo>
                <a:cubicBezTo>
                  <a:pt x="115" y="137"/>
                  <a:pt x="138" y="114"/>
                  <a:pt x="138" y="85"/>
                </a:cubicBezTo>
                <a:cubicBezTo>
                  <a:pt x="138" y="57"/>
                  <a:pt x="115" y="34"/>
                  <a:pt x="86" y="34"/>
                </a:cubicBezTo>
                <a:moveTo>
                  <a:pt x="155" y="37"/>
                </a:moveTo>
                <a:cubicBezTo>
                  <a:pt x="154" y="37"/>
                  <a:pt x="153" y="38"/>
                  <a:pt x="152" y="38"/>
                </a:cubicBezTo>
                <a:cubicBezTo>
                  <a:pt x="137" y="50"/>
                  <a:pt x="137" y="50"/>
                  <a:pt x="137" y="50"/>
                </a:cubicBezTo>
                <a:cubicBezTo>
                  <a:pt x="135" y="51"/>
                  <a:pt x="134" y="53"/>
                  <a:pt x="135" y="55"/>
                </a:cubicBezTo>
                <a:cubicBezTo>
                  <a:pt x="140" y="63"/>
                  <a:pt x="143" y="72"/>
                  <a:pt x="144" y="82"/>
                </a:cubicBezTo>
                <a:cubicBezTo>
                  <a:pt x="144" y="84"/>
                  <a:pt x="146" y="85"/>
                  <a:pt x="148" y="85"/>
                </a:cubicBezTo>
                <a:cubicBezTo>
                  <a:pt x="168" y="85"/>
                  <a:pt x="168" y="85"/>
                  <a:pt x="168" y="85"/>
                </a:cubicBezTo>
                <a:cubicBezTo>
                  <a:pt x="168" y="85"/>
                  <a:pt x="168" y="85"/>
                  <a:pt x="168" y="85"/>
                </a:cubicBezTo>
                <a:cubicBezTo>
                  <a:pt x="170" y="85"/>
                  <a:pt x="172" y="83"/>
                  <a:pt x="172" y="80"/>
                </a:cubicBezTo>
                <a:cubicBezTo>
                  <a:pt x="172" y="76"/>
                  <a:pt x="171" y="71"/>
                  <a:pt x="170" y="67"/>
                </a:cubicBezTo>
                <a:cubicBezTo>
                  <a:pt x="169" y="65"/>
                  <a:pt x="168" y="63"/>
                  <a:pt x="166" y="63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59" y="65"/>
                  <a:pt x="158" y="67"/>
                  <a:pt x="158" y="70"/>
                </a:cubicBezTo>
                <a:cubicBezTo>
                  <a:pt x="159" y="71"/>
                  <a:pt x="159" y="71"/>
                  <a:pt x="159" y="72"/>
                </a:cubicBezTo>
                <a:cubicBezTo>
                  <a:pt x="159" y="73"/>
                  <a:pt x="159" y="73"/>
                  <a:pt x="159" y="73"/>
                </a:cubicBezTo>
                <a:cubicBezTo>
                  <a:pt x="158" y="73"/>
                  <a:pt x="158" y="73"/>
                  <a:pt x="158" y="73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5" y="74"/>
                  <a:pt x="155" y="74"/>
                  <a:pt x="155" y="74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4" y="71"/>
                  <a:pt x="154" y="70"/>
                  <a:pt x="153" y="68"/>
                </a:cubicBezTo>
                <a:cubicBezTo>
                  <a:pt x="153" y="67"/>
                  <a:pt x="152" y="67"/>
                  <a:pt x="152" y="67"/>
                </a:cubicBezTo>
                <a:cubicBezTo>
                  <a:pt x="152" y="67"/>
                  <a:pt x="151" y="67"/>
                  <a:pt x="151" y="67"/>
                </a:cubicBezTo>
                <a:cubicBezTo>
                  <a:pt x="150" y="67"/>
                  <a:pt x="150" y="68"/>
                  <a:pt x="150" y="69"/>
                </a:cubicBezTo>
                <a:cubicBezTo>
                  <a:pt x="150" y="70"/>
                  <a:pt x="151" y="72"/>
                  <a:pt x="151" y="74"/>
                </a:cubicBezTo>
                <a:cubicBezTo>
                  <a:pt x="151" y="76"/>
                  <a:pt x="153" y="77"/>
                  <a:pt x="156" y="77"/>
                </a:cubicBezTo>
                <a:cubicBezTo>
                  <a:pt x="156" y="77"/>
                  <a:pt x="156" y="77"/>
                  <a:pt x="156" y="77"/>
                </a:cubicBezTo>
                <a:cubicBezTo>
                  <a:pt x="159" y="77"/>
                  <a:pt x="159" y="77"/>
                  <a:pt x="159" y="77"/>
                </a:cubicBezTo>
                <a:cubicBezTo>
                  <a:pt x="161" y="77"/>
                  <a:pt x="163" y="74"/>
                  <a:pt x="162" y="72"/>
                </a:cubicBezTo>
                <a:cubicBezTo>
                  <a:pt x="162" y="71"/>
                  <a:pt x="162" y="70"/>
                  <a:pt x="162" y="69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67" y="68"/>
                  <a:pt x="167" y="68"/>
                  <a:pt x="167" y="68"/>
                </a:cubicBezTo>
                <a:cubicBezTo>
                  <a:pt x="167" y="72"/>
                  <a:pt x="168" y="76"/>
                  <a:pt x="168" y="81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68" y="82"/>
                  <a:pt x="168" y="82"/>
                  <a:pt x="168" y="82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47" y="82"/>
                  <a:pt x="147" y="82"/>
                  <a:pt x="147" y="82"/>
                </a:cubicBezTo>
                <a:cubicBezTo>
                  <a:pt x="147" y="82"/>
                  <a:pt x="147" y="82"/>
                  <a:pt x="147" y="82"/>
                </a:cubicBezTo>
                <a:cubicBezTo>
                  <a:pt x="147" y="72"/>
                  <a:pt x="143" y="62"/>
                  <a:pt x="138" y="53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6" y="42"/>
                  <a:pt x="156" y="42"/>
                  <a:pt x="156" y="42"/>
                </a:cubicBezTo>
                <a:cubicBezTo>
                  <a:pt x="158" y="45"/>
                  <a:pt x="160" y="49"/>
                  <a:pt x="162" y="53"/>
                </a:cubicBezTo>
                <a:cubicBezTo>
                  <a:pt x="162" y="54"/>
                  <a:pt x="162" y="54"/>
                  <a:pt x="162" y="54"/>
                </a:cubicBezTo>
                <a:cubicBezTo>
                  <a:pt x="162" y="54"/>
                  <a:pt x="162" y="54"/>
                  <a:pt x="162" y="54"/>
                </a:cubicBezTo>
                <a:cubicBezTo>
                  <a:pt x="159" y="56"/>
                  <a:pt x="159" y="56"/>
                  <a:pt x="159" y="56"/>
                </a:cubicBezTo>
                <a:cubicBezTo>
                  <a:pt x="158" y="56"/>
                  <a:pt x="158" y="56"/>
                  <a:pt x="158" y="56"/>
                </a:cubicBezTo>
                <a:cubicBezTo>
                  <a:pt x="157" y="55"/>
                  <a:pt x="157" y="55"/>
                  <a:pt x="157" y="55"/>
                </a:cubicBezTo>
                <a:cubicBezTo>
                  <a:pt x="156" y="52"/>
                  <a:pt x="156" y="52"/>
                  <a:pt x="156" y="52"/>
                </a:cubicBezTo>
                <a:cubicBezTo>
                  <a:pt x="155" y="51"/>
                  <a:pt x="154" y="50"/>
                  <a:pt x="152" y="50"/>
                </a:cubicBezTo>
                <a:cubicBezTo>
                  <a:pt x="152" y="50"/>
                  <a:pt x="151" y="50"/>
                  <a:pt x="150" y="50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46" y="53"/>
                  <a:pt x="145" y="55"/>
                  <a:pt x="146" y="57"/>
                </a:cubicBezTo>
                <a:cubicBezTo>
                  <a:pt x="147" y="59"/>
                  <a:pt x="147" y="60"/>
                  <a:pt x="148" y="62"/>
                </a:cubicBezTo>
                <a:cubicBezTo>
                  <a:pt x="148" y="62"/>
                  <a:pt x="149" y="63"/>
                  <a:pt x="149" y="63"/>
                </a:cubicBezTo>
                <a:cubicBezTo>
                  <a:pt x="149" y="63"/>
                  <a:pt x="150" y="63"/>
                  <a:pt x="150" y="63"/>
                </a:cubicBezTo>
                <a:cubicBezTo>
                  <a:pt x="151" y="62"/>
                  <a:pt x="151" y="61"/>
                  <a:pt x="151" y="61"/>
                </a:cubicBezTo>
                <a:cubicBezTo>
                  <a:pt x="150" y="59"/>
                  <a:pt x="150" y="57"/>
                  <a:pt x="149" y="56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53" y="53"/>
                  <a:pt x="153" y="53"/>
                  <a:pt x="153" y="53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54" y="56"/>
                  <a:pt x="154" y="56"/>
                  <a:pt x="154" y="56"/>
                </a:cubicBezTo>
                <a:cubicBezTo>
                  <a:pt x="155" y="58"/>
                  <a:pt x="157" y="59"/>
                  <a:pt x="159" y="59"/>
                </a:cubicBezTo>
                <a:cubicBezTo>
                  <a:pt x="159" y="59"/>
                  <a:pt x="159" y="59"/>
                  <a:pt x="160" y="59"/>
                </a:cubicBezTo>
                <a:cubicBezTo>
                  <a:pt x="163" y="58"/>
                  <a:pt x="163" y="58"/>
                  <a:pt x="163" y="58"/>
                </a:cubicBezTo>
                <a:cubicBezTo>
                  <a:pt x="165" y="57"/>
                  <a:pt x="166" y="54"/>
                  <a:pt x="165" y="52"/>
                </a:cubicBezTo>
                <a:cubicBezTo>
                  <a:pt x="163" y="48"/>
                  <a:pt x="161" y="44"/>
                  <a:pt x="159" y="40"/>
                </a:cubicBezTo>
                <a:cubicBezTo>
                  <a:pt x="158" y="38"/>
                  <a:pt x="156" y="37"/>
                  <a:pt x="155" y="37"/>
                </a:cubicBezTo>
                <a:moveTo>
                  <a:pt x="8" y="57"/>
                </a:moveTo>
                <a:cubicBezTo>
                  <a:pt x="6" y="57"/>
                  <a:pt x="5" y="59"/>
                  <a:pt x="4" y="61"/>
                </a:cubicBezTo>
                <a:cubicBezTo>
                  <a:pt x="3" y="65"/>
                  <a:pt x="2" y="70"/>
                  <a:pt x="1" y="74"/>
                </a:cubicBezTo>
                <a:cubicBezTo>
                  <a:pt x="1" y="77"/>
                  <a:pt x="3" y="79"/>
                  <a:pt x="5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11" y="80"/>
                  <a:pt x="12" y="78"/>
                  <a:pt x="13" y="76"/>
                </a:cubicBezTo>
                <a:cubicBezTo>
                  <a:pt x="13" y="73"/>
                  <a:pt x="13" y="73"/>
                  <a:pt x="13" y="73"/>
                </a:cubicBezTo>
                <a:cubicBezTo>
                  <a:pt x="14" y="72"/>
                  <a:pt x="14" y="72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7" y="73"/>
                  <a:pt x="17" y="73"/>
                  <a:pt x="17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75"/>
                  <a:pt x="17" y="77"/>
                  <a:pt x="17" y="79"/>
                </a:cubicBezTo>
                <a:cubicBezTo>
                  <a:pt x="17" y="80"/>
                  <a:pt x="18" y="81"/>
                  <a:pt x="19" y="81"/>
                </a:cubicBezTo>
                <a:cubicBezTo>
                  <a:pt x="19" y="81"/>
                  <a:pt x="19" y="81"/>
                  <a:pt x="19" y="81"/>
                </a:cubicBezTo>
                <a:cubicBezTo>
                  <a:pt x="20" y="81"/>
                  <a:pt x="20" y="80"/>
                  <a:pt x="21" y="79"/>
                </a:cubicBezTo>
                <a:cubicBezTo>
                  <a:pt x="21" y="78"/>
                  <a:pt x="21" y="76"/>
                  <a:pt x="21" y="74"/>
                </a:cubicBezTo>
                <a:cubicBezTo>
                  <a:pt x="21" y="72"/>
                  <a:pt x="20" y="70"/>
                  <a:pt x="18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4" y="69"/>
                  <a:pt x="14" y="69"/>
                </a:cubicBezTo>
                <a:cubicBezTo>
                  <a:pt x="12" y="69"/>
                  <a:pt x="10" y="70"/>
                  <a:pt x="10" y="72"/>
                </a:cubicBezTo>
                <a:cubicBezTo>
                  <a:pt x="9" y="75"/>
                  <a:pt x="9" y="75"/>
                  <a:pt x="9" y="75"/>
                </a:cubicBezTo>
                <a:cubicBezTo>
                  <a:pt x="9" y="76"/>
                  <a:pt x="9" y="76"/>
                  <a:pt x="9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5" y="70"/>
                  <a:pt x="6" y="66"/>
                  <a:pt x="7" y="62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27" y="67"/>
                  <a:pt x="27" y="67"/>
                  <a:pt x="27" y="67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5" y="78"/>
                  <a:pt x="24" y="88"/>
                  <a:pt x="27" y="98"/>
                </a:cubicBezTo>
                <a:cubicBezTo>
                  <a:pt x="26" y="99"/>
                  <a:pt x="26" y="99"/>
                  <a:pt x="26" y="99"/>
                </a:cubicBezTo>
                <a:cubicBezTo>
                  <a:pt x="26" y="99"/>
                  <a:pt x="26" y="99"/>
                  <a:pt x="26" y="99"/>
                </a:cubicBezTo>
                <a:cubicBezTo>
                  <a:pt x="7" y="104"/>
                  <a:pt x="7" y="104"/>
                  <a:pt x="7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5" y="99"/>
                  <a:pt x="4" y="94"/>
                  <a:pt x="4" y="90"/>
                </a:cubicBezTo>
                <a:cubicBezTo>
                  <a:pt x="4" y="89"/>
                  <a:pt x="4" y="89"/>
                  <a:pt x="4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8" y="89"/>
                  <a:pt x="8" y="89"/>
                  <a:pt x="8" y="89"/>
                </a:cubicBezTo>
                <a:cubicBezTo>
                  <a:pt x="9" y="89"/>
                  <a:pt x="9" y="89"/>
                  <a:pt x="9" y="89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3"/>
                  <a:pt x="9" y="93"/>
                  <a:pt x="9" y="93"/>
                </a:cubicBezTo>
                <a:cubicBezTo>
                  <a:pt x="9" y="95"/>
                  <a:pt x="11" y="97"/>
                  <a:pt x="13" y="97"/>
                </a:cubicBezTo>
                <a:cubicBezTo>
                  <a:pt x="14" y="97"/>
                  <a:pt x="14" y="97"/>
                  <a:pt x="14" y="97"/>
                </a:cubicBezTo>
                <a:cubicBezTo>
                  <a:pt x="17" y="96"/>
                  <a:pt x="17" y="96"/>
                  <a:pt x="17" y="96"/>
                </a:cubicBezTo>
                <a:cubicBezTo>
                  <a:pt x="19" y="96"/>
                  <a:pt x="21" y="94"/>
                  <a:pt x="21" y="92"/>
                </a:cubicBezTo>
                <a:cubicBezTo>
                  <a:pt x="20" y="87"/>
                  <a:pt x="20" y="87"/>
                  <a:pt x="20" y="87"/>
                </a:cubicBezTo>
                <a:cubicBezTo>
                  <a:pt x="20" y="86"/>
                  <a:pt x="19" y="85"/>
                  <a:pt x="18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18" y="85"/>
                  <a:pt x="17" y="86"/>
                  <a:pt x="17" y="87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3"/>
                  <a:pt x="17" y="93"/>
                  <a:pt x="17" y="93"/>
                </a:cubicBezTo>
                <a:cubicBezTo>
                  <a:pt x="16" y="93"/>
                  <a:pt x="16" y="93"/>
                  <a:pt x="16" y="93"/>
                </a:cubicBezTo>
                <a:cubicBezTo>
                  <a:pt x="13" y="93"/>
                  <a:pt x="13" y="93"/>
                  <a:pt x="13" y="93"/>
                </a:cubicBezTo>
                <a:cubicBezTo>
                  <a:pt x="13" y="93"/>
                  <a:pt x="13" y="93"/>
                  <a:pt x="13" y="93"/>
                </a:cubicBezTo>
                <a:cubicBezTo>
                  <a:pt x="13" y="92"/>
                  <a:pt x="13" y="92"/>
                  <a:pt x="13" y="92"/>
                </a:cubicBezTo>
                <a:cubicBezTo>
                  <a:pt x="12" y="90"/>
                  <a:pt x="12" y="90"/>
                  <a:pt x="12" y="90"/>
                </a:cubicBezTo>
                <a:cubicBezTo>
                  <a:pt x="12" y="87"/>
                  <a:pt x="10" y="85"/>
                  <a:pt x="8" y="85"/>
                </a:cubicBezTo>
                <a:cubicBezTo>
                  <a:pt x="5" y="85"/>
                  <a:pt x="5" y="85"/>
                  <a:pt x="5" y="85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5"/>
                  <a:pt x="0" y="87"/>
                  <a:pt x="1" y="90"/>
                </a:cubicBezTo>
                <a:cubicBezTo>
                  <a:pt x="1" y="95"/>
                  <a:pt x="1" y="99"/>
                  <a:pt x="2" y="104"/>
                </a:cubicBezTo>
                <a:cubicBezTo>
                  <a:pt x="3" y="106"/>
                  <a:pt x="5" y="108"/>
                  <a:pt x="7" y="108"/>
                </a:cubicBezTo>
                <a:cubicBezTo>
                  <a:pt x="7" y="108"/>
                  <a:pt x="7" y="107"/>
                  <a:pt x="8" y="107"/>
                </a:cubicBezTo>
                <a:cubicBezTo>
                  <a:pt x="27" y="102"/>
                  <a:pt x="27" y="102"/>
                  <a:pt x="27" y="102"/>
                </a:cubicBezTo>
                <a:cubicBezTo>
                  <a:pt x="29" y="101"/>
                  <a:pt x="30" y="99"/>
                  <a:pt x="30" y="98"/>
                </a:cubicBezTo>
                <a:cubicBezTo>
                  <a:pt x="28" y="88"/>
                  <a:pt x="28" y="78"/>
                  <a:pt x="31" y="69"/>
                </a:cubicBezTo>
                <a:cubicBezTo>
                  <a:pt x="32" y="67"/>
                  <a:pt x="30" y="65"/>
                  <a:pt x="28" y="64"/>
                </a:cubicBezTo>
                <a:cubicBezTo>
                  <a:pt x="10" y="58"/>
                  <a:pt x="10" y="58"/>
                  <a:pt x="10" y="58"/>
                </a:cubicBezTo>
                <a:cubicBezTo>
                  <a:pt x="9" y="57"/>
                  <a:pt x="9" y="57"/>
                  <a:pt x="8" y="57"/>
                </a:cubicBezTo>
                <a:moveTo>
                  <a:pt x="148" y="90"/>
                </a:moveTo>
                <a:cubicBezTo>
                  <a:pt x="145" y="90"/>
                  <a:pt x="144" y="92"/>
                  <a:pt x="143" y="93"/>
                </a:cubicBezTo>
                <a:cubicBezTo>
                  <a:pt x="142" y="103"/>
                  <a:pt x="138" y="112"/>
                  <a:pt x="132" y="120"/>
                </a:cubicBezTo>
                <a:cubicBezTo>
                  <a:pt x="131" y="121"/>
                  <a:pt x="132" y="124"/>
                  <a:pt x="134" y="125"/>
                </a:cubicBezTo>
                <a:cubicBezTo>
                  <a:pt x="149" y="138"/>
                  <a:pt x="149" y="138"/>
                  <a:pt x="149" y="138"/>
                </a:cubicBezTo>
                <a:cubicBezTo>
                  <a:pt x="149" y="139"/>
                  <a:pt x="150" y="139"/>
                  <a:pt x="151" y="139"/>
                </a:cubicBezTo>
                <a:cubicBezTo>
                  <a:pt x="153" y="139"/>
                  <a:pt x="154" y="138"/>
                  <a:pt x="155" y="137"/>
                </a:cubicBezTo>
                <a:cubicBezTo>
                  <a:pt x="158" y="133"/>
                  <a:pt x="160" y="129"/>
                  <a:pt x="162" y="125"/>
                </a:cubicBezTo>
                <a:cubicBezTo>
                  <a:pt x="164" y="123"/>
                  <a:pt x="163" y="120"/>
                  <a:pt x="161" y="119"/>
                </a:cubicBezTo>
                <a:cubicBezTo>
                  <a:pt x="158" y="118"/>
                  <a:pt x="158" y="118"/>
                  <a:pt x="158" y="118"/>
                </a:cubicBezTo>
                <a:cubicBezTo>
                  <a:pt x="157" y="117"/>
                  <a:pt x="157" y="117"/>
                  <a:pt x="156" y="117"/>
                </a:cubicBezTo>
                <a:cubicBezTo>
                  <a:pt x="154" y="117"/>
                  <a:pt x="153" y="118"/>
                  <a:pt x="152" y="120"/>
                </a:cubicBezTo>
                <a:cubicBezTo>
                  <a:pt x="151" y="121"/>
                  <a:pt x="151" y="121"/>
                  <a:pt x="150" y="122"/>
                </a:cubicBezTo>
                <a:cubicBezTo>
                  <a:pt x="150" y="123"/>
                  <a:pt x="150" y="123"/>
                  <a:pt x="150" y="123"/>
                </a:cubicBezTo>
                <a:cubicBezTo>
                  <a:pt x="149" y="123"/>
                  <a:pt x="149" y="123"/>
                  <a:pt x="149" y="123"/>
                </a:cubicBezTo>
                <a:cubicBezTo>
                  <a:pt x="147" y="121"/>
                  <a:pt x="147" y="121"/>
                  <a:pt x="147" y="121"/>
                </a:cubicBezTo>
                <a:cubicBezTo>
                  <a:pt x="146" y="121"/>
                  <a:pt x="146" y="121"/>
                  <a:pt x="146" y="121"/>
                </a:cubicBezTo>
                <a:cubicBezTo>
                  <a:pt x="146" y="120"/>
                  <a:pt x="146" y="120"/>
                  <a:pt x="146" y="120"/>
                </a:cubicBezTo>
                <a:cubicBezTo>
                  <a:pt x="147" y="118"/>
                  <a:pt x="148" y="117"/>
                  <a:pt x="149" y="115"/>
                </a:cubicBezTo>
                <a:cubicBezTo>
                  <a:pt x="149" y="114"/>
                  <a:pt x="149" y="113"/>
                  <a:pt x="148" y="113"/>
                </a:cubicBezTo>
                <a:cubicBezTo>
                  <a:pt x="148" y="113"/>
                  <a:pt x="148" y="113"/>
                  <a:pt x="147" y="113"/>
                </a:cubicBezTo>
                <a:cubicBezTo>
                  <a:pt x="147" y="113"/>
                  <a:pt x="146" y="113"/>
                  <a:pt x="146" y="114"/>
                </a:cubicBezTo>
                <a:cubicBezTo>
                  <a:pt x="145" y="115"/>
                  <a:pt x="144" y="117"/>
                  <a:pt x="143" y="118"/>
                </a:cubicBezTo>
                <a:cubicBezTo>
                  <a:pt x="142" y="120"/>
                  <a:pt x="143" y="123"/>
                  <a:pt x="145" y="124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8" y="126"/>
                  <a:pt x="149" y="126"/>
                  <a:pt x="150" y="126"/>
                </a:cubicBezTo>
                <a:cubicBezTo>
                  <a:pt x="151" y="126"/>
                  <a:pt x="152" y="125"/>
                  <a:pt x="153" y="124"/>
                </a:cubicBezTo>
                <a:cubicBezTo>
                  <a:pt x="154" y="123"/>
                  <a:pt x="154" y="122"/>
                  <a:pt x="155" y="121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56" y="121"/>
                  <a:pt x="156" y="121"/>
                  <a:pt x="156" y="121"/>
                </a:cubicBezTo>
                <a:cubicBezTo>
                  <a:pt x="159" y="122"/>
                  <a:pt x="159" y="122"/>
                  <a:pt x="159" y="122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9" y="124"/>
                  <a:pt x="159" y="124"/>
                  <a:pt x="159" y="124"/>
                </a:cubicBezTo>
                <a:cubicBezTo>
                  <a:pt x="157" y="127"/>
                  <a:pt x="155" y="131"/>
                  <a:pt x="152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1" y="135"/>
                  <a:pt x="151" y="135"/>
                  <a:pt x="151" y="135"/>
                </a:cubicBezTo>
                <a:cubicBezTo>
                  <a:pt x="135" y="123"/>
                  <a:pt x="135" y="123"/>
                  <a:pt x="135" y="123"/>
                </a:cubicBezTo>
                <a:cubicBezTo>
                  <a:pt x="135" y="122"/>
                  <a:pt x="135" y="122"/>
                  <a:pt x="135" y="122"/>
                </a:cubicBezTo>
                <a:cubicBezTo>
                  <a:pt x="135" y="122"/>
                  <a:pt x="135" y="122"/>
                  <a:pt x="135" y="122"/>
                </a:cubicBezTo>
                <a:cubicBezTo>
                  <a:pt x="141" y="114"/>
                  <a:pt x="145" y="104"/>
                  <a:pt x="147" y="94"/>
                </a:cubicBezTo>
                <a:cubicBezTo>
                  <a:pt x="147" y="93"/>
                  <a:pt x="147" y="93"/>
                  <a:pt x="147" y="93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67" y="96"/>
                  <a:pt x="167" y="96"/>
                  <a:pt x="167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7" y="101"/>
                  <a:pt x="166" y="105"/>
                  <a:pt x="165" y="109"/>
                </a:cubicBezTo>
                <a:cubicBezTo>
                  <a:pt x="165" y="110"/>
                  <a:pt x="165" y="110"/>
                  <a:pt x="165" y="110"/>
                </a:cubicBezTo>
                <a:cubicBezTo>
                  <a:pt x="164" y="110"/>
                  <a:pt x="164" y="110"/>
                  <a:pt x="164" y="110"/>
                </a:cubicBezTo>
                <a:cubicBezTo>
                  <a:pt x="161" y="109"/>
                  <a:pt x="161" y="109"/>
                  <a:pt x="161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0" y="108"/>
                  <a:pt x="160" y="108"/>
                  <a:pt x="160" y="108"/>
                </a:cubicBezTo>
                <a:cubicBezTo>
                  <a:pt x="161" y="105"/>
                  <a:pt x="161" y="105"/>
                  <a:pt x="161" y="105"/>
                </a:cubicBezTo>
                <a:cubicBezTo>
                  <a:pt x="162" y="102"/>
                  <a:pt x="160" y="100"/>
                  <a:pt x="158" y="100"/>
                </a:cubicBezTo>
                <a:cubicBezTo>
                  <a:pt x="155" y="99"/>
                  <a:pt x="155" y="99"/>
                  <a:pt x="155" y="99"/>
                </a:cubicBezTo>
                <a:cubicBezTo>
                  <a:pt x="155" y="99"/>
                  <a:pt x="155" y="99"/>
                  <a:pt x="154" y="99"/>
                </a:cubicBezTo>
                <a:cubicBezTo>
                  <a:pt x="152" y="99"/>
                  <a:pt x="151" y="100"/>
                  <a:pt x="150" y="102"/>
                </a:cubicBezTo>
                <a:cubicBezTo>
                  <a:pt x="150" y="104"/>
                  <a:pt x="149" y="105"/>
                  <a:pt x="149" y="107"/>
                </a:cubicBezTo>
                <a:cubicBezTo>
                  <a:pt x="148" y="108"/>
                  <a:pt x="149" y="109"/>
                  <a:pt x="150" y="109"/>
                </a:cubicBezTo>
                <a:cubicBezTo>
                  <a:pt x="150" y="109"/>
                  <a:pt x="150" y="109"/>
                  <a:pt x="150" y="109"/>
                </a:cubicBezTo>
                <a:cubicBezTo>
                  <a:pt x="151" y="109"/>
                  <a:pt x="152" y="109"/>
                  <a:pt x="152" y="108"/>
                </a:cubicBezTo>
                <a:cubicBezTo>
                  <a:pt x="153" y="106"/>
                  <a:pt x="153" y="105"/>
                  <a:pt x="153" y="103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8" y="103"/>
                  <a:pt x="158" y="103"/>
                  <a:pt x="158" y="103"/>
                </a:cubicBezTo>
                <a:cubicBezTo>
                  <a:pt x="158" y="104"/>
                  <a:pt x="158" y="104"/>
                  <a:pt x="158" y="104"/>
                </a:cubicBezTo>
                <a:cubicBezTo>
                  <a:pt x="157" y="107"/>
                  <a:pt x="157" y="107"/>
                  <a:pt x="157" y="107"/>
                </a:cubicBezTo>
                <a:cubicBezTo>
                  <a:pt x="156" y="109"/>
                  <a:pt x="157" y="112"/>
                  <a:pt x="160" y="113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3" y="114"/>
                  <a:pt x="164" y="114"/>
                  <a:pt x="164" y="114"/>
                </a:cubicBezTo>
                <a:cubicBezTo>
                  <a:pt x="166" y="114"/>
                  <a:pt x="168" y="113"/>
                  <a:pt x="168" y="110"/>
                </a:cubicBezTo>
                <a:cubicBezTo>
                  <a:pt x="170" y="106"/>
                  <a:pt x="171" y="102"/>
                  <a:pt x="171" y="97"/>
                </a:cubicBezTo>
                <a:cubicBezTo>
                  <a:pt x="172" y="94"/>
                  <a:pt x="170" y="92"/>
                  <a:pt x="167" y="92"/>
                </a:cubicBezTo>
                <a:cubicBezTo>
                  <a:pt x="148" y="90"/>
                  <a:pt x="148" y="90"/>
                  <a:pt x="148" y="90"/>
                </a:cubicBezTo>
                <a:cubicBezTo>
                  <a:pt x="148" y="90"/>
                  <a:pt x="148" y="90"/>
                  <a:pt x="148" y="90"/>
                </a:cubicBezTo>
                <a:moveTo>
                  <a:pt x="30" y="106"/>
                </a:moveTo>
                <a:cubicBezTo>
                  <a:pt x="29" y="106"/>
                  <a:pt x="29" y="106"/>
                  <a:pt x="28" y="107"/>
                </a:cubicBezTo>
                <a:cubicBezTo>
                  <a:pt x="10" y="113"/>
                  <a:pt x="10" y="113"/>
                  <a:pt x="10" y="113"/>
                </a:cubicBezTo>
                <a:cubicBezTo>
                  <a:pt x="7" y="114"/>
                  <a:pt x="6" y="117"/>
                  <a:pt x="7" y="120"/>
                </a:cubicBezTo>
                <a:cubicBezTo>
                  <a:pt x="9" y="124"/>
                  <a:pt x="11" y="128"/>
                  <a:pt x="14" y="132"/>
                </a:cubicBezTo>
                <a:cubicBezTo>
                  <a:pt x="15" y="133"/>
                  <a:pt x="16" y="134"/>
                  <a:pt x="18" y="134"/>
                </a:cubicBezTo>
                <a:cubicBezTo>
                  <a:pt x="19" y="134"/>
                  <a:pt x="20" y="134"/>
                  <a:pt x="20" y="133"/>
                </a:cubicBezTo>
                <a:cubicBezTo>
                  <a:pt x="23" y="131"/>
                  <a:pt x="23" y="131"/>
                  <a:pt x="23" y="131"/>
                </a:cubicBezTo>
                <a:cubicBezTo>
                  <a:pt x="25" y="130"/>
                  <a:pt x="25" y="127"/>
                  <a:pt x="24" y="125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7" y="122"/>
                  <a:pt x="28" y="124"/>
                  <a:pt x="29" y="125"/>
                </a:cubicBezTo>
                <a:cubicBezTo>
                  <a:pt x="29" y="125"/>
                  <a:pt x="30" y="126"/>
                  <a:pt x="30" y="126"/>
                </a:cubicBezTo>
                <a:cubicBezTo>
                  <a:pt x="31" y="126"/>
                  <a:pt x="31" y="126"/>
                  <a:pt x="32" y="125"/>
                </a:cubicBezTo>
                <a:cubicBezTo>
                  <a:pt x="32" y="125"/>
                  <a:pt x="32" y="124"/>
                  <a:pt x="32" y="123"/>
                </a:cubicBezTo>
                <a:cubicBezTo>
                  <a:pt x="31" y="122"/>
                  <a:pt x="30" y="120"/>
                  <a:pt x="29" y="119"/>
                </a:cubicBezTo>
                <a:cubicBezTo>
                  <a:pt x="28" y="117"/>
                  <a:pt x="27" y="117"/>
                  <a:pt x="25" y="117"/>
                </a:cubicBezTo>
                <a:cubicBezTo>
                  <a:pt x="25" y="117"/>
                  <a:pt x="24" y="117"/>
                  <a:pt x="23" y="117"/>
                </a:cubicBezTo>
                <a:cubicBezTo>
                  <a:pt x="21" y="118"/>
                  <a:pt x="21" y="118"/>
                  <a:pt x="21" y="118"/>
                </a:cubicBezTo>
                <a:cubicBezTo>
                  <a:pt x="19" y="119"/>
                  <a:pt x="18" y="122"/>
                  <a:pt x="19" y="124"/>
                </a:cubicBezTo>
                <a:cubicBezTo>
                  <a:pt x="21" y="127"/>
                  <a:pt x="21" y="127"/>
                  <a:pt x="21" y="127"/>
                </a:cubicBezTo>
                <a:cubicBezTo>
                  <a:pt x="21" y="128"/>
                  <a:pt x="21" y="128"/>
                  <a:pt x="21" y="128"/>
                </a:cubicBezTo>
                <a:cubicBezTo>
                  <a:pt x="21" y="128"/>
                  <a:pt x="21" y="128"/>
                  <a:pt x="21" y="128"/>
                </a:cubicBezTo>
                <a:cubicBezTo>
                  <a:pt x="18" y="130"/>
                  <a:pt x="18" y="130"/>
                  <a:pt x="18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4" y="126"/>
                  <a:pt x="12" y="122"/>
                  <a:pt x="11" y="118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4" y="119"/>
                  <a:pt x="41" y="128"/>
                  <a:pt x="49" y="134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37" y="150"/>
                  <a:pt x="37" y="150"/>
                  <a:pt x="37" y="150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32" y="148"/>
                  <a:pt x="29" y="145"/>
                  <a:pt x="26" y="142"/>
                </a:cubicBezTo>
                <a:cubicBezTo>
                  <a:pt x="26" y="141"/>
                  <a:pt x="26" y="141"/>
                  <a:pt x="26" y="141"/>
                </a:cubicBezTo>
                <a:cubicBezTo>
                  <a:pt x="26" y="141"/>
                  <a:pt x="26" y="141"/>
                  <a:pt x="26" y="141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9" y="138"/>
                  <a:pt x="29" y="138"/>
                  <a:pt x="29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9"/>
                  <a:pt x="31" y="140"/>
                  <a:pt x="32" y="141"/>
                </a:cubicBezTo>
                <a:cubicBezTo>
                  <a:pt x="33" y="142"/>
                  <a:pt x="34" y="142"/>
                  <a:pt x="35" y="142"/>
                </a:cubicBezTo>
                <a:cubicBezTo>
                  <a:pt x="36" y="142"/>
                  <a:pt x="37" y="141"/>
                  <a:pt x="38" y="141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42" y="137"/>
                  <a:pt x="41" y="134"/>
                  <a:pt x="40" y="133"/>
                </a:cubicBezTo>
                <a:cubicBezTo>
                  <a:pt x="39" y="131"/>
                  <a:pt x="38" y="130"/>
                  <a:pt x="36" y="129"/>
                </a:cubicBezTo>
                <a:cubicBezTo>
                  <a:pt x="36" y="129"/>
                  <a:pt x="36" y="128"/>
                  <a:pt x="35" y="128"/>
                </a:cubicBezTo>
                <a:cubicBezTo>
                  <a:pt x="35" y="128"/>
                  <a:pt x="34" y="128"/>
                  <a:pt x="34" y="129"/>
                </a:cubicBezTo>
                <a:cubicBezTo>
                  <a:pt x="33" y="129"/>
                  <a:pt x="33" y="130"/>
                  <a:pt x="34" y="131"/>
                </a:cubicBezTo>
                <a:cubicBezTo>
                  <a:pt x="35" y="132"/>
                  <a:pt x="36" y="134"/>
                  <a:pt x="37" y="135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33" y="137"/>
                  <a:pt x="32" y="136"/>
                </a:cubicBezTo>
                <a:cubicBezTo>
                  <a:pt x="31" y="135"/>
                  <a:pt x="30" y="135"/>
                  <a:pt x="29" y="135"/>
                </a:cubicBezTo>
                <a:cubicBezTo>
                  <a:pt x="28" y="135"/>
                  <a:pt x="27" y="135"/>
                  <a:pt x="26" y="136"/>
                </a:cubicBezTo>
                <a:cubicBezTo>
                  <a:pt x="23" y="138"/>
                  <a:pt x="23" y="138"/>
                  <a:pt x="23" y="138"/>
                </a:cubicBezTo>
                <a:cubicBezTo>
                  <a:pt x="22" y="139"/>
                  <a:pt x="22" y="142"/>
                  <a:pt x="24" y="144"/>
                </a:cubicBezTo>
                <a:cubicBezTo>
                  <a:pt x="27" y="147"/>
                  <a:pt x="30" y="151"/>
                  <a:pt x="34" y="153"/>
                </a:cubicBezTo>
                <a:cubicBezTo>
                  <a:pt x="35" y="154"/>
                  <a:pt x="36" y="154"/>
                  <a:pt x="37" y="154"/>
                </a:cubicBezTo>
                <a:cubicBezTo>
                  <a:pt x="38" y="154"/>
                  <a:pt x="39" y="154"/>
                  <a:pt x="40" y="153"/>
                </a:cubicBezTo>
                <a:cubicBezTo>
                  <a:pt x="51" y="137"/>
                  <a:pt x="51" y="137"/>
                  <a:pt x="51" y="137"/>
                </a:cubicBezTo>
                <a:cubicBezTo>
                  <a:pt x="53" y="135"/>
                  <a:pt x="52" y="132"/>
                  <a:pt x="51" y="131"/>
                </a:cubicBezTo>
                <a:cubicBezTo>
                  <a:pt x="43" y="125"/>
                  <a:pt x="37" y="117"/>
                  <a:pt x="33" y="108"/>
                </a:cubicBezTo>
                <a:cubicBezTo>
                  <a:pt x="33" y="107"/>
                  <a:pt x="31" y="106"/>
                  <a:pt x="30" y="106"/>
                </a:cubicBezTo>
                <a:moveTo>
                  <a:pt x="127" y="127"/>
                </a:moveTo>
                <a:cubicBezTo>
                  <a:pt x="126" y="127"/>
                  <a:pt x="125" y="128"/>
                  <a:pt x="125" y="128"/>
                </a:cubicBezTo>
                <a:cubicBezTo>
                  <a:pt x="118" y="135"/>
                  <a:pt x="109" y="139"/>
                  <a:pt x="100" y="141"/>
                </a:cubicBezTo>
                <a:cubicBezTo>
                  <a:pt x="98" y="142"/>
                  <a:pt x="97" y="144"/>
                  <a:pt x="97" y="146"/>
                </a:cubicBezTo>
                <a:cubicBezTo>
                  <a:pt x="100" y="166"/>
                  <a:pt x="100" y="166"/>
                  <a:pt x="100" y="166"/>
                </a:cubicBezTo>
                <a:cubicBezTo>
                  <a:pt x="101" y="168"/>
                  <a:pt x="103" y="169"/>
                  <a:pt x="105" y="169"/>
                </a:cubicBezTo>
                <a:cubicBezTo>
                  <a:pt x="105" y="169"/>
                  <a:pt x="106" y="169"/>
                  <a:pt x="106" y="169"/>
                </a:cubicBezTo>
                <a:cubicBezTo>
                  <a:pt x="111" y="168"/>
                  <a:pt x="115" y="166"/>
                  <a:pt x="119" y="165"/>
                </a:cubicBezTo>
                <a:cubicBezTo>
                  <a:pt x="122" y="164"/>
                  <a:pt x="123" y="161"/>
                  <a:pt x="122" y="159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20" y="154"/>
                  <a:pt x="118" y="154"/>
                  <a:pt x="116" y="154"/>
                </a:cubicBezTo>
                <a:cubicBezTo>
                  <a:pt x="116" y="154"/>
                  <a:pt x="115" y="154"/>
                  <a:pt x="114" y="154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11" y="155"/>
                  <a:pt x="111" y="155"/>
                  <a:pt x="111" y="155"/>
                </a:cubicBezTo>
                <a:cubicBezTo>
                  <a:pt x="111" y="154"/>
                  <a:pt x="111" y="154"/>
                  <a:pt x="111" y="154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10" y="151"/>
                  <a:pt x="110" y="151"/>
                  <a:pt x="110" y="151"/>
                </a:cubicBezTo>
                <a:cubicBezTo>
                  <a:pt x="110" y="151"/>
                  <a:pt x="110" y="151"/>
                  <a:pt x="110" y="151"/>
                </a:cubicBezTo>
                <a:cubicBezTo>
                  <a:pt x="112" y="150"/>
                  <a:pt x="114" y="149"/>
                  <a:pt x="115" y="149"/>
                </a:cubicBezTo>
                <a:cubicBezTo>
                  <a:pt x="116" y="148"/>
                  <a:pt x="116" y="147"/>
                  <a:pt x="116" y="146"/>
                </a:cubicBezTo>
                <a:cubicBezTo>
                  <a:pt x="116" y="146"/>
                  <a:pt x="115" y="145"/>
                  <a:pt x="114" y="145"/>
                </a:cubicBezTo>
                <a:cubicBezTo>
                  <a:pt x="114" y="145"/>
                  <a:pt x="114" y="145"/>
                  <a:pt x="114" y="145"/>
                </a:cubicBezTo>
                <a:cubicBezTo>
                  <a:pt x="112" y="146"/>
                  <a:pt x="111" y="147"/>
                  <a:pt x="109" y="147"/>
                </a:cubicBezTo>
                <a:cubicBezTo>
                  <a:pt x="107" y="148"/>
                  <a:pt x="106" y="151"/>
                  <a:pt x="106" y="153"/>
                </a:cubicBezTo>
                <a:cubicBezTo>
                  <a:pt x="107" y="156"/>
                  <a:pt x="107" y="156"/>
                  <a:pt x="107" y="156"/>
                </a:cubicBezTo>
                <a:cubicBezTo>
                  <a:pt x="108" y="157"/>
                  <a:pt x="109" y="158"/>
                  <a:pt x="111" y="158"/>
                </a:cubicBezTo>
                <a:cubicBezTo>
                  <a:pt x="112" y="158"/>
                  <a:pt x="112" y="158"/>
                  <a:pt x="113" y="158"/>
                </a:cubicBezTo>
                <a:cubicBezTo>
                  <a:pt x="116" y="157"/>
                  <a:pt x="116" y="157"/>
                  <a:pt x="116" y="157"/>
                </a:cubicBezTo>
                <a:cubicBezTo>
                  <a:pt x="116" y="157"/>
                  <a:pt x="116" y="157"/>
                  <a:pt x="116" y="157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114" y="163"/>
                  <a:pt x="110" y="165"/>
                  <a:pt x="105" y="166"/>
                </a:cubicBezTo>
                <a:cubicBezTo>
                  <a:pt x="105" y="166"/>
                  <a:pt x="105" y="166"/>
                  <a:pt x="105" y="166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100" y="146"/>
                  <a:pt x="100" y="146"/>
                  <a:pt x="100" y="146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110" y="142"/>
                  <a:pt x="120" y="138"/>
                  <a:pt x="127" y="131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41" y="147"/>
                  <a:pt x="141" y="147"/>
                  <a:pt x="141" y="147"/>
                </a:cubicBezTo>
                <a:cubicBezTo>
                  <a:pt x="138" y="150"/>
                  <a:pt x="135" y="152"/>
                  <a:pt x="131" y="154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30" y="154"/>
                  <a:pt x="130" y="154"/>
                  <a:pt x="130" y="154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8" y="151"/>
                  <a:pt x="128" y="151"/>
                  <a:pt x="128" y="151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29" y="150"/>
                  <a:pt x="130" y="149"/>
                  <a:pt x="131" y="149"/>
                </a:cubicBezTo>
                <a:cubicBezTo>
                  <a:pt x="133" y="147"/>
                  <a:pt x="134" y="144"/>
                  <a:pt x="132" y="142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29" y="139"/>
                  <a:pt x="128" y="138"/>
                  <a:pt x="127" y="138"/>
                </a:cubicBezTo>
                <a:cubicBezTo>
                  <a:pt x="126" y="138"/>
                  <a:pt x="125" y="139"/>
                  <a:pt x="124" y="139"/>
                </a:cubicBezTo>
                <a:cubicBezTo>
                  <a:pt x="123" y="140"/>
                  <a:pt x="122" y="141"/>
                  <a:pt x="120" y="142"/>
                </a:cubicBezTo>
                <a:cubicBezTo>
                  <a:pt x="120" y="142"/>
                  <a:pt x="119" y="143"/>
                  <a:pt x="120" y="144"/>
                </a:cubicBezTo>
                <a:cubicBezTo>
                  <a:pt x="120" y="145"/>
                  <a:pt x="121" y="145"/>
                  <a:pt x="121" y="145"/>
                </a:cubicBezTo>
                <a:cubicBezTo>
                  <a:pt x="121" y="145"/>
                  <a:pt x="122" y="145"/>
                  <a:pt x="122" y="145"/>
                </a:cubicBezTo>
                <a:cubicBezTo>
                  <a:pt x="124" y="144"/>
                  <a:pt x="125" y="143"/>
                  <a:pt x="126" y="142"/>
                </a:cubicBezTo>
                <a:cubicBezTo>
                  <a:pt x="127" y="142"/>
                  <a:pt x="127" y="142"/>
                  <a:pt x="127" y="142"/>
                </a:cubicBezTo>
                <a:cubicBezTo>
                  <a:pt x="128" y="142"/>
                  <a:pt x="128" y="142"/>
                  <a:pt x="128" y="142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7"/>
                  <a:pt x="127" y="147"/>
                </a:cubicBezTo>
                <a:cubicBezTo>
                  <a:pt x="125" y="149"/>
                  <a:pt x="124" y="151"/>
                  <a:pt x="125" y="154"/>
                </a:cubicBezTo>
                <a:cubicBezTo>
                  <a:pt x="127" y="156"/>
                  <a:pt x="127" y="156"/>
                  <a:pt x="127" y="156"/>
                </a:cubicBezTo>
                <a:cubicBezTo>
                  <a:pt x="127" y="158"/>
                  <a:pt x="129" y="158"/>
                  <a:pt x="130" y="158"/>
                </a:cubicBezTo>
                <a:cubicBezTo>
                  <a:pt x="131" y="158"/>
                  <a:pt x="132" y="158"/>
                  <a:pt x="133" y="157"/>
                </a:cubicBezTo>
                <a:cubicBezTo>
                  <a:pt x="137" y="155"/>
                  <a:pt x="141" y="152"/>
                  <a:pt x="144" y="149"/>
                </a:cubicBezTo>
                <a:cubicBezTo>
                  <a:pt x="146" y="147"/>
                  <a:pt x="146" y="144"/>
                  <a:pt x="144" y="143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29" y="128"/>
                  <a:pt x="128" y="127"/>
                  <a:pt x="127" y="127"/>
                </a:cubicBezTo>
                <a:moveTo>
                  <a:pt x="59" y="137"/>
                </a:moveTo>
                <a:cubicBezTo>
                  <a:pt x="58" y="137"/>
                  <a:pt x="56" y="138"/>
                  <a:pt x="55" y="139"/>
                </a:cubicBezTo>
                <a:cubicBezTo>
                  <a:pt x="45" y="156"/>
                  <a:pt x="45" y="156"/>
                  <a:pt x="45" y="156"/>
                </a:cubicBezTo>
                <a:cubicBezTo>
                  <a:pt x="44" y="158"/>
                  <a:pt x="45" y="161"/>
                  <a:pt x="48" y="162"/>
                </a:cubicBezTo>
                <a:cubicBezTo>
                  <a:pt x="52" y="164"/>
                  <a:pt x="56" y="166"/>
                  <a:pt x="60" y="167"/>
                </a:cubicBezTo>
                <a:cubicBezTo>
                  <a:pt x="61" y="168"/>
                  <a:pt x="61" y="168"/>
                  <a:pt x="62" y="168"/>
                </a:cubicBezTo>
                <a:cubicBezTo>
                  <a:pt x="64" y="168"/>
                  <a:pt x="66" y="166"/>
                  <a:pt x="66" y="165"/>
                </a:cubicBezTo>
                <a:cubicBezTo>
                  <a:pt x="67" y="161"/>
                  <a:pt x="67" y="161"/>
                  <a:pt x="67" y="161"/>
                </a:cubicBezTo>
                <a:cubicBezTo>
                  <a:pt x="68" y="159"/>
                  <a:pt x="66" y="157"/>
                  <a:pt x="64" y="156"/>
                </a:cubicBezTo>
                <a:cubicBezTo>
                  <a:pt x="61" y="155"/>
                  <a:pt x="61" y="155"/>
                  <a:pt x="61" y="155"/>
                </a:cubicBezTo>
                <a:cubicBezTo>
                  <a:pt x="61" y="155"/>
                  <a:pt x="61" y="155"/>
                  <a:pt x="61" y="155"/>
                </a:cubicBezTo>
                <a:cubicBezTo>
                  <a:pt x="61" y="154"/>
                  <a:pt x="61" y="154"/>
                  <a:pt x="61" y="154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3" y="151"/>
                  <a:pt x="63" y="151"/>
                  <a:pt x="63" y="151"/>
                </a:cubicBezTo>
                <a:cubicBezTo>
                  <a:pt x="64" y="151"/>
                  <a:pt x="66" y="152"/>
                  <a:pt x="68" y="152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69" y="152"/>
                  <a:pt x="70" y="152"/>
                  <a:pt x="70" y="151"/>
                </a:cubicBezTo>
                <a:cubicBezTo>
                  <a:pt x="70" y="150"/>
                  <a:pt x="70" y="149"/>
                  <a:pt x="69" y="149"/>
                </a:cubicBezTo>
                <a:cubicBezTo>
                  <a:pt x="67" y="149"/>
                  <a:pt x="65" y="148"/>
                  <a:pt x="64" y="148"/>
                </a:cubicBezTo>
                <a:cubicBezTo>
                  <a:pt x="63" y="147"/>
                  <a:pt x="63" y="147"/>
                  <a:pt x="63" y="147"/>
                </a:cubicBezTo>
                <a:cubicBezTo>
                  <a:pt x="61" y="147"/>
                  <a:pt x="59" y="148"/>
                  <a:pt x="58" y="150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56" y="155"/>
                  <a:pt x="57" y="157"/>
                  <a:pt x="60" y="158"/>
                </a:cubicBezTo>
                <a:cubicBezTo>
                  <a:pt x="63" y="159"/>
                  <a:pt x="63" y="159"/>
                  <a:pt x="63" y="159"/>
                </a:cubicBezTo>
                <a:cubicBezTo>
                  <a:pt x="63" y="160"/>
                  <a:pt x="63" y="160"/>
                  <a:pt x="63" y="160"/>
                </a:cubicBezTo>
                <a:cubicBezTo>
                  <a:pt x="63" y="160"/>
                  <a:pt x="63" y="160"/>
                  <a:pt x="63" y="160"/>
                </a:cubicBezTo>
                <a:cubicBezTo>
                  <a:pt x="63" y="164"/>
                  <a:pt x="63" y="164"/>
                  <a:pt x="63" y="164"/>
                </a:cubicBezTo>
                <a:cubicBezTo>
                  <a:pt x="62" y="164"/>
                  <a:pt x="62" y="164"/>
                  <a:pt x="62" y="164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7" y="163"/>
                  <a:pt x="53" y="161"/>
                  <a:pt x="49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9" y="158"/>
                  <a:pt x="49" y="158"/>
                  <a:pt x="49" y="158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67" y="144"/>
                  <a:pt x="76" y="146"/>
                  <a:pt x="86" y="146"/>
                </a:cubicBezTo>
                <a:cubicBezTo>
                  <a:pt x="87" y="146"/>
                  <a:pt x="88" y="146"/>
                  <a:pt x="88" y="146"/>
                </a:cubicBezTo>
                <a:cubicBezTo>
                  <a:pt x="89" y="147"/>
                  <a:pt x="89" y="147"/>
                  <a:pt x="89" y="147"/>
                </a:cubicBezTo>
                <a:cubicBezTo>
                  <a:pt x="89" y="147"/>
                  <a:pt x="89" y="147"/>
                  <a:pt x="89" y="147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88" y="168"/>
                  <a:pt x="87" y="168"/>
                  <a:pt x="86" y="168"/>
                </a:cubicBezTo>
                <a:cubicBezTo>
                  <a:pt x="83" y="168"/>
                  <a:pt x="80" y="168"/>
                  <a:pt x="76" y="167"/>
                </a:cubicBezTo>
                <a:cubicBezTo>
                  <a:pt x="76" y="167"/>
                  <a:pt x="76" y="167"/>
                  <a:pt x="76" y="167"/>
                </a:cubicBezTo>
                <a:cubicBezTo>
                  <a:pt x="76" y="166"/>
                  <a:pt x="76" y="166"/>
                  <a:pt x="76" y="166"/>
                </a:cubicBezTo>
                <a:cubicBezTo>
                  <a:pt x="76" y="163"/>
                  <a:pt x="76" y="163"/>
                  <a:pt x="76" y="163"/>
                </a:cubicBezTo>
                <a:cubicBezTo>
                  <a:pt x="76" y="163"/>
                  <a:pt x="76" y="163"/>
                  <a:pt x="76" y="163"/>
                </a:cubicBezTo>
                <a:cubicBezTo>
                  <a:pt x="77" y="162"/>
                  <a:pt x="77" y="162"/>
                  <a:pt x="77" y="162"/>
                </a:cubicBezTo>
                <a:cubicBezTo>
                  <a:pt x="78" y="163"/>
                  <a:pt x="79" y="163"/>
                  <a:pt x="80" y="163"/>
                </a:cubicBezTo>
                <a:cubicBezTo>
                  <a:pt x="80" y="163"/>
                  <a:pt x="80" y="163"/>
                  <a:pt x="80" y="163"/>
                </a:cubicBezTo>
                <a:cubicBezTo>
                  <a:pt x="83" y="163"/>
                  <a:pt x="85" y="161"/>
                  <a:pt x="85" y="159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5" y="153"/>
                  <a:pt x="83" y="151"/>
                  <a:pt x="81" y="151"/>
                </a:cubicBezTo>
                <a:cubicBezTo>
                  <a:pt x="81" y="151"/>
                  <a:pt x="81" y="151"/>
                  <a:pt x="81" y="151"/>
                </a:cubicBezTo>
                <a:cubicBezTo>
                  <a:pt x="79" y="151"/>
                  <a:pt x="78" y="151"/>
                  <a:pt x="76" y="151"/>
                </a:cubicBezTo>
                <a:cubicBezTo>
                  <a:pt x="76" y="151"/>
                  <a:pt x="76" y="151"/>
                  <a:pt x="76" y="151"/>
                </a:cubicBezTo>
                <a:cubicBezTo>
                  <a:pt x="75" y="151"/>
                  <a:pt x="74" y="151"/>
                  <a:pt x="74" y="152"/>
                </a:cubicBezTo>
                <a:cubicBezTo>
                  <a:pt x="74" y="153"/>
                  <a:pt x="75" y="154"/>
                  <a:pt x="75" y="154"/>
                </a:cubicBezTo>
                <a:cubicBezTo>
                  <a:pt x="77" y="154"/>
                  <a:pt x="79" y="155"/>
                  <a:pt x="81" y="155"/>
                </a:cubicBezTo>
                <a:cubicBezTo>
                  <a:pt x="81" y="155"/>
                  <a:pt x="81" y="155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81" y="159"/>
                  <a:pt x="81" y="159"/>
                  <a:pt x="81" y="159"/>
                </a:cubicBezTo>
                <a:cubicBezTo>
                  <a:pt x="80" y="159"/>
                  <a:pt x="80" y="159"/>
                  <a:pt x="80" y="159"/>
                </a:cubicBezTo>
                <a:cubicBezTo>
                  <a:pt x="79" y="159"/>
                  <a:pt x="78" y="159"/>
                  <a:pt x="77" y="159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5" y="159"/>
                  <a:pt x="73" y="160"/>
                  <a:pt x="72" y="163"/>
                </a:cubicBezTo>
                <a:cubicBezTo>
                  <a:pt x="72" y="166"/>
                  <a:pt x="72" y="166"/>
                  <a:pt x="72" y="166"/>
                </a:cubicBezTo>
                <a:cubicBezTo>
                  <a:pt x="71" y="168"/>
                  <a:pt x="73" y="170"/>
                  <a:pt x="76" y="171"/>
                </a:cubicBezTo>
                <a:cubicBezTo>
                  <a:pt x="79" y="171"/>
                  <a:pt x="83" y="171"/>
                  <a:pt x="86" y="171"/>
                </a:cubicBezTo>
                <a:cubicBezTo>
                  <a:pt x="87" y="171"/>
                  <a:pt x="88" y="171"/>
                  <a:pt x="89" y="171"/>
                </a:cubicBezTo>
                <a:cubicBezTo>
                  <a:pt x="92" y="171"/>
                  <a:pt x="94" y="169"/>
                  <a:pt x="94" y="16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45"/>
                  <a:pt x="90" y="143"/>
                  <a:pt x="89" y="143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7" y="143"/>
                  <a:pt x="87" y="143"/>
                  <a:pt x="86" y="143"/>
                </a:cubicBezTo>
                <a:cubicBezTo>
                  <a:pt x="77" y="143"/>
                  <a:pt x="68" y="141"/>
                  <a:pt x="60" y="137"/>
                </a:cubicBezTo>
                <a:cubicBezTo>
                  <a:pt x="60" y="137"/>
                  <a:pt x="60" y="137"/>
                  <a:pt x="59" y="137"/>
                </a:cubicBezTo>
                <a:moveTo>
                  <a:pt x="86" y="132"/>
                </a:moveTo>
                <a:cubicBezTo>
                  <a:pt x="73" y="132"/>
                  <a:pt x="62" y="127"/>
                  <a:pt x="53" y="119"/>
                </a:cubicBezTo>
                <a:cubicBezTo>
                  <a:pt x="45" y="110"/>
                  <a:pt x="39" y="98"/>
                  <a:pt x="39" y="85"/>
                </a:cubicBezTo>
                <a:cubicBezTo>
                  <a:pt x="39" y="73"/>
                  <a:pt x="45" y="61"/>
                  <a:pt x="53" y="52"/>
                </a:cubicBezTo>
                <a:cubicBezTo>
                  <a:pt x="62" y="44"/>
                  <a:pt x="73" y="39"/>
                  <a:pt x="86" y="39"/>
                </a:cubicBezTo>
                <a:cubicBezTo>
                  <a:pt x="99" y="39"/>
                  <a:pt x="111" y="44"/>
                  <a:pt x="119" y="52"/>
                </a:cubicBezTo>
                <a:cubicBezTo>
                  <a:pt x="128" y="61"/>
                  <a:pt x="133" y="73"/>
                  <a:pt x="133" y="85"/>
                </a:cubicBezTo>
                <a:cubicBezTo>
                  <a:pt x="133" y="98"/>
                  <a:pt x="128" y="110"/>
                  <a:pt x="119" y="119"/>
                </a:cubicBezTo>
                <a:cubicBezTo>
                  <a:pt x="111" y="127"/>
                  <a:pt x="99" y="132"/>
                  <a:pt x="86" y="132"/>
                </a:cubicBezTo>
                <a:moveTo>
                  <a:pt x="86" y="0"/>
                </a:moveTo>
                <a:cubicBezTo>
                  <a:pt x="85" y="0"/>
                  <a:pt x="84" y="0"/>
                  <a:pt x="83" y="0"/>
                </a:cubicBezTo>
                <a:cubicBezTo>
                  <a:pt x="80" y="0"/>
                  <a:pt x="78" y="2"/>
                  <a:pt x="78" y="4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10"/>
                  <a:pt x="81" y="12"/>
                  <a:pt x="83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1"/>
                  <a:pt x="86" y="11"/>
                  <a:pt x="86" y="11"/>
                </a:cubicBezTo>
                <a:cubicBezTo>
                  <a:pt x="87" y="12"/>
                  <a:pt x="87" y="12"/>
                  <a:pt x="87" y="12"/>
                </a:cubicBezTo>
                <a:cubicBezTo>
                  <a:pt x="87" y="12"/>
                  <a:pt x="87" y="12"/>
                  <a:pt x="87" y="12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6"/>
                  <a:pt x="87" y="16"/>
                  <a:pt x="87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1" y="16"/>
                  <a:pt x="81" y="16"/>
                  <a:pt x="81" y="16"/>
                </a:cubicBezTo>
                <a:cubicBezTo>
                  <a:pt x="80" y="16"/>
                  <a:pt x="79" y="17"/>
                  <a:pt x="79" y="18"/>
                </a:cubicBezTo>
                <a:cubicBezTo>
                  <a:pt x="79" y="19"/>
                  <a:pt x="80" y="20"/>
                  <a:pt x="81" y="20"/>
                </a:cubicBezTo>
                <a:cubicBezTo>
                  <a:pt x="81" y="20"/>
                  <a:pt x="81" y="20"/>
                  <a:pt x="81" y="20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19"/>
                  <a:pt x="90" y="18"/>
                  <a:pt x="90" y="15"/>
                </a:cubicBezTo>
                <a:cubicBezTo>
                  <a:pt x="90" y="13"/>
                  <a:pt x="90" y="13"/>
                  <a:pt x="90" y="13"/>
                </a:cubicBezTo>
                <a:cubicBezTo>
                  <a:pt x="91" y="10"/>
                  <a:pt x="89" y="8"/>
                  <a:pt x="86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3"/>
                  <a:pt x="82" y="3"/>
                  <a:pt x="82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3"/>
                  <a:pt x="85" y="3"/>
                  <a:pt x="86" y="3"/>
                </a:cubicBezTo>
                <a:cubicBezTo>
                  <a:pt x="89" y="3"/>
                  <a:pt x="92" y="3"/>
                  <a:pt x="96" y="4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5"/>
                  <a:pt x="96" y="5"/>
                  <a:pt x="96" y="5"/>
                </a:cubicBezTo>
                <a:cubicBezTo>
                  <a:pt x="94" y="24"/>
                  <a:pt x="94" y="24"/>
                  <a:pt x="94" y="24"/>
                </a:cubicBezTo>
                <a:cubicBezTo>
                  <a:pt x="94" y="25"/>
                  <a:pt x="94" y="25"/>
                  <a:pt x="94" y="25"/>
                </a:cubicBezTo>
                <a:cubicBezTo>
                  <a:pt x="93" y="25"/>
                  <a:pt x="93" y="25"/>
                  <a:pt x="93" y="25"/>
                </a:cubicBezTo>
                <a:cubicBezTo>
                  <a:pt x="91" y="25"/>
                  <a:pt x="89" y="24"/>
                  <a:pt x="86" y="24"/>
                </a:cubicBezTo>
                <a:cubicBezTo>
                  <a:pt x="78" y="24"/>
                  <a:pt x="71" y="26"/>
                  <a:pt x="6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2" y="28"/>
                  <a:pt x="62" y="28"/>
                  <a:pt x="62" y="28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9" y="8"/>
                  <a:pt x="63" y="6"/>
                  <a:pt x="67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6" y="11"/>
                  <a:pt x="66" y="11"/>
                  <a:pt x="66" y="11"/>
                </a:cubicBezTo>
                <a:cubicBezTo>
                  <a:pt x="63" y="11"/>
                  <a:pt x="62" y="14"/>
                  <a:pt x="63" y="16"/>
                </a:cubicBezTo>
                <a:cubicBezTo>
                  <a:pt x="63" y="19"/>
                  <a:pt x="63" y="19"/>
                  <a:pt x="63" y="19"/>
                </a:cubicBezTo>
                <a:cubicBezTo>
                  <a:pt x="64" y="21"/>
                  <a:pt x="66" y="22"/>
                  <a:pt x="68" y="22"/>
                </a:cubicBezTo>
                <a:cubicBezTo>
                  <a:pt x="68" y="22"/>
                  <a:pt x="68" y="22"/>
                  <a:pt x="69" y="22"/>
                </a:cubicBezTo>
                <a:cubicBezTo>
                  <a:pt x="70" y="22"/>
                  <a:pt x="72" y="21"/>
                  <a:pt x="74" y="21"/>
                </a:cubicBezTo>
                <a:cubicBezTo>
                  <a:pt x="74" y="21"/>
                  <a:pt x="75" y="20"/>
                  <a:pt x="75" y="19"/>
                </a:cubicBezTo>
                <a:cubicBezTo>
                  <a:pt x="75" y="18"/>
                  <a:pt x="74" y="17"/>
                  <a:pt x="73" y="17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18"/>
                  <a:pt x="69" y="18"/>
                  <a:pt x="68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18"/>
                  <a:pt x="67" y="18"/>
                  <a:pt x="67" y="18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7" y="14"/>
                  <a:pt x="67" y="14"/>
                  <a:pt x="67" y="14"/>
                </a:cubicBezTo>
                <a:cubicBezTo>
                  <a:pt x="69" y="13"/>
                  <a:pt x="69" y="13"/>
                  <a:pt x="69" y="13"/>
                </a:cubicBezTo>
                <a:cubicBezTo>
                  <a:pt x="72" y="13"/>
                  <a:pt x="73" y="11"/>
                  <a:pt x="73" y="8"/>
                </a:cubicBezTo>
                <a:cubicBezTo>
                  <a:pt x="72" y="5"/>
                  <a:pt x="72" y="5"/>
                  <a:pt x="72" y="5"/>
                </a:cubicBezTo>
                <a:cubicBezTo>
                  <a:pt x="72" y="3"/>
                  <a:pt x="70" y="2"/>
                  <a:pt x="68" y="2"/>
                </a:cubicBezTo>
                <a:cubicBezTo>
                  <a:pt x="68" y="2"/>
                  <a:pt x="67" y="2"/>
                  <a:pt x="67" y="2"/>
                </a:cubicBezTo>
                <a:cubicBezTo>
                  <a:pt x="62" y="3"/>
                  <a:pt x="58" y="4"/>
                  <a:pt x="54" y="6"/>
                </a:cubicBezTo>
                <a:cubicBezTo>
                  <a:pt x="51" y="7"/>
                  <a:pt x="50" y="10"/>
                  <a:pt x="51" y="12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31"/>
                  <a:pt x="62" y="32"/>
                  <a:pt x="63" y="32"/>
                </a:cubicBezTo>
                <a:cubicBezTo>
                  <a:pt x="64" y="32"/>
                  <a:pt x="64" y="32"/>
                  <a:pt x="65" y="32"/>
                </a:cubicBezTo>
                <a:cubicBezTo>
                  <a:pt x="71" y="29"/>
                  <a:pt x="79" y="28"/>
                  <a:pt x="86" y="28"/>
                </a:cubicBezTo>
                <a:cubicBezTo>
                  <a:pt x="89" y="28"/>
                  <a:pt x="91" y="28"/>
                  <a:pt x="93" y="28"/>
                </a:cubicBezTo>
                <a:cubicBezTo>
                  <a:pt x="93" y="28"/>
                  <a:pt x="93" y="28"/>
                  <a:pt x="93" y="28"/>
                </a:cubicBezTo>
                <a:cubicBezTo>
                  <a:pt x="95" y="28"/>
                  <a:pt x="97" y="27"/>
                  <a:pt x="97" y="25"/>
                </a:cubicBezTo>
                <a:cubicBezTo>
                  <a:pt x="100" y="5"/>
                  <a:pt x="100" y="5"/>
                  <a:pt x="100" y="5"/>
                </a:cubicBezTo>
                <a:cubicBezTo>
                  <a:pt x="101" y="3"/>
                  <a:pt x="99" y="1"/>
                  <a:pt x="96" y="0"/>
                </a:cubicBezTo>
                <a:cubicBezTo>
                  <a:pt x="93" y="0"/>
                  <a:pt x="89" y="0"/>
                  <a:pt x="86" y="0"/>
                </a:cubicBezTo>
              </a:path>
            </a:pathLst>
          </a:custGeom>
          <a:noFill/>
          <a:ln w="12700">
            <a:gradFill flip="none" rotWithShape="1">
              <a:gsLst>
                <a:gs pos="0">
                  <a:srgbClr val="D7B032"/>
                </a:gs>
                <a:gs pos="100000">
                  <a:srgbClr val="E99B24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5" name="任意多边形 2334"/>
          <p:cNvSpPr/>
          <p:nvPr/>
        </p:nvSpPr>
        <p:spPr>
          <a:xfrm rot="2092636">
            <a:off x="7387689" y="1405644"/>
            <a:ext cx="333829" cy="833906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B00015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6" name="任意多边形 2335"/>
          <p:cNvSpPr/>
          <p:nvPr/>
        </p:nvSpPr>
        <p:spPr>
          <a:xfrm rot="20800239">
            <a:off x="7634935" y="2188198"/>
            <a:ext cx="173169" cy="432577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B00015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7" name="任意多边形 2336"/>
          <p:cNvSpPr/>
          <p:nvPr/>
        </p:nvSpPr>
        <p:spPr>
          <a:xfrm rot="17112166">
            <a:off x="7324681" y="2055608"/>
            <a:ext cx="216094" cy="539804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B00015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8" name="任意多边形 2337"/>
          <p:cNvSpPr/>
          <p:nvPr/>
        </p:nvSpPr>
        <p:spPr>
          <a:xfrm rot="6656709">
            <a:off x="7415563" y="4533993"/>
            <a:ext cx="280241" cy="700042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B00015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0" name="任意多边形 2339"/>
          <p:cNvSpPr/>
          <p:nvPr/>
        </p:nvSpPr>
        <p:spPr>
          <a:xfrm rot="13167522">
            <a:off x="6934506" y="5078543"/>
            <a:ext cx="145371" cy="363137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B00015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1" name="任意多边形 2340"/>
          <p:cNvSpPr/>
          <p:nvPr/>
        </p:nvSpPr>
        <p:spPr>
          <a:xfrm rot="15429172">
            <a:off x="7632469" y="4380835"/>
            <a:ext cx="181405" cy="453151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B00015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9" name="Freeform 1322"/>
          <p:cNvSpPr>
            <a:spLocks/>
          </p:cNvSpPr>
          <p:nvPr/>
        </p:nvSpPr>
        <p:spPr bwMode="auto">
          <a:xfrm>
            <a:off x="3265544" y="1563288"/>
            <a:ext cx="2207144" cy="841198"/>
          </a:xfrm>
          <a:custGeom>
            <a:avLst/>
            <a:gdLst>
              <a:gd name="T0" fmla="*/ 118 w 125"/>
              <a:gd name="T1" fmla="*/ 27 h 47"/>
              <a:gd name="T2" fmla="*/ 106 w 125"/>
              <a:gd name="T3" fmla="*/ 28 h 47"/>
              <a:gd name="T4" fmla="*/ 97 w 125"/>
              <a:gd name="T5" fmla="*/ 36 h 47"/>
              <a:gd name="T6" fmla="*/ 81 w 125"/>
              <a:gd name="T7" fmla="*/ 43 h 47"/>
              <a:gd name="T8" fmla="*/ 69 w 125"/>
              <a:gd name="T9" fmla="*/ 40 h 47"/>
              <a:gd name="T10" fmla="*/ 71 w 125"/>
              <a:gd name="T11" fmla="*/ 25 h 47"/>
              <a:gd name="T12" fmla="*/ 76 w 125"/>
              <a:gd name="T13" fmla="*/ 28 h 47"/>
              <a:gd name="T14" fmla="*/ 75 w 125"/>
              <a:gd name="T15" fmla="*/ 34 h 47"/>
              <a:gd name="T16" fmla="*/ 80 w 125"/>
              <a:gd name="T17" fmla="*/ 25 h 47"/>
              <a:gd name="T18" fmla="*/ 75 w 125"/>
              <a:gd name="T19" fmla="*/ 22 h 47"/>
              <a:gd name="T20" fmla="*/ 63 w 125"/>
              <a:gd name="T21" fmla="*/ 27 h 47"/>
              <a:gd name="T22" fmla="*/ 61 w 125"/>
              <a:gd name="T23" fmla="*/ 38 h 47"/>
              <a:gd name="T24" fmla="*/ 56 w 125"/>
              <a:gd name="T25" fmla="*/ 43 h 47"/>
              <a:gd name="T26" fmla="*/ 42 w 125"/>
              <a:gd name="T27" fmla="*/ 46 h 47"/>
              <a:gd name="T28" fmla="*/ 33 w 125"/>
              <a:gd name="T29" fmla="*/ 41 h 47"/>
              <a:gd name="T30" fmla="*/ 21 w 125"/>
              <a:gd name="T31" fmla="*/ 32 h 47"/>
              <a:gd name="T32" fmla="*/ 11 w 125"/>
              <a:gd name="T33" fmla="*/ 35 h 47"/>
              <a:gd name="T34" fmla="*/ 2 w 125"/>
              <a:gd name="T35" fmla="*/ 30 h 47"/>
              <a:gd name="T36" fmla="*/ 3 w 125"/>
              <a:gd name="T37" fmla="*/ 28 h 47"/>
              <a:gd name="T38" fmla="*/ 18 w 125"/>
              <a:gd name="T39" fmla="*/ 26 h 47"/>
              <a:gd name="T40" fmla="*/ 26 w 125"/>
              <a:gd name="T41" fmla="*/ 26 h 47"/>
              <a:gd name="T42" fmla="*/ 36 w 125"/>
              <a:gd name="T43" fmla="*/ 27 h 47"/>
              <a:gd name="T44" fmla="*/ 40 w 125"/>
              <a:gd name="T45" fmla="*/ 26 h 47"/>
              <a:gd name="T46" fmla="*/ 58 w 125"/>
              <a:gd name="T47" fmla="*/ 20 h 47"/>
              <a:gd name="T48" fmla="*/ 48 w 125"/>
              <a:gd name="T49" fmla="*/ 17 h 47"/>
              <a:gd name="T50" fmla="*/ 52 w 125"/>
              <a:gd name="T51" fmla="*/ 19 h 47"/>
              <a:gd name="T52" fmla="*/ 53 w 125"/>
              <a:gd name="T53" fmla="*/ 24 h 47"/>
              <a:gd name="T54" fmla="*/ 45 w 125"/>
              <a:gd name="T55" fmla="*/ 24 h 47"/>
              <a:gd name="T56" fmla="*/ 42 w 125"/>
              <a:gd name="T57" fmla="*/ 16 h 47"/>
              <a:gd name="T58" fmla="*/ 53 w 125"/>
              <a:gd name="T59" fmla="*/ 10 h 47"/>
              <a:gd name="T60" fmla="*/ 61 w 125"/>
              <a:gd name="T61" fmla="*/ 3 h 47"/>
              <a:gd name="T62" fmla="*/ 74 w 125"/>
              <a:gd name="T63" fmla="*/ 3 h 47"/>
              <a:gd name="T64" fmla="*/ 77 w 125"/>
              <a:gd name="T65" fmla="*/ 9 h 47"/>
              <a:gd name="T66" fmla="*/ 85 w 125"/>
              <a:gd name="T67" fmla="*/ 14 h 47"/>
              <a:gd name="T68" fmla="*/ 91 w 125"/>
              <a:gd name="T69" fmla="*/ 17 h 47"/>
              <a:gd name="T70" fmla="*/ 99 w 125"/>
              <a:gd name="T71" fmla="*/ 25 h 47"/>
              <a:gd name="T72" fmla="*/ 109 w 125"/>
              <a:gd name="T73" fmla="*/ 22 h 47"/>
              <a:gd name="T74" fmla="*/ 116 w 125"/>
              <a:gd name="T75" fmla="*/ 26 h 47"/>
              <a:gd name="T76" fmla="*/ 120 w 125"/>
              <a:gd name="T77" fmla="*/ 24 h 47"/>
              <a:gd name="T78" fmla="*/ 125 w 125"/>
              <a:gd name="T79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5" h="47">
                <a:moveTo>
                  <a:pt x="122" y="24"/>
                </a:moveTo>
                <a:cubicBezTo>
                  <a:pt x="121" y="24"/>
                  <a:pt x="119" y="26"/>
                  <a:pt x="118" y="27"/>
                </a:cubicBezTo>
                <a:cubicBezTo>
                  <a:pt x="116" y="29"/>
                  <a:pt x="114" y="31"/>
                  <a:pt x="111" y="29"/>
                </a:cubicBezTo>
                <a:cubicBezTo>
                  <a:pt x="110" y="29"/>
                  <a:pt x="108" y="28"/>
                  <a:pt x="106" y="28"/>
                </a:cubicBezTo>
                <a:cubicBezTo>
                  <a:pt x="103" y="29"/>
                  <a:pt x="102" y="32"/>
                  <a:pt x="101" y="34"/>
                </a:cubicBezTo>
                <a:cubicBezTo>
                  <a:pt x="100" y="36"/>
                  <a:pt x="99" y="36"/>
                  <a:pt x="97" y="36"/>
                </a:cubicBezTo>
                <a:cubicBezTo>
                  <a:pt x="95" y="36"/>
                  <a:pt x="93" y="36"/>
                  <a:pt x="91" y="36"/>
                </a:cubicBezTo>
                <a:cubicBezTo>
                  <a:pt x="87" y="37"/>
                  <a:pt x="85" y="41"/>
                  <a:pt x="81" y="43"/>
                </a:cubicBezTo>
                <a:cubicBezTo>
                  <a:pt x="79" y="44"/>
                  <a:pt x="77" y="45"/>
                  <a:pt x="75" y="44"/>
                </a:cubicBezTo>
                <a:cubicBezTo>
                  <a:pt x="73" y="43"/>
                  <a:pt x="71" y="42"/>
                  <a:pt x="69" y="40"/>
                </a:cubicBezTo>
                <a:cubicBezTo>
                  <a:pt x="65" y="38"/>
                  <a:pt x="63" y="32"/>
                  <a:pt x="66" y="29"/>
                </a:cubicBezTo>
                <a:cubicBezTo>
                  <a:pt x="67" y="27"/>
                  <a:pt x="69" y="25"/>
                  <a:pt x="71" y="25"/>
                </a:cubicBezTo>
                <a:cubicBezTo>
                  <a:pt x="73" y="25"/>
                  <a:pt x="74" y="25"/>
                  <a:pt x="75" y="26"/>
                </a:cubicBezTo>
                <a:cubicBezTo>
                  <a:pt x="76" y="26"/>
                  <a:pt x="76" y="27"/>
                  <a:pt x="76" y="28"/>
                </a:cubicBezTo>
                <a:cubicBezTo>
                  <a:pt x="75" y="28"/>
                  <a:pt x="75" y="28"/>
                  <a:pt x="75" y="28"/>
                </a:cubicBezTo>
                <a:cubicBezTo>
                  <a:pt x="73" y="29"/>
                  <a:pt x="72" y="34"/>
                  <a:pt x="75" y="34"/>
                </a:cubicBezTo>
                <a:cubicBezTo>
                  <a:pt x="77" y="35"/>
                  <a:pt x="80" y="34"/>
                  <a:pt x="81" y="32"/>
                </a:cubicBezTo>
                <a:cubicBezTo>
                  <a:pt x="82" y="30"/>
                  <a:pt x="82" y="26"/>
                  <a:pt x="80" y="25"/>
                </a:cubicBezTo>
                <a:cubicBezTo>
                  <a:pt x="80" y="24"/>
                  <a:pt x="79" y="23"/>
                  <a:pt x="78" y="23"/>
                </a:cubicBezTo>
                <a:cubicBezTo>
                  <a:pt x="77" y="22"/>
                  <a:pt x="76" y="22"/>
                  <a:pt x="75" y="22"/>
                </a:cubicBezTo>
                <a:cubicBezTo>
                  <a:pt x="72" y="22"/>
                  <a:pt x="70" y="22"/>
                  <a:pt x="68" y="23"/>
                </a:cubicBezTo>
                <a:cubicBezTo>
                  <a:pt x="66" y="24"/>
                  <a:pt x="65" y="26"/>
                  <a:pt x="63" y="27"/>
                </a:cubicBezTo>
                <a:cubicBezTo>
                  <a:pt x="61" y="29"/>
                  <a:pt x="60" y="31"/>
                  <a:pt x="60" y="34"/>
                </a:cubicBezTo>
                <a:cubicBezTo>
                  <a:pt x="60" y="35"/>
                  <a:pt x="60" y="37"/>
                  <a:pt x="61" y="38"/>
                </a:cubicBezTo>
                <a:cubicBezTo>
                  <a:pt x="60" y="39"/>
                  <a:pt x="60" y="39"/>
                  <a:pt x="60" y="39"/>
                </a:cubicBezTo>
                <a:cubicBezTo>
                  <a:pt x="59" y="41"/>
                  <a:pt x="58" y="42"/>
                  <a:pt x="56" y="43"/>
                </a:cubicBezTo>
                <a:cubicBezTo>
                  <a:pt x="54" y="45"/>
                  <a:pt x="50" y="47"/>
                  <a:pt x="47" y="46"/>
                </a:cubicBezTo>
                <a:cubicBezTo>
                  <a:pt x="45" y="46"/>
                  <a:pt x="43" y="46"/>
                  <a:pt x="42" y="46"/>
                </a:cubicBezTo>
                <a:cubicBezTo>
                  <a:pt x="40" y="46"/>
                  <a:pt x="38" y="45"/>
                  <a:pt x="37" y="44"/>
                </a:cubicBezTo>
                <a:cubicBezTo>
                  <a:pt x="35" y="43"/>
                  <a:pt x="34" y="43"/>
                  <a:pt x="33" y="41"/>
                </a:cubicBezTo>
                <a:cubicBezTo>
                  <a:pt x="31" y="40"/>
                  <a:pt x="30" y="39"/>
                  <a:pt x="29" y="37"/>
                </a:cubicBezTo>
                <a:cubicBezTo>
                  <a:pt x="27" y="35"/>
                  <a:pt x="24" y="32"/>
                  <a:pt x="21" y="32"/>
                </a:cubicBezTo>
                <a:cubicBezTo>
                  <a:pt x="19" y="33"/>
                  <a:pt x="17" y="33"/>
                  <a:pt x="16" y="34"/>
                </a:cubicBezTo>
                <a:cubicBezTo>
                  <a:pt x="14" y="35"/>
                  <a:pt x="13" y="36"/>
                  <a:pt x="11" y="35"/>
                </a:cubicBezTo>
                <a:cubicBezTo>
                  <a:pt x="9" y="35"/>
                  <a:pt x="8" y="33"/>
                  <a:pt x="6" y="32"/>
                </a:cubicBezTo>
                <a:cubicBezTo>
                  <a:pt x="5" y="31"/>
                  <a:pt x="4" y="30"/>
                  <a:pt x="2" y="30"/>
                </a:cubicBezTo>
                <a:cubicBezTo>
                  <a:pt x="1" y="30"/>
                  <a:pt x="1" y="30"/>
                  <a:pt x="0" y="30"/>
                </a:cubicBezTo>
                <a:cubicBezTo>
                  <a:pt x="1" y="29"/>
                  <a:pt x="2" y="29"/>
                  <a:pt x="3" y="28"/>
                </a:cubicBezTo>
                <a:cubicBezTo>
                  <a:pt x="5" y="28"/>
                  <a:pt x="7" y="30"/>
                  <a:pt x="9" y="30"/>
                </a:cubicBezTo>
                <a:cubicBezTo>
                  <a:pt x="13" y="31"/>
                  <a:pt x="15" y="28"/>
                  <a:pt x="18" y="26"/>
                </a:cubicBezTo>
                <a:cubicBezTo>
                  <a:pt x="19" y="24"/>
                  <a:pt x="21" y="24"/>
                  <a:pt x="23" y="25"/>
                </a:cubicBezTo>
                <a:cubicBezTo>
                  <a:pt x="24" y="26"/>
                  <a:pt x="25" y="26"/>
                  <a:pt x="26" y="26"/>
                </a:cubicBezTo>
                <a:cubicBezTo>
                  <a:pt x="27" y="27"/>
                  <a:pt x="28" y="27"/>
                  <a:pt x="29" y="27"/>
                </a:cubicBezTo>
                <a:cubicBezTo>
                  <a:pt x="32" y="28"/>
                  <a:pt x="34" y="27"/>
                  <a:pt x="36" y="27"/>
                </a:cubicBezTo>
                <a:cubicBezTo>
                  <a:pt x="38" y="27"/>
                  <a:pt x="39" y="26"/>
                  <a:pt x="40" y="25"/>
                </a:cubicBezTo>
                <a:cubicBezTo>
                  <a:pt x="40" y="26"/>
                  <a:pt x="40" y="26"/>
                  <a:pt x="40" y="26"/>
                </a:cubicBezTo>
                <a:cubicBezTo>
                  <a:pt x="42" y="28"/>
                  <a:pt x="45" y="28"/>
                  <a:pt x="47" y="28"/>
                </a:cubicBezTo>
                <a:cubicBezTo>
                  <a:pt x="53" y="29"/>
                  <a:pt x="57" y="26"/>
                  <a:pt x="58" y="20"/>
                </a:cubicBezTo>
                <a:cubicBezTo>
                  <a:pt x="58" y="17"/>
                  <a:pt x="56" y="15"/>
                  <a:pt x="54" y="14"/>
                </a:cubicBezTo>
                <a:cubicBezTo>
                  <a:pt x="51" y="13"/>
                  <a:pt x="48" y="14"/>
                  <a:pt x="48" y="17"/>
                </a:cubicBezTo>
                <a:cubicBezTo>
                  <a:pt x="49" y="19"/>
                  <a:pt x="51" y="19"/>
                  <a:pt x="52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9"/>
                  <a:pt x="54" y="20"/>
                  <a:pt x="54" y="21"/>
                </a:cubicBezTo>
                <a:cubicBezTo>
                  <a:pt x="54" y="22"/>
                  <a:pt x="53" y="23"/>
                  <a:pt x="53" y="24"/>
                </a:cubicBezTo>
                <a:cubicBezTo>
                  <a:pt x="52" y="25"/>
                  <a:pt x="50" y="25"/>
                  <a:pt x="49" y="25"/>
                </a:cubicBezTo>
                <a:cubicBezTo>
                  <a:pt x="48" y="25"/>
                  <a:pt x="46" y="25"/>
                  <a:pt x="45" y="24"/>
                </a:cubicBezTo>
                <a:cubicBezTo>
                  <a:pt x="44" y="24"/>
                  <a:pt x="44" y="24"/>
                  <a:pt x="43" y="23"/>
                </a:cubicBezTo>
                <a:cubicBezTo>
                  <a:pt x="42" y="20"/>
                  <a:pt x="41" y="18"/>
                  <a:pt x="42" y="16"/>
                </a:cubicBezTo>
                <a:cubicBezTo>
                  <a:pt x="43" y="14"/>
                  <a:pt x="44" y="12"/>
                  <a:pt x="46" y="11"/>
                </a:cubicBezTo>
                <a:cubicBezTo>
                  <a:pt x="48" y="9"/>
                  <a:pt x="50" y="10"/>
                  <a:pt x="53" y="10"/>
                </a:cubicBezTo>
                <a:cubicBezTo>
                  <a:pt x="55" y="10"/>
                  <a:pt x="56" y="11"/>
                  <a:pt x="58" y="10"/>
                </a:cubicBezTo>
                <a:cubicBezTo>
                  <a:pt x="60" y="8"/>
                  <a:pt x="60" y="5"/>
                  <a:pt x="61" y="3"/>
                </a:cubicBezTo>
                <a:cubicBezTo>
                  <a:pt x="62" y="1"/>
                  <a:pt x="65" y="0"/>
                  <a:pt x="67" y="0"/>
                </a:cubicBezTo>
                <a:cubicBezTo>
                  <a:pt x="70" y="0"/>
                  <a:pt x="72" y="2"/>
                  <a:pt x="74" y="3"/>
                </a:cubicBezTo>
                <a:cubicBezTo>
                  <a:pt x="75" y="4"/>
                  <a:pt x="76" y="5"/>
                  <a:pt x="77" y="6"/>
                </a:cubicBezTo>
                <a:cubicBezTo>
                  <a:pt x="77" y="6"/>
                  <a:pt x="77" y="8"/>
                  <a:pt x="77" y="9"/>
                </a:cubicBezTo>
                <a:cubicBezTo>
                  <a:pt x="77" y="11"/>
                  <a:pt x="77" y="13"/>
                  <a:pt x="79" y="14"/>
                </a:cubicBezTo>
                <a:cubicBezTo>
                  <a:pt x="81" y="16"/>
                  <a:pt x="83" y="16"/>
                  <a:pt x="85" y="14"/>
                </a:cubicBezTo>
                <a:cubicBezTo>
                  <a:pt x="86" y="14"/>
                  <a:pt x="87" y="14"/>
                  <a:pt x="88" y="15"/>
                </a:cubicBezTo>
                <a:cubicBezTo>
                  <a:pt x="90" y="15"/>
                  <a:pt x="90" y="16"/>
                  <a:pt x="91" y="17"/>
                </a:cubicBezTo>
                <a:cubicBezTo>
                  <a:pt x="92" y="19"/>
                  <a:pt x="91" y="21"/>
                  <a:pt x="93" y="23"/>
                </a:cubicBezTo>
                <a:cubicBezTo>
                  <a:pt x="94" y="25"/>
                  <a:pt x="97" y="25"/>
                  <a:pt x="99" y="25"/>
                </a:cubicBezTo>
                <a:cubicBezTo>
                  <a:pt x="101" y="25"/>
                  <a:pt x="104" y="23"/>
                  <a:pt x="105" y="22"/>
                </a:cubicBezTo>
                <a:cubicBezTo>
                  <a:pt x="106" y="20"/>
                  <a:pt x="108" y="21"/>
                  <a:pt x="109" y="22"/>
                </a:cubicBezTo>
                <a:cubicBezTo>
                  <a:pt x="110" y="24"/>
                  <a:pt x="111" y="25"/>
                  <a:pt x="112" y="25"/>
                </a:cubicBezTo>
                <a:cubicBezTo>
                  <a:pt x="113" y="26"/>
                  <a:pt x="115" y="26"/>
                  <a:pt x="116" y="26"/>
                </a:cubicBezTo>
                <a:cubicBezTo>
                  <a:pt x="117" y="26"/>
                  <a:pt x="118" y="25"/>
                  <a:pt x="119" y="25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1" y="23"/>
                  <a:pt x="122" y="23"/>
                  <a:pt x="123" y="23"/>
                </a:cubicBezTo>
                <a:cubicBezTo>
                  <a:pt x="123" y="23"/>
                  <a:pt x="124" y="23"/>
                  <a:pt x="125" y="23"/>
                </a:cubicBezTo>
                <a:cubicBezTo>
                  <a:pt x="124" y="23"/>
                  <a:pt x="123" y="23"/>
                  <a:pt x="122" y="24"/>
                </a:cubicBezTo>
                <a:close/>
              </a:path>
            </a:pathLst>
          </a:custGeom>
          <a:solidFill>
            <a:srgbClr val="C8E9F1"/>
          </a:solidFill>
          <a:ln>
            <a:noFill/>
          </a:ln>
          <a:effectLst>
            <a:outerShdw blurRad="279400" dist="279400" dir="2700000" algn="tl" rotWithShape="0">
              <a:srgbClr val="CF8C07">
                <a:alpha val="61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1732" y="0"/>
            <a:ext cx="2823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4C8E"/>
            </a:gs>
            <a:gs pos="100000">
              <a:srgbClr val="000C3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15429172">
            <a:off x="7928487" y="4493493"/>
            <a:ext cx="181405" cy="453151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001743">
                <a:alpha val="7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1311"/>
          <p:cNvSpPr>
            <a:spLocks noChangeArrowheads="1"/>
          </p:cNvSpPr>
          <p:nvPr/>
        </p:nvSpPr>
        <p:spPr bwMode="auto">
          <a:xfrm>
            <a:off x="4047057" y="1361326"/>
            <a:ext cx="4083050" cy="4102012"/>
          </a:xfrm>
          <a:prstGeom prst="ellipse">
            <a:avLst/>
          </a:prstGeom>
          <a:noFill/>
          <a:ln w="15875">
            <a:solidFill>
              <a:srgbClr val="001743">
                <a:alpha val="47000"/>
              </a:srgb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307"/>
          <p:cNvSpPr>
            <a:spLocks noEditPoints="1"/>
          </p:cNvSpPr>
          <p:nvPr/>
        </p:nvSpPr>
        <p:spPr bwMode="auto">
          <a:xfrm>
            <a:off x="4247207" y="1582545"/>
            <a:ext cx="3682751" cy="3661682"/>
          </a:xfrm>
          <a:custGeom>
            <a:avLst/>
            <a:gdLst>
              <a:gd name="T0" fmla="*/ 135 w 172"/>
              <a:gd name="T1" fmla="*/ 16 h 171"/>
              <a:gd name="T2" fmla="*/ 125 w 172"/>
              <a:gd name="T3" fmla="*/ 29 h 171"/>
              <a:gd name="T4" fmla="*/ 135 w 172"/>
              <a:gd name="T5" fmla="*/ 20 h 171"/>
              <a:gd name="T6" fmla="*/ 104 w 172"/>
              <a:gd name="T7" fmla="*/ 26 h 171"/>
              <a:gd name="T8" fmla="*/ 116 w 172"/>
              <a:gd name="T9" fmla="*/ 15 h 171"/>
              <a:gd name="T10" fmla="*/ 116 w 172"/>
              <a:gd name="T11" fmla="*/ 19 h 171"/>
              <a:gd name="T12" fmla="*/ 39 w 172"/>
              <a:gd name="T13" fmla="*/ 14 h 171"/>
              <a:gd name="T14" fmla="*/ 41 w 172"/>
              <a:gd name="T15" fmla="*/ 32 h 171"/>
              <a:gd name="T16" fmla="*/ 33 w 172"/>
              <a:gd name="T17" fmla="*/ 29 h 171"/>
              <a:gd name="T18" fmla="*/ 32 w 172"/>
              <a:gd name="T19" fmla="*/ 57 h 171"/>
              <a:gd name="T20" fmla="*/ 24 w 172"/>
              <a:gd name="T21" fmla="*/ 39 h 171"/>
              <a:gd name="T22" fmla="*/ 28 w 172"/>
              <a:gd name="T23" fmla="*/ 46 h 171"/>
              <a:gd name="T24" fmla="*/ 12 w 172"/>
              <a:gd name="T25" fmla="*/ 52 h 171"/>
              <a:gd name="T26" fmla="*/ 138 w 172"/>
              <a:gd name="T27" fmla="*/ 85 h 171"/>
              <a:gd name="T28" fmla="*/ 170 w 172"/>
              <a:gd name="T29" fmla="*/ 67 h 171"/>
              <a:gd name="T30" fmla="*/ 153 w 172"/>
              <a:gd name="T31" fmla="*/ 68 h 171"/>
              <a:gd name="T32" fmla="*/ 162 w 172"/>
              <a:gd name="T33" fmla="*/ 68 h 171"/>
              <a:gd name="T34" fmla="*/ 138 w 172"/>
              <a:gd name="T35" fmla="*/ 52 h 171"/>
              <a:gd name="T36" fmla="*/ 156 w 172"/>
              <a:gd name="T37" fmla="*/ 52 h 171"/>
              <a:gd name="T38" fmla="*/ 149 w 172"/>
              <a:gd name="T39" fmla="*/ 55 h 171"/>
              <a:gd name="T40" fmla="*/ 8 w 172"/>
              <a:gd name="T41" fmla="*/ 57 h 171"/>
              <a:gd name="T42" fmla="*/ 18 w 172"/>
              <a:gd name="T43" fmla="*/ 73 h 171"/>
              <a:gd name="T44" fmla="*/ 9 w 172"/>
              <a:gd name="T45" fmla="*/ 75 h 171"/>
              <a:gd name="T46" fmla="*/ 28 w 172"/>
              <a:gd name="T47" fmla="*/ 68 h 171"/>
              <a:gd name="T48" fmla="*/ 9 w 172"/>
              <a:gd name="T49" fmla="*/ 89 h 171"/>
              <a:gd name="T50" fmla="*/ 17 w 172"/>
              <a:gd name="T51" fmla="*/ 92 h 171"/>
              <a:gd name="T52" fmla="*/ 2 w 172"/>
              <a:gd name="T53" fmla="*/ 104 h 171"/>
              <a:gd name="T54" fmla="*/ 132 w 172"/>
              <a:gd name="T55" fmla="*/ 120 h 171"/>
              <a:gd name="T56" fmla="*/ 150 w 172"/>
              <a:gd name="T57" fmla="*/ 123 h 171"/>
              <a:gd name="T58" fmla="*/ 147 w 172"/>
              <a:gd name="T59" fmla="*/ 126 h 171"/>
              <a:gd name="T60" fmla="*/ 151 w 172"/>
              <a:gd name="T61" fmla="*/ 135 h 171"/>
              <a:gd name="T62" fmla="*/ 165 w 172"/>
              <a:gd name="T63" fmla="*/ 110 h 171"/>
              <a:gd name="T64" fmla="*/ 150 w 172"/>
              <a:gd name="T65" fmla="*/ 109 h 171"/>
              <a:gd name="T66" fmla="*/ 163 w 172"/>
              <a:gd name="T67" fmla="*/ 114 h 171"/>
              <a:gd name="T68" fmla="*/ 14 w 172"/>
              <a:gd name="T69" fmla="*/ 132 h 171"/>
              <a:gd name="T70" fmla="*/ 29 w 172"/>
              <a:gd name="T71" fmla="*/ 125 h 171"/>
              <a:gd name="T72" fmla="*/ 21 w 172"/>
              <a:gd name="T73" fmla="*/ 128 h 171"/>
              <a:gd name="T74" fmla="*/ 49 w 172"/>
              <a:gd name="T75" fmla="*/ 134 h 171"/>
              <a:gd name="T76" fmla="*/ 32 w 172"/>
              <a:gd name="T77" fmla="*/ 141 h 171"/>
              <a:gd name="T78" fmla="*/ 38 w 172"/>
              <a:gd name="T79" fmla="*/ 136 h 171"/>
              <a:gd name="T80" fmla="*/ 40 w 172"/>
              <a:gd name="T81" fmla="*/ 153 h 171"/>
              <a:gd name="T82" fmla="*/ 106 w 172"/>
              <a:gd name="T83" fmla="*/ 169 h 171"/>
              <a:gd name="T84" fmla="*/ 110 w 172"/>
              <a:gd name="T85" fmla="*/ 151 h 171"/>
              <a:gd name="T86" fmla="*/ 116 w 172"/>
              <a:gd name="T87" fmla="*/ 157 h 171"/>
              <a:gd name="T88" fmla="*/ 127 w 172"/>
              <a:gd name="T89" fmla="*/ 131 h 171"/>
              <a:gd name="T90" fmla="*/ 129 w 172"/>
              <a:gd name="T91" fmla="*/ 150 h 171"/>
              <a:gd name="T92" fmla="*/ 127 w 172"/>
              <a:gd name="T93" fmla="*/ 142 h 171"/>
              <a:gd name="T94" fmla="*/ 144 w 172"/>
              <a:gd name="T95" fmla="*/ 143 h 171"/>
              <a:gd name="T96" fmla="*/ 64 w 172"/>
              <a:gd name="T97" fmla="*/ 156 h 171"/>
              <a:gd name="T98" fmla="*/ 64 w 172"/>
              <a:gd name="T99" fmla="*/ 148 h 171"/>
              <a:gd name="T100" fmla="*/ 49 w 172"/>
              <a:gd name="T101" fmla="*/ 159 h 171"/>
              <a:gd name="T102" fmla="*/ 90 w 172"/>
              <a:gd name="T103" fmla="*/ 168 h 171"/>
              <a:gd name="T104" fmla="*/ 85 w 172"/>
              <a:gd name="T105" fmla="*/ 159 h 171"/>
              <a:gd name="T106" fmla="*/ 81 w 172"/>
              <a:gd name="T107" fmla="*/ 158 h 171"/>
              <a:gd name="T108" fmla="*/ 92 w 172"/>
              <a:gd name="T109" fmla="*/ 147 h 171"/>
              <a:gd name="T110" fmla="*/ 119 w 172"/>
              <a:gd name="T111" fmla="*/ 52 h 171"/>
              <a:gd name="T112" fmla="*/ 87 w 172"/>
              <a:gd name="T113" fmla="*/ 12 h 171"/>
              <a:gd name="T114" fmla="*/ 90 w 172"/>
              <a:gd name="T115" fmla="*/ 15 h 171"/>
              <a:gd name="T116" fmla="*/ 96 w 172"/>
              <a:gd name="T117" fmla="*/ 4 h 171"/>
              <a:gd name="T118" fmla="*/ 55 w 172"/>
              <a:gd name="T119" fmla="*/ 9 h 171"/>
              <a:gd name="T120" fmla="*/ 69 w 172"/>
              <a:gd name="T121" fmla="*/ 22 h 171"/>
              <a:gd name="T122" fmla="*/ 69 w 172"/>
              <a:gd name="T123" fmla="*/ 13 h 171"/>
              <a:gd name="T124" fmla="*/ 93 w 172"/>
              <a:gd name="T125" fmla="*/ 2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" h="171">
                <a:moveTo>
                  <a:pt x="111" y="3"/>
                </a:moveTo>
                <a:cubicBezTo>
                  <a:pt x="109" y="3"/>
                  <a:pt x="107" y="5"/>
                  <a:pt x="106" y="7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1" y="28"/>
                  <a:pt x="102" y="30"/>
                  <a:pt x="104" y="31"/>
                </a:cubicBezTo>
                <a:cubicBezTo>
                  <a:pt x="113" y="34"/>
                  <a:pt x="121" y="39"/>
                  <a:pt x="128" y="46"/>
                </a:cubicBezTo>
                <a:cubicBezTo>
                  <a:pt x="129" y="47"/>
                  <a:pt x="129" y="47"/>
                  <a:pt x="130" y="47"/>
                </a:cubicBezTo>
                <a:cubicBezTo>
                  <a:pt x="131" y="47"/>
                  <a:pt x="133" y="47"/>
                  <a:pt x="134" y="46"/>
                </a:cubicBezTo>
                <a:cubicBezTo>
                  <a:pt x="149" y="33"/>
                  <a:pt x="149" y="33"/>
                  <a:pt x="149" y="33"/>
                </a:cubicBezTo>
                <a:cubicBezTo>
                  <a:pt x="151" y="32"/>
                  <a:pt x="150" y="29"/>
                  <a:pt x="149" y="26"/>
                </a:cubicBezTo>
                <a:cubicBezTo>
                  <a:pt x="145" y="23"/>
                  <a:pt x="142" y="20"/>
                  <a:pt x="139" y="17"/>
                </a:cubicBezTo>
                <a:cubicBezTo>
                  <a:pt x="137" y="17"/>
                  <a:pt x="136" y="16"/>
                  <a:pt x="135" y="16"/>
                </a:cubicBezTo>
                <a:cubicBezTo>
                  <a:pt x="134" y="16"/>
                  <a:pt x="133" y="17"/>
                  <a:pt x="132" y="18"/>
                </a:cubicBezTo>
                <a:cubicBezTo>
                  <a:pt x="130" y="21"/>
                  <a:pt x="130" y="21"/>
                  <a:pt x="130" y="21"/>
                </a:cubicBezTo>
                <a:cubicBezTo>
                  <a:pt x="129" y="23"/>
                  <a:pt x="129" y="25"/>
                  <a:pt x="131" y="27"/>
                </a:cubicBezTo>
                <a:cubicBezTo>
                  <a:pt x="132" y="27"/>
                  <a:pt x="133" y="28"/>
                  <a:pt x="134" y="29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29" y="31"/>
                  <a:pt x="128" y="30"/>
                  <a:pt x="126" y="29"/>
                </a:cubicBezTo>
                <a:cubicBezTo>
                  <a:pt x="126" y="29"/>
                  <a:pt x="126" y="29"/>
                  <a:pt x="125" y="29"/>
                </a:cubicBezTo>
                <a:cubicBezTo>
                  <a:pt x="125" y="29"/>
                  <a:pt x="124" y="29"/>
                  <a:pt x="124" y="29"/>
                </a:cubicBezTo>
                <a:cubicBezTo>
                  <a:pt x="124" y="30"/>
                  <a:pt x="124" y="31"/>
                  <a:pt x="124" y="32"/>
                </a:cubicBezTo>
                <a:cubicBezTo>
                  <a:pt x="126" y="33"/>
                  <a:pt x="127" y="34"/>
                  <a:pt x="128" y="35"/>
                </a:cubicBezTo>
                <a:cubicBezTo>
                  <a:pt x="129" y="35"/>
                  <a:pt x="130" y="36"/>
                  <a:pt x="131" y="36"/>
                </a:cubicBezTo>
                <a:cubicBezTo>
                  <a:pt x="132" y="36"/>
                  <a:pt x="133" y="35"/>
                  <a:pt x="134" y="34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8" y="31"/>
                  <a:pt x="138" y="28"/>
                  <a:pt x="136" y="26"/>
                </a:cubicBezTo>
                <a:cubicBezTo>
                  <a:pt x="135" y="25"/>
                  <a:pt x="134" y="25"/>
                  <a:pt x="133" y="24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33" y="23"/>
                  <a:pt x="133" y="23"/>
                  <a:pt x="133" y="23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40" y="23"/>
                  <a:pt x="143" y="26"/>
                  <a:pt x="146" y="29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1" y="44"/>
                  <a:pt x="131" y="44"/>
                  <a:pt x="131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24" y="36"/>
                  <a:pt x="115" y="31"/>
                  <a:pt x="105" y="27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10" y="8"/>
                  <a:pt x="110" y="8"/>
                  <a:pt x="110" y="8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7"/>
                  <a:pt x="111" y="7"/>
                  <a:pt x="111" y="7"/>
                </a:cubicBezTo>
                <a:cubicBezTo>
                  <a:pt x="116" y="8"/>
                  <a:pt x="120" y="10"/>
                  <a:pt x="123" y="12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7" y="15"/>
                  <a:pt x="116" y="15"/>
                </a:cubicBezTo>
                <a:cubicBezTo>
                  <a:pt x="115" y="15"/>
                  <a:pt x="113" y="16"/>
                  <a:pt x="113" y="17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1" y="22"/>
                  <a:pt x="112" y="24"/>
                  <a:pt x="114" y="26"/>
                </a:cubicBezTo>
                <a:cubicBezTo>
                  <a:pt x="115" y="26"/>
                  <a:pt x="117" y="27"/>
                  <a:pt x="118" y="28"/>
                </a:cubicBezTo>
                <a:cubicBezTo>
                  <a:pt x="118" y="28"/>
                  <a:pt x="119" y="28"/>
                  <a:pt x="119" y="28"/>
                </a:cubicBezTo>
                <a:cubicBezTo>
                  <a:pt x="119" y="28"/>
                  <a:pt x="120" y="28"/>
                  <a:pt x="120" y="27"/>
                </a:cubicBezTo>
                <a:cubicBezTo>
                  <a:pt x="121" y="26"/>
                  <a:pt x="121" y="25"/>
                  <a:pt x="120" y="25"/>
                </a:cubicBezTo>
                <a:cubicBezTo>
                  <a:pt x="118" y="24"/>
                  <a:pt x="117" y="23"/>
                  <a:pt x="115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20" y="19"/>
                  <a:pt x="120" y="19"/>
                  <a:pt x="120" y="19"/>
                </a:cubicBezTo>
                <a:cubicBezTo>
                  <a:pt x="120" y="20"/>
                  <a:pt x="121" y="20"/>
                  <a:pt x="122" y="20"/>
                </a:cubicBezTo>
                <a:cubicBezTo>
                  <a:pt x="123" y="20"/>
                  <a:pt x="125" y="19"/>
                  <a:pt x="126" y="18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9" y="13"/>
                  <a:pt x="128" y="10"/>
                  <a:pt x="125" y="9"/>
                </a:cubicBezTo>
                <a:cubicBezTo>
                  <a:pt x="121" y="7"/>
                  <a:pt x="117" y="5"/>
                  <a:pt x="113" y="4"/>
                </a:cubicBezTo>
                <a:cubicBezTo>
                  <a:pt x="112" y="4"/>
                  <a:pt x="111" y="3"/>
                  <a:pt x="111" y="3"/>
                </a:cubicBezTo>
                <a:moveTo>
                  <a:pt x="42" y="13"/>
                </a:moveTo>
                <a:cubicBezTo>
                  <a:pt x="41" y="13"/>
                  <a:pt x="40" y="13"/>
                  <a:pt x="39" y="14"/>
                </a:cubicBezTo>
                <a:cubicBezTo>
                  <a:pt x="35" y="16"/>
                  <a:pt x="32" y="19"/>
                  <a:pt x="28" y="22"/>
                </a:cubicBezTo>
                <a:cubicBezTo>
                  <a:pt x="26" y="24"/>
                  <a:pt x="26" y="27"/>
                  <a:pt x="28" y="29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2" y="32"/>
                  <a:pt x="33" y="32"/>
                </a:cubicBezTo>
                <a:cubicBezTo>
                  <a:pt x="34" y="32"/>
                  <a:pt x="35" y="32"/>
                  <a:pt x="36" y="31"/>
                </a:cubicBez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2"/>
                  <a:pt x="42" y="32"/>
                  <a:pt x="42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7"/>
                  <a:pt x="37" y="38"/>
                  <a:pt x="37" y="39"/>
                </a:cubicBezTo>
                <a:cubicBezTo>
                  <a:pt x="38" y="39"/>
                  <a:pt x="38" y="39"/>
                  <a:pt x="39" y="39"/>
                </a:cubicBezTo>
                <a:cubicBezTo>
                  <a:pt x="39" y="39"/>
                  <a:pt x="39" y="39"/>
                  <a:pt x="40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45" y="34"/>
                  <a:pt x="46" y="31"/>
                  <a:pt x="44" y="29"/>
                </a:cubicBezTo>
                <a:cubicBezTo>
                  <a:pt x="43" y="27"/>
                  <a:pt x="43" y="27"/>
                  <a:pt x="43" y="27"/>
                </a:cubicBezTo>
                <a:cubicBezTo>
                  <a:pt x="42" y="26"/>
                  <a:pt x="40" y="25"/>
                  <a:pt x="39" y="25"/>
                </a:cubicBezTo>
                <a:cubicBezTo>
                  <a:pt x="38" y="25"/>
                  <a:pt x="37" y="26"/>
                  <a:pt x="36" y="26"/>
                </a:cubicBezTo>
                <a:cubicBezTo>
                  <a:pt x="34" y="28"/>
                  <a:pt x="34" y="28"/>
                  <a:pt x="34" y="28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8"/>
                  <a:pt x="33" y="28"/>
                  <a:pt x="33" y="28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5"/>
                  <a:pt x="30" y="25"/>
                  <a:pt x="30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4" y="22"/>
                  <a:pt x="37" y="19"/>
                  <a:pt x="41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53" y="33"/>
                  <a:pt x="53" y="33"/>
                  <a:pt x="53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5"/>
                  <a:pt x="53" y="35"/>
                  <a:pt x="53" y="35"/>
                </a:cubicBezTo>
                <a:cubicBezTo>
                  <a:pt x="44" y="40"/>
                  <a:pt x="37" y="48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14" y="48"/>
                  <a:pt x="14" y="48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7"/>
                  <a:pt x="13" y="47"/>
                  <a:pt x="13" y="47"/>
                </a:cubicBezTo>
                <a:cubicBezTo>
                  <a:pt x="15" y="43"/>
                  <a:pt x="18" y="39"/>
                  <a:pt x="20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4" y="39"/>
                  <a:pt x="24" y="39"/>
                </a:cubicBezTo>
                <a:cubicBezTo>
                  <a:pt x="22" y="42"/>
                  <a:pt x="22" y="42"/>
                  <a:pt x="22" y="42"/>
                </a:cubicBezTo>
                <a:cubicBezTo>
                  <a:pt x="21" y="44"/>
                  <a:pt x="22" y="47"/>
                  <a:pt x="24" y="48"/>
                </a:cubicBezTo>
                <a:cubicBezTo>
                  <a:pt x="26" y="49"/>
                  <a:pt x="26" y="49"/>
                  <a:pt x="26" y="49"/>
                </a:cubicBezTo>
                <a:cubicBezTo>
                  <a:pt x="27" y="50"/>
                  <a:pt x="28" y="50"/>
                  <a:pt x="28" y="50"/>
                </a:cubicBezTo>
                <a:cubicBezTo>
                  <a:pt x="30" y="50"/>
                  <a:pt x="31" y="49"/>
                  <a:pt x="32" y="4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3"/>
                  <a:pt x="35" y="42"/>
                  <a:pt x="35" y="42"/>
                </a:cubicBezTo>
                <a:cubicBezTo>
                  <a:pt x="34" y="41"/>
                  <a:pt x="34" y="41"/>
                  <a:pt x="33" y="41"/>
                </a:cubicBezTo>
                <a:cubicBezTo>
                  <a:pt x="33" y="41"/>
                  <a:pt x="32" y="41"/>
                  <a:pt x="32" y="42"/>
                </a:cubicBezTo>
                <a:cubicBezTo>
                  <a:pt x="29" y="46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3"/>
                  <a:pt x="25" y="43"/>
                  <a:pt x="25" y="43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39"/>
                  <a:pt x="28" y="36"/>
                  <a:pt x="26" y="35"/>
                </a:cubicBezTo>
                <a:cubicBezTo>
                  <a:pt x="24" y="33"/>
                  <a:pt x="24" y="33"/>
                  <a:pt x="24" y="33"/>
                </a:cubicBezTo>
                <a:cubicBezTo>
                  <a:pt x="23" y="32"/>
                  <a:pt x="22" y="32"/>
                  <a:pt x="22" y="32"/>
                </a:cubicBezTo>
                <a:cubicBezTo>
                  <a:pt x="20" y="32"/>
                  <a:pt x="19" y="33"/>
                  <a:pt x="18" y="34"/>
                </a:cubicBezTo>
                <a:cubicBezTo>
                  <a:pt x="15" y="38"/>
                  <a:pt x="12" y="41"/>
                  <a:pt x="10" y="45"/>
                </a:cubicBezTo>
                <a:cubicBezTo>
                  <a:pt x="9" y="48"/>
                  <a:pt x="10" y="51"/>
                  <a:pt x="12" y="52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0"/>
                  <a:pt x="31" y="60"/>
                  <a:pt x="32" y="60"/>
                </a:cubicBezTo>
                <a:cubicBezTo>
                  <a:pt x="33" y="60"/>
                  <a:pt x="35" y="60"/>
                  <a:pt x="35" y="59"/>
                </a:cubicBezTo>
                <a:cubicBezTo>
                  <a:pt x="40" y="50"/>
                  <a:pt x="46" y="43"/>
                  <a:pt x="54" y="37"/>
                </a:cubicBezTo>
                <a:cubicBezTo>
                  <a:pt x="56" y="36"/>
                  <a:pt x="56" y="34"/>
                  <a:pt x="55" y="3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4"/>
                  <a:pt x="43" y="13"/>
                  <a:pt x="42" y="13"/>
                </a:cubicBezTo>
                <a:moveTo>
                  <a:pt x="86" y="34"/>
                </a:moveTo>
                <a:cubicBezTo>
                  <a:pt x="58" y="34"/>
                  <a:pt x="35" y="57"/>
                  <a:pt x="35" y="85"/>
                </a:cubicBezTo>
                <a:cubicBezTo>
                  <a:pt x="35" y="114"/>
                  <a:pt x="58" y="137"/>
                  <a:pt x="86" y="137"/>
                </a:cubicBezTo>
                <a:cubicBezTo>
                  <a:pt x="115" y="137"/>
                  <a:pt x="138" y="114"/>
                  <a:pt x="138" y="85"/>
                </a:cubicBezTo>
                <a:cubicBezTo>
                  <a:pt x="138" y="57"/>
                  <a:pt x="115" y="34"/>
                  <a:pt x="86" y="34"/>
                </a:cubicBezTo>
                <a:moveTo>
                  <a:pt x="155" y="37"/>
                </a:moveTo>
                <a:cubicBezTo>
                  <a:pt x="154" y="37"/>
                  <a:pt x="153" y="38"/>
                  <a:pt x="152" y="38"/>
                </a:cubicBezTo>
                <a:cubicBezTo>
                  <a:pt x="137" y="50"/>
                  <a:pt x="137" y="50"/>
                  <a:pt x="137" y="50"/>
                </a:cubicBezTo>
                <a:cubicBezTo>
                  <a:pt x="135" y="51"/>
                  <a:pt x="134" y="53"/>
                  <a:pt x="135" y="55"/>
                </a:cubicBezTo>
                <a:cubicBezTo>
                  <a:pt x="140" y="63"/>
                  <a:pt x="143" y="72"/>
                  <a:pt x="144" y="82"/>
                </a:cubicBezTo>
                <a:cubicBezTo>
                  <a:pt x="144" y="84"/>
                  <a:pt x="146" y="85"/>
                  <a:pt x="148" y="85"/>
                </a:cubicBezTo>
                <a:cubicBezTo>
                  <a:pt x="168" y="85"/>
                  <a:pt x="168" y="85"/>
                  <a:pt x="168" y="85"/>
                </a:cubicBezTo>
                <a:cubicBezTo>
                  <a:pt x="168" y="85"/>
                  <a:pt x="168" y="85"/>
                  <a:pt x="168" y="85"/>
                </a:cubicBezTo>
                <a:cubicBezTo>
                  <a:pt x="170" y="85"/>
                  <a:pt x="172" y="83"/>
                  <a:pt x="172" y="80"/>
                </a:cubicBezTo>
                <a:cubicBezTo>
                  <a:pt x="172" y="76"/>
                  <a:pt x="171" y="71"/>
                  <a:pt x="170" y="67"/>
                </a:cubicBezTo>
                <a:cubicBezTo>
                  <a:pt x="169" y="65"/>
                  <a:pt x="168" y="63"/>
                  <a:pt x="166" y="63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59" y="65"/>
                  <a:pt x="158" y="67"/>
                  <a:pt x="158" y="70"/>
                </a:cubicBezTo>
                <a:cubicBezTo>
                  <a:pt x="159" y="71"/>
                  <a:pt x="159" y="71"/>
                  <a:pt x="159" y="72"/>
                </a:cubicBezTo>
                <a:cubicBezTo>
                  <a:pt x="159" y="73"/>
                  <a:pt x="159" y="73"/>
                  <a:pt x="159" y="73"/>
                </a:cubicBezTo>
                <a:cubicBezTo>
                  <a:pt x="158" y="73"/>
                  <a:pt x="158" y="73"/>
                  <a:pt x="158" y="73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5" y="74"/>
                  <a:pt x="155" y="74"/>
                  <a:pt x="155" y="74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4" y="71"/>
                  <a:pt x="154" y="70"/>
                  <a:pt x="153" y="68"/>
                </a:cubicBezTo>
                <a:cubicBezTo>
                  <a:pt x="153" y="67"/>
                  <a:pt x="152" y="67"/>
                  <a:pt x="152" y="67"/>
                </a:cubicBezTo>
                <a:cubicBezTo>
                  <a:pt x="152" y="67"/>
                  <a:pt x="151" y="67"/>
                  <a:pt x="151" y="67"/>
                </a:cubicBezTo>
                <a:cubicBezTo>
                  <a:pt x="150" y="67"/>
                  <a:pt x="150" y="68"/>
                  <a:pt x="150" y="69"/>
                </a:cubicBezTo>
                <a:cubicBezTo>
                  <a:pt x="150" y="70"/>
                  <a:pt x="151" y="72"/>
                  <a:pt x="151" y="74"/>
                </a:cubicBezTo>
                <a:cubicBezTo>
                  <a:pt x="151" y="76"/>
                  <a:pt x="153" y="77"/>
                  <a:pt x="156" y="77"/>
                </a:cubicBezTo>
                <a:cubicBezTo>
                  <a:pt x="156" y="77"/>
                  <a:pt x="156" y="77"/>
                  <a:pt x="156" y="77"/>
                </a:cubicBezTo>
                <a:cubicBezTo>
                  <a:pt x="159" y="77"/>
                  <a:pt x="159" y="77"/>
                  <a:pt x="159" y="77"/>
                </a:cubicBezTo>
                <a:cubicBezTo>
                  <a:pt x="161" y="77"/>
                  <a:pt x="163" y="74"/>
                  <a:pt x="162" y="72"/>
                </a:cubicBezTo>
                <a:cubicBezTo>
                  <a:pt x="162" y="71"/>
                  <a:pt x="162" y="70"/>
                  <a:pt x="162" y="69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67" y="68"/>
                  <a:pt x="167" y="68"/>
                  <a:pt x="167" y="68"/>
                </a:cubicBezTo>
                <a:cubicBezTo>
                  <a:pt x="167" y="72"/>
                  <a:pt x="168" y="76"/>
                  <a:pt x="168" y="81"/>
                </a:cubicBezTo>
                <a:cubicBezTo>
                  <a:pt x="168" y="81"/>
                  <a:pt x="168" y="81"/>
                  <a:pt x="168" y="81"/>
                </a:cubicBezTo>
                <a:cubicBezTo>
                  <a:pt x="168" y="82"/>
                  <a:pt x="168" y="82"/>
                  <a:pt x="168" y="82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47" y="82"/>
                  <a:pt x="147" y="82"/>
                  <a:pt x="147" y="82"/>
                </a:cubicBezTo>
                <a:cubicBezTo>
                  <a:pt x="147" y="82"/>
                  <a:pt x="147" y="82"/>
                  <a:pt x="147" y="82"/>
                </a:cubicBezTo>
                <a:cubicBezTo>
                  <a:pt x="147" y="72"/>
                  <a:pt x="143" y="62"/>
                  <a:pt x="138" y="53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5" y="41"/>
                  <a:pt x="155" y="41"/>
                  <a:pt x="155" y="41"/>
                </a:cubicBezTo>
                <a:cubicBezTo>
                  <a:pt x="156" y="42"/>
                  <a:pt x="156" y="42"/>
                  <a:pt x="156" y="42"/>
                </a:cubicBezTo>
                <a:cubicBezTo>
                  <a:pt x="158" y="45"/>
                  <a:pt x="160" y="49"/>
                  <a:pt x="162" y="53"/>
                </a:cubicBezTo>
                <a:cubicBezTo>
                  <a:pt x="162" y="54"/>
                  <a:pt x="162" y="54"/>
                  <a:pt x="162" y="54"/>
                </a:cubicBezTo>
                <a:cubicBezTo>
                  <a:pt x="162" y="54"/>
                  <a:pt x="162" y="54"/>
                  <a:pt x="162" y="54"/>
                </a:cubicBezTo>
                <a:cubicBezTo>
                  <a:pt x="159" y="56"/>
                  <a:pt x="159" y="56"/>
                  <a:pt x="159" y="56"/>
                </a:cubicBezTo>
                <a:cubicBezTo>
                  <a:pt x="158" y="56"/>
                  <a:pt x="158" y="56"/>
                  <a:pt x="158" y="56"/>
                </a:cubicBezTo>
                <a:cubicBezTo>
                  <a:pt x="157" y="55"/>
                  <a:pt x="157" y="55"/>
                  <a:pt x="157" y="55"/>
                </a:cubicBezTo>
                <a:cubicBezTo>
                  <a:pt x="156" y="52"/>
                  <a:pt x="156" y="52"/>
                  <a:pt x="156" y="52"/>
                </a:cubicBezTo>
                <a:cubicBezTo>
                  <a:pt x="155" y="51"/>
                  <a:pt x="154" y="50"/>
                  <a:pt x="152" y="50"/>
                </a:cubicBezTo>
                <a:cubicBezTo>
                  <a:pt x="152" y="50"/>
                  <a:pt x="151" y="50"/>
                  <a:pt x="150" y="50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46" y="53"/>
                  <a:pt x="145" y="55"/>
                  <a:pt x="146" y="57"/>
                </a:cubicBezTo>
                <a:cubicBezTo>
                  <a:pt x="147" y="59"/>
                  <a:pt x="147" y="60"/>
                  <a:pt x="148" y="62"/>
                </a:cubicBezTo>
                <a:cubicBezTo>
                  <a:pt x="148" y="62"/>
                  <a:pt x="149" y="63"/>
                  <a:pt x="149" y="63"/>
                </a:cubicBezTo>
                <a:cubicBezTo>
                  <a:pt x="149" y="63"/>
                  <a:pt x="150" y="63"/>
                  <a:pt x="150" y="63"/>
                </a:cubicBezTo>
                <a:cubicBezTo>
                  <a:pt x="151" y="62"/>
                  <a:pt x="151" y="61"/>
                  <a:pt x="151" y="61"/>
                </a:cubicBezTo>
                <a:cubicBezTo>
                  <a:pt x="150" y="59"/>
                  <a:pt x="150" y="57"/>
                  <a:pt x="149" y="56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53" y="53"/>
                  <a:pt x="153" y="53"/>
                  <a:pt x="153" y="53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54" y="56"/>
                  <a:pt x="154" y="56"/>
                  <a:pt x="154" y="56"/>
                </a:cubicBezTo>
                <a:cubicBezTo>
                  <a:pt x="155" y="58"/>
                  <a:pt x="157" y="59"/>
                  <a:pt x="159" y="59"/>
                </a:cubicBezTo>
                <a:cubicBezTo>
                  <a:pt x="159" y="59"/>
                  <a:pt x="159" y="59"/>
                  <a:pt x="160" y="59"/>
                </a:cubicBezTo>
                <a:cubicBezTo>
                  <a:pt x="163" y="58"/>
                  <a:pt x="163" y="58"/>
                  <a:pt x="163" y="58"/>
                </a:cubicBezTo>
                <a:cubicBezTo>
                  <a:pt x="165" y="57"/>
                  <a:pt x="166" y="54"/>
                  <a:pt x="165" y="52"/>
                </a:cubicBezTo>
                <a:cubicBezTo>
                  <a:pt x="163" y="48"/>
                  <a:pt x="161" y="44"/>
                  <a:pt x="159" y="40"/>
                </a:cubicBezTo>
                <a:cubicBezTo>
                  <a:pt x="158" y="38"/>
                  <a:pt x="156" y="37"/>
                  <a:pt x="155" y="37"/>
                </a:cubicBezTo>
                <a:moveTo>
                  <a:pt x="8" y="57"/>
                </a:moveTo>
                <a:cubicBezTo>
                  <a:pt x="6" y="57"/>
                  <a:pt x="5" y="59"/>
                  <a:pt x="4" y="61"/>
                </a:cubicBezTo>
                <a:cubicBezTo>
                  <a:pt x="3" y="65"/>
                  <a:pt x="2" y="70"/>
                  <a:pt x="1" y="74"/>
                </a:cubicBezTo>
                <a:cubicBezTo>
                  <a:pt x="1" y="77"/>
                  <a:pt x="3" y="79"/>
                  <a:pt x="5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11" y="80"/>
                  <a:pt x="12" y="78"/>
                  <a:pt x="13" y="76"/>
                </a:cubicBezTo>
                <a:cubicBezTo>
                  <a:pt x="13" y="73"/>
                  <a:pt x="13" y="73"/>
                  <a:pt x="13" y="73"/>
                </a:cubicBezTo>
                <a:cubicBezTo>
                  <a:pt x="14" y="72"/>
                  <a:pt x="14" y="72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7" y="73"/>
                  <a:pt x="17" y="73"/>
                  <a:pt x="17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75"/>
                  <a:pt x="17" y="77"/>
                  <a:pt x="17" y="79"/>
                </a:cubicBezTo>
                <a:cubicBezTo>
                  <a:pt x="17" y="80"/>
                  <a:pt x="18" y="81"/>
                  <a:pt x="19" y="81"/>
                </a:cubicBezTo>
                <a:cubicBezTo>
                  <a:pt x="19" y="81"/>
                  <a:pt x="19" y="81"/>
                  <a:pt x="19" y="81"/>
                </a:cubicBezTo>
                <a:cubicBezTo>
                  <a:pt x="20" y="81"/>
                  <a:pt x="20" y="80"/>
                  <a:pt x="21" y="79"/>
                </a:cubicBezTo>
                <a:cubicBezTo>
                  <a:pt x="21" y="78"/>
                  <a:pt x="21" y="76"/>
                  <a:pt x="21" y="74"/>
                </a:cubicBezTo>
                <a:cubicBezTo>
                  <a:pt x="21" y="72"/>
                  <a:pt x="20" y="70"/>
                  <a:pt x="18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4" y="69"/>
                  <a:pt x="14" y="69"/>
                </a:cubicBezTo>
                <a:cubicBezTo>
                  <a:pt x="12" y="69"/>
                  <a:pt x="10" y="70"/>
                  <a:pt x="10" y="72"/>
                </a:cubicBezTo>
                <a:cubicBezTo>
                  <a:pt x="9" y="75"/>
                  <a:pt x="9" y="75"/>
                  <a:pt x="9" y="75"/>
                </a:cubicBezTo>
                <a:cubicBezTo>
                  <a:pt x="9" y="76"/>
                  <a:pt x="9" y="76"/>
                  <a:pt x="9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5" y="70"/>
                  <a:pt x="6" y="66"/>
                  <a:pt x="7" y="62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27" y="67"/>
                  <a:pt x="27" y="67"/>
                  <a:pt x="27" y="67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5" y="78"/>
                  <a:pt x="24" y="88"/>
                  <a:pt x="27" y="98"/>
                </a:cubicBezTo>
                <a:cubicBezTo>
                  <a:pt x="26" y="99"/>
                  <a:pt x="26" y="99"/>
                  <a:pt x="26" y="99"/>
                </a:cubicBezTo>
                <a:cubicBezTo>
                  <a:pt x="26" y="99"/>
                  <a:pt x="26" y="99"/>
                  <a:pt x="26" y="99"/>
                </a:cubicBezTo>
                <a:cubicBezTo>
                  <a:pt x="7" y="104"/>
                  <a:pt x="7" y="104"/>
                  <a:pt x="7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5" y="99"/>
                  <a:pt x="4" y="94"/>
                  <a:pt x="4" y="90"/>
                </a:cubicBezTo>
                <a:cubicBezTo>
                  <a:pt x="4" y="89"/>
                  <a:pt x="4" y="89"/>
                  <a:pt x="4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8" y="89"/>
                  <a:pt x="8" y="89"/>
                  <a:pt x="8" y="89"/>
                </a:cubicBezTo>
                <a:cubicBezTo>
                  <a:pt x="9" y="89"/>
                  <a:pt x="9" y="89"/>
                  <a:pt x="9" y="89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3"/>
                  <a:pt x="9" y="93"/>
                  <a:pt x="9" y="93"/>
                </a:cubicBezTo>
                <a:cubicBezTo>
                  <a:pt x="9" y="95"/>
                  <a:pt x="11" y="97"/>
                  <a:pt x="13" y="97"/>
                </a:cubicBezTo>
                <a:cubicBezTo>
                  <a:pt x="14" y="97"/>
                  <a:pt x="14" y="97"/>
                  <a:pt x="14" y="97"/>
                </a:cubicBezTo>
                <a:cubicBezTo>
                  <a:pt x="17" y="96"/>
                  <a:pt x="17" y="96"/>
                  <a:pt x="17" y="96"/>
                </a:cubicBezTo>
                <a:cubicBezTo>
                  <a:pt x="19" y="96"/>
                  <a:pt x="21" y="94"/>
                  <a:pt x="21" y="92"/>
                </a:cubicBezTo>
                <a:cubicBezTo>
                  <a:pt x="20" y="87"/>
                  <a:pt x="20" y="87"/>
                  <a:pt x="20" y="87"/>
                </a:cubicBezTo>
                <a:cubicBezTo>
                  <a:pt x="20" y="86"/>
                  <a:pt x="19" y="85"/>
                  <a:pt x="18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18" y="85"/>
                  <a:pt x="17" y="86"/>
                  <a:pt x="17" y="87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3"/>
                  <a:pt x="17" y="93"/>
                  <a:pt x="17" y="93"/>
                </a:cubicBezTo>
                <a:cubicBezTo>
                  <a:pt x="16" y="93"/>
                  <a:pt x="16" y="93"/>
                  <a:pt x="16" y="93"/>
                </a:cubicBezTo>
                <a:cubicBezTo>
                  <a:pt x="13" y="93"/>
                  <a:pt x="13" y="93"/>
                  <a:pt x="13" y="93"/>
                </a:cubicBezTo>
                <a:cubicBezTo>
                  <a:pt x="13" y="93"/>
                  <a:pt x="13" y="93"/>
                  <a:pt x="13" y="93"/>
                </a:cubicBezTo>
                <a:cubicBezTo>
                  <a:pt x="13" y="92"/>
                  <a:pt x="13" y="92"/>
                  <a:pt x="13" y="92"/>
                </a:cubicBezTo>
                <a:cubicBezTo>
                  <a:pt x="12" y="90"/>
                  <a:pt x="12" y="90"/>
                  <a:pt x="12" y="90"/>
                </a:cubicBezTo>
                <a:cubicBezTo>
                  <a:pt x="12" y="87"/>
                  <a:pt x="10" y="85"/>
                  <a:pt x="8" y="85"/>
                </a:cubicBezTo>
                <a:cubicBezTo>
                  <a:pt x="5" y="85"/>
                  <a:pt x="5" y="85"/>
                  <a:pt x="5" y="85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5"/>
                  <a:pt x="0" y="87"/>
                  <a:pt x="1" y="90"/>
                </a:cubicBezTo>
                <a:cubicBezTo>
                  <a:pt x="1" y="95"/>
                  <a:pt x="1" y="99"/>
                  <a:pt x="2" y="104"/>
                </a:cubicBezTo>
                <a:cubicBezTo>
                  <a:pt x="3" y="106"/>
                  <a:pt x="5" y="108"/>
                  <a:pt x="7" y="108"/>
                </a:cubicBezTo>
                <a:cubicBezTo>
                  <a:pt x="7" y="108"/>
                  <a:pt x="7" y="107"/>
                  <a:pt x="8" y="107"/>
                </a:cubicBezTo>
                <a:cubicBezTo>
                  <a:pt x="27" y="102"/>
                  <a:pt x="27" y="102"/>
                  <a:pt x="27" y="102"/>
                </a:cubicBezTo>
                <a:cubicBezTo>
                  <a:pt x="29" y="101"/>
                  <a:pt x="30" y="99"/>
                  <a:pt x="30" y="98"/>
                </a:cubicBezTo>
                <a:cubicBezTo>
                  <a:pt x="28" y="88"/>
                  <a:pt x="28" y="78"/>
                  <a:pt x="31" y="69"/>
                </a:cubicBezTo>
                <a:cubicBezTo>
                  <a:pt x="32" y="67"/>
                  <a:pt x="30" y="65"/>
                  <a:pt x="28" y="64"/>
                </a:cubicBezTo>
                <a:cubicBezTo>
                  <a:pt x="10" y="58"/>
                  <a:pt x="10" y="58"/>
                  <a:pt x="10" y="58"/>
                </a:cubicBezTo>
                <a:cubicBezTo>
                  <a:pt x="9" y="57"/>
                  <a:pt x="9" y="57"/>
                  <a:pt x="8" y="57"/>
                </a:cubicBezTo>
                <a:moveTo>
                  <a:pt x="148" y="90"/>
                </a:moveTo>
                <a:cubicBezTo>
                  <a:pt x="145" y="90"/>
                  <a:pt x="144" y="92"/>
                  <a:pt x="143" y="93"/>
                </a:cubicBezTo>
                <a:cubicBezTo>
                  <a:pt x="142" y="103"/>
                  <a:pt x="138" y="112"/>
                  <a:pt x="132" y="120"/>
                </a:cubicBezTo>
                <a:cubicBezTo>
                  <a:pt x="131" y="121"/>
                  <a:pt x="132" y="124"/>
                  <a:pt x="134" y="125"/>
                </a:cubicBezTo>
                <a:cubicBezTo>
                  <a:pt x="149" y="138"/>
                  <a:pt x="149" y="138"/>
                  <a:pt x="149" y="138"/>
                </a:cubicBezTo>
                <a:cubicBezTo>
                  <a:pt x="149" y="139"/>
                  <a:pt x="150" y="139"/>
                  <a:pt x="151" y="139"/>
                </a:cubicBezTo>
                <a:cubicBezTo>
                  <a:pt x="153" y="139"/>
                  <a:pt x="154" y="138"/>
                  <a:pt x="155" y="137"/>
                </a:cubicBezTo>
                <a:cubicBezTo>
                  <a:pt x="158" y="133"/>
                  <a:pt x="160" y="129"/>
                  <a:pt x="162" y="125"/>
                </a:cubicBezTo>
                <a:cubicBezTo>
                  <a:pt x="164" y="123"/>
                  <a:pt x="163" y="120"/>
                  <a:pt x="161" y="119"/>
                </a:cubicBezTo>
                <a:cubicBezTo>
                  <a:pt x="158" y="118"/>
                  <a:pt x="158" y="118"/>
                  <a:pt x="158" y="118"/>
                </a:cubicBezTo>
                <a:cubicBezTo>
                  <a:pt x="157" y="117"/>
                  <a:pt x="157" y="117"/>
                  <a:pt x="156" y="117"/>
                </a:cubicBezTo>
                <a:cubicBezTo>
                  <a:pt x="154" y="117"/>
                  <a:pt x="153" y="118"/>
                  <a:pt x="152" y="120"/>
                </a:cubicBezTo>
                <a:cubicBezTo>
                  <a:pt x="151" y="121"/>
                  <a:pt x="151" y="121"/>
                  <a:pt x="150" y="122"/>
                </a:cubicBezTo>
                <a:cubicBezTo>
                  <a:pt x="150" y="123"/>
                  <a:pt x="150" y="123"/>
                  <a:pt x="150" y="123"/>
                </a:cubicBezTo>
                <a:cubicBezTo>
                  <a:pt x="149" y="123"/>
                  <a:pt x="149" y="123"/>
                  <a:pt x="149" y="123"/>
                </a:cubicBezTo>
                <a:cubicBezTo>
                  <a:pt x="147" y="121"/>
                  <a:pt x="147" y="121"/>
                  <a:pt x="147" y="121"/>
                </a:cubicBezTo>
                <a:cubicBezTo>
                  <a:pt x="146" y="121"/>
                  <a:pt x="146" y="121"/>
                  <a:pt x="146" y="121"/>
                </a:cubicBezTo>
                <a:cubicBezTo>
                  <a:pt x="146" y="120"/>
                  <a:pt x="146" y="120"/>
                  <a:pt x="146" y="120"/>
                </a:cubicBezTo>
                <a:cubicBezTo>
                  <a:pt x="147" y="118"/>
                  <a:pt x="148" y="117"/>
                  <a:pt x="149" y="115"/>
                </a:cubicBezTo>
                <a:cubicBezTo>
                  <a:pt x="149" y="114"/>
                  <a:pt x="149" y="113"/>
                  <a:pt x="148" y="113"/>
                </a:cubicBezTo>
                <a:cubicBezTo>
                  <a:pt x="148" y="113"/>
                  <a:pt x="148" y="113"/>
                  <a:pt x="147" y="113"/>
                </a:cubicBezTo>
                <a:cubicBezTo>
                  <a:pt x="147" y="113"/>
                  <a:pt x="146" y="113"/>
                  <a:pt x="146" y="114"/>
                </a:cubicBezTo>
                <a:cubicBezTo>
                  <a:pt x="145" y="115"/>
                  <a:pt x="144" y="117"/>
                  <a:pt x="143" y="118"/>
                </a:cubicBezTo>
                <a:cubicBezTo>
                  <a:pt x="142" y="120"/>
                  <a:pt x="143" y="123"/>
                  <a:pt x="145" y="124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8" y="126"/>
                  <a:pt x="149" y="126"/>
                  <a:pt x="150" y="126"/>
                </a:cubicBezTo>
                <a:cubicBezTo>
                  <a:pt x="151" y="126"/>
                  <a:pt x="152" y="125"/>
                  <a:pt x="153" y="124"/>
                </a:cubicBezTo>
                <a:cubicBezTo>
                  <a:pt x="154" y="123"/>
                  <a:pt x="154" y="122"/>
                  <a:pt x="155" y="121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56" y="121"/>
                  <a:pt x="156" y="121"/>
                  <a:pt x="156" y="121"/>
                </a:cubicBezTo>
                <a:cubicBezTo>
                  <a:pt x="159" y="122"/>
                  <a:pt x="159" y="122"/>
                  <a:pt x="159" y="122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9" y="124"/>
                  <a:pt x="159" y="124"/>
                  <a:pt x="159" y="124"/>
                </a:cubicBezTo>
                <a:cubicBezTo>
                  <a:pt x="157" y="127"/>
                  <a:pt x="155" y="131"/>
                  <a:pt x="152" y="13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1" y="135"/>
                  <a:pt x="151" y="135"/>
                  <a:pt x="151" y="135"/>
                </a:cubicBezTo>
                <a:cubicBezTo>
                  <a:pt x="135" y="123"/>
                  <a:pt x="135" y="123"/>
                  <a:pt x="135" y="123"/>
                </a:cubicBezTo>
                <a:cubicBezTo>
                  <a:pt x="135" y="122"/>
                  <a:pt x="135" y="122"/>
                  <a:pt x="135" y="122"/>
                </a:cubicBezTo>
                <a:cubicBezTo>
                  <a:pt x="135" y="122"/>
                  <a:pt x="135" y="122"/>
                  <a:pt x="135" y="122"/>
                </a:cubicBezTo>
                <a:cubicBezTo>
                  <a:pt x="141" y="114"/>
                  <a:pt x="145" y="104"/>
                  <a:pt x="147" y="94"/>
                </a:cubicBezTo>
                <a:cubicBezTo>
                  <a:pt x="147" y="93"/>
                  <a:pt x="147" y="93"/>
                  <a:pt x="147" y="93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67" y="96"/>
                  <a:pt x="167" y="96"/>
                  <a:pt x="167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7" y="101"/>
                  <a:pt x="166" y="105"/>
                  <a:pt x="165" y="109"/>
                </a:cubicBezTo>
                <a:cubicBezTo>
                  <a:pt x="165" y="110"/>
                  <a:pt x="165" y="110"/>
                  <a:pt x="165" y="110"/>
                </a:cubicBezTo>
                <a:cubicBezTo>
                  <a:pt x="164" y="110"/>
                  <a:pt x="164" y="110"/>
                  <a:pt x="164" y="110"/>
                </a:cubicBezTo>
                <a:cubicBezTo>
                  <a:pt x="161" y="109"/>
                  <a:pt x="161" y="109"/>
                  <a:pt x="161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0" y="108"/>
                  <a:pt x="160" y="108"/>
                  <a:pt x="160" y="108"/>
                </a:cubicBezTo>
                <a:cubicBezTo>
                  <a:pt x="161" y="105"/>
                  <a:pt x="161" y="105"/>
                  <a:pt x="161" y="105"/>
                </a:cubicBezTo>
                <a:cubicBezTo>
                  <a:pt x="162" y="102"/>
                  <a:pt x="160" y="100"/>
                  <a:pt x="158" y="100"/>
                </a:cubicBezTo>
                <a:cubicBezTo>
                  <a:pt x="155" y="99"/>
                  <a:pt x="155" y="99"/>
                  <a:pt x="155" y="99"/>
                </a:cubicBezTo>
                <a:cubicBezTo>
                  <a:pt x="155" y="99"/>
                  <a:pt x="155" y="99"/>
                  <a:pt x="154" y="99"/>
                </a:cubicBezTo>
                <a:cubicBezTo>
                  <a:pt x="152" y="99"/>
                  <a:pt x="151" y="100"/>
                  <a:pt x="150" y="102"/>
                </a:cubicBezTo>
                <a:cubicBezTo>
                  <a:pt x="150" y="104"/>
                  <a:pt x="149" y="105"/>
                  <a:pt x="149" y="107"/>
                </a:cubicBezTo>
                <a:cubicBezTo>
                  <a:pt x="148" y="108"/>
                  <a:pt x="149" y="109"/>
                  <a:pt x="150" y="109"/>
                </a:cubicBezTo>
                <a:cubicBezTo>
                  <a:pt x="150" y="109"/>
                  <a:pt x="150" y="109"/>
                  <a:pt x="150" y="109"/>
                </a:cubicBezTo>
                <a:cubicBezTo>
                  <a:pt x="151" y="109"/>
                  <a:pt x="152" y="109"/>
                  <a:pt x="152" y="108"/>
                </a:cubicBezTo>
                <a:cubicBezTo>
                  <a:pt x="153" y="106"/>
                  <a:pt x="153" y="105"/>
                  <a:pt x="153" y="103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8" y="103"/>
                  <a:pt x="158" y="103"/>
                  <a:pt x="158" y="103"/>
                </a:cubicBezTo>
                <a:cubicBezTo>
                  <a:pt x="158" y="104"/>
                  <a:pt x="158" y="104"/>
                  <a:pt x="158" y="104"/>
                </a:cubicBezTo>
                <a:cubicBezTo>
                  <a:pt x="157" y="107"/>
                  <a:pt x="157" y="107"/>
                  <a:pt x="157" y="107"/>
                </a:cubicBezTo>
                <a:cubicBezTo>
                  <a:pt x="156" y="109"/>
                  <a:pt x="157" y="112"/>
                  <a:pt x="160" y="113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3" y="114"/>
                  <a:pt x="164" y="114"/>
                  <a:pt x="164" y="114"/>
                </a:cubicBezTo>
                <a:cubicBezTo>
                  <a:pt x="166" y="114"/>
                  <a:pt x="168" y="113"/>
                  <a:pt x="168" y="110"/>
                </a:cubicBezTo>
                <a:cubicBezTo>
                  <a:pt x="170" y="106"/>
                  <a:pt x="171" y="102"/>
                  <a:pt x="171" y="97"/>
                </a:cubicBezTo>
                <a:cubicBezTo>
                  <a:pt x="172" y="94"/>
                  <a:pt x="170" y="92"/>
                  <a:pt x="167" y="92"/>
                </a:cubicBezTo>
                <a:cubicBezTo>
                  <a:pt x="148" y="90"/>
                  <a:pt x="148" y="90"/>
                  <a:pt x="148" y="90"/>
                </a:cubicBezTo>
                <a:cubicBezTo>
                  <a:pt x="148" y="90"/>
                  <a:pt x="148" y="90"/>
                  <a:pt x="148" y="90"/>
                </a:cubicBezTo>
                <a:moveTo>
                  <a:pt x="30" y="106"/>
                </a:moveTo>
                <a:cubicBezTo>
                  <a:pt x="29" y="106"/>
                  <a:pt x="29" y="106"/>
                  <a:pt x="28" y="107"/>
                </a:cubicBezTo>
                <a:cubicBezTo>
                  <a:pt x="10" y="113"/>
                  <a:pt x="10" y="113"/>
                  <a:pt x="10" y="113"/>
                </a:cubicBezTo>
                <a:cubicBezTo>
                  <a:pt x="7" y="114"/>
                  <a:pt x="6" y="117"/>
                  <a:pt x="7" y="120"/>
                </a:cubicBezTo>
                <a:cubicBezTo>
                  <a:pt x="9" y="124"/>
                  <a:pt x="11" y="128"/>
                  <a:pt x="14" y="132"/>
                </a:cubicBezTo>
                <a:cubicBezTo>
                  <a:pt x="15" y="133"/>
                  <a:pt x="16" y="134"/>
                  <a:pt x="18" y="134"/>
                </a:cubicBezTo>
                <a:cubicBezTo>
                  <a:pt x="19" y="134"/>
                  <a:pt x="20" y="134"/>
                  <a:pt x="20" y="133"/>
                </a:cubicBezTo>
                <a:cubicBezTo>
                  <a:pt x="23" y="131"/>
                  <a:pt x="23" y="131"/>
                  <a:pt x="23" y="131"/>
                </a:cubicBezTo>
                <a:cubicBezTo>
                  <a:pt x="25" y="130"/>
                  <a:pt x="25" y="127"/>
                  <a:pt x="24" y="125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22"/>
                  <a:pt x="22" y="122"/>
                  <a:pt x="22" y="122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7" y="122"/>
                  <a:pt x="28" y="124"/>
                  <a:pt x="29" y="125"/>
                </a:cubicBezTo>
                <a:cubicBezTo>
                  <a:pt x="29" y="125"/>
                  <a:pt x="30" y="126"/>
                  <a:pt x="30" y="126"/>
                </a:cubicBezTo>
                <a:cubicBezTo>
                  <a:pt x="31" y="126"/>
                  <a:pt x="31" y="126"/>
                  <a:pt x="32" y="125"/>
                </a:cubicBezTo>
                <a:cubicBezTo>
                  <a:pt x="32" y="125"/>
                  <a:pt x="32" y="124"/>
                  <a:pt x="32" y="123"/>
                </a:cubicBezTo>
                <a:cubicBezTo>
                  <a:pt x="31" y="122"/>
                  <a:pt x="30" y="120"/>
                  <a:pt x="29" y="119"/>
                </a:cubicBezTo>
                <a:cubicBezTo>
                  <a:pt x="28" y="117"/>
                  <a:pt x="27" y="117"/>
                  <a:pt x="25" y="117"/>
                </a:cubicBezTo>
                <a:cubicBezTo>
                  <a:pt x="25" y="117"/>
                  <a:pt x="24" y="117"/>
                  <a:pt x="23" y="117"/>
                </a:cubicBezTo>
                <a:cubicBezTo>
                  <a:pt x="21" y="118"/>
                  <a:pt x="21" y="118"/>
                  <a:pt x="21" y="118"/>
                </a:cubicBezTo>
                <a:cubicBezTo>
                  <a:pt x="19" y="119"/>
                  <a:pt x="18" y="122"/>
                  <a:pt x="19" y="124"/>
                </a:cubicBezTo>
                <a:cubicBezTo>
                  <a:pt x="21" y="127"/>
                  <a:pt x="21" y="127"/>
                  <a:pt x="21" y="127"/>
                </a:cubicBezTo>
                <a:cubicBezTo>
                  <a:pt x="21" y="128"/>
                  <a:pt x="21" y="128"/>
                  <a:pt x="21" y="128"/>
                </a:cubicBezTo>
                <a:cubicBezTo>
                  <a:pt x="21" y="128"/>
                  <a:pt x="21" y="128"/>
                  <a:pt x="21" y="128"/>
                </a:cubicBezTo>
                <a:cubicBezTo>
                  <a:pt x="18" y="130"/>
                  <a:pt x="18" y="130"/>
                  <a:pt x="18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4" y="126"/>
                  <a:pt x="12" y="122"/>
                  <a:pt x="11" y="118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29" y="109"/>
                  <a:pt x="29" y="109"/>
                  <a:pt x="29" y="109"/>
                </a:cubicBezTo>
                <a:cubicBezTo>
                  <a:pt x="30" y="109"/>
                  <a:pt x="30" y="109"/>
                  <a:pt x="30" y="109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4" y="119"/>
                  <a:pt x="41" y="128"/>
                  <a:pt x="49" y="134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37" y="150"/>
                  <a:pt x="37" y="150"/>
                  <a:pt x="37" y="150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32" y="148"/>
                  <a:pt x="29" y="145"/>
                  <a:pt x="26" y="142"/>
                </a:cubicBezTo>
                <a:cubicBezTo>
                  <a:pt x="26" y="141"/>
                  <a:pt x="26" y="141"/>
                  <a:pt x="26" y="141"/>
                </a:cubicBezTo>
                <a:cubicBezTo>
                  <a:pt x="26" y="141"/>
                  <a:pt x="26" y="141"/>
                  <a:pt x="26" y="141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9" y="138"/>
                  <a:pt x="29" y="138"/>
                  <a:pt x="29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9"/>
                  <a:pt x="31" y="140"/>
                  <a:pt x="32" y="141"/>
                </a:cubicBezTo>
                <a:cubicBezTo>
                  <a:pt x="33" y="142"/>
                  <a:pt x="34" y="142"/>
                  <a:pt x="35" y="142"/>
                </a:cubicBezTo>
                <a:cubicBezTo>
                  <a:pt x="36" y="142"/>
                  <a:pt x="37" y="141"/>
                  <a:pt x="38" y="141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42" y="137"/>
                  <a:pt x="41" y="134"/>
                  <a:pt x="40" y="133"/>
                </a:cubicBezTo>
                <a:cubicBezTo>
                  <a:pt x="39" y="131"/>
                  <a:pt x="38" y="130"/>
                  <a:pt x="36" y="129"/>
                </a:cubicBezTo>
                <a:cubicBezTo>
                  <a:pt x="36" y="129"/>
                  <a:pt x="36" y="128"/>
                  <a:pt x="35" y="128"/>
                </a:cubicBezTo>
                <a:cubicBezTo>
                  <a:pt x="35" y="128"/>
                  <a:pt x="34" y="128"/>
                  <a:pt x="34" y="129"/>
                </a:cubicBezTo>
                <a:cubicBezTo>
                  <a:pt x="33" y="129"/>
                  <a:pt x="33" y="130"/>
                  <a:pt x="34" y="131"/>
                </a:cubicBezTo>
                <a:cubicBezTo>
                  <a:pt x="35" y="132"/>
                  <a:pt x="36" y="134"/>
                  <a:pt x="37" y="135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33" y="137"/>
                  <a:pt x="32" y="136"/>
                </a:cubicBezTo>
                <a:cubicBezTo>
                  <a:pt x="31" y="135"/>
                  <a:pt x="30" y="135"/>
                  <a:pt x="29" y="135"/>
                </a:cubicBezTo>
                <a:cubicBezTo>
                  <a:pt x="28" y="135"/>
                  <a:pt x="27" y="135"/>
                  <a:pt x="26" y="136"/>
                </a:cubicBezTo>
                <a:cubicBezTo>
                  <a:pt x="23" y="138"/>
                  <a:pt x="23" y="138"/>
                  <a:pt x="23" y="138"/>
                </a:cubicBezTo>
                <a:cubicBezTo>
                  <a:pt x="22" y="139"/>
                  <a:pt x="22" y="142"/>
                  <a:pt x="24" y="144"/>
                </a:cubicBezTo>
                <a:cubicBezTo>
                  <a:pt x="27" y="147"/>
                  <a:pt x="30" y="151"/>
                  <a:pt x="34" y="153"/>
                </a:cubicBezTo>
                <a:cubicBezTo>
                  <a:pt x="35" y="154"/>
                  <a:pt x="36" y="154"/>
                  <a:pt x="37" y="154"/>
                </a:cubicBezTo>
                <a:cubicBezTo>
                  <a:pt x="38" y="154"/>
                  <a:pt x="39" y="154"/>
                  <a:pt x="40" y="153"/>
                </a:cubicBezTo>
                <a:cubicBezTo>
                  <a:pt x="51" y="137"/>
                  <a:pt x="51" y="137"/>
                  <a:pt x="51" y="137"/>
                </a:cubicBezTo>
                <a:cubicBezTo>
                  <a:pt x="53" y="135"/>
                  <a:pt x="52" y="132"/>
                  <a:pt x="51" y="131"/>
                </a:cubicBezTo>
                <a:cubicBezTo>
                  <a:pt x="43" y="125"/>
                  <a:pt x="37" y="117"/>
                  <a:pt x="33" y="108"/>
                </a:cubicBezTo>
                <a:cubicBezTo>
                  <a:pt x="33" y="107"/>
                  <a:pt x="31" y="106"/>
                  <a:pt x="30" y="106"/>
                </a:cubicBezTo>
                <a:moveTo>
                  <a:pt x="127" y="127"/>
                </a:moveTo>
                <a:cubicBezTo>
                  <a:pt x="126" y="127"/>
                  <a:pt x="125" y="128"/>
                  <a:pt x="125" y="128"/>
                </a:cubicBezTo>
                <a:cubicBezTo>
                  <a:pt x="118" y="135"/>
                  <a:pt x="109" y="139"/>
                  <a:pt x="100" y="141"/>
                </a:cubicBezTo>
                <a:cubicBezTo>
                  <a:pt x="98" y="142"/>
                  <a:pt x="97" y="144"/>
                  <a:pt x="97" y="146"/>
                </a:cubicBezTo>
                <a:cubicBezTo>
                  <a:pt x="100" y="166"/>
                  <a:pt x="100" y="166"/>
                  <a:pt x="100" y="166"/>
                </a:cubicBezTo>
                <a:cubicBezTo>
                  <a:pt x="101" y="168"/>
                  <a:pt x="103" y="169"/>
                  <a:pt x="105" y="169"/>
                </a:cubicBezTo>
                <a:cubicBezTo>
                  <a:pt x="105" y="169"/>
                  <a:pt x="106" y="169"/>
                  <a:pt x="106" y="169"/>
                </a:cubicBezTo>
                <a:cubicBezTo>
                  <a:pt x="111" y="168"/>
                  <a:pt x="115" y="166"/>
                  <a:pt x="119" y="165"/>
                </a:cubicBezTo>
                <a:cubicBezTo>
                  <a:pt x="122" y="164"/>
                  <a:pt x="123" y="161"/>
                  <a:pt x="122" y="159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20" y="154"/>
                  <a:pt x="118" y="154"/>
                  <a:pt x="116" y="154"/>
                </a:cubicBezTo>
                <a:cubicBezTo>
                  <a:pt x="116" y="154"/>
                  <a:pt x="115" y="154"/>
                  <a:pt x="114" y="154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11" y="155"/>
                  <a:pt x="111" y="155"/>
                  <a:pt x="111" y="155"/>
                </a:cubicBezTo>
                <a:cubicBezTo>
                  <a:pt x="111" y="154"/>
                  <a:pt x="111" y="154"/>
                  <a:pt x="111" y="154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10" y="151"/>
                  <a:pt x="110" y="151"/>
                  <a:pt x="110" y="151"/>
                </a:cubicBezTo>
                <a:cubicBezTo>
                  <a:pt x="110" y="151"/>
                  <a:pt x="110" y="151"/>
                  <a:pt x="110" y="151"/>
                </a:cubicBezTo>
                <a:cubicBezTo>
                  <a:pt x="112" y="150"/>
                  <a:pt x="114" y="149"/>
                  <a:pt x="115" y="149"/>
                </a:cubicBezTo>
                <a:cubicBezTo>
                  <a:pt x="116" y="148"/>
                  <a:pt x="116" y="147"/>
                  <a:pt x="116" y="146"/>
                </a:cubicBezTo>
                <a:cubicBezTo>
                  <a:pt x="116" y="146"/>
                  <a:pt x="115" y="145"/>
                  <a:pt x="114" y="145"/>
                </a:cubicBezTo>
                <a:cubicBezTo>
                  <a:pt x="114" y="145"/>
                  <a:pt x="114" y="145"/>
                  <a:pt x="114" y="145"/>
                </a:cubicBezTo>
                <a:cubicBezTo>
                  <a:pt x="112" y="146"/>
                  <a:pt x="111" y="147"/>
                  <a:pt x="109" y="147"/>
                </a:cubicBezTo>
                <a:cubicBezTo>
                  <a:pt x="107" y="148"/>
                  <a:pt x="106" y="151"/>
                  <a:pt x="106" y="153"/>
                </a:cubicBezTo>
                <a:cubicBezTo>
                  <a:pt x="107" y="156"/>
                  <a:pt x="107" y="156"/>
                  <a:pt x="107" y="156"/>
                </a:cubicBezTo>
                <a:cubicBezTo>
                  <a:pt x="108" y="157"/>
                  <a:pt x="109" y="158"/>
                  <a:pt x="111" y="158"/>
                </a:cubicBezTo>
                <a:cubicBezTo>
                  <a:pt x="112" y="158"/>
                  <a:pt x="112" y="158"/>
                  <a:pt x="113" y="158"/>
                </a:cubicBezTo>
                <a:cubicBezTo>
                  <a:pt x="116" y="157"/>
                  <a:pt x="116" y="157"/>
                  <a:pt x="116" y="157"/>
                </a:cubicBezTo>
                <a:cubicBezTo>
                  <a:pt x="116" y="157"/>
                  <a:pt x="116" y="157"/>
                  <a:pt x="116" y="157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114" y="163"/>
                  <a:pt x="110" y="165"/>
                  <a:pt x="105" y="166"/>
                </a:cubicBezTo>
                <a:cubicBezTo>
                  <a:pt x="105" y="166"/>
                  <a:pt x="105" y="166"/>
                  <a:pt x="105" y="166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100" y="146"/>
                  <a:pt x="100" y="146"/>
                  <a:pt x="100" y="146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110" y="142"/>
                  <a:pt x="120" y="138"/>
                  <a:pt x="127" y="131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41" y="147"/>
                  <a:pt x="141" y="147"/>
                  <a:pt x="141" y="147"/>
                </a:cubicBezTo>
                <a:cubicBezTo>
                  <a:pt x="138" y="150"/>
                  <a:pt x="135" y="152"/>
                  <a:pt x="131" y="154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30" y="154"/>
                  <a:pt x="130" y="154"/>
                  <a:pt x="130" y="154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8" y="151"/>
                  <a:pt x="128" y="151"/>
                  <a:pt x="128" y="151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29" y="150"/>
                  <a:pt x="130" y="149"/>
                  <a:pt x="131" y="149"/>
                </a:cubicBezTo>
                <a:cubicBezTo>
                  <a:pt x="133" y="147"/>
                  <a:pt x="134" y="144"/>
                  <a:pt x="132" y="142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29" y="139"/>
                  <a:pt x="128" y="138"/>
                  <a:pt x="127" y="138"/>
                </a:cubicBezTo>
                <a:cubicBezTo>
                  <a:pt x="126" y="138"/>
                  <a:pt x="125" y="139"/>
                  <a:pt x="124" y="139"/>
                </a:cubicBezTo>
                <a:cubicBezTo>
                  <a:pt x="123" y="140"/>
                  <a:pt x="122" y="141"/>
                  <a:pt x="120" y="142"/>
                </a:cubicBezTo>
                <a:cubicBezTo>
                  <a:pt x="120" y="142"/>
                  <a:pt x="119" y="143"/>
                  <a:pt x="120" y="144"/>
                </a:cubicBezTo>
                <a:cubicBezTo>
                  <a:pt x="120" y="145"/>
                  <a:pt x="121" y="145"/>
                  <a:pt x="121" y="145"/>
                </a:cubicBezTo>
                <a:cubicBezTo>
                  <a:pt x="121" y="145"/>
                  <a:pt x="122" y="145"/>
                  <a:pt x="122" y="145"/>
                </a:cubicBezTo>
                <a:cubicBezTo>
                  <a:pt x="124" y="144"/>
                  <a:pt x="125" y="143"/>
                  <a:pt x="126" y="142"/>
                </a:cubicBezTo>
                <a:cubicBezTo>
                  <a:pt x="127" y="142"/>
                  <a:pt x="127" y="142"/>
                  <a:pt x="127" y="142"/>
                </a:cubicBezTo>
                <a:cubicBezTo>
                  <a:pt x="128" y="142"/>
                  <a:pt x="128" y="142"/>
                  <a:pt x="128" y="142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7"/>
                  <a:pt x="127" y="147"/>
                </a:cubicBezTo>
                <a:cubicBezTo>
                  <a:pt x="125" y="149"/>
                  <a:pt x="124" y="151"/>
                  <a:pt x="125" y="154"/>
                </a:cubicBezTo>
                <a:cubicBezTo>
                  <a:pt x="127" y="156"/>
                  <a:pt x="127" y="156"/>
                  <a:pt x="127" y="156"/>
                </a:cubicBezTo>
                <a:cubicBezTo>
                  <a:pt x="127" y="158"/>
                  <a:pt x="129" y="158"/>
                  <a:pt x="130" y="158"/>
                </a:cubicBezTo>
                <a:cubicBezTo>
                  <a:pt x="131" y="158"/>
                  <a:pt x="132" y="158"/>
                  <a:pt x="133" y="157"/>
                </a:cubicBezTo>
                <a:cubicBezTo>
                  <a:pt x="137" y="155"/>
                  <a:pt x="141" y="152"/>
                  <a:pt x="144" y="149"/>
                </a:cubicBezTo>
                <a:cubicBezTo>
                  <a:pt x="146" y="147"/>
                  <a:pt x="146" y="144"/>
                  <a:pt x="144" y="143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29" y="128"/>
                  <a:pt x="128" y="127"/>
                  <a:pt x="127" y="127"/>
                </a:cubicBezTo>
                <a:moveTo>
                  <a:pt x="59" y="137"/>
                </a:moveTo>
                <a:cubicBezTo>
                  <a:pt x="58" y="137"/>
                  <a:pt x="56" y="138"/>
                  <a:pt x="55" y="139"/>
                </a:cubicBezTo>
                <a:cubicBezTo>
                  <a:pt x="45" y="156"/>
                  <a:pt x="45" y="156"/>
                  <a:pt x="45" y="156"/>
                </a:cubicBezTo>
                <a:cubicBezTo>
                  <a:pt x="44" y="158"/>
                  <a:pt x="45" y="161"/>
                  <a:pt x="48" y="162"/>
                </a:cubicBezTo>
                <a:cubicBezTo>
                  <a:pt x="52" y="164"/>
                  <a:pt x="56" y="166"/>
                  <a:pt x="60" y="167"/>
                </a:cubicBezTo>
                <a:cubicBezTo>
                  <a:pt x="61" y="168"/>
                  <a:pt x="61" y="168"/>
                  <a:pt x="62" y="168"/>
                </a:cubicBezTo>
                <a:cubicBezTo>
                  <a:pt x="64" y="168"/>
                  <a:pt x="66" y="166"/>
                  <a:pt x="66" y="165"/>
                </a:cubicBezTo>
                <a:cubicBezTo>
                  <a:pt x="67" y="161"/>
                  <a:pt x="67" y="161"/>
                  <a:pt x="67" y="161"/>
                </a:cubicBezTo>
                <a:cubicBezTo>
                  <a:pt x="68" y="159"/>
                  <a:pt x="66" y="157"/>
                  <a:pt x="64" y="156"/>
                </a:cubicBezTo>
                <a:cubicBezTo>
                  <a:pt x="61" y="155"/>
                  <a:pt x="61" y="155"/>
                  <a:pt x="61" y="155"/>
                </a:cubicBezTo>
                <a:cubicBezTo>
                  <a:pt x="61" y="155"/>
                  <a:pt x="61" y="155"/>
                  <a:pt x="61" y="155"/>
                </a:cubicBezTo>
                <a:cubicBezTo>
                  <a:pt x="61" y="154"/>
                  <a:pt x="61" y="154"/>
                  <a:pt x="61" y="154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3" y="151"/>
                  <a:pt x="63" y="151"/>
                  <a:pt x="63" y="151"/>
                </a:cubicBezTo>
                <a:cubicBezTo>
                  <a:pt x="64" y="151"/>
                  <a:pt x="66" y="152"/>
                  <a:pt x="68" y="152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69" y="152"/>
                  <a:pt x="70" y="152"/>
                  <a:pt x="70" y="151"/>
                </a:cubicBezTo>
                <a:cubicBezTo>
                  <a:pt x="70" y="150"/>
                  <a:pt x="70" y="149"/>
                  <a:pt x="69" y="149"/>
                </a:cubicBezTo>
                <a:cubicBezTo>
                  <a:pt x="67" y="149"/>
                  <a:pt x="65" y="148"/>
                  <a:pt x="64" y="148"/>
                </a:cubicBezTo>
                <a:cubicBezTo>
                  <a:pt x="63" y="147"/>
                  <a:pt x="63" y="147"/>
                  <a:pt x="63" y="147"/>
                </a:cubicBezTo>
                <a:cubicBezTo>
                  <a:pt x="61" y="147"/>
                  <a:pt x="59" y="148"/>
                  <a:pt x="58" y="150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56" y="155"/>
                  <a:pt x="57" y="157"/>
                  <a:pt x="60" y="158"/>
                </a:cubicBezTo>
                <a:cubicBezTo>
                  <a:pt x="63" y="159"/>
                  <a:pt x="63" y="159"/>
                  <a:pt x="63" y="159"/>
                </a:cubicBezTo>
                <a:cubicBezTo>
                  <a:pt x="63" y="160"/>
                  <a:pt x="63" y="160"/>
                  <a:pt x="63" y="160"/>
                </a:cubicBezTo>
                <a:cubicBezTo>
                  <a:pt x="63" y="160"/>
                  <a:pt x="63" y="160"/>
                  <a:pt x="63" y="160"/>
                </a:cubicBezTo>
                <a:cubicBezTo>
                  <a:pt x="63" y="164"/>
                  <a:pt x="63" y="164"/>
                  <a:pt x="63" y="164"/>
                </a:cubicBezTo>
                <a:cubicBezTo>
                  <a:pt x="62" y="164"/>
                  <a:pt x="62" y="164"/>
                  <a:pt x="62" y="164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7" y="163"/>
                  <a:pt x="53" y="161"/>
                  <a:pt x="49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9" y="158"/>
                  <a:pt x="49" y="158"/>
                  <a:pt x="49" y="158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67" y="144"/>
                  <a:pt x="76" y="146"/>
                  <a:pt x="86" y="146"/>
                </a:cubicBezTo>
                <a:cubicBezTo>
                  <a:pt x="87" y="146"/>
                  <a:pt x="88" y="146"/>
                  <a:pt x="88" y="146"/>
                </a:cubicBezTo>
                <a:cubicBezTo>
                  <a:pt x="89" y="147"/>
                  <a:pt x="89" y="147"/>
                  <a:pt x="89" y="147"/>
                </a:cubicBezTo>
                <a:cubicBezTo>
                  <a:pt x="89" y="147"/>
                  <a:pt x="89" y="147"/>
                  <a:pt x="89" y="147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88" y="168"/>
                  <a:pt x="87" y="168"/>
                  <a:pt x="86" y="168"/>
                </a:cubicBezTo>
                <a:cubicBezTo>
                  <a:pt x="83" y="168"/>
                  <a:pt x="80" y="168"/>
                  <a:pt x="76" y="167"/>
                </a:cubicBezTo>
                <a:cubicBezTo>
                  <a:pt x="76" y="167"/>
                  <a:pt x="76" y="167"/>
                  <a:pt x="76" y="167"/>
                </a:cubicBezTo>
                <a:cubicBezTo>
                  <a:pt x="76" y="166"/>
                  <a:pt x="76" y="166"/>
                  <a:pt x="76" y="166"/>
                </a:cubicBezTo>
                <a:cubicBezTo>
                  <a:pt x="76" y="163"/>
                  <a:pt x="76" y="163"/>
                  <a:pt x="76" y="163"/>
                </a:cubicBezTo>
                <a:cubicBezTo>
                  <a:pt x="76" y="163"/>
                  <a:pt x="76" y="163"/>
                  <a:pt x="76" y="163"/>
                </a:cubicBezTo>
                <a:cubicBezTo>
                  <a:pt x="77" y="162"/>
                  <a:pt x="77" y="162"/>
                  <a:pt x="77" y="162"/>
                </a:cubicBezTo>
                <a:cubicBezTo>
                  <a:pt x="78" y="163"/>
                  <a:pt x="79" y="163"/>
                  <a:pt x="80" y="163"/>
                </a:cubicBezTo>
                <a:cubicBezTo>
                  <a:pt x="80" y="163"/>
                  <a:pt x="80" y="163"/>
                  <a:pt x="80" y="163"/>
                </a:cubicBezTo>
                <a:cubicBezTo>
                  <a:pt x="83" y="163"/>
                  <a:pt x="85" y="161"/>
                  <a:pt x="85" y="159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5" y="153"/>
                  <a:pt x="83" y="151"/>
                  <a:pt x="81" y="151"/>
                </a:cubicBezTo>
                <a:cubicBezTo>
                  <a:pt x="81" y="151"/>
                  <a:pt x="81" y="151"/>
                  <a:pt x="81" y="151"/>
                </a:cubicBezTo>
                <a:cubicBezTo>
                  <a:pt x="79" y="151"/>
                  <a:pt x="78" y="151"/>
                  <a:pt x="76" y="151"/>
                </a:cubicBezTo>
                <a:cubicBezTo>
                  <a:pt x="76" y="151"/>
                  <a:pt x="76" y="151"/>
                  <a:pt x="76" y="151"/>
                </a:cubicBezTo>
                <a:cubicBezTo>
                  <a:pt x="75" y="151"/>
                  <a:pt x="74" y="151"/>
                  <a:pt x="74" y="152"/>
                </a:cubicBezTo>
                <a:cubicBezTo>
                  <a:pt x="74" y="153"/>
                  <a:pt x="75" y="154"/>
                  <a:pt x="75" y="154"/>
                </a:cubicBezTo>
                <a:cubicBezTo>
                  <a:pt x="77" y="154"/>
                  <a:pt x="79" y="155"/>
                  <a:pt x="81" y="155"/>
                </a:cubicBezTo>
                <a:cubicBezTo>
                  <a:pt x="81" y="155"/>
                  <a:pt x="81" y="155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81" y="159"/>
                  <a:pt x="81" y="159"/>
                  <a:pt x="81" y="159"/>
                </a:cubicBezTo>
                <a:cubicBezTo>
                  <a:pt x="80" y="159"/>
                  <a:pt x="80" y="159"/>
                  <a:pt x="80" y="159"/>
                </a:cubicBezTo>
                <a:cubicBezTo>
                  <a:pt x="79" y="159"/>
                  <a:pt x="78" y="159"/>
                  <a:pt x="77" y="159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5" y="159"/>
                  <a:pt x="73" y="160"/>
                  <a:pt x="72" y="163"/>
                </a:cubicBezTo>
                <a:cubicBezTo>
                  <a:pt x="72" y="166"/>
                  <a:pt x="72" y="166"/>
                  <a:pt x="72" y="166"/>
                </a:cubicBezTo>
                <a:cubicBezTo>
                  <a:pt x="71" y="168"/>
                  <a:pt x="73" y="170"/>
                  <a:pt x="76" y="171"/>
                </a:cubicBezTo>
                <a:cubicBezTo>
                  <a:pt x="79" y="171"/>
                  <a:pt x="83" y="171"/>
                  <a:pt x="86" y="171"/>
                </a:cubicBezTo>
                <a:cubicBezTo>
                  <a:pt x="87" y="171"/>
                  <a:pt x="88" y="171"/>
                  <a:pt x="89" y="171"/>
                </a:cubicBezTo>
                <a:cubicBezTo>
                  <a:pt x="92" y="171"/>
                  <a:pt x="94" y="169"/>
                  <a:pt x="94" y="16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45"/>
                  <a:pt x="90" y="143"/>
                  <a:pt x="89" y="143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7" y="143"/>
                  <a:pt x="87" y="143"/>
                  <a:pt x="86" y="143"/>
                </a:cubicBezTo>
                <a:cubicBezTo>
                  <a:pt x="77" y="143"/>
                  <a:pt x="68" y="141"/>
                  <a:pt x="60" y="137"/>
                </a:cubicBezTo>
                <a:cubicBezTo>
                  <a:pt x="60" y="137"/>
                  <a:pt x="60" y="137"/>
                  <a:pt x="59" y="137"/>
                </a:cubicBezTo>
                <a:moveTo>
                  <a:pt x="86" y="132"/>
                </a:moveTo>
                <a:cubicBezTo>
                  <a:pt x="73" y="132"/>
                  <a:pt x="62" y="127"/>
                  <a:pt x="53" y="119"/>
                </a:cubicBezTo>
                <a:cubicBezTo>
                  <a:pt x="45" y="110"/>
                  <a:pt x="39" y="98"/>
                  <a:pt x="39" y="85"/>
                </a:cubicBezTo>
                <a:cubicBezTo>
                  <a:pt x="39" y="73"/>
                  <a:pt x="45" y="61"/>
                  <a:pt x="53" y="52"/>
                </a:cubicBezTo>
                <a:cubicBezTo>
                  <a:pt x="62" y="44"/>
                  <a:pt x="73" y="39"/>
                  <a:pt x="86" y="39"/>
                </a:cubicBezTo>
                <a:cubicBezTo>
                  <a:pt x="99" y="39"/>
                  <a:pt x="111" y="44"/>
                  <a:pt x="119" y="52"/>
                </a:cubicBezTo>
                <a:cubicBezTo>
                  <a:pt x="128" y="61"/>
                  <a:pt x="133" y="73"/>
                  <a:pt x="133" y="85"/>
                </a:cubicBezTo>
                <a:cubicBezTo>
                  <a:pt x="133" y="98"/>
                  <a:pt x="128" y="110"/>
                  <a:pt x="119" y="119"/>
                </a:cubicBezTo>
                <a:cubicBezTo>
                  <a:pt x="111" y="127"/>
                  <a:pt x="99" y="132"/>
                  <a:pt x="86" y="132"/>
                </a:cubicBezTo>
                <a:moveTo>
                  <a:pt x="86" y="0"/>
                </a:moveTo>
                <a:cubicBezTo>
                  <a:pt x="85" y="0"/>
                  <a:pt x="84" y="0"/>
                  <a:pt x="83" y="0"/>
                </a:cubicBezTo>
                <a:cubicBezTo>
                  <a:pt x="80" y="0"/>
                  <a:pt x="78" y="2"/>
                  <a:pt x="78" y="4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10"/>
                  <a:pt x="81" y="12"/>
                  <a:pt x="83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1"/>
                  <a:pt x="86" y="11"/>
                  <a:pt x="86" y="11"/>
                </a:cubicBezTo>
                <a:cubicBezTo>
                  <a:pt x="87" y="12"/>
                  <a:pt x="87" y="12"/>
                  <a:pt x="87" y="12"/>
                </a:cubicBezTo>
                <a:cubicBezTo>
                  <a:pt x="87" y="12"/>
                  <a:pt x="87" y="12"/>
                  <a:pt x="87" y="12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6"/>
                  <a:pt x="87" y="16"/>
                  <a:pt x="87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1" y="16"/>
                  <a:pt x="81" y="16"/>
                  <a:pt x="81" y="16"/>
                </a:cubicBezTo>
                <a:cubicBezTo>
                  <a:pt x="80" y="16"/>
                  <a:pt x="79" y="17"/>
                  <a:pt x="79" y="18"/>
                </a:cubicBezTo>
                <a:cubicBezTo>
                  <a:pt x="79" y="19"/>
                  <a:pt x="80" y="20"/>
                  <a:pt x="81" y="20"/>
                </a:cubicBezTo>
                <a:cubicBezTo>
                  <a:pt x="81" y="20"/>
                  <a:pt x="81" y="20"/>
                  <a:pt x="81" y="20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19"/>
                  <a:pt x="90" y="18"/>
                  <a:pt x="90" y="15"/>
                </a:cubicBezTo>
                <a:cubicBezTo>
                  <a:pt x="90" y="13"/>
                  <a:pt x="90" y="13"/>
                  <a:pt x="90" y="13"/>
                </a:cubicBezTo>
                <a:cubicBezTo>
                  <a:pt x="91" y="10"/>
                  <a:pt x="89" y="8"/>
                  <a:pt x="86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3"/>
                  <a:pt x="82" y="3"/>
                  <a:pt x="82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3"/>
                  <a:pt x="85" y="3"/>
                  <a:pt x="86" y="3"/>
                </a:cubicBezTo>
                <a:cubicBezTo>
                  <a:pt x="89" y="3"/>
                  <a:pt x="92" y="3"/>
                  <a:pt x="96" y="4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5"/>
                  <a:pt x="96" y="5"/>
                  <a:pt x="96" y="5"/>
                </a:cubicBezTo>
                <a:cubicBezTo>
                  <a:pt x="94" y="24"/>
                  <a:pt x="94" y="24"/>
                  <a:pt x="94" y="24"/>
                </a:cubicBezTo>
                <a:cubicBezTo>
                  <a:pt x="94" y="25"/>
                  <a:pt x="94" y="25"/>
                  <a:pt x="94" y="25"/>
                </a:cubicBezTo>
                <a:cubicBezTo>
                  <a:pt x="93" y="25"/>
                  <a:pt x="93" y="25"/>
                  <a:pt x="93" y="25"/>
                </a:cubicBezTo>
                <a:cubicBezTo>
                  <a:pt x="91" y="25"/>
                  <a:pt x="89" y="24"/>
                  <a:pt x="86" y="24"/>
                </a:cubicBezTo>
                <a:cubicBezTo>
                  <a:pt x="78" y="24"/>
                  <a:pt x="71" y="26"/>
                  <a:pt x="6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2" y="28"/>
                  <a:pt x="62" y="28"/>
                  <a:pt x="62" y="28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9" y="8"/>
                  <a:pt x="63" y="6"/>
                  <a:pt x="67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10"/>
                  <a:pt x="69" y="10"/>
                  <a:pt x="69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6" y="11"/>
                  <a:pt x="66" y="11"/>
                  <a:pt x="66" y="11"/>
                </a:cubicBezTo>
                <a:cubicBezTo>
                  <a:pt x="63" y="11"/>
                  <a:pt x="62" y="14"/>
                  <a:pt x="63" y="16"/>
                </a:cubicBezTo>
                <a:cubicBezTo>
                  <a:pt x="63" y="19"/>
                  <a:pt x="63" y="19"/>
                  <a:pt x="63" y="19"/>
                </a:cubicBezTo>
                <a:cubicBezTo>
                  <a:pt x="64" y="21"/>
                  <a:pt x="66" y="22"/>
                  <a:pt x="68" y="22"/>
                </a:cubicBezTo>
                <a:cubicBezTo>
                  <a:pt x="68" y="22"/>
                  <a:pt x="68" y="22"/>
                  <a:pt x="69" y="22"/>
                </a:cubicBezTo>
                <a:cubicBezTo>
                  <a:pt x="70" y="22"/>
                  <a:pt x="72" y="21"/>
                  <a:pt x="74" y="21"/>
                </a:cubicBezTo>
                <a:cubicBezTo>
                  <a:pt x="74" y="21"/>
                  <a:pt x="75" y="20"/>
                  <a:pt x="75" y="19"/>
                </a:cubicBezTo>
                <a:cubicBezTo>
                  <a:pt x="75" y="18"/>
                  <a:pt x="74" y="17"/>
                  <a:pt x="73" y="17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18"/>
                  <a:pt x="69" y="18"/>
                  <a:pt x="68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18"/>
                  <a:pt x="67" y="18"/>
                  <a:pt x="67" y="18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7" y="14"/>
                  <a:pt x="67" y="14"/>
                  <a:pt x="67" y="14"/>
                </a:cubicBezTo>
                <a:cubicBezTo>
                  <a:pt x="69" y="13"/>
                  <a:pt x="69" y="13"/>
                  <a:pt x="69" y="13"/>
                </a:cubicBezTo>
                <a:cubicBezTo>
                  <a:pt x="72" y="13"/>
                  <a:pt x="73" y="11"/>
                  <a:pt x="73" y="8"/>
                </a:cubicBezTo>
                <a:cubicBezTo>
                  <a:pt x="72" y="5"/>
                  <a:pt x="72" y="5"/>
                  <a:pt x="72" y="5"/>
                </a:cubicBezTo>
                <a:cubicBezTo>
                  <a:pt x="72" y="3"/>
                  <a:pt x="70" y="2"/>
                  <a:pt x="68" y="2"/>
                </a:cubicBezTo>
                <a:cubicBezTo>
                  <a:pt x="68" y="2"/>
                  <a:pt x="67" y="2"/>
                  <a:pt x="67" y="2"/>
                </a:cubicBezTo>
                <a:cubicBezTo>
                  <a:pt x="62" y="3"/>
                  <a:pt x="58" y="4"/>
                  <a:pt x="54" y="6"/>
                </a:cubicBezTo>
                <a:cubicBezTo>
                  <a:pt x="51" y="7"/>
                  <a:pt x="50" y="10"/>
                  <a:pt x="51" y="12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31"/>
                  <a:pt x="62" y="32"/>
                  <a:pt x="63" y="32"/>
                </a:cubicBezTo>
                <a:cubicBezTo>
                  <a:pt x="64" y="32"/>
                  <a:pt x="64" y="32"/>
                  <a:pt x="65" y="32"/>
                </a:cubicBezTo>
                <a:cubicBezTo>
                  <a:pt x="71" y="29"/>
                  <a:pt x="79" y="28"/>
                  <a:pt x="86" y="28"/>
                </a:cubicBezTo>
                <a:cubicBezTo>
                  <a:pt x="89" y="28"/>
                  <a:pt x="91" y="28"/>
                  <a:pt x="93" y="28"/>
                </a:cubicBezTo>
                <a:cubicBezTo>
                  <a:pt x="93" y="28"/>
                  <a:pt x="93" y="28"/>
                  <a:pt x="93" y="28"/>
                </a:cubicBezTo>
                <a:cubicBezTo>
                  <a:pt x="95" y="28"/>
                  <a:pt x="97" y="27"/>
                  <a:pt x="97" y="25"/>
                </a:cubicBezTo>
                <a:cubicBezTo>
                  <a:pt x="100" y="5"/>
                  <a:pt x="100" y="5"/>
                  <a:pt x="100" y="5"/>
                </a:cubicBezTo>
                <a:cubicBezTo>
                  <a:pt x="101" y="3"/>
                  <a:pt x="99" y="1"/>
                  <a:pt x="96" y="0"/>
                </a:cubicBezTo>
                <a:cubicBezTo>
                  <a:pt x="93" y="0"/>
                  <a:pt x="89" y="0"/>
                  <a:pt x="86" y="0"/>
                </a:cubicBezTo>
              </a:path>
            </a:pathLst>
          </a:custGeom>
          <a:noFill/>
          <a:ln w="12700">
            <a:gradFill flip="none" rotWithShape="1">
              <a:gsLst>
                <a:gs pos="5000">
                  <a:srgbClr val="004C8E"/>
                </a:gs>
                <a:gs pos="100000">
                  <a:srgbClr val="001743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2092636">
            <a:off x="7387689" y="1405644"/>
            <a:ext cx="333829" cy="833906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001743">
                <a:alpha val="7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0800239">
            <a:off x="7634935" y="2188198"/>
            <a:ext cx="173169" cy="432577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001743">
                <a:alpha val="7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7112166">
            <a:off x="7324681" y="2055608"/>
            <a:ext cx="216094" cy="539804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001743">
                <a:alpha val="7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1322"/>
          <p:cNvSpPr>
            <a:spLocks/>
          </p:cNvSpPr>
          <p:nvPr/>
        </p:nvSpPr>
        <p:spPr bwMode="auto">
          <a:xfrm>
            <a:off x="6387169" y="4468599"/>
            <a:ext cx="2207144" cy="841198"/>
          </a:xfrm>
          <a:custGeom>
            <a:avLst/>
            <a:gdLst>
              <a:gd name="T0" fmla="*/ 118 w 125"/>
              <a:gd name="T1" fmla="*/ 27 h 47"/>
              <a:gd name="T2" fmla="*/ 106 w 125"/>
              <a:gd name="T3" fmla="*/ 28 h 47"/>
              <a:gd name="T4" fmla="*/ 97 w 125"/>
              <a:gd name="T5" fmla="*/ 36 h 47"/>
              <a:gd name="T6" fmla="*/ 81 w 125"/>
              <a:gd name="T7" fmla="*/ 43 h 47"/>
              <a:gd name="T8" fmla="*/ 69 w 125"/>
              <a:gd name="T9" fmla="*/ 40 h 47"/>
              <a:gd name="T10" fmla="*/ 71 w 125"/>
              <a:gd name="T11" fmla="*/ 25 h 47"/>
              <a:gd name="T12" fmla="*/ 76 w 125"/>
              <a:gd name="T13" fmla="*/ 28 h 47"/>
              <a:gd name="T14" fmla="*/ 75 w 125"/>
              <a:gd name="T15" fmla="*/ 34 h 47"/>
              <a:gd name="T16" fmla="*/ 80 w 125"/>
              <a:gd name="T17" fmla="*/ 25 h 47"/>
              <a:gd name="T18" fmla="*/ 75 w 125"/>
              <a:gd name="T19" fmla="*/ 22 h 47"/>
              <a:gd name="T20" fmla="*/ 63 w 125"/>
              <a:gd name="T21" fmla="*/ 27 h 47"/>
              <a:gd name="T22" fmla="*/ 61 w 125"/>
              <a:gd name="T23" fmla="*/ 38 h 47"/>
              <a:gd name="T24" fmla="*/ 56 w 125"/>
              <a:gd name="T25" fmla="*/ 43 h 47"/>
              <a:gd name="T26" fmla="*/ 42 w 125"/>
              <a:gd name="T27" fmla="*/ 46 h 47"/>
              <a:gd name="T28" fmla="*/ 33 w 125"/>
              <a:gd name="T29" fmla="*/ 41 h 47"/>
              <a:gd name="T30" fmla="*/ 21 w 125"/>
              <a:gd name="T31" fmla="*/ 32 h 47"/>
              <a:gd name="T32" fmla="*/ 11 w 125"/>
              <a:gd name="T33" fmla="*/ 35 h 47"/>
              <a:gd name="T34" fmla="*/ 2 w 125"/>
              <a:gd name="T35" fmla="*/ 30 h 47"/>
              <a:gd name="T36" fmla="*/ 3 w 125"/>
              <a:gd name="T37" fmla="*/ 28 h 47"/>
              <a:gd name="T38" fmla="*/ 18 w 125"/>
              <a:gd name="T39" fmla="*/ 26 h 47"/>
              <a:gd name="T40" fmla="*/ 26 w 125"/>
              <a:gd name="T41" fmla="*/ 26 h 47"/>
              <a:gd name="T42" fmla="*/ 36 w 125"/>
              <a:gd name="T43" fmla="*/ 27 h 47"/>
              <a:gd name="T44" fmla="*/ 40 w 125"/>
              <a:gd name="T45" fmla="*/ 26 h 47"/>
              <a:gd name="T46" fmla="*/ 58 w 125"/>
              <a:gd name="T47" fmla="*/ 20 h 47"/>
              <a:gd name="T48" fmla="*/ 48 w 125"/>
              <a:gd name="T49" fmla="*/ 17 h 47"/>
              <a:gd name="T50" fmla="*/ 52 w 125"/>
              <a:gd name="T51" fmla="*/ 19 h 47"/>
              <a:gd name="T52" fmla="*/ 53 w 125"/>
              <a:gd name="T53" fmla="*/ 24 h 47"/>
              <a:gd name="T54" fmla="*/ 45 w 125"/>
              <a:gd name="T55" fmla="*/ 24 h 47"/>
              <a:gd name="T56" fmla="*/ 42 w 125"/>
              <a:gd name="T57" fmla="*/ 16 h 47"/>
              <a:gd name="T58" fmla="*/ 53 w 125"/>
              <a:gd name="T59" fmla="*/ 10 h 47"/>
              <a:gd name="T60" fmla="*/ 61 w 125"/>
              <a:gd name="T61" fmla="*/ 3 h 47"/>
              <a:gd name="T62" fmla="*/ 74 w 125"/>
              <a:gd name="T63" fmla="*/ 3 h 47"/>
              <a:gd name="T64" fmla="*/ 77 w 125"/>
              <a:gd name="T65" fmla="*/ 9 h 47"/>
              <a:gd name="T66" fmla="*/ 85 w 125"/>
              <a:gd name="T67" fmla="*/ 14 h 47"/>
              <a:gd name="T68" fmla="*/ 91 w 125"/>
              <a:gd name="T69" fmla="*/ 17 h 47"/>
              <a:gd name="T70" fmla="*/ 99 w 125"/>
              <a:gd name="T71" fmla="*/ 25 h 47"/>
              <a:gd name="T72" fmla="*/ 109 w 125"/>
              <a:gd name="T73" fmla="*/ 22 h 47"/>
              <a:gd name="T74" fmla="*/ 116 w 125"/>
              <a:gd name="T75" fmla="*/ 26 h 47"/>
              <a:gd name="T76" fmla="*/ 120 w 125"/>
              <a:gd name="T77" fmla="*/ 24 h 47"/>
              <a:gd name="T78" fmla="*/ 125 w 125"/>
              <a:gd name="T79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5" h="47">
                <a:moveTo>
                  <a:pt x="122" y="24"/>
                </a:moveTo>
                <a:cubicBezTo>
                  <a:pt x="121" y="24"/>
                  <a:pt x="119" y="26"/>
                  <a:pt x="118" y="27"/>
                </a:cubicBezTo>
                <a:cubicBezTo>
                  <a:pt x="116" y="29"/>
                  <a:pt x="114" y="31"/>
                  <a:pt x="111" y="29"/>
                </a:cubicBezTo>
                <a:cubicBezTo>
                  <a:pt x="110" y="29"/>
                  <a:pt x="108" y="28"/>
                  <a:pt x="106" y="28"/>
                </a:cubicBezTo>
                <a:cubicBezTo>
                  <a:pt x="103" y="29"/>
                  <a:pt x="102" y="32"/>
                  <a:pt x="101" y="34"/>
                </a:cubicBezTo>
                <a:cubicBezTo>
                  <a:pt x="100" y="36"/>
                  <a:pt x="99" y="36"/>
                  <a:pt x="97" y="36"/>
                </a:cubicBezTo>
                <a:cubicBezTo>
                  <a:pt x="95" y="36"/>
                  <a:pt x="93" y="36"/>
                  <a:pt x="91" y="36"/>
                </a:cubicBezTo>
                <a:cubicBezTo>
                  <a:pt x="87" y="37"/>
                  <a:pt x="85" y="41"/>
                  <a:pt x="81" y="43"/>
                </a:cubicBezTo>
                <a:cubicBezTo>
                  <a:pt x="79" y="44"/>
                  <a:pt x="77" y="45"/>
                  <a:pt x="75" y="44"/>
                </a:cubicBezTo>
                <a:cubicBezTo>
                  <a:pt x="73" y="43"/>
                  <a:pt x="71" y="42"/>
                  <a:pt x="69" y="40"/>
                </a:cubicBezTo>
                <a:cubicBezTo>
                  <a:pt x="65" y="38"/>
                  <a:pt x="63" y="32"/>
                  <a:pt x="66" y="29"/>
                </a:cubicBezTo>
                <a:cubicBezTo>
                  <a:pt x="67" y="27"/>
                  <a:pt x="69" y="25"/>
                  <a:pt x="71" y="25"/>
                </a:cubicBezTo>
                <a:cubicBezTo>
                  <a:pt x="73" y="25"/>
                  <a:pt x="74" y="25"/>
                  <a:pt x="75" y="26"/>
                </a:cubicBezTo>
                <a:cubicBezTo>
                  <a:pt x="76" y="26"/>
                  <a:pt x="76" y="27"/>
                  <a:pt x="76" y="28"/>
                </a:cubicBezTo>
                <a:cubicBezTo>
                  <a:pt x="75" y="28"/>
                  <a:pt x="75" y="28"/>
                  <a:pt x="75" y="28"/>
                </a:cubicBezTo>
                <a:cubicBezTo>
                  <a:pt x="73" y="29"/>
                  <a:pt x="72" y="34"/>
                  <a:pt x="75" y="34"/>
                </a:cubicBezTo>
                <a:cubicBezTo>
                  <a:pt x="77" y="35"/>
                  <a:pt x="80" y="34"/>
                  <a:pt x="81" y="32"/>
                </a:cubicBezTo>
                <a:cubicBezTo>
                  <a:pt x="82" y="30"/>
                  <a:pt x="82" y="26"/>
                  <a:pt x="80" y="25"/>
                </a:cubicBezTo>
                <a:cubicBezTo>
                  <a:pt x="80" y="24"/>
                  <a:pt x="79" y="23"/>
                  <a:pt x="78" y="23"/>
                </a:cubicBezTo>
                <a:cubicBezTo>
                  <a:pt x="77" y="22"/>
                  <a:pt x="76" y="22"/>
                  <a:pt x="75" y="22"/>
                </a:cubicBezTo>
                <a:cubicBezTo>
                  <a:pt x="72" y="22"/>
                  <a:pt x="70" y="22"/>
                  <a:pt x="68" y="23"/>
                </a:cubicBezTo>
                <a:cubicBezTo>
                  <a:pt x="66" y="24"/>
                  <a:pt x="65" y="26"/>
                  <a:pt x="63" y="27"/>
                </a:cubicBezTo>
                <a:cubicBezTo>
                  <a:pt x="61" y="29"/>
                  <a:pt x="60" y="31"/>
                  <a:pt x="60" y="34"/>
                </a:cubicBezTo>
                <a:cubicBezTo>
                  <a:pt x="60" y="35"/>
                  <a:pt x="60" y="37"/>
                  <a:pt x="61" y="38"/>
                </a:cubicBezTo>
                <a:cubicBezTo>
                  <a:pt x="60" y="39"/>
                  <a:pt x="60" y="39"/>
                  <a:pt x="60" y="39"/>
                </a:cubicBezTo>
                <a:cubicBezTo>
                  <a:pt x="59" y="41"/>
                  <a:pt x="58" y="42"/>
                  <a:pt x="56" y="43"/>
                </a:cubicBezTo>
                <a:cubicBezTo>
                  <a:pt x="54" y="45"/>
                  <a:pt x="50" y="47"/>
                  <a:pt x="47" y="46"/>
                </a:cubicBezTo>
                <a:cubicBezTo>
                  <a:pt x="45" y="46"/>
                  <a:pt x="43" y="46"/>
                  <a:pt x="42" y="46"/>
                </a:cubicBezTo>
                <a:cubicBezTo>
                  <a:pt x="40" y="46"/>
                  <a:pt x="38" y="45"/>
                  <a:pt x="37" y="44"/>
                </a:cubicBezTo>
                <a:cubicBezTo>
                  <a:pt x="35" y="43"/>
                  <a:pt x="34" y="43"/>
                  <a:pt x="33" y="41"/>
                </a:cubicBezTo>
                <a:cubicBezTo>
                  <a:pt x="31" y="40"/>
                  <a:pt x="30" y="39"/>
                  <a:pt x="29" y="37"/>
                </a:cubicBezTo>
                <a:cubicBezTo>
                  <a:pt x="27" y="35"/>
                  <a:pt x="24" y="32"/>
                  <a:pt x="21" y="32"/>
                </a:cubicBezTo>
                <a:cubicBezTo>
                  <a:pt x="19" y="33"/>
                  <a:pt x="17" y="33"/>
                  <a:pt x="16" y="34"/>
                </a:cubicBezTo>
                <a:cubicBezTo>
                  <a:pt x="14" y="35"/>
                  <a:pt x="13" y="36"/>
                  <a:pt x="11" y="35"/>
                </a:cubicBezTo>
                <a:cubicBezTo>
                  <a:pt x="9" y="35"/>
                  <a:pt x="8" y="33"/>
                  <a:pt x="6" y="32"/>
                </a:cubicBezTo>
                <a:cubicBezTo>
                  <a:pt x="5" y="31"/>
                  <a:pt x="4" y="30"/>
                  <a:pt x="2" y="30"/>
                </a:cubicBezTo>
                <a:cubicBezTo>
                  <a:pt x="1" y="30"/>
                  <a:pt x="1" y="30"/>
                  <a:pt x="0" y="30"/>
                </a:cubicBezTo>
                <a:cubicBezTo>
                  <a:pt x="1" y="29"/>
                  <a:pt x="2" y="29"/>
                  <a:pt x="3" y="28"/>
                </a:cubicBezTo>
                <a:cubicBezTo>
                  <a:pt x="5" y="28"/>
                  <a:pt x="7" y="30"/>
                  <a:pt x="9" y="30"/>
                </a:cubicBezTo>
                <a:cubicBezTo>
                  <a:pt x="13" y="31"/>
                  <a:pt x="15" y="28"/>
                  <a:pt x="18" y="26"/>
                </a:cubicBezTo>
                <a:cubicBezTo>
                  <a:pt x="19" y="24"/>
                  <a:pt x="21" y="24"/>
                  <a:pt x="23" y="25"/>
                </a:cubicBezTo>
                <a:cubicBezTo>
                  <a:pt x="24" y="26"/>
                  <a:pt x="25" y="26"/>
                  <a:pt x="26" y="26"/>
                </a:cubicBezTo>
                <a:cubicBezTo>
                  <a:pt x="27" y="27"/>
                  <a:pt x="28" y="27"/>
                  <a:pt x="29" y="27"/>
                </a:cubicBezTo>
                <a:cubicBezTo>
                  <a:pt x="32" y="28"/>
                  <a:pt x="34" y="27"/>
                  <a:pt x="36" y="27"/>
                </a:cubicBezTo>
                <a:cubicBezTo>
                  <a:pt x="38" y="27"/>
                  <a:pt x="39" y="26"/>
                  <a:pt x="40" y="25"/>
                </a:cubicBezTo>
                <a:cubicBezTo>
                  <a:pt x="40" y="26"/>
                  <a:pt x="40" y="26"/>
                  <a:pt x="40" y="26"/>
                </a:cubicBezTo>
                <a:cubicBezTo>
                  <a:pt x="42" y="28"/>
                  <a:pt x="45" y="28"/>
                  <a:pt x="47" y="28"/>
                </a:cubicBezTo>
                <a:cubicBezTo>
                  <a:pt x="53" y="29"/>
                  <a:pt x="57" y="26"/>
                  <a:pt x="58" y="20"/>
                </a:cubicBezTo>
                <a:cubicBezTo>
                  <a:pt x="58" y="17"/>
                  <a:pt x="56" y="15"/>
                  <a:pt x="54" y="14"/>
                </a:cubicBezTo>
                <a:cubicBezTo>
                  <a:pt x="51" y="13"/>
                  <a:pt x="48" y="14"/>
                  <a:pt x="48" y="17"/>
                </a:cubicBezTo>
                <a:cubicBezTo>
                  <a:pt x="49" y="19"/>
                  <a:pt x="51" y="19"/>
                  <a:pt x="52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9"/>
                  <a:pt x="54" y="20"/>
                  <a:pt x="54" y="21"/>
                </a:cubicBezTo>
                <a:cubicBezTo>
                  <a:pt x="54" y="22"/>
                  <a:pt x="53" y="23"/>
                  <a:pt x="53" y="24"/>
                </a:cubicBezTo>
                <a:cubicBezTo>
                  <a:pt x="52" y="25"/>
                  <a:pt x="50" y="25"/>
                  <a:pt x="49" y="25"/>
                </a:cubicBezTo>
                <a:cubicBezTo>
                  <a:pt x="48" y="25"/>
                  <a:pt x="46" y="25"/>
                  <a:pt x="45" y="24"/>
                </a:cubicBezTo>
                <a:cubicBezTo>
                  <a:pt x="44" y="24"/>
                  <a:pt x="44" y="24"/>
                  <a:pt x="43" y="23"/>
                </a:cubicBezTo>
                <a:cubicBezTo>
                  <a:pt x="42" y="20"/>
                  <a:pt x="41" y="18"/>
                  <a:pt x="42" y="16"/>
                </a:cubicBezTo>
                <a:cubicBezTo>
                  <a:pt x="43" y="14"/>
                  <a:pt x="44" y="12"/>
                  <a:pt x="46" y="11"/>
                </a:cubicBezTo>
                <a:cubicBezTo>
                  <a:pt x="48" y="9"/>
                  <a:pt x="50" y="10"/>
                  <a:pt x="53" y="10"/>
                </a:cubicBezTo>
                <a:cubicBezTo>
                  <a:pt x="55" y="10"/>
                  <a:pt x="56" y="11"/>
                  <a:pt x="58" y="10"/>
                </a:cubicBezTo>
                <a:cubicBezTo>
                  <a:pt x="60" y="8"/>
                  <a:pt x="60" y="5"/>
                  <a:pt x="61" y="3"/>
                </a:cubicBezTo>
                <a:cubicBezTo>
                  <a:pt x="62" y="1"/>
                  <a:pt x="65" y="0"/>
                  <a:pt x="67" y="0"/>
                </a:cubicBezTo>
                <a:cubicBezTo>
                  <a:pt x="70" y="0"/>
                  <a:pt x="72" y="2"/>
                  <a:pt x="74" y="3"/>
                </a:cubicBezTo>
                <a:cubicBezTo>
                  <a:pt x="75" y="4"/>
                  <a:pt x="76" y="5"/>
                  <a:pt x="77" y="6"/>
                </a:cubicBezTo>
                <a:cubicBezTo>
                  <a:pt x="77" y="6"/>
                  <a:pt x="77" y="8"/>
                  <a:pt x="77" y="9"/>
                </a:cubicBezTo>
                <a:cubicBezTo>
                  <a:pt x="77" y="11"/>
                  <a:pt x="77" y="13"/>
                  <a:pt x="79" y="14"/>
                </a:cubicBezTo>
                <a:cubicBezTo>
                  <a:pt x="81" y="16"/>
                  <a:pt x="83" y="16"/>
                  <a:pt x="85" y="14"/>
                </a:cubicBezTo>
                <a:cubicBezTo>
                  <a:pt x="86" y="14"/>
                  <a:pt x="87" y="14"/>
                  <a:pt x="88" y="15"/>
                </a:cubicBezTo>
                <a:cubicBezTo>
                  <a:pt x="90" y="15"/>
                  <a:pt x="90" y="16"/>
                  <a:pt x="91" y="17"/>
                </a:cubicBezTo>
                <a:cubicBezTo>
                  <a:pt x="92" y="19"/>
                  <a:pt x="91" y="21"/>
                  <a:pt x="93" y="23"/>
                </a:cubicBezTo>
                <a:cubicBezTo>
                  <a:pt x="94" y="25"/>
                  <a:pt x="97" y="25"/>
                  <a:pt x="99" y="25"/>
                </a:cubicBezTo>
                <a:cubicBezTo>
                  <a:pt x="101" y="25"/>
                  <a:pt x="104" y="23"/>
                  <a:pt x="105" y="22"/>
                </a:cubicBezTo>
                <a:cubicBezTo>
                  <a:pt x="106" y="20"/>
                  <a:pt x="108" y="21"/>
                  <a:pt x="109" y="22"/>
                </a:cubicBezTo>
                <a:cubicBezTo>
                  <a:pt x="110" y="24"/>
                  <a:pt x="111" y="25"/>
                  <a:pt x="112" y="25"/>
                </a:cubicBezTo>
                <a:cubicBezTo>
                  <a:pt x="113" y="26"/>
                  <a:pt x="115" y="26"/>
                  <a:pt x="116" y="26"/>
                </a:cubicBezTo>
                <a:cubicBezTo>
                  <a:pt x="117" y="26"/>
                  <a:pt x="118" y="25"/>
                  <a:pt x="119" y="25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1" y="23"/>
                  <a:pt x="122" y="23"/>
                  <a:pt x="123" y="23"/>
                </a:cubicBezTo>
                <a:cubicBezTo>
                  <a:pt x="123" y="23"/>
                  <a:pt x="124" y="23"/>
                  <a:pt x="125" y="23"/>
                </a:cubicBezTo>
                <a:cubicBezTo>
                  <a:pt x="124" y="23"/>
                  <a:pt x="123" y="23"/>
                  <a:pt x="122" y="24"/>
                </a:cubicBezTo>
                <a:close/>
              </a:path>
            </a:pathLst>
          </a:custGeom>
          <a:solidFill>
            <a:srgbClr val="C8E9F1"/>
          </a:solidFill>
          <a:ln>
            <a:noFill/>
          </a:ln>
          <a:effectLst>
            <a:outerShdw blurRad="279400" dist="279400" dir="2700000" algn="tl" rotWithShape="0">
              <a:srgbClr val="001743">
                <a:alpha val="36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6656709">
            <a:off x="7350622" y="4081278"/>
            <a:ext cx="280241" cy="700042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001743">
                <a:alpha val="7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3167522">
            <a:off x="7639677" y="5401996"/>
            <a:ext cx="145371" cy="363137"/>
          </a:xfrm>
          <a:custGeom>
            <a:avLst/>
            <a:gdLst>
              <a:gd name="connsiteX0" fmla="*/ 166915 w 333829"/>
              <a:gd name="connsiteY0" fmla="*/ 0 h 833906"/>
              <a:gd name="connsiteX1" fmla="*/ 229719 w 333829"/>
              <a:gd name="connsiteY1" fmla="*/ 76120 h 833906"/>
              <a:gd name="connsiteX2" fmla="*/ 333829 w 333829"/>
              <a:gd name="connsiteY2" fmla="*/ 416953 h 833906"/>
              <a:gd name="connsiteX3" fmla="*/ 229719 w 333829"/>
              <a:gd name="connsiteY3" fmla="*/ 757786 h 833906"/>
              <a:gd name="connsiteX4" fmla="*/ 166915 w 333829"/>
              <a:gd name="connsiteY4" fmla="*/ 833906 h 833906"/>
              <a:gd name="connsiteX5" fmla="*/ 104110 w 333829"/>
              <a:gd name="connsiteY5" fmla="*/ 757786 h 833906"/>
              <a:gd name="connsiteX6" fmla="*/ 0 w 333829"/>
              <a:gd name="connsiteY6" fmla="*/ 416953 h 833906"/>
              <a:gd name="connsiteX7" fmla="*/ 104110 w 333829"/>
              <a:gd name="connsiteY7" fmla="*/ 76120 h 8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829" h="833906">
                <a:moveTo>
                  <a:pt x="166915" y="0"/>
                </a:moveTo>
                <a:lnTo>
                  <a:pt x="229719" y="76120"/>
                </a:lnTo>
                <a:cubicBezTo>
                  <a:pt x="295449" y="173413"/>
                  <a:pt x="333829" y="290701"/>
                  <a:pt x="333829" y="416953"/>
                </a:cubicBezTo>
                <a:cubicBezTo>
                  <a:pt x="333829" y="543205"/>
                  <a:pt x="295449" y="660494"/>
                  <a:pt x="229719" y="757786"/>
                </a:cubicBezTo>
                <a:lnTo>
                  <a:pt x="166915" y="833906"/>
                </a:lnTo>
                <a:lnTo>
                  <a:pt x="104110" y="757786"/>
                </a:lnTo>
                <a:cubicBezTo>
                  <a:pt x="38380" y="660494"/>
                  <a:pt x="0" y="543205"/>
                  <a:pt x="0" y="416953"/>
                </a:cubicBezTo>
                <a:cubicBezTo>
                  <a:pt x="0" y="290701"/>
                  <a:pt x="38380" y="173413"/>
                  <a:pt x="104110" y="76120"/>
                </a:cubicBezTo>
                <a:close/>
              </a:path>
            </a:pathLst>
          </a:custGeom>
          <a:solidFill>
            <a:srgbClr val="FF3D55"/>
          </a:solidFill>
          <a:ln>
            <a:noFill/>
          </a:ln>
          <a:effectLst>
            <a:outerShdw blurRad="139700" dist="38100" dir="2700000" algn="tl" rotWithShape="0">
              <a:srgbClr val="001743">
                <a:alpha val="7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2866" y="1011726"/>
            <a:ext cx="4682134" cy="48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1255263" y="-1646933"/>
            <a:ext cx="14840755" cy="10569292"/>
            <a:chOff x="-1255263" y="-1646933"/>
            <a:chExt cx="14840755" cy="105692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3606715" y="-1646933"/>
              <a:ext cx="5123638" cy="2882900"/>
            </a:xfrm>
            <a:prstGeom prst="rect">
              <a:avLst/>
            </a:prstGeom>
            <a:effectLst>
              <a:outerShdw blurRad="279400" dist="279400" dir="2700000" sx="97000" sy="97000" algn="tl" rotWithShape="0">
                <a:schemeClr val="bg1">
                  <a:lumMod val="65000"/>
                  <a:alpha val="40000"/>
                </a:schemeClr>
              </a:outerShdw>
            </a:effec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3514774" y="1955160"/>
              <a:ext cx="5123638" cy="2882900"/>
            </a:xfrm>
            <a:prstGeom prst="rect">
              <a:avLst/>
            </a:prstGeom>
            <a:effectLst>
              <a:outerShdw blurRad="279400" dist="279400" dir="2700000" sx="97000" sy="97000" algn="tl" rotWithShape="0">
                <a:schemeClr val="bg1">
                  <a:lumMod val="65000"/>
                  <a:alpha val="40000"/>
                </a:scheme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-1255263" y="-798822"/>
              <a:ext cx="5123638" cy="2882900"/>
            </a:xfrm>
            <a:prstGeom prst="rect">
              <a:avLst/>
            </a:prstGeom>
            <a:effectLst>
              <a:outerShdw blurRad="279400" dist="279400" dir="2700000" sx="97000" sy="97000" algn="tl" rotWithShape="0">
                <a:schemeClr val="bg1">
                  <a:lumMod val="65000"/>
                  <a:alpha val="40000"/>
                </a:schemeClr>
              </a:outerShdw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8461854" y="1064528"/>
              <a:ext cx="5123638" cy="2882900"/>
            </a:xfrm>
            <a:prstGeom prst="rect">
              <a:avLst/>
            </a:prstGeom>
            <a:effectLst>
              <a:outerShdw blurRad="279400" dist="279400" dir="2700000" sx="97000" sy="97000" algn="tl" rotWithShape="0">
                <a:schemeClr val="bg1">
                  <a:lumMod val="65000"/>
                  <a:alpha val="40000"/>
                </a:schemeClr>
              </a:outerShdw>
            </a:effec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4277086" y="6039459"/>
              <a:ext cx="5123638" cy="2882900"/>
            </a:xfrm>
            <a:prstGeom prst="rect">
              <a:avLst/>
            </a:prstGeom>
            <a:effectLst>
              <a:outerShdw blurRad="279400" dist="279400" dir="2700000" sx="97000" sy="97000" algn="tl" rotWithShape="0">
                <a:schemeClr val="bg1">
                  <a:lumMod val="65000"/>
                  <a:alpha val="40000"/>
                </a:schemeClr>
              </a:outerShdw>
            </a:effec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-468776" y="3299434"/>
              <a:ext cx="5123638" cy="2882900"/>
            </a:xfrm>
            <a:prstGeom prst="rect">
              <a:avLst/>
            </a:prstGeom>
            <a:effectLst>
              <a:outerShdw blurRad="279400" dist="279400" dir="2700000" sx="97000" sy="97000" algn="tl" rotWithShape="0">
                <a:schemeClr val="bg1">
                  <a:lumMod val="65000"/>
                  <a:alpha val="40000"/>
                </a:scheme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8307036" y="4670647"/>
              <a:ext cx="5123638" cy="2882900"/>
            </a:xfrm>
            <a:prstGeom prst="rect">
              <a:avLst/>
            </a:prstGeom>
            <a:effectLst>
              <a:outerShdw blurRad="279400" dist="279400" dir="2700000" sx="97000" sy="97000" algn="tl" rotWithShape="0">
                <a:schemeClr val="bg1">
                  <a:lumMod val="65000"/>
                  <a:alpha val="40000"/>
                </a:schemeClr>
              </a:outerShdw>
            </a:effectLst>
          </p:spPr>
        </p:pic>
      </p:grpSp>
      <p:sp>
        <p:nvSpPr>
          <p:cNvPr id="11" name="矩形 10"/>
          <p:cNvSpPr/>
          <p:nvPr/>
        </p:nvSpPr>
        <p:spPr>
          <a:xfrm>
            <a:off x="0" y="-23264"/>
            <a:ext cx="12192000" cy="688126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908629" y="4790263"/>
            <a:ext cx="837474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更多作品：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http://www.pptstore.net/author/%E7%BB%B4%E5%8B%92M/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1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7d195523061f1c0d3ba7f298e59d031c9c3f97027ed136f882110EF8F17BAD1F2C348D17C7856EF46CB4678CC9E44EE1ABA681E3133328A7B4D22AAF822B2429426B2355AA8CC4431B8568D2CF3B73ADF5964BB9916C1AA44F022AAC5EB1909763789B386D86C73C326A881C590959D70E93E2C471A8ADFD3CE3217C87DD1331859AB9E7C890E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7d195523061f1c0" descr="e7d195523061f1c0d3ba7f298e59d031c9c3f97027ed136f882110EF8F17BAD1F2C348D17C7856EF46CB4678CC9E44EE1ABA681E3133328A7B4D22AAF822B2429426B2355AA8CC4431B8568D2CF3B73ADF5964BB9916C1AA44F022AAC5EB1909763789B386D86C73C326A881C590959D70E93E2C471A8ADFD3CE3217C87DD1331859AB9E7C890EC7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e7d195523061f1c0d3ba7f298e59d031c9c3f97027ed136f882110EF8F17BAD1F2C348D17C7856EF46CB4678CC9E44EE1ABA681E3133328A7B4D22AAF822B2429426B2355AA8CC4431B8568D2CF3B73ADE316C813F1F107EA95AA4AC4714333C4AAAAEAAFA09EF18AAF38AEE443694C3979FA16ED3CEA3AA5726B9D9CB345430FDCBCD251DFC8098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5876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7d195523061f1c0d3ba7f298e59d031c9c3f97027ed136f882110EF8F17BAD1F2C348D17C7856EF46CB4678CC9E44EE1ABA681E3133328A7B4D22AAF822B2429426B2355AA8CC4431B8568D2CF3B73ADF5964BB9916C1AA44F022AAC5EB1909763789B386D86C73C326A881C590959D70E93E2C471A8ADFD3CE3217C87DD1331859AB9E7C890E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7d195523061f1c0" descr="e7d195523061f1c0d3ba7f298e59d031c9c3f97027ed136f882110EF8F17BAD1F2C348D17C7856EF46CB4678CC9E44EE1ABA681E3133328A7B4D22AAF822B2429426B2355AA8CC4431B8568D2CF3B73ADF5964BB9916C1AA44F022AAC5EB1909763789B386D86C73C326A881C590959D70E93E2C471A8ADFD3CE3217C87DD1331859AB9E7C890EC7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e7d195523061f1c0d3ba7f298e59d031c9c3f97027ed136f882110EF8F17BAD1F2C348D17C7856EF46CB4678CC9E44EE1ABA681E3133328A7B4D22AAF822B2429426B2355AA8CC4431B8568D2CF3B73ADE316C813F1F107EA95AA4AC4714333C4AAAAEAAFA09EF18AAF38AEE443694C3979FA16ED3CEA3AA5726B9D9CB345430FDCBCD251DFC8098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3380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7d195523061f1c0d3ba7f298e59d031c9c3f97027ed136f882110EF8F17BAD1F2C348D17C7856EF46CB4678CC9E44EE1ABA681E3133328A7B4D22AAF822B2429426B2355AA8CC4431B8568D2CF3B73ADF5964BB9916C1AA44F022AAC5EB1909763789B386D86C73C326A881C590959D70E93E2C471A8ADFD3CE3217C87DD1331859AB9E7C890EC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7d195523061f1c0" descr="e7d195523061f1c0d3ba7f298e59d031c9c3f97027ed136f882110EF8F17BAD1F2C348D17C7856EF46CB4678CC9E44EE1ABA681E3133328A7B4D22AAF822B2429426B2355AA8CC4431B8568D2CF3B73ADF5964BB9916C1AA44F022AAC5EB1909763789B386D86C73C326A881C590959D70E93E2C471A8ADFD3CE3217C87DD1331859AB9E7C890EC7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e7d195523061f1c0d3ba7f298e59d031c9c3f97027ed136f882110EF8F17BAD1F2C348D17C7856EF46CB4678CC9E44EE1ABA681E3133328A7B4D22AAF822B2429426B2355AA8CC4431B8568D2CF3B73ADE316C813F1F107EA95AA4AC4714333C4AAAAEAAFA09EF18AAF38AEE443694C3979FA16ED3CEA3AA5726B9D9CB345430FDCBCD251DFC8098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0601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</Words>
  <Application>Microsoft Office PowerPoint</Application>
  <PresentationFormat>宽屏</PresentationFormat>
  <Paragraphs>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华文细黑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张涛</dc:creator>
  <cp:lastModifiedBy>张涛</cp:lastModifiedBy>
  <cp:revision>21</cp:revision>
  <dcterms:created xsi:type="dcterms:W3CDTF">2016-09-14T06:56:49Z</dcterms:created>
  <dcterms:modified xsi:type="dcterms:W3CDTF">2016-09-15T03:14:56Z</dcterms:modified>
</cp:coreProperties>
</file>