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heme/theme2.xml" ContentType="application/vnd.openxmlformats-officedocument.them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5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5" r:id="rId4"/>
    <p:sldId id="269" r:id="rId5"/>
    <p:sldId id="266" r:id="rId6"/>
    <p:sldId id="270" r:id="rId7"/>
    <p:sldId id="267" r:id="rId8"/>
    <p:sldId id="268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1245" autoAdjust="0"/>
  </p:normalViewPr>
  <p:slideViewPr>
    <p:cSldViewPr snapToGrid="0">
      <p:cViewPr varScale="1">
        <p:scale>
          <a:sx n="80" d="100"/>
          <a:sy n="80" d="100"/>
        </p:scale>
        <p:origin x="73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35FEF-E33C-4D6C-A2F3-9430E34AA5BD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C365F9-F162-45EC-8D58-966F806D1F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基于人体生理信号检测疲劳度中，针对脑电波信号的检测方法（</a:t>
            </a:r>
            <a:r>
              <a:rPr lang="en-US" altLang="zh-CN" dirty="0"/>
              <a:t>EEG</a:t>
            </a:r>
            <a:r>
              <a:rPr lang="zh-CN" altLang="en-US" dirty="0"/>
              <a:t>）是目前生理指标检测中最为精确的。</a:t>
            </a:r>
            <a:endParaRPr lang="en-US" altLang="zh-CN" dirty="0"/>
          </a:p>
          <a:p>
            <a:r>
              <a:rPr lang="zh-CN" altLang="en-US" dirty="0"/>
              <a:t>基于人体生理信号检测还会受到心理活动影响，容易出现“伪疲劳”现象，个体差异也会导致数据通用性受到影响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365F9-F162-45EC-8D58-966F806D1FD4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365F9-F162-45EC-8D58-966F806D1FD4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365F9-F162-45EC-8D58-966F806D1FD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368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基于人脸特征点的疲劳度检测系统，其要点在于检测驾驶员的人脸特征变化，根据设定的疲劳度阈值，判断驾驶员是否疲劳</a:t>
            </a:r>
            <a:endParaRPr lang="en-US" altLang="zh-CN" dirty="0"/>
          </a:p>
          <a:p>
            <a:r>
              <a:rPr lang="zh-CN" altLang="en-US" dirty="0"/>
              <a:t>整体分为三部分，驾驶员特征提取，特征对比，逻辑判断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365F9-F162-45EC-8D58-966F806D1FD4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6"/>
          <p:cNvSpPr/>
          <p:nvPr/>
        </p:nvSpPr>
        <p:spPr>
          <a:xfrm>
            <a:off x="11123613" y="-7938"/>
            <a:ext cx="1068387" cy="1052513"/>
          </a:xfrm>
          <a:custGeom>
            <a:avLst/>
            <a:gdLst>
              <a:gd name="connsiteX0" fmla="*/ 65352 w 1068729"/>
              <a:gd name="connsiteY0" fmla="*/ 0 h 1052118"/>
              <a:gd name="connsiteX1" fmla="*/ 1068729 w 1068729"/>
              <a:gd name="connsiteY1" fmla="*/ 0 h 1052118"/>
              <a:gd name="connsiteX2" fmla="*/ 1068729 w 1068729"/>
              <a:gd name="connsiteY2" fmla="*/ 977750 h 1052118"/>
              <a:gd name="connsiteX3" fmla="*/ 1040113 w 1068729"/>
              <a:gd name="connsiteY3" fmla="*/ 993283 h 1052118"/>
              <a:gd name="connsiteX4" fmla="*/ 748689 w 1068729"/>
              <a:gd name="connsiteY4" fmla="*/ 1052118 h 1052118"/>
              <a:gd name="connsiteX5" fmla="*/ 0 w 1068729"/>
              <a:gd name="connsiteY5" fmla="*/ 303429 h 1052118"/>
              <a:gd name="connsiteX6" fmla="*/ 58836 w 1068729"/>
              <a:gd name="connsiteY6" fmla="*/ 12005 h 1052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8729" h="1052118">
                <a:moveTo>
                  <a:pt x="65352" y="0"/>
                </a:moveTo>
                <a:lnTo>
                  <a:pt x="1068729" y="0"/>
                </a:lnTo>
                <a:lnTo>
                  <a:pt x="1068729" y="977750"/>
                </a:lnTo>
                <a:lnTo>
                  <a:pt x="1040113" y="993283"/>
                </a:lnTo>
                <a:cubicBezTo>
                  <a:pt x="950541" y="1031168"/>
                  <a:pt x="852062" y="1052118"/>
                  <a:pt x="748689" y="1052118"/>
                </a:cubicBezTo>
                <a:cubicBezTo>
                  <a:pt x="335199" y="1052118"/>
                  <a:pt x="0" y="716919"/>
                  <a:pt x="0" y="303429"/>
                </a:cubicBezTo>
                <a:cubicBezTo>
                  <a:pt x="0" y="200056"/>
                  <a:pt x="20950" y="101577"/>
                  <a:pt x="58836" y="120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/>
          </a:p>
        </p:txBody>
      </p:sp>
      <p:sp>
        <p:nvSpPr>
          <p:cNvPr id="7" name="椭圆 7"/>
          <p:cNvSpPr/>
          <p:nvPr/>
        </p:nvSpPr>
        <p:spPr>
          <a:xfrm>
            <a:off x="8029575" y="458788"/>
            <a:ext cx="741363" cy="7413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/>
          </a:p>
        </p:txBody>
      </p:sp>
      <p:sp>
        <p:nvSpPr>
          <p:cNvPr id="8" name="任意多边形: 形状 8"/>
          <p:cNvSpPr/>
          <p:nvPr/>
        </p:nvSpPr>
        <p:spPr>
          <a:xfrm>
            <a:off x="3287713" y="-7938"/>
            <a:ext cx="1457325" cy="584201"/>
          </a:xfrm>
          <a:custGeom>
            <a:avLst/>
            <a:gdLst>
              <a:gd name="connsiteX0" fmla="*/ 0 w 1458561"/>
              <a:gd name="connsiteY0" fmla="*/ 0 h 584280"/>
              <a:gd name="connsiteX1" fmla="*/ 1458561 w 1458561"/>
              <a:gd name="connsiteY1" fmla="*/ 0 h 584280"/>
              <a:gd name="connsiteX2" fmla="*/ 1419134 w 1458561"/>
              <a:gd name="connsiteY2" fmla="*/ 127015 h 584280"/>
              <a:gd name="connsiteX3" fmla="*/ 729281 w 1458561"/>
              <a:gd name="connsiteY3" fmla="*/ 584280 h 584280"/>
              <a:gd name="connsiteX4" fmla="*/ 39427 w 1458561"/>
              <a:gd name="connsiteY4" fmla="*/ 127015 h 584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561" h="584280">
                <a:moveTo>
                  <a:pt x="0" y="0"/>
                </a:moveTo>
                <a:lnTo>
                  <a:pt x="1458561" y="0"/>
                </a:lnTo>
                <a:lnTo>
                  <a:pt x="1419134" y="127015"/>
                </a:lnTo>
                <a:cubicBezTo>
                  <a:pt x="1305477" y="395731"/>
                  <a:pt x="1039398" y="584280"/>
                  <a:pt x="729281" y="584280"/>
                </a:cubicBezTo>
                <a:cubicBezTo>
                  <a:pt x="419163" y="584280"/>
                  <a:pt x="153084" y="395731"/>
                  <a:pt x="39427" y="12701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/>
          </a:p>
        </p:txBody>
      </p:sp>
      <p:sp>
        <p:nvSpPr>
          <p:cNvPr id="9" name="任意多边形: 形状 9"/>
          <p:cNvSpPr/>
          <p:nvPr/>
        </p:nvSpPr>
        <p:spPr>
          <a:xfrm>
            <a:off x="5199063" y="5929313"/>
            <a:ext cx="1828800" cy="938212"/>
          </a:xfrm>
          <a:custGeom>
            <a:avLst/>
            <a:gdLst>
              <a:gd name="connsiteX0" fmla="*/ 1058486 w 2116971"/>
              <a:gd name="connsiteY0" fmla="*/ 0 h 1086707"/>
              <a:gd name="connsiteX1" fmla="*/ 2116971 w 2116971"/>
              <a:gd name="connsiteY1" fmla="*/ 1058486 h 1086707"/>
              <a:gd name="connsiteX2" fmla="*/ 2114126 w 2116971"/>
              <a:gd name="connsiteY2" fmla="*/ 1086707 h 1086707"/>
              <a:gd name="connsiteX3" fmla="*/ 2845 w 2116971"/>
              <a:gd name="connsiteY3" fmla="*/ 1086707 h 1086707"/>
              <a:gd name="connsiteX4" fmla="*/ 0 w 2116971"/>
              <a:gd name="connsiteY4" fmla="*/ 1058486 h 1086707"/>
              <a:gd name="connsiteX5" fmla="*/ 1058486 w 2116971"/>
              <a:gd name="connsiteY5" fmla="*/ 0 h 1086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6971" h="1086707">
                <a:moveTo>
                  <a:pt x="1058486" y="0"/>
                </a:moveTo>
                <a:cubicBezTo>
                  <a:pt x="1643071" y="0"/>
                  <a:pt x="2116971" y="473900"/>
                  <a:pt x="2116971" y="1058486"/>
                </a:cubicBezTo>
                <a:lnTo>
                  <a:pt x="2114126" y="1086707"/>
                </a:lnTo>
                <a:lnTo>
                  <a:pt x="2845" y="1086707"/>
                </a:lnTo>
                <a:lnTo>
                  <a:pt x="0" y="1058486"/>
                </a:lnTo>
                <a:cubicBezTo>
                  <a:pt x="0" y="473900"/>
                  <a:pt x="473899" y="0"/>
                  <a:pt x="10584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/>
          </a:p>
        </p:txBody>
      </p:sp>
      <p:sp>
        <p:nvSpPr>
          <p:cNvPr id="10" name="任意多边形: 形状 10"/>
          <p:cNvSpPr/>
          <p:nvPr/>
        </p:nvSpPr>
        <p:spPr>
          <a:xfrm>
            <a:off x="10945813" y="6275388"/>
            <a:ext cx="1036637" cy="593725"/>
          </a:xfrm>
          <a:custGeom>
            <a:avLst/>
            <a:gdLst>
              <a:gd name="connsiteX0" fmla="*/ 517890 w 1035780"/>
              <a:gd name="connsiteY0" fmla="*/ 0 h 593238"/>
              <a:gd name="connsiteX1" fmla="*/ 1035780 w 1035780"/>
              <a:gd name="connsiteY1" fmla="*/ 517890 h 593238"/>
              <a:gd name="connsiteX2" fmla="*/ 1028184 w 1035780"/>
              <a:gd name="connsiteY2" fmla="*/ 593238 h 593238"/>
              <a:gd name="connsiteX3" fmla="*/ 7596 w 1035780"/>
              <a:gd name="connsiteY3" fmla="*/ 593238 h 593238"/>
              <a:gd name="connsiteX4" fmla="*/ 0 w 1035780"/>
              <a:gd name="connsiteY4" fmla="*/ 517890 h 593238"/>
              <a:gd name="connsiteX5" fmla="*/ 517890 w 1035780"/>
              <a:gd name="connsiteY5" fmla="*/ 0 h 593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5780" h="593238">
                <a:moveTo>
                  <a:pt x="517890" y="0"/>
                </a:moveTo>
                <a:cubicBezTo>
                  <a:pt x="803913" y="0"/>
                  <a:pt x="1035780" y="231867"/>
                  <a:pt x="1035780" y="517890"/>
                </a:cubicBezTo>
                <a:lnTo>
                  <a:pt x="1028184" y="593238"/>
                </a:lnTo>
                <a:lnTo>
                  <a:pt x="7596" y="593238"/>
                </a:lnTo>
                <a:lnTo>
                  <a:pt x="0" y="517890"/>
                </a:lnTo>
                <a:cubicBezTo>
                  <a:pt x="0" y="231867"/>
                  <a:pt x="231867" y="0"/>
                  <a:pt x="5178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/>
          </a:p>
        </p:txBody>
      </p:sp>
      <p:sp>
        <p:nvSpPr>
          <p:cNvPr id="11" name="任意多边形: 形状 11"/>
          <p:cNvSpPr/>
          <p:nvPr/>
        </p:nvSpPr>
        <p:spPr>
          <a:xfrm>
            <a:off x="-19050" y="6184900"/>
            <a:ext cx="787400" cy="673100"/>
          </a:xfrm>
          <a:custGeom>
            <a:avLst/>
            <a:gdLst>
              <a:gd name="connsiteX0" fmla="*/ 269296 w 787186"/>
              <a:gd name="connsiteY0" fmla="*/ 0 h 673570"/>
              <a:gd name="connsiteX1" fmla="*/ 787186 w 787186"/>
              <a:gd name="connsiteY1" fmla="*/ 517890 h 673570"/>
              <a:gd name="connsiteX2" fmla="*/ 776665 w 787186"/>
              <a:gd name="connsiteY2" fmla="*/ 622263 h 673570"/>
              <a:gd name="connsiteX3" fmla="*/ 760738 w 787186"/>
              <a:gd name="connsiteY3" fmla="*/ 673570 h 673570"/>
              <a:gd name="connsiteX4" fmla="*/ 0 w 787186"/>
              <a:gd name="connsiteY4" fmla="*/ 673570 h 673570"/>
              <a:gd name="connsiteX5" fmla="*/ 0 w 787186"/>
              <a:gd name="connsiteY5" fmla="*/ 77450 h 673570"/>
              <a:gd name="connsiteX6" fmla="*/ 67710 w 787186"/>
              <a:gd name="connsiteY6" fmla="*/ 40699 h 673570"/>
              <a:gd name="connsiteX7" fmla="*/ 269296 w 787186"/>
              <a:gd name="connsiteY7" fmla="*/ 0 h 673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7186" h="673570">
                <a:moveTo>
                  <a:pt x="269296" y="0"/>
                </a:moveTo>
                <a:cubicBezTo>
                  <a:pt x="555319" y="0"/>
                  <a:pt x="787186" y="231867"/>
                  <a:pt x="787186" y="517890"/>
                </a:cubicBezTo>
                <a:cubicBezTo>
                  <a:pt x="787186" y="553643"/>
                  <a:pt x="783563" y="588550"/>
                  <a:pt x="776665" y="622263"/>
                </a:cubicBezTo>
                <a:lnTo>
                  <a:pt x="760738" y="673570"/>
                </a:lnTo>
                <a:lnTo>
                  <a:pt x="0" y="673570"/>
                </a:lnTo>
                <a:lnTo>
                  <a:pt x="0" y="77450"/>
                </a:lnTo>
                <a:lnTo>
                  <a:pt x="67710" y="40699"/>
                </a:lnTo>
                <a:cubicBezTo>
                  <a:pt x="129669" y="14492"/>
                  <a:pt x="197790" y="0"/>
                  <a:pt x="26929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/>
          </a:p>
        </p:txBody>
      </p:sp>
      <p:sp>
        <p:nvSpPr>
          <p:cNvPr id="12" name="KSO_Shape"/>
          <p:cNvSpPr/>
          <p:nvPr/>
        </p:nvSpPr>
        <p:spPr>
          <a:xfrm rot="13141020">
            <a:off x="484188" y="1138238"/>
            <a:ext cx="193675" cy="169862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3" name="KSO_Shape"/>
          <p:cNvSpPr/>
          <p:nvPr/>
        </p:nvSpPr>
        <p:spPr>
          <a:xfrm rot="17100000">
            <a:off x="822325" y="3236913"/>
            <a:ext cx="215900" cy="190500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4" name="KSO_Shape"/>
          <p:cNvSpPr/>
          <p:nvPr/>
        </p:nvSpPr>
        <p:spPr>
          <a:xfrm rot="10154805">
            <a:off x="8432800" y="6116638"/>
            <a:ext cx="314325" cy="27622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5" name="KSO_Shape"/>
          <p:cNvSpPr/>
          <p:nvPr/>
        </p:nvSpPr>
        <p:spPr>
          <a:xfrm rot="11738950">
            <a:off x="10777538" y="2560638"/>
            <a:ext cx="314325" cy="27622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6" name=" 184"/>
          <p:cNvSpPr/>
          <p:nvPr/>
        </p:nvSpPr>
        <p:spPr>
          <a:xfrm>
            <a:off x="727075" y="1936750"/>
            <a:ext cx="936625" cy="9366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2749459" y="2343802"/>
            <a:ext cx="6676572" cy="902363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2749459" y="3294698"/>
            <a:ext cx="6676572" cy="5905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1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E60F58-3108-4415-857A-6D0360DF626E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1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AE85CE2-CEAD-46BB-861E-7D62265DC96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45"/>
          <p:cNvSpPr/>
          <p:nvPr>
            <p:custDataLst>
              <p:tags r:id="rId1"/>
            </p:custDataLst>
          </p:nvPr>
        </p:nvSpPr>
        <p:spPr>
          <a:xfrm>
            <a:off x="0" y="-6350"/>
            <a:ext cx="1173163" cy="1162050"/>
          </a:xfrm>
          <a:custGeom>
            <a:avLst/>
            <a:gdLst>
              <a:gd name="connsiteX0" fmla="*/ 0 w 1172915"/>
              <a:gd name="connsiteY0" fmla="*/ 0 h 1162285"/>
              <a:gd name="connsiteX1" fmla="*/ 1172915 w 1172915"/>
              <a:gd name="connsiteY1" fmla="*/ 0 h 1162285"/>
              <a:gd name="connsiteX2" fmla="*/ 1167422 w 1172915"/>
              <a:gd name="connsiteY2" fmla="*/ 108787 h 1162285"/>
              <a:gd name="connsiteX3" fmla="*/ 0 w 1172915"/>
              <a:gd name="connsiteY3" fmla="*/ 1162285 h 1162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2915" h="1162285">
                <a:moveTo>
                  <a:pt x="0" y="0"/>
                </a:moveTo>
                <a:lnTo>
                  <a:pt x="1172915" y="0"/>
                </a:lnTo>
                <a:lnTo>
                  <a:pt x="1167422" y="108787"/>
                </a:lnTo>
                <a:cubicBezTo>
                  <a:pt x="1107328" y="700521"/>
                  <a:pt x="607589" y="1162285"/>
                  <a:pt x="0" y="1162285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ffectLst>
            <a:outerShdw blurRad="3302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" name="任意多边形: 形状 46"/>
          <p:cNvSpPr/>
          <p:nvPr>
            <p:custDataLst>
              <p:tags r:id="rId2"/>
            </p:custDataLst>
          </p:nvPr>
        </p:nvSpPr>
        <p:spPr>
          <a:xfrm>
            <a:off x="0" y="-6350"/>
            <a:ext cx="1036638" cy="1036638"/>
          </a:xfrm>
          <a:custGeom>
            <a:avLst/>
            <a:gdLst>
              <a:gd name="connsiteX0" fmla="*/ 0 w 1036320"/>
              <a:gd name="connsiteY0" fmla="*/ 0 h 1036320"/>
              <a:gd name="connsiteX1" fmla="*/ 1036320 w 1036320"/>
              <a:gd name="connsiteY1" fmla="*/ 0 h 1036320"/>
              <a:gd name="connsiteX2" fmla="*/ 0 w 1036320"/>
              <a:gd name="connsiteY2" fmla="*/ 1036320 h 103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0" h="1036320">
                <a:moveTo>
                  <a:pt x="0" y="0"/>
                </a:moveTo>
                <a:lnTo>
                  <a:pt x="1036320" y="0"/>
                </a:lnTo>
                <a:cubicBezTo>
                  <a:pt x="1036320" y="572344"/>
                  <a:pt x="572344" y="1036320"/>
                  <a:pt x="0" y="10363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" name="KSO_Shape"/>
          <p:cNvSpPr/>
          <p:nvPr>
            <p:custDataLst>
              <p:tags r:id="rId3"/>
            </p:custDataLst>
          </p:nvPr>
        </p:nvSpPr>
        <p:spPr>
          <a:xfrm rot="6188927">
            <a:off x="784226" y="434975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" name="KSO_Shape"/>
          <p:cNvSpPr/>
          <p:nvPr>
            <p:custDataLst>
              <p:tags r:id="rId4"/>
            </p:custDataLst>
          </p:nvPr>
        </p:nvSpPr>
        <p:spPr>
          <a:xfrm rot="7226800">
            <a:off x="745332" y="535781"/>
            <a:ext cx="88900" cy="77787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" name="KSO_Shape"/>
          <p:cNvSpPr/>
          <p:nvPr>
            <p:custDataLst>
              <p:tags r:id="rId5"/>
            </p:custDataLst>
          </p:nvPr>
        </p:nvSpPr>
        <p:spPr>
          <a:xfrm rot="8126800">
            <a:off x="676275" y="620713"/>
            <a:ext cx="88900" cy="77787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" name="KSO_Shape"/>
          <p:cNvSpPr/>
          <p:nvPr>
            <p:custDataLst>
              <p:tags r:id="rId6"/>
            </p:custDataLst>
          </p:nvPr>
        </p:nvSpPr>
        <p:spPr>
          <a:xfrm rot="9026800">
            <a:off x="590550" y="677863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9EFD9D74-47D9-4702-A33C-335B63B48DBF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45"/>
          <p:cNvSpPr/>
          <p:nvPr>
            <p:custDataLst>
              <p:tags r:id="rId1"/>
            </p:custDataLst>
          </p:nvPr>
        </p:nvSpPr>
        <p:spPr>
          <a:xfrm>
            <a:off x="0" y="-6350"/>
            <a:ext cx="1173163" cy="1162050"/>
          </a:xfrm>
          <a:custGeom>
            <a:avLst/>
            <a:gdLst>
              <a:gd name="connsiteX0" fmla="*/ 0 w 1172915"/>
              <a:gd name="connsiteY0" fmla="*/ 0 h 1162285"/>
              <a:gd name="connsiteX1" fmla="*/ 1172915 w 1172915"/>
              <a:gd name="connsiteY1" fmla="*/ 0 h 1162285"/>
              <a:gd name="connsiteX2" fmla="*/ 1167422 w 1172915"/>
              <a:gd name="connsiteY2" fmla="*/ 108787 h 1162285"/>
              <a:gd name="connsiteX3" fmla="*/ 0 w 1172915"/>
              <a:gd name="connsiteY3" fmla="*/ 1162285 h 1162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2915" h="1162285">
                <a:moveTo>
                  <a:pt x="0" y="0"/>
                </a:moveTo>
                <a:lnTo>
                  <a:pt x="1172915" y="0"/>
                </a:lnTo>
                <a:lnTo>
                  <a:pt x="1167422" y="108787"/>
                </a:lnTo>
                <a:cubicBezTo>
                  <a:pt x="1107328" y="700521"/>
                  <a:pt x="607589" y="1162285"/>
                  <a:pt x="0" y="1162285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ffectLst>
            <a:outerShdw blurRad="3302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" name="任意多边形: 形状 46"/>
          <p:cNvSpPr/>
          <p:nvPr>
            <p:custDataLst>
              <p:tags r:id="rId2"/>
            </p:custDataLst>
          </p:nvPr>
        </p:nvSpPr>
        <p:spPr>
          <a:xfrm>
            <a:off x="0" y="-6350"/>
            <a:ext cx="1036638" cy="1036638"/>
          </a:xfrm>
          <a:custGeom>
            <a:avLst/>
            <a:gdLst>
              <a:gd name="connsiteX0" fmla="*/ 0 w 1036320"/>
              <a:gd name="connsiteY0" fmla="*/ 0 h 1036320"/>
              <a:gd name="connsiteX1" fmla="*/ 1036320 w 1036320"/>
              <a:gd name="connsiteY1" fmla="*/ 0 h 1036320"/>
              <a:gd name="connsiteX2" fmla="*/ 0 w 1036320"/>
              <a:gd name="connsiteY2" fmla="*/ 1036320 h 103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0" h="1036320">
                <a:moveTo>
                  <a:pt x="0" y="0"/>
                </a:moveTo>
                <a:lnTo>
                  <a:pt x="1036320" y="0"/>
                </a:lnTo>
                <a:cubicBezTo>
                  <a:pt x="1036320" y="572344"/>
                  <a:pt x="572344" y="1036320"/>
                  <a:pt x="0" y="10363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" name="KSO_Shape"/>
          <p:cNvSpPr/>
          <p:nvPr>
            <p:custDataLst>
              <p:tags r:id="rId3"/>
            </p:custDataLst>
          </p:nvPr>
        </p:nvSpPr>
        <p:spPr>
          <a:xfrm rot="6188927">
            <a:off x="784226" y="434975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" name="KSO_Shape"/>
          <p:cNvSpPr/>
          <p:nvPr>
            <p:custDataLst>
              <p:tags r:id="rId4"/>
            </p:custDataLst>
          </p:nvPr>
        </p:nvSpPr>
        <p:spPr>
          <a:xfrm rot="7226800">
            <a:off x="745332" y="535781"/>
            <a:ext cx="88900" cy="77787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" name="KSO_Shape"/>
          <p:cNvSpPr/>
          <p:nvPr>
            <p:custDataLst>
              <p:tags r:id="rId5"/>
            </p:custDataLst>
          </p:nvPr>
        </p:nvSpPr>
        <p:spPr>
          <a:xfrm rot="8126800">
            <a:off x="676275" y="620713"/>
            <a:ext cx="88900" cy="77787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" name="KSO_Shape"/>
          <p:cNvSpPr/>
          <p:nvPr>
            <p:custDataLst>
              <p:tags r:id="rId6"/>
            </p:custDataLst>
          </p:nvPr>
        </p:nvSpPr>
        <p:spPr>
          <a:xfrm rot="9026800">
            <a:off x="590550" y="677863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1268730" y="276226"/>
            <a:ext cx="9774555" cy="518160"/>
          </a:xfrm>
        </p:spPr>
        <p:txBody>
          <a:bodyPr>
            <a:noAutofit/>
          </a:bodyPr>
          <a:lstStyle>
            <a:lvl1pPr>
              <a:defRPr sz="3200" b="1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8" name="内容占位符 17"/>
          <p:cNvSpPr>
            <a:spLocks noGrp="1"/>
          </p:cNvSpPr>
          <p:nvPr>
            <p:ph idx="1"/>
          </p:nvPr>
        </p:nvSpPr>
        <p:spPr>
          <a:xfrm>
            <a:off x="876880" y="1716563"/>
            <a:ext cx="10515600" cy="435133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3D0CE79-49FB-443D-BEF8-6B709DE8FD0C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和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45"/>
          <p:cNvSpPr/>
          <p:nvPr>
            <p:custDataLst>
              <p:tags r:id="rId1"/>
            </p:custDataLst>
          </p:nvPr>
        </p:nvSpPr>
        <p:spPr>
          <a:xfrm>
            <a:off x="0" y="-6350"/>
            <a:ext cx="1173163" cy="1162050"/>
          </a:xfrm>
          <a:custGeom>
            <a:avLst/>
            <a:gdLst>
              <a:gd name="connsiteX0" fmla="*/ 0 w 1172915"/>
              <a:gd name="connsiteY0" fmla="*/ 0 h 1162285"/>
              <a:gd name="connsiteX1" fmla="*/ 1172915 w 1172915"/>
              <a:gd name="connsiteY1" fmla="*/ 0 h 1162285"/>
              <a:gd name="connsiteX2" fmla="*/ 1167422 w 1172915"/>
              <a:gd name="connsiteY2" fmla="*/ 108787 h 1162285"/>
              <a:gd name="connsiteX3" fmla="*/ 0 w 1172915"/>
              <a:gd name="connsiteY3" fmla="*/ 1162285 h 1162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2915" h="1162285">
                <a:moveTo>
                  <a:pt x="0" y="0"/>
                </a:moveTo>
                <a:lnTo>
                  <a:pt x="1172915" y="0"/>
                </a:lnTo>
                <a:lnTo>
                  <a:pt x="1167422" y="108787"/>
                </a:lnTo>
                <a:cubicBezTo>
                  <a:pt x="1107328" y="700521"/>
                  <a:pt x="607589" y="1162285"/>
                  <a:pt x="0" y="1162285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ffectLst>
            <a:outerShdw blurRad="3302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" name="任意多边形: 形状 46"/>
          <p:cNvSpPr/>
          <p:nvPr>
            <p:custDataLst>
              <p:tags r:id="rId2"/>
            </p:custDataLst>
          </p:nvPr>
        </p:nvSpPr>
        <p:spPr>
          <a:xfrm>
            <a:off x="0" y="-6350"/>
            <a:ext cx="1036638" cy="1036638"/>
          </a:xfrm>
          <a:custGeom>
            <a:avLst/>
            <a:gdLst>
              <a:gd name="connsiteX0" fmla="*/ 0 w 1036320"/>
              <a:gd name="connsiteY0" fmla="*/ 0 h 1036320"/>
              <a:gd name="connsiteX1" fmla="*/ 1036320 w 1036320"/>
              <a:gd name="connsiteY1" fmla="*/ 0 h 1036320"/>
              <a:gd name="connsiteX2" fmla="*/ 0 w 1036320"/>
              <a:gd name="connsiteY2" fmla="*/ 1036320 h 103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0" h="1036320">
                <a:moveTo>
                  <a:pt x="0" y="0"/>
                </a:moveTo>
                <a:lnTo>
                  <a:pt x="1036320" y="0"/>
                </a:lnTo>
                <a:cubicBezTo>
                  <a:pt x="1036320" y="572344"/>
                  <a:pt x="572344" y="1036320"/>
                  <a:pt x="0" y="10363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" name="KSO_Shape"/>
          <p:cNvSpPr/>
          <p:nvPr>
            <p:custDataLst>
              <p:tags r:id="rId3"/>
            </p:custDataLst>
          </p:nvPr>
        </p:nvSpPr>
        <p:spPr>
          <a:xfrm rot="6188927">
            <a:off x="784226" y="434975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" name="KSO_Shape"/>
          <p:cNvSpPr/>
          <p:nvPr>
            <p:custDataLst>
              <p:tags r:id="rId4"/>
            </p:custDataLst>
          </p:nvPr>
        </p:nvSpPr>
        <p:spPr>
          <a:xfrm rot="7226800">
            <a:off x="745332" y="535781"/>
            <a:ext cx="88900" cy="77787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1" name="KSO_Shape"/>
          <p:cNvSpPr/>
          <p:nvPr>
            <p:custDataLst>
              <p:tags r:id="rId5"/>
            </p:custDataLst>
          </p:nvPr>
        </p:nvSpPr>
        <p:spPr>
          <a:xfrm rot="8126800">
            <a:off x="676275" y="620713"/>
            <a:ext cx="88900" cy="77787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2" name="KSO_Shape"/>
          <p:cNvSpPr/>
          <p:nvPr>
            <p:custDataLst>
              <p:tags r:id="rId6"/>
            </p:custDataLst>
          </p:nvPr>
        </p:nvSpPr>
        <p:spPr>
          <a:xfrm rot="9026800">
            <a:off x="590550" y="677863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4"/>
          </p:nvPr>
        </p:nvSpPr>
        <p:spPr>
          <a:xfrm>
            <a:off x="779835" y="1685925"/>
            <a:ext cx="4513262" cy="3910013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/>
          </p:nvPr>
        </p:nvSpPr>
        <p:spPr>
          <a:xfrm>
            <a:off x="6327775" y="2717800"/>
            <a:ext cx="5026025" cy="2878138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6"/>
          </p:nvPr>
        </p:nvSpPr>
        <p:spPr>
          <a:xfrm>
            <a:off x="6327775" y="1685925"/>
            <a:ext cx="5026025" cy="515938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268730" y="276226"/>
            <a:ext cx="9774555" cy="518160"/>
          </a:xfrm>
        </p:spPr>
        <p:txBody>
          <a:bodyPr>
            <a:noAutofit/>
          </a:bodyPr>
          <a:lstStyle>
            <a:lvl1pPr>
              <a:defRPr sz="3200" b="1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/>
          </p:nvPr>
        </p:nvSpPr>
        <p:spPr>
          <a:xfrm>
            <a:off x="1295400" y="802640"/>
            <a:ext cx="5621338" cy="3540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3818900-26F5-49F5-9D46-8CDDC5A6EF3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408113" y="2114550"/>
            <a:ext cx="2681287" cy="2681288"/>
          </a:xfrm>
          <a:prstGeom prst="ellipse">
            <a:avLst/>
          </a:prstGeom>
          <a:solidFill>
            <a:srgbClr val="F7F7F7"/>
          </a:solidFill>
          <a:ln>
            <a:noFill/>
          </a:ln>
          <a:effectLst>
            <a:outerShdw blurRad="3302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cs typeface="Arial" panose="020B0604020202020204" pitchFamily="34" charset="0"/>
              <a:sym typeface="+mn-ea"/>
            </a:endParaRPr>
          </a:p>
        </p:txBody>
      </p:sp>
      <p:sp>
        <p:nvSpPr>
          <p:cNvPr id="5" name="椭圆 7"/>
          <p:cNvSpPr/>
          <p:nvPr/>
        </p:nvSpPr>
        <p:spPr>
          <a:xfrm>
            <a:off x="1574800" y="2266950"/>
            <a:ext cx="2378075" cy="2376488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cs typeface="Arial" panose="020B060402020202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762500" y="3602038"/>
            <a:ext cx="4948238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9802813" y="3541713"/>
            <a:ext cx="115887" cy="11588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cs typeface="Arial" panose="020B0604020202020204" pitchFamily="34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0299700" y="3541713"/>
            <a:ext cx="115888" cy="11588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cs typeface="Arial" panose="020B0604020202020204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9967913" y="3541713"/>
            <a:ext cx="115887" cy="11588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cs typeface="Arial" panose="020B0604020202020204" pitchFamily="34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0134600" y="3541713"/>
            <a:ext cx="115888" cy="11588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cs typeface="Arial" panose="020B0604020202020204" pitchFamily="34" charset="0"/>
            </a:endParaRPr>
          </a:p>
        </p:txBody>
      </p:sp>
      <p:sp>
        <p:nvSpPr>
          <p:cNvPr id="11" name="KSO_Shape"/>
          <p:cNvSpPr/>
          <p:nvPr/>
        </p:nvSpPr>
        <p:spPr>
          <a:xfrm rot="237355">
            <a:off x="2771775" y="2308225"/>
            <a:ext cx="193675" cy="169863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2" name="KSO_Shape"/>
          <p:cNvSpPr/>
          <p:nvPr/>
        </p:nvSpPr>
        <p:spPr>
          <a:xfrm rot="1275228">
            <a:off x="3003550" y="2360613"/>
            <a:ext cx="193675" cy="169862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3" name="KSO_Shape"/>
          <p:cNvSpPr/>
          <p:nvPr/>
        </p:nvSpPr>
        <p:spPr>
          <a:xfrm rot="2175228">
            <a:off x="3209925" y="2478088"/>
            <a:ext cx="193675" cy="171450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4" name="KSO_Shape"/>
          <p:cNvSpPr/>
          <p:nvPr/>
        </p:nvSpPr>
        <p:spPr>
          <a:xfrm rot="3075228">
            <a:off x="3363119" y="2640806"/>
            <a:ext cx="193675" cy="169863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5" name="KSO_Shape"/>
          <p:cNvSpPr/>
          <p:nvPr/>
        </p:nvSpPr>
        <p:spPr>
          <a:xfrm rot="298659" flipH="1" flipV="1">
            <a:off x="2470150" y="4416425"/>
            <a:ext cx="193675" cy="171450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6" name="KSO_Shape"/>
          <p:cNvSpPr/>
          <p:nvPr/>
        </p:nvSpPr>
        <p:spPr>
          <a:xfrm rot="1336532" flipH="1" flipV="1">
            <a:off x="2243138" y="4365625"/>
            <a:ext cx="193675" cy="169863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7" name="KSO_Shape"/>
          <p:cNvSpPr/>
          <p:nvPr/>
        </p:nvSpPr>
        <p:spPr>
          <a:xfrm rot="2236532" flipH="1" flipV="1">
            <a:off x="2039938" y="4243388"/>
            <a:ext cx="193675" cy="169862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8" name="KSO_Shape"/>
          <p:cNvSpPr/>
          <p:nvPr/>
        </p:nvSpPr>
        <p:spPr>
          <a:xfrm rot="3136532" flipH="1" flipV="1">
            <a:off x="1889919" y="4079081"/>
            <a:ext cx="193675" cy="169863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0" y="2895613"/>
            <a:ext cx="4979670" cy="564898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30750" y="3753579"/>
            <a:ext cx="4979670" cy="58110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2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横排四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: 形状 45"/>
          <p:cNvSpPr/>
          <p:nvPr>
            <p:custDataLst>
              <p:tags r:id="rId1"/>
            </p:custDataLst>
          </p:nvPr>
        </p:nvSpPr>
        <p:spPr>
          <a:xfrm>
            <a:off x="0" y="-6350"/>
            <a:ext cx="1173163" cy="1162050"/>
          </a:xfrm>
          <a:custGeom>
            <a:avLst/>
            <a:gdLst>
              <a:gd name="connsiteX0" fmla="*/ 0 w 1172915"/>
              <a:gd name="connsiteY0" fmla="*/ 0 h 1162285"/>
              <a:gd name="connsiteX1" fmla="*/ 1172915 w 1172915"/>
              <a:gd name="connsiteY1" fmla="*/ 0 h 1162285"/>
              <a:gd name="connsiteX2" fmla="*/ 1167422 w 1172915"/>
              <a:gd name="connsiteY2" fmla="*/ 108787 h 1162285"/>
              <a:gd name="connsiteX3" fmla="*/ 0 w 1172915"/>
              <a:gd name="connsiteY3" fmla="*/ 1162285 h 1162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2915" h="1162285">
                <a:moveTo>
                  <a:pt x="0" y="0"/>
                </a:moveTo>
                <a:lnTo>
                  <a:pt x="1172915" y="0"/>
                </a:lnTo>
                <a:lnTo>
                  <a:pt x="1167422" y="108787"/>
                </a:lnTo>
                <a:cubicBezTo>
                  <a:pt x="1107328" y="700521"/>
                  <a:pt x="607589" y="1162285"/>
                  <a:pt x="0" y="1162285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ffectLst>
            <a:outerShdw blurRad="3302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8" name="任意多边形: 形状 46"/>
          <p:cNvSpPr/>
          <p:nvPr>
            <p:custDataLst>
              <p:tags r:id="rId2"/>
            </p:custDataLst>
          </p:nvPr>
        </p:nvSpPr>
        <p:spPr>
          <a:xfrm>
            <a:off x="0" y="-6350"/>
            <a:ext cx="1036638" cy="1036638"/>
          </a:xfrm>
          <a:custGeom>
            <a:avLst/>
            <a:gdLst>
              <a:gd name="connsiteX0" fmla="*/ 0 w 1036320"/>
              <a:gd name="connsiteY0" fmla="*/ 0 h 1036320"/>
              <a:gd name="connsiteX1" fmla="*/ 1036320 w 1036320"/>
              <a:gd name="connsiteY1" fmla="*/ 0 h 1036320"/>
              <a:gd name="connsiteX2" fmla="*/ 0 w 1036320"/>
              <a:gd name="connsiteY2" fmla="*/ 1036320 h 103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0" h="1036320">
                <a:moveTo>
                  <a:pt x="0" y="0"/>
                </a:moveTo>
                <a:lnTo>
                  <a:pt x="1036320" y="0"/>
                </a:lnTo>
                <a:cubicBezTo>
                  <a:pt x="1036320" y="572344"/>
                  <a:pt x="572344" y="1036320"/>
                  <a:pt x="0" y="10363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9" name="KSO_Shape"/>
          <p:cNvSpPr/>
          <p:nvPr>
            <p:custDataLst>
              <p:tags r:id="rId3"/>
            </p:custDataLst>
          </p:nvPr>
        </p:nvSpPr>
        <p:spPr>
          <a:xfrm rot="6188927">
            <a:off x="784226" y="434975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0" name="KSO_Shape"/>
          <p:cNvSpPr/>
          <p:nvPr>
            <p:custDataLst>
              <p:tags r:id="rId4"/>
            </p:custDataLst>
          </p:nvPr>
        </p:nvSpPr>
        <p:spPr>
          <a:xfrm rot="7226800">
            <a:off x="745332" y="535781"/>
            <a:ext cx="88900" cy="77787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1" name="KSO_Shape"/>
          <p:cNvSpPr/>
          <p:nvPr>
            <p:custDataLst>
              <p:tags r:id="rId5"/>
            </p:custDataLst>
          </p:nvPr>
        </p:nvSpPr>
        <p:spPr>
          <a:xfrm rot="8126800">
            <a:off x="676275" y="620713"/>
            <a:ext cx="88900" cy="77787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2" name="KSO_Shape"/>
          <p:cNvSpPr/>
          <p:nvPr>
            <p:custDataLst>
              <p:tags r:id="rId6"/>
            </p:custDataLst>
          </p:nvPr>
        </p:nvSpPr>
        <p:spPr>
          <a:xfrm rot="9026800">
            <a:off x="590550" y="677863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3" name="椭圆 22"/>
          <p:cNvSpPr/>
          <p:nvPr>
            <p:custDataLst>
              <p:tags r:id="rId7"/>
            </p:custDataLst>
          </p:nvPr>
        </p:nvSpPr>
        <p:spPr>
          <a:xfrm>
            <a:off x="9520238" y="3194050"/>
            <a:ext cx="415925" cy="4159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lt"/>
            </a:endParaRPr>
          </a:p>
        </p:txBody>
      </p:sp>
      <p:sp>
        <p:nvSpPr>
          <p:cNvPr id="24" name="椭圆 23"/>
          <p:cNvSpPr/>
          <p:nvPr>
            <p:custDataLst>
              <p:tags r:id="rId8"/>
            </p:custDataLst>
          </p:nvPr>
        </p:nvSpPr>
        <p:spPr>
          <a:xfrm>
            <a:off x="2160588" y="3157538"/>
            <a:ext cx="415925" cy="4159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lt"/>
            </a:endParaRPr>
          </a:p>
        </p:txBody>
      </p:sp>
      <p:sp>
        <p:nvSpPr>
          <p:cNvPr id="46" name="文本占位符 45"/>
          <p:cNvSpPr>
            <a:spLocks noGrp="1"/>
          </p:cNvSpPr>
          <p:nvPr>
            <p:ph type="body" sz="quarter" idx="14"/>
          </p:nvPr>
        </p:nvSpPr>
        <p:spPr>
          <a:xfrm>
            <a:off x="1785938" y="1727200"/>
            <a:ext cx="8610600" cy="59213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48" name="图片占位符 47"/>
          <p:cNvSpPr>
            <a:spLocks noGrp="1"/>
          </p:cNvSpPr>
          <p:nvPr>
            <p:ph type="pic" sz="quarter" idx="15"/>
          </p:nvPr>
        </p:nvSpPr>
        <p:spPr>
          <a:xfrm>
            <a:off x="1373135" y="2541905"/>
            <a:ext cx="1985380" cy="2024380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49" name="图片占位符 47"/>
          <p:cNvSpPr>
            <a:spLocks noGrp="1"/>
          </p:cNvSpPr>
          <p:nvPr>
            <p:ph type="pic" sz="quarter" idx="16"/>
          </p:nvPr>
        </p:nvSpPr>
        <p:spPr>
          <a:xfrm>
            <a:off x="3796797" y="2541905"/>
            <a:ext cx="1985380" cy="2024380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50" name="图片占位符 47"/>
          <p:cNvSpPr>
            <a:spLocks noGrp="1"/>
          </p:cNvSpPr>
          <p:nvPr>
            <p:ph type="pic" sz="quarter" idx="17"/>
          </p:nvPr>
        </p:nvSpPr>
        <p:spPr>
          <a:xfrm>
            <a:off x="6215697" y="2541905"/>
            <a:ext cx="1985380" cy="2024380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51" name="图片占位符 47"/>
          <p:cNvSpPr>
            <a:spLocks noGrp="1"/>
          </p:cNvSpPr>
          <p:nvPr>
            <p:ph type="pic" sz="quarter" idx="18"/>
          </p:nvPr>
        </p:nvSpPr>
        <p:spPr>
          <a:xfrm>
            <a:off x="8634597" y="2541905"/>
            <a:ext cx="1985380" cy="2024380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53" name="文本占位符 52"/>
          <p:cNvSpPr>
            <a:spLocks noGrp="1"/>
          </p:cNvSpPr>
          <p:nvPr>
            <p:ph type="body" sz="quarter" idx="19"/>
          </p:nvPr>
        </p:nvSpPr>
        <p:spPr>
          <a:xfrm>
            <a:off x="1295082" y="4583112"/>
            <a:ext cx="2138363" cy="461963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54" name="文本占位符 52"/>
          <p:cNvSpPr>
            <a:spLocks noGrp="1"/>
          </p:cNvSpPr>
          <p:nvPr>
            <p:ph type="body" sz="quarter" idx="20"/>
          </p:nvPr>
        </p:nvSpPr>
        <p:spPr>
          <a:xfrm>
            <a:off x="3720305" y="4583112"/>
            <a:ext cx="2138363" cy="461963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55" name="文本占位符 52"/>
          <p:cNvSpPr>
            <a:spLocks noGrp="1"/>
          </p:cNvSpPr>
          <p:nvPr>
            <p:ph type="body" sz="quarter" idx="21"/>
          </p:nvPr>
        </p:nvSpPr>
        <p:spPr>
          <a:xfrm>
            <a:off x="6139205" y="4583112"/>
            <a:ext cx="2138363" cy="461963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56" name="文本占位符 52"/>
          <p:cNvSpPr>
            <a:spLocks noGrp="1"/>
          </p:cNvSpPr>
          <p:nvPr>
            <p:ph type="body" sz="quarter" idx="22"/>
          </p:nvPr>
        </p:nvSpPr>
        <p:spPr>
          <a:xfrm>
            <a:off x="8558105" y="4583112"/>
            <a:ext cx="2138363" cy="461963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58" name="文本占位符 57"/>
          <p:cNvSpPr>
            <a:spLocks noGrp="1"/>
          </p:cNvSpPr>
          <p:nvPr>
            <p:ph type="body" sz="quarter" idx="23"/>
          </p:nvPr>
        </p:nvSpPr>
        <p:spPr>
          <a:xfrm>
            <a:off x="1295081" y="5062538"/>
            <a:ext cx="2138363" cy="1138237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59" name="文本占位符 57"/>
          <p:cNvSpPr>
            <a:spLocks noGrp="1"/>
          </p:cNvSpPr>
          <p:nvPr>
            <p:ph type="body" sz="quarter" idx="24"/>
          </p:nvPr>
        </p:nvSpPr>
        <p:spPr>
          <a:xfrm>
            <a:off x="3720305" y="5062538"/>
            <a:ext cx="2138363" cy="1138237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60" name="文本占位符 57"/>
          <p:cNvSpPr>
            <a:spLocks noGrp="1"/>
          </p:cNvSpPr>
          <p:nvPr>
            <p:ph type="body" sz="quarter" idx="25"/>
          </p:nvPr>
        </p:nvSpPr>
        <p:spPr>
          <a:xfrm>
            <a:off x="6139205" y="5062538"/>
            <a:ext cx="2138363" cy="1138237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61" name="文本占位符 57"/>
          <p:cNvSpPr>
            <a:spLocks noGrp="1"/>
          </p:cNvSpPr>
          <p:nvPr>
            <p:ph type="body" sz="quarter" idx="26"/>
          </p:nvPr>
        </p:nvSpPr>
        <p:spPr>
          <a:xfrm>
            <a:off x="8558105" y="5045075"/>
            <a:ext cx="2138363" cy="1138237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268730" y="276226"/>
            <a:ext cx="9774555" cy="518160"/>
          </a:xfrm>
        </p:spPr>
        <p:txBody>
          <a:bodyPr>
            <a:noAutofit/>
          </a:bodyPr>
          <a:lstStyle>
            <a:lvl1pPr>
              <a:defRPr sz="3200" b="1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/>
          </p:nvPr>
        </p:nvSpPr>
        <p:spPr>
          <a:xfrm>
            <a:off x="1295400" y="802640"/>
            <a:ext cx="5621338" cy="3540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25" name="日期占位符 3"/>
          <p:cNvSpPr>
            <a:spLocks noGrp="1"/>
          </p:cNvSpPr>
          <p:nvPr>
            <p:ph type="dt" sz="half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6" name="页脚占位符 4"/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7" name="灯片编号占位符 5"/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9F15CD5-A897-44BC-96B1-EA1DFA2014A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45"/>
          <p:cNvSpPr/>
          <p:nvPr>
            <p:custDataLst>
              <p:tags r:id="rId1"/>
            </p:custDataLst>
          </p:nvPr>
        </p:nvSpPr>
        <p:spPr>
          <a:xfrm>
            <a:off x="0" y="-6350"/>
            <a:ext cx="1173163" cy="1162050"/>
          </a:xfrm>
          <a:custGeom>
            <a:avLst/>
            <a:gdLst>
              <a:gd name="connsiteX0" fmla="*/ 0 w 1172915"/>
              <a:gd name="connsiteY0" fmla="*/ 0 h 1162285"/>
              <a:gd name="connsiteX1" fmla="*/ 1172915 w 1172915"/>
              <a:gd name="connsiteY1" fmla="*/ 0 h 1162285"/>
              <a:gd name="connsiteX2" fmla="*/ 1167422 w 1172915"/>
              <a:gd name="connsiteY2" fmla="*/ 108787 h 1162285"/>
              <a:gd name="connsiteX3" fmla="*/ 0 w 1172915"/>
              <a:gd name="connsiteY3" fmla="*/ 1162285 h 1162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2915" h="1162285">
                <a:moveTo>
                  <a:pt x="0" y="0"/>
                </a:moveTo>
                <a:lnTo>
                  <a:pt x="1172915" y="0"/>
                </a:lnTo>
                <a:lnTo>
                  <a:pt x="1167422" y="108787"/>
                </a:lnTo>
                <a:cubicBezTo>
                  <a:pt x="1107328" y="700521"/>
                  <a:pt x="607589" y="1162285"/>
                  <a:pt x="0" y="1162285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ffectLst>
            <a:outerShdw blurRad="3302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" name="任意多边形: 形状 46"/>
          <p:cNvSpPr/>
          <p:nvPr>
            <p:custDataLst>
              <p:tags r:id="rId2"/>
            </p:custDataLst>
          </p:nvPr>
        </p:nvSpPr>
        <p:spPr>
          <a:xfrm>
            <a:off x="0" y="-6350"/>
            <a:ext cx="1036638" cy="1036638"/>
          </a:xfrm>
          <a:custGeom>
            <a:avLst/>
            <a:gdLst>
              <a:gd name="connsiteX0" fmla="*/ 0 w 1036320"/>
              <a:gd name="connsiteY0" fmla="*/ 0 h 1036320"/>
              <a:gd name="connsiteX1" fmla="*/ 1036320 w 1036320"/>
              <a:gd name="connsiteY1" fmla="*/ 0 h 1036320"/>
              <a:gd name="connsiteX2" fmla="*/ 0 w 1036320"/>
              <a:gd name="connsiteY2" fmla="*/ 1036320 h 103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0" h="1036320">
                <a:moveTo>
                  <a:pt x="0" y="0"/>
                </a:moveTo>
                <a:lnTo>
                  <a:pt x="1036320" y="0"/>
                </a:lnTo>
                <a:cubicBezTo>
                  <a:pt x="1036320" y="572344"/>
                  <a:pt x="572344" y="1036320"/>
                  <a:pt x="0" y="10363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" name="KSO_Shape"/>
          <p:cNvSpPr/>
          <p:nvPr>
            <p:custDataLst>
              <p:tags r:id="rId3"/>
            </p:custDataLst>
          </p:nvPr>
        </p:nvSpPr>
        <p:spPr>
          <a:xfrm rot="6188927">
            <a:off x="784226" y="434975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" name="KSO_Shape"/>
          <p:cNvSpPr/>
          <p:nvPr>
            <p:custDataLst>
              <p:tags r:id="rId4"/>
            </p:custDataLst>
          </p:nvPr>
        </p:nvSpPr>
        <p:spPr>
          <a:xfrm rot="7226800">
            <a:off x="745332" y="535781"/>
            <a:ext cx="88900" cy="77787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" name="KSO_Shape"/>
          <p:cNvSpPr/>
          <p:nvPr>
            <p:custDataLst>
              <p:tags r:id="rId5"/>
            </p:custDataLst>
          </p:nvPr>
        </p:nvSpPr>
        <p:spPr>
          <a:xfrm rot="8126800">
            <a:off x="676275" y="620713"/>
            <a:ext cx="88900" cy="77787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1" name="KSO_Shape"/>
          <p:cNvSpPr/>
          <p:nvPr>
            <p:custDataLst>
              <p:tags r:id="rId6"/>
            </p:custDataLst>
          </p:nvPr>
        </p:nvSpPr>
        <p:spPr>
          <a:xfrm rot="9026800">
            <a:off x="590550" y="677863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1268730" y="276226"/>
            <a:ext cx="9774555" cy="518160"/>
          </a:xfrm>
        </p:spPr>
        <p:txBody>
          <a:bodyPr>
            <a:noAutofit/>
          </a:bodyPr>
          <a:lstStyle>
            <a:lvl1pPr>
              <a:defRPr sz="3200" b="1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3"/>
          </p:nvPr>
        </p:nvSpPr>
        <p:spPr>
          <a:xfrm>
            <a:off x="1295400" y="802640"/>
            <a:ext cx="5621338" cy="3540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12" name="日期占位符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页脚占位符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8A55B5-DAAD-4B42-B2A7-EC7A443BCF7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5"/>
          <p:cNvSpPr/>
          <p:nvPr/>
        </p:nvSpPr>
        <p:spPr>
          <a:xfrm>
            <a:off x="11123613" y="-7938"/>
            <a:ext cx="1068387" cy="1052513"/>
          </a:xfrm>
          <a:custGeom>
            <a:avLst/>
            <a:gdLst>
              <a:gd name="connsiteX0" fmla="*/ 65352 w 1068729"/>
              <a:gd name="connsiteY0" fmla="*/ 0 h 1052118"/>
              <a:gd name="connsiteX1" fmla="*/ 1068729 w 1068729"/>
              <a:gd name="connsiteY1" fmla="*/ 0 h 1052118"/>
              <a:gd name="connsiteX2" fmla="*/ 1068729 w 1068729"/>
              <a:gd name="connsiteY2" fmla="*/ 977750 h 1052118"/>
              <a:gd name="connsiteX3" fmla="*/ 1040113 w 1068729"/>
              <a:gd name="connsiteY3" fmla="*/ 993283 h 1052118"/>
              <a:gd name="connsiteX4" fmla="*/ 748689 w 1068729"/>
              <a:gd name="connsiteY4" fmla="*/ 1052118 h 1052118"/>
              <a:gd name="connsiteX5" fmla="*/ 0 w 1068729"/>
              <a:gd name="connsiteY5" fmla="*/ 303429 h 1052118"/>
              <a:gd name="connsiteX6" fmla="*/ 58836 w 1068729"/>
              <a:gd name="connsiteY6" fmla="*/ 12005 h 1052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8729" h="1052118">
                <a:moveTo>
                  <a:pt x="65352" y="0"/>
                </a:moveTo>
                <a:lnTo>
                  <a:pt x="1068729" y="0"/>
                </a:lnTo>
                <a:lnTo>
                  <a:pt x="1068729" y="977750"/>
                </a:lnTo>
                <a:lnTo>
                  <a:pt x="1040113" y="993283"/>
                </a:lnTo>
                <a:cubicBezTo>
                  <a:pt x="950541" y="1031168"/>
                  <a:pt x="852062" y="1052118"/>
                  <a:pt x="748689" y="1052118"/>
                </a:cubicBezTo>
                <a:cubicBezTo>
                  <a:pt x="335199" y="1052118"/>
                  <a:pt x="0" y="716919"/>
                  <a:pt x="0" y="303429"/>
                </a:cubicBezTo>
                <a:cubicBezTo>
                  <a:pt x="0" y="200056"/>
                  <a:pt x="20950" y="101577"/>
                  <a:pt x="58836" y="120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/>
          </a:p>
        </p:txBody>
      </p:sp>
      <p:sp>
        <p:nvSpPr>
          <p:cNvPr id="4" name="椭圆 3"/>
          <p:cNvSpPr/>
          <p:nvPr/>
        </p:nvSpPr>
        <p:spPr>
          <a:xfrm>
            <a:off x="1357313" y="1363663"/>
            <a:ext cx="1497012" cy="149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/>
          </a:p>
        </p:txBody>
      </p:sp>
      <p:sp>
        <p:nvSpPr>
          <p:cNvPr id="5" name="任意多边形: 形状 7"/>
          <p:cNvSpPr/>
          <p:nvPr/>
        </p:nvSpPr>
        <p:spPr>
          <a:xfrm>
            <a:off x="8089900" y="-7938"/>
            <a:ext cx="1047750" cy="420688"/>
          </a:xfrm>
          <a:custGeom>
            <a:avLst/>
            <a:gdLst>
              <a:gd name="connsiteX0" fmla="*/ 0 w 1458561"/>
              <a:gd name="connsiteY0" fmla="*/ 0 h 584280"/>
              <a:gd name="connsiteX1" fmla="*/ 1458561 w 1458561"/>
              <a:gd name="connsiteY1" fmla="*/ 0 h 584280"/>
              <a:gd name="connsiteX2" fmla="*/ 1419134 w 1458561"/>
              <a:gd name="connsiteY2" fmla="*/ 127015 h 584280"/>
              <a:gd name="connsiteX3" fmla="*/ 729281 w 1458561"/>
              <a:gd name="connsiteY3" fmla="*/ 584280 h 584280"/>
              <a:gd name="connsiteX4" fmla="*/ 39427 w 1458561"/>
              <a:gd name="connsiteY4" fmla="*/ 127015 h 584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561" h="584280">
                <a:moveTo>
                  <a:pt x="0" y="0"/>
                </a:moveTo>
                <a:lnTo>
                  <a:pt x="1458561" y="0"/>
                </a:lnTo>
                <a:lnTo>
                  <a:pt x="1419134" y="127015"/>
                </a:lnTo>
                <a:cubicBezTo>
                  <a:pt x="1305477" y="395731"/>
                  <a:pt x="1039398" y="584280"/>
                  <a:pt x="729281" y="584280"/>
                </a:cubicBezTo>
                <a:cubicBezTo>
                  <a:pt x="419163" y="584280"/>
                  <a:pt x="153084" y="395731"/>
                  <a:pt x="39427" y="12701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/>
          </a:p>
        </p:txBody>
      </p:sp>
      <p:sp>
        <p:nvSpPr>
          <p:cNvPr id="6" name="任意多边形: 形状 8"/>
          <p:cNvSpPr/>
          <p:nvPr/>
        </p:nvSpPr>
        <p:spPr>
          <a:xfrm>
            <a:off x="4592638" y="5781675"/>
            <a:ext cx="2116137" cy="1087438"/>
          </a:xfrm>
          <a:custGeom>
            <a:avLst/>
            <a:gdLst>
              <a:gd name="connsiteX0" fmla="*/ 1058486 w 2116971"/>
              <a:gd name="connsiteY0" fmla="*/ 0 h 1086707"/>
              <a:gd name="connsiteX1" fmla="*/ 2116971 w 2116971"/>
              <a:gd name="connsiteY1" fmla="*/ 1058486 h 1086707"/>
              <a:gd name="connsiteX2" fmla="*/ 2114126 w 2116971"/>
              <a:gd name="connsiteY2" fmla="*/ 1086707 h 1086707"/>
              <a:gd name="connsiteX3" fmla="*/ 2845 w 2116971"/>
              <a:gd name="connsiteY3" fmla="*/ 1086707 h 1086707"/>
              <a:gd name="connsiteX4" fmla="*/ 0 w 2116971"/>
              <a:gd name="connsiteY4" fmla="*/ 1058486 h 1086707"/>
              <a:gd name="connsiteX5" fmla="*/ 1058486 w 2116971"/>
              <a:gd name="connsiteY5" fmla="*/ 0 h 1086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6971" h="1086707">
                <a:moveTo>
                  <a:pt x="1058486" y="0"/>
                </a:moveTo>
                <a:cubicBezTo>
                  <a:pt x="1643071" y="0"/>
                  <a:pt x="2116971" y="473900"/>
                  <a:pt x="2116971" y="1058486"/>
                </a:cubicBezTo>
                <a:lnTo>
                  <a:pt x="2114126" y="1086707"/>
                </a:lnTo>
                <a:lnTo>
                  <a:pt x="2845" y="1086707"/>
                </a:lnTo>
                <a:lnTo>
                  <a:pt x="0" y="1058486"/>
                </a:lnTo>
                <a:cubicBezTo>
                  <a:pt x="0" y="473900"/>
                  <a:pt x="473899" y="0"/>
                  <a:pt x="10584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/>
          </a:p>
        </p:txBody>
      </p:sp>
      <p:sp>
        <p:nvSpPr>
          <p:cNvPr id="7" name="任意多边形: 形状 9"/>
          <p:cNvSpPr/>
          <p:nvPr/>
        </p:nvSpPr>
        <p:spPr>
          <a:xfrm>
            <a:off x="10945813" y="6275388"/>
            <a:ext cx="1036637" cy="593725"/>
          </a:xfrm>
          <a:custGeom>
            <a:avLst/>
            <a:gdLst>
              <a:gd name="connsiteX0" fmla="*/ 517890 w 1035780"/>
              <a:gd name="connsiteY0" fmla="*/ 0 h 593238"/>
              <a:gd name="connsiteX1" fmla="*/ 1035780 w 1035780"/>
              <a:gd name="connsiteY1" fmla="*/ 517890 h 593238"/>
              <a:gd name="connsiteX2" fmla="*/ 1028184 w 1035780"/>
              <a:gd name="connsiteY2" fmla="*/ 593238 h 593238"/>
              <a:gd name="connsiteX3" fmla="*/ 7596 w 1035780"/>
              <a:gd name="connsiteY3" fmla="*/ 593238 h 593238"/>
              <a:gd name="connsiteX4" fmla="*/ 0 w 1035780"/>
              <a:gd name="connsiteY4" fmla="*/ 517890 h 593238"/>
              <a:gd name="connsiteX5" fmla="*/ 517890 w 1035780"/>
              <a:gd name="connsiteY5" fmla="*/ 0 h 593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5780" h="593238">
                <a:moveTo>
                  <a:pt x="517890" y="0"/>
                </a:moveTo>
                <a:cubicBezTo>
                  <a:pt x="803913" y="0"/>
                  <a:pt x="1035780" y="231867"/>
                  <a:pt x="1035780" y="517890"/>
                </a:cubicBezTo>
                <a:lnTo>
                  <a:pt x="1028184" y="593238"/>
                </a:lnTo>
                <a:lnTo>
                  <a:pt x="7596" y="593238"/>
                </a:lnTo>
                <a:lnTo>
                  <a:pt x="0" y="517890"/>
                </a:lnTo>
                <a:cubicBezTo>
                  <a:pt x="0" y="231867"/>
                  <a:pt x="231867" y="0"/>
                  <a:pt x="5178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/>
          </a:p>
        </p:txBody>
      </p:sp>
      <p:sp>
        <p:nvSpPr>
          <p:cNvPr id="8" name="任意多边形: 形状 10"/>
          <p:cNvSpPr/>
          <p:nvPr/>
        </p:nvSpPr>
        <p:spPr>
          <a:xfrm>
            <a:off x="-19050" y="6184900"/>
            <a:ext cx="787400" cy="673100"/>
          </a:xfrm>
          <a:custGeom>
            <a:avLst/>
            <a:gdLst>
              <a:gd name="connsiteX0" fmla="*/ 269296 w 787186"/>
              <a:gd name="connsiteY0" fmla="*/ 0 h 673570"/>
              <a:gd name="connsiteX1" fmla="*/ 787186 w 787186"/>
              <a:gd name="connsiteY1" fmla="*/ 517890 h 673570"/>
              <a:gd name="connsiteX2" fmla="*/ 776665 w 787186"/>
              <a:gd name="connsiteY2" fmla="*/ 622263 h 673570"/>
              <a:gd name="connsiteX3" fmla="*/ 760738 w 787186"/>
              <a:gd name="connsiteY3" fmla="*/ 673570 h 673570"/>
              <a:gd name="connsiteX4" fmla="*/ 0 w 787186"/>
              <a:gd name="connsiteY4" fmla="*/ 673570 h 673570"/>
              <a:gd name="connsiteX5" fmla="*/ 0 w 787186"/>
              <a:gd name="connsiteY5" fmla="*/ 77450 h 673570"/>
              <a:gd name="connsiteX6" fmla="*/ 67710 w 787186"/>
              <a:gd name="connsiteY6" fmla="*/ 40699 h 673570"/>
              <a:gd name="connsiteX7" fmla="*/ 269296 w 787186"/>
              <a:gd name="connsiteY7" fmla="*/ 0 h 673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7186" h="673570">
                <a:moveTo>
                  <a:pt x="269296" y="0"/>
                </a:moveTo>
                <a:cubicBezTo>
                  <a:pt x="555319" y="0"/>
                  <a:pt x="787186" y="231867"/>
                  <a:pt x="787186" y="517890"/>
                </a:cubicBezTo>
                <a:cubicBezTo>
                  <a:pt x="787186" y="553643"/>
                  <a:pt x="783563" y="588550"/>
                  <a:pt x="776665" y="622263"/>
                </a:cubicBezTo>
                <a:lnTo>
                  <a:pt x="760738" y="673570"/>
                </a:lnTo>
                <a:lnTo>
                  <a:pt x="0" y="673570"/>
                </a:lnTo>
                <a:lnTo>
                  <a:pt x="0" y="77450"/>
                </a:lnTo>
                <a:lnTo>
                  <a:pt x="67710" y="40699"/>
                </a:lnTo>
                <a:cubicBezTo>
                  <a:pt x="129669" y="14492"/>
                  <a:pt x="197790" y="0"/>
                  <a:pt x="26929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/>
          </a:p>
        </p:txBody>
      </p:sp>
      <p:sp>
        <p:nvSpPr>
          <p:cNvPr id="9" name="KSO_Shape"/>
          <p:cNvSpPr/>
          <p:nvPr/>
        </p:nvSpPr>
        <p:spPr>
          <a:xfrm rot="10154805">
            <a:off x="9918700" y="4903788"/>
            <a:ext cx="314325" cy="27622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0" name="KSO_Shape"/>
          <p:cNvSpPr/>
          <p:nvPr/>
        </p:nvSpPr>
        <p:spPr>
          <a:xfrm rot="10154805">
            <a:off x="8661400" y="2400300"/>
            <a:ext cx="314325" cy="27622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1" name="KSO_Shape"/>
          <p:cNvSpPr/>
          <p:nvPr/>
        </p:nvSpPr>
        <p:spPr>
          <a:xfrm rot="13326744">
            <a:off x="1309688" y="4641850"/>
            <a:ext cx="628650" cy="55403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2" name="KSO_Shape"/>
          <p:cNvSpPr/>
          <p:nvPr/>
        </p:nvSpPr>
        <p:spPr>
          <a:xfrm rot="6300000">
            <a:off x="5813425" y="893763"/>
            <a:ext cx="563563" cy="496887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47925" y="2592718"/>
            <a:ext cx="7296150" cy="1442383"/>
          </a:xfrm>
        </p:spPr>
        <p:txBody>
          <a:bodyPr>
            <a:normAutofit/>
          </a:bodyPr>
          <a:lstStyle>
            <a:lvl1pPr algn="ctr">
              <a:defRPr sz="8000" b="1">
                <a:solidFill>
                  <a:schemeClr val="accent5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45"/>
          <p:cNvSpPr/>
          <p:nvPr>
            <p:custDataLst>
              <p:tags r:id="rId1"/>
            </p:custDataLst>
          </p:nvPr>
        </p:nvSpPr>
        <p:spPr>
          <a:xfrm>
            <a:off x="0" y="-6350"/>
            <a:ext cx="1173163" cy="1162050"/>
          </a:xfrm>
          <a:custGeom>
            <a:avLst/>
            <a:gdLst>
              <a:gd name="connsiteX0" fmla="*/ 0 w 1172915"/>
              <a:gd name="connsiteY0" fmla="*/ 0 h 1162285"/>
              <a:gd name="connsiteX1" fmla="*/ 1172915 w 1172915"/>
              <a:gd name="connsiteY1" fmla="*/ 0 h 1162285"/>
              <a:gd name="connsiteX2" fmla="*/ 1167422 w 1172915"/>
              <a:gd name="connsiteY2" fmla="*/ 108787 h 1162285"/>
              <a:gd name="connsiteX3" fmla="*/ 0 w 1172915"/>
              <a:gd name="connsiteY3" fmla="*/ 1162285 h 1162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2915" h="1162285">
                <a:moveTo>
                  <a:pt x="0" y="0"/>
                </a:moveTo>
                <a:lnTo>
                  <a:pt x="1172915" y="0"/>
                </a:lnTo>
                <a:lnTo>
                  <a:pt x="1167422" y="108787"/>
                </a:lnTo>
                <a:cubicBezTo>
                  <a:pt x="1107328" y="700521"/>
                  <a:pt x="607589" y="1162285"/>
                  <a:pt x="0" y="1162285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ffectLst>
            <a:outerShdw blurRad="3302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" name="任意多边形: 形状 46"/>
          <p:cNvSpPr/>
          <p:nvPr>
            <p:custDataLst>
              <p:tags r:id="rId2"/>
            </p:custDataLst>
          </p:nvPr>
        </p:nvSpPr>
        <p:spPr>
          <a:xfrm>
            <a:off x="0" y="-6350"/>
            <a:ext cx="1036638" cy="1036638"/>
          </a:xfrm>
          <a:custGeom>
            <a:avLst/>
            <a:gdLst>
              <a:gd name="connsiteX0" fmla="*/ 0 w 1036320"/>
              <a:gd name="connsiteY0" fmla="*/ 0 h 1036320"/>
              <a:gd name="connsiteX1" fmla="*/ 1036320 w 1036320"/>
              <a:gd name="connsiteY1" fmla="*/ 0 h 1036320"/>
              <a:gd name="connsiteX2" fmla="*/ 0 w 1036320"/>
              <a:gd name="connsiteY2" fmla="*/ 1036320 h 103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0" h="1036320">
                <a:moveTo>
                  <a:pt x="0" y="0"/>
                </a:moveTo>
                <a:lnTo>
                  <a:pt x="1036320" y="0"/>
                </a:lnTo>
                <a:cubicBezTo>
                  <a:pt x="1036320" y="572344"/>
                  <a:pt x="572344" y="1036320"/>
                  <a:pt x="0" y="10363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" name="KSO_Shape"/>
          <p:cNvSpPr/>
          <p:nvPr>
            <p:custDataLst>
              <p:tags r:id="rId3"/>
            </p:custDataLst>
          </p:nvPr>
        </p:nvSpPr>
        <p:spPr>
          <a:xfrm rot="6188927">
            <a:off x="784226" y="434975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1" name="KSO_Shape"/>
          <p:cNvSpPr/>
          <p:nvPr>
            <p:custDataLst>
              <p:tags r:id="rId4"/>
            </p:custDataLst>
          </p:nvPr>
        </p:nvSpPr>
        <p:spPr>
          <a:xfrm rot="7226800">
            <a:off x="745332" y="535781"/>
            <a:ext cx="88900" cy="77787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2" name="KSO_Shape"/>
          <p:cNvSpPr/>
          <p:nvPr>
            <p:custDataLst>
              <p:tags r:id="rId5"/>
            </p:custDataLst>
          </p:nvPr>
        </p:nvSpPr>
        <p:spPr>
          <a:xfrm rot="8126800">
            <a:off x="676275" y="620713"/>
            <a:ext cx="88900" cy="77787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KSO_Shape"/>
          <p:cNvSpPr/>
          <p:nvPr>
            <p:custDataLst>
              <p:tags r:id="rId6"/>
            </p:custDataLst>
          </p:nvPr>
        </p:nvSpPr>
        <p:spPr>
          <a:xfrm rot="9026800">
            <a:off x="590550" y="677863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6" name="标题 15"/>
          <p:cNvSpPr>
            <a:spLocks noGrp="1"/>
          </p:cNvSpPr>
          <p:nvPr>
            <p:ph type="title"/>
          </p:nvPr>
        </p:nvSpPr>
        <p:spPr>
          <a:xfrm>
            <a:off x="1268730" y="276226"/>
            <a:ext cx="9774555" cy="518160"/>
          </a:xfrm>
        </p:spPr>
        <p:txBody>
          <a:bodyPr>
            <a:noAutofit/>
          </a:bodyPr>
          <a:lstStyle>
            <a:lvl1pPr>
              <a:defRPr sz="3200" b="1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/>
          </p:nvPr>
        </p:nvSpPr>
        <p:spPr>
          <a:xfrm>
            <a:off x="1295400" y="802640"/>
            <a:ext cx="5621338" cy="3540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14" name="日期占位符 6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页脚占位符 7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3B64651-DA25-460D-BF03-D6AB3999D7B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5"/>
          <p:cNvSpPr/>
          <p:nvPr>
            <p:custDataLst>
              <p:tags r:id="rId1"/>
            </p:custDataLst>
          </p:nvPr>
        </p:nvSpPr>
        <p:spPr>
          <a:xfrm>
            <a:off x="0" y="-6350"/>
            <a:ext cx="1173163" cy="1162050"/>
          </a:xfrm>
          <a:custGeom>
            <a:avLst/>
            <a:gdLst>
              <a:gd name="connsiteX0" fmla="*/ 0 w 1172915"/>
              <a:gd name="connsiteY0" fmla="*/ 0 h 1162285"/>
              <a:gd name="connsiteX1" fmla="*/ 1172915 w 1172915"/>
              <a:gd name="connsiteY1" fmla="*/ 0 h 1162285"/>
              <a:gd name="connsiteX2" fmla="*/ 1167422 w 1172915"/>
              <a:gd name="connsiteY2" fmla="*/ 108787 h 1162285"/>
              <a:gd name="connsiteX3" fmla="*/ 0 w 1172915"/>
              <a:gd name="connsiteY3" fmla="*/ 1162285 h 1162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2915" h="1162285">
                <a:moveTo>
                  <a:pt x="0" y="0"/>
                </a:moveTo>
                <a:lnTo>
                  <a:pt x="1172915" y="0"/>
                </a:lnTo>
                <a:lnTo>
                  <a:pt x="1167422" y="108787"/>
                </a:lnTo>
                <a:cubicBezTo>
                  <a:pt x="1107328" y="700521"/>
                  <a:pt x="607589" y="1162285"/>
                  <a:pt x="0" y="1162285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ffectLst>
            <a:outerShdw blurRad="3302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" name="任意多边形: 形状 46"/>
          <p:cNvSpPr/>
          <p:nvPr>
            <p:custDataLst>
              <p:tags r:id="rId2"/>
            </p:custDataLst>
          </p:nvPr>
        </p:nvSpPr>
        <p:spPr>
          <a:xfrm>
            <a:off x="0" y="-6350"/>
            <a:ext cx="1036638" cy="1036638"/>
          </a:xfrm>
          <a:custGeom>
            <a:avLst/>
            <a:gdLst>
              <a:gd name="connsiteX0" fmla="*/ 0 w 1036320"/>
              <a:gd name="connsiteY0" fmla="*/ 0 h 1036320"/>
              <a:gd name="connsiteX1" fmla="*/ 1036320 w 1036320"/>
              <a:gd name="connsiteY1" fmla="*/ 0 h 1036320"/>
              <a:gd name="connsiteX2" fmla="*/ 0 w 1036320"/>
              <a:gd name="connsiteY2" fmla="*/ 1036320 h 103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0" h="1036320">
                <a:moveTo>
                  <a:pt x="0" y="0"/>
                </a:moveTo>
                <a:lnTo>
                  <a:pt x="1036320" y="0"/>
                </a:lnTo>
                <a:cubicBezTo>
                  <a:pt x="1036320" y="572344"/>
                  <a:pt x="572344" y="1036320"/>
                  <a:pt x="0" y="10363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" name="KSO_Shape"/>
          <p:cNvSpPr/>
          <p:nvPr>
            <p:custDataLst>
              <p:tags r:id="rId3"/>
            </p:custDataLst>
          </p:nvPr>
        </p:nvSpPr>
        <p:spPr>
          <a:xfrm rot="6188927">
            <a:off x="784226" y="434975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" name="KSO_Shape"/>
          <p:cNvSpPr/>
          <p:nvPr>
            <p:custDataLst>
              <p:tags r:id="rId4"/>
            </p:custDataLst>
          </p:nvPr>
        </p:nvSpPr>
        <p:spPr>
          <a:xfrm rot="7226800">
            <a:off x="745332" y="535781"/>
            <a:ext cx="88900" cy="77787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" name="KSO_Shape"/>
          <p:cNvSpPr/>
          <p:nvPr>
            <p:custDataLst>
              <p:tags r:id="rId5"/>
            </p:custDataLst>
          </p:nvPr>
        </p:nvSpPr>
        <p:spPr>
          <a:xfrm rot="8126800">
            <a:off x="676275" y="620713"/>
            <a:ext cx="88900" cy="77787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" name="KSO_Shape"/>
          <p:cNvSpPr/>
          <p:nvPr>
            <p:custDataLst>
              <p:tags r:id="rId6"/>
            </p:custDataLst>
          </p:nvPr>
        </p:nvSpPr>
        <p:spPr>
          <a:xfrm rot="9026800">
            <a:off x="590550" y="677863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FD9D74-47D9-4702-A33C-335B63B48DBF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  <p:custDataLst>
              <p:tags r:id="rId14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  <p:custDataLst>
              <p:tags r:id="rId15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fontAlgn="auto">
              <a:lnSpc>
                <a:spcPct val="120000"/>
              </a:lnSpc>
              <a:buFontTx/>
              <a:buNone/>
              <a:defRPr sz="1200" noProof="1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fld id="{13D0CE79-49FB-443D-BEF8-6B709DE8FD0C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fontAlgn="auto">
              <a:lnSpc>
                <a:spcPct val="120000"/>
              </a:lnSpc>
              <a:buFontTx/>
              <a:buNone/>
              <a:defRPr sz="1200" noProof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fontAlgn="auto">
              <a:lnSpc>
                <a:spcPct val="120000"/>
              </a:lnSpc>
              <a:buFontTx/>
              <a:buNone/>
              <a:defRPr sz="1200" noProof="1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KSO_TEMPLATE" hidden="1"/>
          <p:cNvSpPr/>
          <p:nvPr>
            <p:custDataLst>
              <p:tags r:id="rId1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lnSpc>
          <a:spcPct val="120000"/>
        </a:lnSpc>
        <a:spcBef>
          <a:spcPct val="0"/>
        </a:spcBef>
        <a:spcAft>
          <a:spcPct val="0"/>
        </a:spcAft>
        <a:defRPr sz="3200" b="1" kern="1200">
          <a:solidFill>
            <a:srgbClr val="595959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fontAlgn="base">
        <a:lnSpc>
          <a:spcPct val="120000"/>
        </a:lnSpc>
        <a:spcBef>
          <a:spcPct val="0"/>
        </a:spcBef>
        <a:spcAft>
          <a:spcPct val="0"/>
        </a:spcAft>
        <a:defRPr sz="3200" b="1">
          <a:solidFill>
            <a:srgbClr val="595959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fontAlgn="base">
        <a:lnSpc>
          <a:spcPct val="120000"/>
        </a:lnSpc>
        <a:spcBef>
          <a:spcPct val="0"/>
        </a:spcBef>
        <a:spcAft>
          <a:spcPct val="0"/>
        </a:spcAft>
        <a:defRPr sz="3200" b="1">
          <a:solidFill>
            <a:srgbClr val="595959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fontAlgn="base">
        <a:lnSpc>
          <a:spcPct val="120000"/>
        </a:lnSpc>
        <a:spcBef>
          <a:spcPct val="0"/>
        </a:spcBef>
        <a:spcAft>
          <a:spcPct val="0"/>
        </a:spcAft>
        <a:defRPr sz="3200" b="1">
          <a:solidFill>
            <a:srgbClr val="595959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fontAlgn="base">
        <a:lnSpc>
          <a:spcPct val="120000"/>
        </a:lnSpc>
        <a:spcBef>
          <a:spcPct val="0"/>
        </a:spcBef>
        <a:spcAft>
          <a:spcPct val="0"/>
        </a:spcAft>
        <a:defRPr sz="3200" b="1">
          <a:solidFill>
            <a:srgbClr val="595959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fontAlgn="base">
        <a:lnSpc>
          <a:spcPct val="120000"/>
        </a:lnSpc>
        <a:spcBef>
          <a:spcPct val="0"/>
        </a:spcBef>
        <a:spcAft>
          <a:spcPct val="0"/>
        </a:spcAft>
        <a:defRPr sz="3200" b="1">
          <a:solidFill>
            <a:srgbClr val="595959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rtl="0" fontAlgn="base">
        <a:lnSpc>
          <a:spcPct val="120000"/>
        </a:lnSpc>
        <a:spcBef>
          <a:spcPct val="0"/>
        </a:spcBef>
        <a:spcAft>
          <a:spcPct val="0"/>
        </a:spcAft>
        <a:defRPr sz="3200" b="1">
          <a:solidFill>
            <a:srgbClr val="595959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rtl="0" fontAlgn="base">
        <a:lnSpc>
          <a:spcPct val="120000"/>
        </a:lnSpc>
        <a:spcBef>
          <a:spcPct val="0"/>
        </a:spcBef>
        <a:spcAft>
          <a:spcPct val="0"/>
        </a:spcAft>
        <a:defRPr sz="3200" b="1">
          <a:solidFill>
            <a:srgbClr val="595959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rtl="0" fontAlgn="base">
        <a:lnSpc>
          <a:spcPct val="120000"/>
        </a:lnSpc>
        <a:spcBef>
          <a:spcPct val="0"/>
        </a:spcBef>
        <a:spcAft>
          <a:spcPct val="0"/>
        </a:spcAft>
        <a:defRPr sz="3200" b="1">
          <a:solidFill>
            <a:srgbClr val="595959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228600" indent="-228600" algn="l" rtl="0" fontAlgn="base">
        <a:lnSpc>
          <a:spcPct val="12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6858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20574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81493" y="2300243"/>
            <a:ext cx="8433072" cy="921929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基于人脸特征点的疲劳度检测系统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62465" y="4134576"/>
            <a:ext cx="6676390" cy="1025525"/>
          </a:xfrm>
        </p:spPr>
        <p:txBody>
          <a:bodyPr>
            <a:noAutofit/>
          </a:bodyPr>
          <a:lstStyle/>
          <a:p>
            <a:r>
              <a:rPr lang="zh-CN" altLang="en-US" sz="24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汇报人 第二小组</a:t>
            </a:r>
          </a:p>
          <a:p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陈博楷 陈帅 陈鹏宇 陈劲宇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8722" y="463528"/>
            <a:ext cx="9774555" cy="926464"/>
          </a:xfrm>
        </p:spPr>
        <p:txBody>
          <a:bodyPr/>
          <a:lstStyle/>
          <a:p>
            <a:r>
              <a:rPr lang="zh-CN" altLang="en-US" sz="4000" dirty="0">
                <a:latin typeface="+mj-ea"/>
                <a:ea typeface="+mj-ea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99394" y="1803648"/>
            <a:ext cx="7243863" cy="3900465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1.</a:t>
            </a:r>
            <a:r>
              <a:rPr lang="zh-CN" altLang="en-US" sz="32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研究背景简介</a:t>
            </a:r>
          </a:p>
          <a:p>
            <a:r>
              <a:rPr lang="en-US" altLang="zh-CN" sz="32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</a:t>
            </a:r>
            <a:r>
              <a:rPr lang="zh-CN" altLang="en-US" sz="32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研究问题定义</a:t>
            </a:r>
            <a:endParaRPr lang="en-US" altLang="zh-CN" sz="32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32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3.</a:t>
            </a:r>
            <a:r>
              <a:rPr lang="zh-CN" altLang="en-US" sz="32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研究问题分析</a:t>
            </a:r>
            <a:endParaRPr lang="en-US" altLang="zh-CN" sz="32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32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4.</a:t>
            </a:r>
            <a:r>
              <a:rPr lang="zh-CN" altLang="en-US" sz="32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任务框图分析</a:t>
            </a:r>
          </a:p>
          <a:p>
            <a:r>
              <a:rPr lang="en-US" altLang="zh-CN" sz="32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5.</a:t>
            </a:r>
            <a:r>
              <a:rPr lang="zh-CN" altLang="en-US" sz="32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研究数据介绍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5754" y="271305"/>
            <a:ext cx="9787523" cy="1095939"/>
          </a:xfrm>
        </p:spPr>
        <p:txBody>
          <a:bodyPr/>
          <a:lstStyle/>
          <a:p>
            <a:r>
              <a:rPr lang="zh-CN" altLang="en-US" sz="4000" dirty="0"/>
              <a:t>研究背景简介</a:t>
            </a:r>
          </a:p>
        </p:txBody>
      </p:sp>
      <p:graphicFrame>
        <p:nvGraphicFramePr>
          <p:cNvPr id="7" name="表格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9628328"/>
              </p:ext>
            </p:extLst>
          </p:nvPr>
        </p:nvGraphicFramePr>
        <p:xfrm>
          <a:off x="838200" y="1465216"/>
          <a:ext cx="10515600" cy="4162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09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56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406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指标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优点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缺点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067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基于人体生理信号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呼吸频率变换、脑电波快波减少慢波增加，皮电信号变化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检测精度高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仪器复杂，硬件要求高，接触测量影响正常驾驶，实际应用局限大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067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基于车辆行驶变化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车辆速度，横向偏移程度，侧向加速度，行驶轨迹变化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信息易采集，不影响驾驶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易受路况，驾驶习惯，车辆型号，天气变化等影响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067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基于人体可视特征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头部特征，眼部特征等</a:t>
                      </a:r>
                      <a:endParaRPr lang="en-US" altLang="zh-CN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如：频繁点头，眼睛闭合，眨眼频率上升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精度较高，不影响驾驶，测量方便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受光照变化影响大，对实时性要求较高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E77647-1BDB-4B00-B958-BD9DF17C0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722" y="500743"/>
            <a:ext cx="9774555" cy="968827"/>
          </a:xfrm>
        </p:spPr>
        <p:txBody>
          <a:bodyPr/>
          <a:lstStyle/>
          <a:p>
            <a:r>
              <a:rPr lang="zh-CN" altLang="en-US" sz="4000" dirty="0"/>
              <a:t>研究问题定义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2EE3BA-64E2-426C-8949-791282D17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880" y="1716563"/>
            <a:ext cx="9671377" cy="3367066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收集驾驶员图像并预处理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图像及视频关键特征采集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疲劳度判定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4.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符合一定条件输出警告信息提醒</a:t>
            </a:r>
          </a:p>
        </p:txBody>
      </p:sp>
    </p:spTree>
    <p:extLst>
      <p:ext uri="{BB962C8B-B14F-4D97-AF65-F5344CB8AC3E}">
        <p14:creationId xmlns:p14="http://schemas.microsoft.com/office/powerpoint/2010/main" val="763967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8730" y="515711"/>
            <a:ext cx="9774555" cy="964745"/>
          </a:xfrm>
        </p:spPr>
        <p:txBody>
          <a:bodyPr/>
          <a:lstStyle/>
          <a:p>
            <a:r>
              <a:rPr lang="zh-CN" altLang="en-US" sz="4000" dirty="0"/>
              <a:t>研究问题分析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268730" y="1480456"/>
            <a:ext cx="93557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考虑到驾驶员疲劳时的脸部特征及动作，根据相关研究，与疲劳度相关性最高的脸部特征是眼部特征，特别是眼睛闭合度和眨眼频率。当出现眼睛闭合度过小，眨眼频率下降时，则驾驶员有很大概率出现疲劳状态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  目前眼睛闭合度的常用判定标准为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PERCLOS-P80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P80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准则定义眼睛瞳孔开度超过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20%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是“睁开”，而瞳孔开度等于或低于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20%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为“闭合”。眨眼频率判定标准参考，正常人正常状态下眨眼频率为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15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次每分钟，间隔约为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2~6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秒。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  由于眼睛闭合度的测量受环境影响较大，对图像精度要求很高，因此选择使用眨眼频率作为眼部特征。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8730" y="515711"/>
            <a:ext cx="9774555" cy="964745"/>
          </a:xfrm>
        </p:spPr>
        <p:txBody>
          <a:bodyPr/>
          <a:lstStyle/>
          <a:p>
            <a:r>
              <a:rPr lang="zh-CN" altLang="en-US" sz="4000" dirty="0"/>
              <a:t>研究问题分析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268730" y="1709056"/>
            <a:ext cx="93557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由于存在特征偏差问题，单一的眨眼频率特征不能准确地预测驾驶员疲劳状态。因此选择添加头部动作作为辅助特征判定，当驾驶员出现频繁点头的状态时，可判定驾驶员可能处于疲劳状态。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由于头部动作特征可能受到路况等因素影响，因此在进行判定时可以将该特征的权重设置为低于眨眼频率，降低头部动作特征带来的误判。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47E7F01-A023-4D31-98F7-270767D49D70}"/>
              </a:ext>
            </a:extLst>
          </p:cNvPr>
          <p:cNvSpPr/>
          <p:nvPr/>
        </p:nvSpPr>
        <p:spPr>
          <a:xfrm>
            <a:off x="1643742" y="4384196"/>
            <a:ext cx="1295400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眨眼频率</a:t>
            </a:r>
          </a:p>
        </p:txBody>
      </p:sp>
      <p:sp>
        <p:nvSpPr>
          <p:cNvPr id="6" name="乘号 5">
            <a:extLst>
              <a:ext uri="{FF2B5EF4-FFF2-40B4-BE49-F238E27FC236}">
                <a16:creationId xmlns:a16="http://schemas.microsoft.com/office/drawing/2014/main" id="{D3CC5B60-0EEF-4A44-8D96-94340E8DFCC3}"/>
              </a:ext>
            </a:extLst>
          </p:cNvPr>
          <p:cNvSpPr/>
          <p:nvPr/>
        </p:nvSpPr>
        <p:spPr>
          <a:xfrm>
            <a:off x="2939142" y="4490359"/>
            <a:ext cx="440815" cy="44081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CB0B8EE-0687-4D73-93B7-EC5E0DD10064}"/>
              </a:ext>
            </a:extLst>
          </p:cNvPr>
          <p:cNvSpPr/>
          <p:nvPr/>
        </p:nvSpPr>
        <p:spPr>
          <a:xfrm>
            <a:off x="3379957" y="4384194"/>
            <a:ext cx="1295400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眨眼权重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1A28CD8-66BD-481F-9FA7-D1FAF637710C}"/>
              </a:ext>
            </a:extLst>
          </p:cNvPr>
          <p:cNvSpPr/>
          <p:nvPr/>
        </p:nvSpPr>
        <p:spPr>
          <a:xfrm>
            <a:off x="5116172" y="4385539"/>
            <a:ext cx="1295400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点头动作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ACBFF53-7DD3-49BE-8D6A-ADBA1D9D2931}"/>
              </a:ext>
            </a:extLst>
          </p:cNvPr>
          <p:cNvSpPr/>
          <p:nvPr/>
        </p:nvSpPr>
        <p:spPr>
          <a:xfrm>
            <a:off x="6852387" y="4384193"/>
            <a:ext cx="1295400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点头权重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BAB29E1-3EBC-4793-A6B4-571D6A2D61BE}"/>
              </a:ext>
            </a:extLst>
          </p:cNvPr>
          <p:cNvSpPr/>
          <p:nvPr/>
        </p:nvSpPr>
        <p:spPr>
          <a:xfrm>
            <a:off x="8588602" y="4384193"/>
            <a:ext cx="1295400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综合特征值</a:t>
            </a:r>
          </a:p>
        </p:txBody>
      </p:sp>
      <p:sp>
        <p:nvSpPr>
          <p:cNvPr id="13" name="乘号 12">
            <a:extLst>
              <a:ext uri="{FF2B5EF4-FFF2-40B4-BE49-F238E27FC236}">
                <a16:creationId xmlns:a16="http://schemas.microsoft.com/office/drawing/2014/main" id="{9018C7BF-FB11-4562-A3AC-9AEF0EE6626B}"/>
              </a:ext>
            </a:extLst>
          </p:cNvPr>
          <p:cNvSpPr/>
          <p:nvPr/>
        </p:nvSpPr>
        <p:spPr>
          <a:xfrm>
            <a:off x="6411572" y="4497202"/>
            <a:ext cx="440815" cy="44081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加号 13">
            <a:extLst>
              <a:ext uri="{FF2B5EF4-FFF2-40B4-BE49-F238E27FC236}">
                <a16:creationId xmlns:a16="http://schemas.microsoft.com/office/drawing/2014/main" id="{3AD36D5F-CA56-4883-9EAD-433B057375C7}"/>
              </a:ext>
            </a:extLst>
          </p:cNvPr>
          <p:cNvSpPr/>
          <p:nvPr/>
        </p:nvSpPr>
        <p:spPr>
          <a:xfrm>
            <a:off x="4675357" y="4513502"/>
            <a:ext cx="408214" cy="40821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号 14">
            <a:extLst>
              <a:ext uri="{FF2B5EF4-FFF2-40B4-BE49-F238E27FC236}">
                <a16:creationId xmlns:a16="http://schemas.microsoft.com/office/drawing/2014/main" id="{4A544F5B-9EDC-4CFA-A3DE-37CEE82A8E7E}"/>
              </a:ext>
            </a:extLst>
          </p:cNvPr>
          <p:cNvSpPr/>
          <p:nvPr/>
        </p:nvSpPr>
        <p:spPr>
          <a:xfrm>
            <a:off x="8147787" y="4513502"/>
            <a:ext cx="408214" cy="408214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269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3498" y="494050"/>
            <a:ext cx="9774555" cy="1051451"/>
          </a:xfrm>
        </p:spPr>
        <p:txBody>
          <a:bodyPr/>
          <a:lstStyle/>
          <a:p>
            <a:r>
              <a:rPr lang="zh-CN" altLang="en-US" sz="4000" dirty="0"/>
              <a:t>任务框图分析</a:t>
            </a:r>
          </a:p>
        </p:txBody>
      </p:sp>
      <p:sp>
        <p:nvSpPr>
          <p:cNvPr id="4" name="流程图: 过程 3"/>
          <p:cNvSpPr/>
          <p:nvPr/>
        </p:nvSpPr>
        <p:spPr>
          <a:xfrm>
            <a:off x="682601" y="3672839"/>
            <a:ext cx="1426029" cy="5181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驾驶员图像</a:t>
            </a:r>
          </a:p>
        </p:txBody>
      </p:sp>
      <p:sp>
        <p:nvSpPr>
          <p:cNvPr id="5" name="流程图: 过程 4"/>
          <p:cNvSpPr/>
          <p:nvPr/>
        </p:nvSpPr>
        <p:spPr>
          <a:xfrm>
            <a:off x="3023030" y="3672839"/>
            <a:ext cx="1426029" cy="5181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眼部特征</a:t>
            </a:r>
          </a:p>
        </p:txBody>
      </p:sp>
      <p:sp>
        <p:nvSpPr>
          <p:cNvPr id="6" name="流程图: 过程 5"/>
          <p:cNvSpPr/>
          <p:nvPr/>
        </p:nvSpPr>
        <p:spPr>
          <a:xfrm>
            <a:off x="5226977" y="2801713"/>
            <a:ext cx="1426029" cy="5181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点头频率</a:t>
            </a:r>
          </a:p>
        </p:txBody>
      </p:sp>
      <p:sp>
        <p:nvSpPr>
          <p:cNvPr id="7" name="流程图: 过程 6"/>
          <p:cNvSpPr/>
          <p:nvPr/>
        </p:nvSpPr>
        <p:spPr>
          <a:xfrm>
            <a:off x="5226978" y="4554583"/>
            <a:ext cx="1426029" cy="5181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眨眼频率</a:t>
            </a:r>
          </a:p>
        </p:txBody>
      </p:sp>
      <p:sp>
        <p:nvSpPr>
          <p:cNvPr id="8" name="流程图: 过程 7"/>
          <p:cNvSpPr/>
          <p:nvPr/>
        </p:nvSpPr>
        <p:spPr>
          <a:xfrm>
            <a:off x="7409973" y="3572691"/>
            <a:ext cx="1426029" cy="5181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综合判定</a:t>
            </a:r>
          </a:p>
        </p:txBody>
      </p:sp>
      <p:sp>
        <p:nvSpPr>
          <p:cNvPr id="9" name="流程图: 过程 8"/>
          <p:cNvSpPr/>
          <p:nvPr/>
        </p:nvSpPr>
        <p:spPr>
          <a:xfrm>
            <a:off x="9587116" y="3590108"/>
            <a:ext cx="1426029" cy="5181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给出结果</a:t>
            </a:r>
          </a:p>
        </p:txBody>
      </p:sp>
      <p:cxnSp>
        <p:nvCxnSpPr>
          <p:cNvPr id="11" name="直接箭头连接符 10"/>
          <p:cNvCxnSpPr>
            <a:stCxn id="4" idx="3"/>
            <a:endCxn id="5" idx="1"/>
          </p:cNvCxnSpPr>
          <p:nvPr/>
        </p:nvCxnSpPr>
        <p:spPr>
          <a:xfrm>
            <a:off x="2108630" y="3931919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3"/>
            <a:endCxn id="6" idx="1"/>
          </p:cNvCxnSpPr>
          <p:nvPr/>
        </p:nvCxnSpPr>
        <p:spPr>
          <a:xfrm flipV="1">
            <a:off x="4449059" y="3060793"/>
            <a:ext cx="777918" cy="8711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" idx="3"/>
            <a:endCxn id="7" idx="1"/>
          </p:cNvCxnSpPr>
          <p:nvPr/>
        </p:nvCxnSpPr>
        <p:spPr>
          <a:xfrm>
            <a:off x="4449059" y="3931919"/>
            <a:ext cx="777919" cy="8817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6" idx="3"/>
            <a:endCxn id="8" idx="1"/>
          </p:cNvCxnSpPr>
          <p:nvPr/>
        </p:nvCxnSpPr>
        <p:spPr>
          <a:xfrm>
            <a:off x="6653006" y="3060793"/>
            <a:ext cx="756967" cy="7709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7" idx="3"/>
            <a:endCxn id="8" idx="1"/>
          </p:cNvCxnSpPr>
          <p:nvPr/>
        </p:nvCxnSpPr>
        <p:spPr>
          <a:xfrm flipV="1">
            <a:off x="6653007" y="3831771"/>
            <a:ext cx="756966" cy="98189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8" idx="3"/>
            <a:endCxn id="9" idx="1"/>
          </p:cNvCxnSpPr>
          <p:nvPr/>
        </p:nvCxnSpPr>
        <p:spPr>
          <a:xfrm>
            <a:off x="8836002" y="3831771"/>
            <a:ext cx="751114" cy="1741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8730" y="276225"/>
            <a:ext cx="9774555" cy="736953"/>
          </a:xfrm>
        </p:spPr>
        <p:txBody>
          <a:bodyPr/>
          <a:lstStyle/>
          <a:p>
            <a:r>
              <a:rPr lang="zh-CN" altLang="en-US" sz="4000" dirty="0"/>
              <a:t>研究数据介绍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13179"/>
            <a:ext cx="10515600" cy="2006351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系统中主要的提取和检测位置为头部位置，眼部特征。总体来说是对人脸及人眼位置的检测，因此选择带人眼位置标签的人脸数据集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BioID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该数据集包含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1521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幅分辨率为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384x286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像素的灰度图像，同时有图像中人眼的中心位置标注。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538" y="3238323"/>
            <a:ext cx="8306959" cy="30388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96185" y="2977515"/>
            <a:ext cx="7199630" cy="902335"/>
          </a:xfrm>
        </p:spPr>
        <p:txBody>
          <a:bodyPr>
            <a:noAutofit/>
          </a:bodyPr>
          <a:lstStyle/>
          <a:p>
            <a:r>
              <a:rPr lang="zh-CN" altLang="en-US" sz="6600">
                <a:latin typeface="微软雅黑" panose="020B0503020204020204" charset="-122"/>
                <a:ea typeface="微软雅黑" panose="020B0503020204020204" charset="-122"/>
              </a:rPr>
              <a:t>谢谢！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1_3*i*2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1_3*i*3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1_3*i*4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1_3*i*5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1_3*i*6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1_3*i*7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1_3*i*2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1_3*i*3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1_3*i*4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1_3*i*5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1_3*i*6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1_3*i*7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"/>
  <p:tag name="KSO_WM_UNIT_TYPE" val="m_h_i"/>
  <p:tag name="KSO_WM_UNIT_INDEX" val="1_4_2"/>
  <p:tag name="KSO_WM_UNIT_ID" val="custom1_5*m_h_i*1_4_2"/>
  <p:tag name="KSO_WM_UNIT_LAYERLEVEL" val="1_1_1"/>
  <p:tag name="KSO_WM_DIAGRAM_GROUP_CODE" val="m1-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  <p:tag name="KSO_WM_UNIT_HIGHLIGHT" val="0"/>
  <p:tag name="KSO_WM_UNIT_COMPATIBLE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"/>
  <p:tag name="KSO_WM_UNIT_TYPE" val="m_h_i"/>
  <p:tag name="KSO_WM_UNIT_INDEX" val="1_1_2"/>
  <p:tag name="KSO_WM_UNIT_ID" val="custom1_5*m_h_i*1_1_2"/>
  <p:tag name="KSO_WM_UNIT_LAYERLEVEL" val="1_1_1"/>
  <p:tag name="KSO_WM_DIAGRAM_GROUP_CODE" val="m1-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  <p:tag name="KSO_WM_UNIT_HIGHLIGHT" val="0"/>
  <p:tag name="KSO_WM_UNIT_COMPATIBLE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1_3*i*2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1_3*i*3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1_3*i*4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1_3*i*5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1_3*i*6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6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1_3*i*7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"/>
  <p:tag name="KSO_WM_TAG_VERSION" val="1.0"/>
  <p:tag name="KSO_WM_BEAUTIFY_FLAG" val="#wm#"/>
  <p:tag name="KSO_WM_TEMPLATE_THUMBS_INDEX" val="1、3、4、5、7、9、11、12、15、19、21、24、25、"/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1_3*i*2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1_3*i*3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1_3*i*4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1_3*i*5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1_3*i*6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1_3*i*7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7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1_3*i*2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1_3*i*3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1_3*i*4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1_3*i*5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1_3*i*2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1_3*i*6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6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1_3*i*7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7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1_3*i*2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1_3*i*3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1_3*i*4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1_3*i*5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1_3*i*6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6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1_3*i*7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7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89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8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1_3*i*3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8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1_3*i*4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1_3*i*5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1_3*i*6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1_3*i*7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7"/>
</p:tagLst>
</file>

<file path=ppt/theme/theme1.xml><?xml version="1.0" encoding="utf-8"?>
<a:theme xmlns:a="http://schemas.openxmlformats.org/drawingml/2006/main" name="team report">
  <a:themeElements>
    <a:clrScheme name="自定义 10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95959"/>
      </a:accent1>
      <a:accent2>
        <a:srgbClr val="8496B0"/>
      </a:accent2>
      <a:accent3>
        <a:srgbClr val="D7B5C6"/>
      </a:accent3>
      <a:accent4>
        <a:srgbClr val="BCBCBC"/>
      </a:accent4>
      <a:accent5>
        <a:srgbClr val="034A90"/>
      </a:accent5>
      <a:accent6>
        <a:srgbClr val="595959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635</Words>
  <Application>Microsoft Office PowerPoint</Application>
  <PresentationFormat>宽屏</PresentationFormat>
  <Paragraphs>66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等线</vt:lpstr>
      <vt:lpstr>黑体</vt:lpstr>
      <vt:lpstr>楷体</vt:lpstr>
      <vt:lpstr>宋体</vt:lpstr>
      <vt:lpstr>微软雅黑</vt:lpstr>
      <vt:lpstr>微软雅黑 Light</vt:lpstr>
      <vt:lpstr>Arial</vt:lpstr>
      <vt:lpstr>team report</vt:lpstr>
      <vt:lpstr>基于人脸特征点的疲劳度检测系统</vt:lpstr>
      <vt:lpstr>目录</vt:lpstr>
      <vt:lpstr>研究背景简介</vt:lpstr>
      <vt:lpstr>研究问题定义</vt:lpstr>
      <vt:lpstr>研究问题分析</vt:lpstr>
      <vt:lpstr>研究问题分析</vt:lpstr>
      <vt:lpstr>任务框图分析</vt:lpstr>
      <vt:lpstr>研究数据介绍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基于人脸特征点的疲劳度检测系统</dc:title>
  <dc:creator>机械之心</dc:creator>
  <cp:lastModifiedBy>之心</cp:lastModifiedBy>
  <cp:revision>19</cp:revision>
  <dcterms:created xsi:type="dcterms:W3CDTF">2022-04-15T13:44:00Z</dcterms:created>
  <dcterms:modified xsi:type="dcterms:W3CDTF">2022-04-20T06:58:25Z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2052-11.8.2.8361</vt:lpwstr>
  </property>
</Properties>
</file>