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8" r:id="rId2"/>
    <p:sldId id="280" r:id="rId3"/>
    <p:sldId id="281" r:id="rId4"/>
    <p:sldId id="287" r:id="rId5"/>
    <p:sldId id="290" r:id="rId6"/>
    <p:sldId id="293" r:id="rId7"/>
    <p:sldId id="296" r:id="rId8"/>
    <p:sldId id="294" r:id="rId9"/>
    <p:sldId id="29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71F"/>
    <a:srgbClr val="60A917"/>
    <a:srgbClr val="FA6800"/>
    <a:srgbClr val="1BA1E2"/>
    <a:srgbClr val="070E1F"/>
    <a:srgbClr val="091225"/>
    <a:srgbClr val="0F1E3D"/>
    <a:srgbClr val="0D1A35"/>
    <a:srgbClr val="0D1F35"/>
    <a:srgbClr val="CD2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43" autoAdjust="0"/>
    <p:restoredTop sz="76810" autoAdjust="0"/>
  </p:normalViewPr>
  <p:slideViewPr>
    <p:cSldViewPr>
      <p:cViewPr varScale="1">
        <p:scale>
          <a:sx n="85" d="100"/>
          <a:sy n="85" d="100"/>
        </p:scale>
        <p:origin x="51" y="29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1301-18C9-4CA0-A0BF-791B6E0DDD4D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20BA8-12AF-476D-99B2-894C09A4E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7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58977" y="2259484"/>
            <a:ext cx="109728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392733" y="3716338"/>
            <a:ext cx="9505288" cy="7207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26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10828784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9556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10828784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7230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8304245" y="1628800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8304245" y="3933056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7128792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584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3.7037E-7 L -0.02357 3.7037E-7 " pathEditMode="relative" rAng="0" ptsTypes="AA">
                                      <p:cBhvr>
                                        <p:cTn id="27" dur="1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57 3.7037E-6 L -4.79167E-6 3.7037E-6 " pathEditMode="relative" rAng="0" ptsTypes="AA">
                                      <p:cBhvr>
                                        <p:cTn id="29" dur="1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903 0.00857 " pathEditMode="relative" rAng="0" ptsTypes="AA">
                                      <p:cBhvr>
                                        <p:cTn id="31" dur="9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1.45833E-6 3.7037E-7 L -0.02357 3.7037E-7 " pathEditMode="relative" rAng="0" ptsTypes="AA">
                      <p:cBhvr>
                        <p:cTn dur="12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57 3.7037E-6 L -4.79167E-6 3.7037E-6 " pathEditMode="relative" rAng="0" ptsTypes="AA">
                      <p:cBhvr>
                        <p:cTn dur="11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903 0.00857 " pathEditMode="relative" rAng="0" ptsTypes="AA">
                      <p:cBhvr>
                        <p:cTn dur="9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4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8304245" y="1628800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8304245" y="3933056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FA6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7128792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4251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3.7037E-7 L -0.02357 3.7037E-7 " pathEditMode="relative" rAng="0" ptsTypes="AA">
                                      <p:cBhvr>
                                        <p:cTn id="27" dur="1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57 3.7037E-6 L -4.79167E-6 3.7037E-6 " pathEditMode="relative" rAng="0" ptsTypes="AA">
                                      <p:cBhvr>
                                        <p:cTn id="29" dur="1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903 0.00857 " pathEditMode="relative" rAng="0" ptsTypes="AA">
                                      <p:cBhvr>
                                        <p:cTn id="31" dur="9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1.45833E-6 3.7037E-7 L -0.02357 3.7037E-7 " pathEditMode="relative" rAng="0" ptsTypes="AA">
                      <p:cBhvr>
                        <p:cTn dur="12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57 3.7037E-6 L -4.79167E-6 3.7037E-6 " pathEditMode="relative" rAng="0" ptsTypes="AA">
                      <p:cBhvr>
                        <p:cTn dur="11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903 0.00857 " pathEditMode="relative" rAng="0" ptsTypes="AA">
                      <p:cBhvr>
                        <p:cTn dur="9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4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8304245" y="1628800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8304245" y="3933056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7128792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9360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3.7037E-7 L -0.02357 3.7037E-7 " pathEditMode="relative" rAng="0" ptsTypes="AA">
                                      <p:cBhvr>
                                        <p:cTn id="27" dur="1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57 3.7037E-6 L -4.79167E-6 3.7037E-6 " pathEditMode="relative" rAng="0" ptsTypes="AA">
                                      <p:cBhvr>
                                        <p:cTn id="29" dur="1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903 0.00857 " pathEditMode="relative" rAng="0" ptsTypes="AA">
                                      <p:cBhvr>
                                        <p:cTn id="31" dur="9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1.45833E-6 3.7037E-7 L -0.02357 3.7037E-7 " pathEditMode="relative" rAng="0" ptsTypes="AA">
                      <p:cBhvr>
                        <p:cTn dur="12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57 3.7037E-6 L -4.79167E-6 3.7037E-6 " pathEditMode="relative" rAng="0" ptsTypes="AA">
                      <p:cBhvr>
                        <p:cTn dur="11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903 0.00857 " pathEditMode="relative" rAng="0" ptsTypes="AA">
                      <p:cBhvr>
                        <p:cTn dur="9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4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58977" y="2259484"/>
            <a:ext cx="109728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392733" y="3716338"/>
            <a:ext cx="9505288" cy="7207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158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bg>
      <p:bgPr>
        <a:solidFill>
          <a:srgbClr val="FA6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58977" y="2857500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10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">
    <p:bg>
      <p:bgPr>
        <a:solidFill>
          <a:srgbClr val="60A9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58977" y="2857500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5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">
    <p:bg>
      <p:bgPr>
        <a:solidFill>
          <a:srgbClr val="1BA1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58977" y="2857500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771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58977" y="2857500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974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10828784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48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n>
                  <a:noFill/>
                </a:ln>
                <a:latin typeface="Segoe UI Light" pitchFamily="34" charset="0"/>
              </a:defRPr>
            </a:lvl1pPr>
          </a:lstStyle>
          <a:p>
            <a:r>
              <a:rPr lang="en-US" dirty="0" smtClean="0"/>
              <a:t>Demo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487488" y="2852936"/>
            <a:ext cx="8640960" cy="77809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ln>
                  <a:noFill/>
                </a:ln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algn="ctr"/>
            <a:r>
              <a:rPr lang="en-US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87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FA6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10828784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5100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091225"/>
          </a:fgClr>
          <a:bgClr>
            <a:srgbClr val="070E1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1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59" r:id="rId3"/>
    <p:sldLayoutId id="2147483660" r:id="rId4"/>
    <p:sldLayoutId id="2147483661" r:id="rId5"/>
    <p:sldLayoutId id="2147483666" r:id="rId6"/>
    <p:sldLayoutId id="2147483650" r:id="rId7"/>
    <p:sldLayoutId id="2147483664" r:id="rId8"/>
    <p:sldLayoutId id="2147483656" r:id="rId9"/>
    <p:sldLayoutId id="2147483665" r:id="rId10"/>
    <p:sldLayoutId id="2147483657" r:id="rId11"/>
    <p:sldLayoutId id="2147483652" r:id="rId12"/>
    <p:sldLayoutId id="2147483662" r:id="rId13"/>
    <p:sldLayoutId id="2147483663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808" y="836712"/>
            <a:ext cx="10972800" cy="1656184"/>
          </a:xfrm>
        </p:spPr>
        <p:txBody>
          <a:bodyPr/>
          <a:lstStyle/>
          <a:p>
            <a:r>
              <a:rPr lang="en-US" sz="6600" dirty="0"/>
              <a:t>Prism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Next </a:t>
            </a:r>
            <a:r>
              <a:rPr lang="en-US" dirty="0" smtClean="0"/>
              <a:t>Generation</a:t>
            </a:r>
            <a:r>
              <a:rPr lang="en-GB" sz="4800" dirty="0" smtClean="0"/>
              <a:t/>
            </a:r>
            <a:br>
              <a:rPr lang="en-GB" sz="4800" dirty="0" smtClean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3352" y="2852936"/>
            <a:ext cx="5616624" cy="2304256"/>
          </a:xfrm>
        </p:spPr>
        <p:txBody>
          <a:bodyPr/>
          <a:lstStyle/>
          <a:p>
            <a:pPr algn="l"/>
            <a:r>
              <a:rPr lang="en-US" dirty="0" smtClean="0"/>
              <a:t>Ariel Ben Horesh</a:t>
            </a:r>
          </a:p>
          <a:p>
            <a:pPr algn="l"/>
            <a:r>
              <a:rPr lang="en-US" dirty="0" smtClean="0"/>
              <a:t>Founder, Director of Apps</a:t>
            </a:r>
          </a:p>
          <a:p>
            <a:pPr algn="l"/>
            <a:r>
              <a:rPr lang="en-US" dirty="0" smtClean="0"/>
              <a:t>CodeValue</a:t>
            </a:r>
          </a:p>
          <a:p>
            <a:pPr algn="l"/>
            <a:r>
              <a:rPr lang="en-US" dirty="0" smtClean="0"/>
              <a:t>@</a:t>
            </a:r>
            <a:r>
              <a:rPr lang="en-US" dirty="0" err="1" smtClean="0"/>
              <a:t>arielbh</a:t>
            </a:r>
            <a:endParaRPr lang="en-US" dirty="0" smtClean="0"/>
          </a:p>
          <a:p>
            <a:pPr algn="l"/>
            <a:endParaRPr lang="hr-HR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96927" y="2852936"/>
            <a:ext cx="4959713" cy="230425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Brian Lagunas</a:t>
            </a:r>
          </a:p>
          <a:p>
            <a:pPr algn="l"/>
            <a:r>
              <a:rPr lang="en-US" dirty="0" smtClean="0"/>
              <a:t>Product Manager</a:t>
            </a:r>
          </a:p>
          <a:p>
            <a:pPr algn="l"/>
            <a:r>
              <a:rPr lang="en-US" dirty="0" smtClean="0"/>
              <a:t>Infragistics</a:t>
            </a:r>
          </a:p>
          <a:p>
            <a:pPr algn="l"/>
            <a:r>
              <a:rPr lang="en-US" dirty="0" smtClean="0"/>
              <a:t>@</a:t>
            </a:r>
            <a:r>
              <a:rPr lang="en-US" dirty="0" err="1"/>
              <a:t>BrianLagunas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0852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History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Meet the Team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Going Forward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Preview: Prism for Xamarin Forms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5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Prism (formerly known Composite Application Guidance)</a:t>
            </a:r>
            <a:endParaRPr lang="en-US" dirty="0"/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Developed by Microsoft Patterns and Practices.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First version released at 2008.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Provided support for: WPF, Silverlight, Windows Phone and Windows Store.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Partial support for Windows Universal.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P&amp;P transferred ownership to the community – March 2015.</a:t>
            </a:r>
          </a:p>
          <a:p>
            <a:pPr>
              <a:buClr>
                <a:schemeClr val="bg1"/>
              </a:buClr>
            </a:pPr>
            <a:endParaRPr lang="en-US" dirty="0"/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and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26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Team</a:t>
            </a:r>
            <a:endParaRPr lang="en-US" dirty="0"/>
          </a:p>
        </p:txBody>
      </p:sp>
      <p:pic>
        <p:nvPicPr>
          <p:cNvPr id="2050" name="Picture 2" descr="http://brianlagunas.wpengine.com/wp-content/uploads/2010/03/V__43B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038746"/>
            <a:ext cx="2489457" cy="236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71664" y="908720"/>
            <a:ext cx="3078087" cy="707886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Brian Lagunas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2052" name="Picture 4" descr="Brian No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723" y="2155468"/>
            <a:ext cx="2304255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08564" y="2059950"/>
            <a:ext cx="2671502" cy="707886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Brian Noyes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2054" name="Picture 6" descr="Ariel Ben-Hores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3789040"/>
            <a:ext cx="203835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94390" y="3768003"/>
            <a:ext cx="3670877" cy="1323439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Ariel Ben Horesh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(not a Brian)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56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Forward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</a:t>
            </a:r>
          </a:p>
          <a:p>
            <a:pPr lvl="1"/>
            <a:r>
              <a:rPr lang="en-US" dirty="0" smtClean="0"/>
              <a:t>Prism will focus on delivering best practices and solving common challenges for the range of XAML related technologies:</a:t>
            </a:r>
          </a:p>
          <a:p>
            <a:pPr marL="711450" lvl="1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WPF</a:t>
            </a:r>
          </a:p>
          <a:p>
            <a:pPr marL="711450" lvl="1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Windows Store/Windows Phone (Universal)</a:t>
            </a:r>
          </a:p>
          <a:p>
            <a:pPr marL="711450" lvl="1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Xamarin Forms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6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Forward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</a:t>
            </a:r>
          </a:p>
          <a:p>
            <a:pPr marL="711450" lvl="1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The Team will be managing pull-requests created by the community. (so far we’ve managed around 10 pull-requests created by </a:t>
            </a:r>
            <a:r>
              <a:rPr lang="en-US" smtClean="0"/>
              <a:t>the community).</a:t>
            </a:r>
            <a:endParaRPr lang="en-US" dirty="0" smtClean="0"/>
          </a:p>
          <a:p>
            <a:pPr marL="711450" lvl="1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Setting up advisory board which will meet occasionally to provide feedback and guidance on the direction of the project.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334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Forward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</a:p>
          <a:p>
            <a:pPr marL="711450" lvl="1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Getting the WPF version up to date with the advances of the .NET framework.</a:t>
            </a:r>
          </a:p>
          <a:p>
            <a:pPr marL="711450" lvl="1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Windows 10 AUP support – based on the latest and greatest coming out at BUILD.</a:t>
            </a:r>
          </a:p>
          <a:p>
            <a:pPr marL="711450" lvl="1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 smtClean="0"/>
              <a:t>Xamarin.Forms</a:t>
            </a:r>
            <a:r>
              <a:rPr lang="en-US" dirty="0" smtClean="0"/>
              <a:t> – Enables support of XAML technologies across iOS and Android.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00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Prism for </a:t>
            </a:r>
            <a:r>
              <a:rPr lang="en-US" dirty="0" err="1" smtClean="0"/>
              <a:t>Xamarin.Forms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Demo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2838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Prism is now at the hands of the open source .NET community. The Prism team will manage and maintain the efforts.</a:t>
            </a:r>
          </a:p>
          <a:p>
            <a:r>
              <a:rPr lang="en-US" dirty="0" smtClean="0"/>
              <a:t>However its success is dependent on you.</a:t>
            </a:r>
          </a:p>
          <a:p>
            <a:endParaRPr lang="en-US" dirty="0" smtClean="0"/>
          </a:p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r>
              <a:rPr lang="en-US" dirty="0" smtClean="0"/>
              <a:t>Thank you!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20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anchor="ctr"/>
      <a:lstStyle>
        <a:defPPr algn="ctr">
          <a:defRPr sz="40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1-win8platform.pptx" id="{16664918-F6A6-4CA4-ADF1-9EA3B8635115}" vid="{6DA9D22E-ADE1-468A-87E2-1D55A7A06C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13427</TotalTime>
  <Words>268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Segoe WP</vt:lpstr>
      <vt:lpstr>Office Theme</vt:lpstr>
      <vt:lpstr>Prism  The Next Generation </vt:lpstr>
      <vt:lpstr>Agenda</vt:lpstr>
      <vt:lpstr>History and Context</vt:lpstr>
      <vt:lpstr>Meet the Team</vt:lpstr>
      <vt:lpstr>Going Forward</vt:lpstr>
      <vt:lpstr>Going Forward</vt:lpstr>
      <vt:lpstr>Going Forward</vt:lpstr>
      <vt:lpstr>Prism for Xamarin.Forms Demo</vt:lpstr>
      <vt:lpstr>Summary</vt:lpstr>
    </vt:vector>
  </TitlesOfParts>
  <Company>Scott Logic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Ralic</dc:creator>
  <cp:lastModifiedBy>Ariel Ben Horesh</cp:lastModifiedBy>
  <cp:revision>139</cp:revision>
  <dcterms:created xsi:type="dcterms:W3CDTF">2011-06-17T08:37:44Z</dcterms:created>
  <dcterms:modified xsi:type="dcterms:W3CDTF">2015-04-24T07:14:49Z</dcterms:modified>
</cp:coreProperties>
</file>