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Albert Sans" panose="020B0604020202020204" charset="0"/>
      <p:regular r:id="rId33"/>
      <p:bold r:id="rId34"/>
      <p:italic r:id="rId35"/>
      <p:boldItalic r:id="rId36"/>
    </p:embeddedFont>
    <p:embeddedFont>
      <p:font typeface="Outfit" panose="020B0604020202020204" charset="0"/>
      <p:regular r:id="rId37"/>
      <p:bold r:id="rId38"/>
    </p:embeddedFont>
    <p:embeddedFont>
      <p:font typeface="DM Sans" panose="020B0604020202020204" charset="0"/>
      <p:regular r:id="rId39"/>
      <p:bold r:id="rId40"/>
      <p:italic r:id="rId41"/>
      <p:boldItalic r:id="rId42"/>
    </p:embeddedFont>
    <p:embeddedFont>
      <p:font typeface="PT Sans" panose="020B0604020202020204" charset="0"/>
      <p:regular r:id="rId43"/>
      <p:bold r:id="rId44"/>
      <p:italic r:id="rId45"/>
      <p:boldItalic r:id="rId46"/>
    </p:embeddedFont>
    <p:embeddedFont>
      <p:font typeface="Albert Sans ExtraBold" panose="020B0604020202020204" charset="0"/>
      <p:bold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F5111D-43E4-4D18-9797-2AB4AF600313}">
  <a:tblStyle styleId="{9EF5111D-43E4-4D18-9797-2AB4AF6003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26e86524934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26e86524934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2ca30c1dfe2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2ca30c1dfe2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2ca30c1dfe2_0_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2ca30c1dfe2_0_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26e8652493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26e8652493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26e8652493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26e8652493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6e8652493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26e8652493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26e86524934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26e86524934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26e86524934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26e86524934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26f4af681e5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26f4af681e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6f4af681e5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26f4af681e5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6f4af681e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6f4af681e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26e86524934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26e8652493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248b4f6b5c8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248b4f6b5c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26f4af681e5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26f4af681e5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8"/>
        <p:cNvGrpSpPr/>
        <p:nvPr/>
      </p:nvGrpSpPr>
      <p:grpSpPr>
        <a:xfrm>
          <a:off x="0" y="0"/>
          <a:ext cx="0" cy="0"/>
          <a:chOff x="0" y="0"/>
          <a:chExt cx="0" cy="0"/>
        </a:xfrm>
      </p:grpSpPr>
      <p:sp>
        <p:nvSpPr>
          <p:cNvPr id="1249" name="Google Shape;1249;g26f4af681e5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0" name="Google Shape;1250;g26f4af681e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2c4d8f1e404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2c4d8f1e404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2c4d8f1e404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2c4d8f1e404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2c4d8f1e404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2c4d8f1e404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g26e8652493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2" name="Google Shape;1602;g26e8652493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26e86524934_0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26e86524934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0"/>
        <p:cNvGrpSpPr/>
        <p:nvPr/>
      </p:nvGrpSpPr>
      <p:grpSpPr>
        <a:xfrm>
          <a:off x="0" y="0"/>
          <a:ext cx="0" cy="0"/>
          <a:chOff x="0" y="0"/>
          <a:chExt cx="0" cy="0"/>
        </a:xfrm>
      </p:grpSpPr>
      <p:sp>
        <p:nvSpPr>
          <p:cNvPr id="1721" name="Google Shape;1721;g26e86524934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2" name="Google Shape;1722;g26e86524934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26f4af681e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6f4af681e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3"/>
        <p:cNvGrpSpPr/>
        <p:nvPr/>
      </p:nvGrpSpPr>
      <p:grpSpPr>
        <a:xfrm>
          <a:off x="0" y="0"/>
          <a:ext cx="0" cy="0"/>
          <a:chOff x="0" y="0"/>
          <a:chExt cx="0" cy="0"/>
        </a:xfrm>
      </p:grpSpPr>
      <p:sp>
        <p:nvSpPr>
          <p:cNvPr id="1734" name="Google Shape;1734;g2c4d8f1e404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5" name="Google Shape;1735;g2c4d8f1e404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248b4f6b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248b4f6b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2c4d8f1e40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2c4d8f1e4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2ca30c1df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2ca30c1dfe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g2ca30c1dfe2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5" name="Google Shape;1105;g2ca30c1dfe2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g2ca30c1dfe2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2" name="Google Shape;1112;g2ca30c1dfe2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100" y="787094"/>
            <a:ext cx="4304400" cy="2224500"/>
          </a:xfrm>
          <a:prstGeom prst="rect">
            <a:avLst/>
          </a:prstGeom>
          <a:noFill/>
        </p:spPr>
        <p:txBody>
          <a:bodyPr spcFirstLastPara="1" wrap="square" lIns="91425" tIns="91425" rIns="91425" bIns="91425" anchor="b" anchorCtr="0">
            <a:noAutofit/>
          </a:bodyPr>
          <a:lstStyle>
            <a:lvl1pPr lvl="0" algn="l">
              <a:lnSpc>
                <a:spcPct val="8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20122" y="3030406"/>
            <a:ext cx="4306800" cy="411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grpSp>
        <p:nvGrpSpPr>
          <p:cNvPr id="11" name="Google Shape;11;p2"/>
          <p:cNvGrpSpPr/>
          <p:nvPr/>
        </p:nvGrpSpPr>
        <p:grpSpPr>
          <a:xfrm>
            <a:off x="50" y="3736600"/>
            <a:ext cx="9144000" cy="1407000"/>
            <a:chOff x="50" y="3736600"/>
            <a:chExt cx="9144000" cy="1407000"/>
          </a:xfrm>
        </p:grpSpPr>
        <p:sp>
          <p:nvSpPr>
            <p:cNvPr id="12" name="Google Shape;12;p2"/>
            <p:cNvSpPr/>
            <p:nvPr/>
          </p:nvSpPr>
          <p:spPr>
            <a:xfrm>
              <a:off x="50" y="3736600"/>
              <a:ext cx="9144000" cy="1407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3" name="Google Shape;13;p2"/>
            <p:cNvCxnSpPr/>
            <p:nvPr/>
          </p:nvCxnSpPr>
          <p:spPr>
            <a:xfrm rot="10800000">
              <a:off x="4729275" y="3736600"/>
              <a:ext cx="4205400" cy="0"/>
            </a:xfrm>
            <a:prstGeom prst="straightConnector1">
              <a:avLst/>
            </a:prstGeom>
            <a:noFill/>
            <a:ln w="9525" cap="flat" cmpd="sng">
              <a:solidFill>
                <a:schemeClr val="lt1"/>
              </a:solidFill>
              <a:prstDash val="solid"/>
              <a:round/>
              <a:headEnd type="none" w="med" len="med"/>
              <a:tailEnd type="none" w="med" len="med"/>
            </a:ln>
          </p:spPr>
        </p:cxnSp>
      </p:grpSp>
      <p:grpSp>
        <p:nvGrpSpPr>
          <p:cNvPr id="14" name="Google Shape;14;p2"/>
          <p:cNvGrpSpPr/>
          <p:nvPr/>
        </p:nvGrpSpPr>
        <p:grpSpPr>
          <a:xfrm flipH="1">
            <a:off x="33744" y="2908541"/>
            <a:ext cx="618903" cy="828066"/>
            <a:chOff x="150500" y="3822988"/>
            <a:chExt cx="569630" cy="762141"/>
          </a:xfrm>
        </p:grpSpPr>
        <p:sp>
          <p:nvSpPr>
            <p:cNvPr id="15" name="Google Shape;15;p2"/>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2"/>
        <p:cNvGrpSpPr/>
        <p:nvPr/>
      </p:nvGrpSpPr>
      <p:grpSpPr>
        <a:xfrm>
          <a:off x="0" y="0"/>
          <a:ext cx="0" cy="0"/>
          <a:chOff x="0" y="0"/>
          <a:chExt cx="0" cy="0"/>
        </a:xfrm>
      </p:grpSpPr>
      <p:sp>
        <p:nvSpPr>
          <p:cNvPr id="253" name="Google Shape;253;p11"/>
          <p:cNvSpPr txBox="1">
            <a:spLocks noGrp="1"/>
          </p:cNvSpPr>
          <p:nvPr>
            <p:ph type="title" hasCustomPrompt="1"/>
          </p:nvPr>
        </p:nvSpPr>
        <p:spPr>
          <a:xfrm>
            <a:off x="3954369" y="1689125"/>
            <a:ext cx="4435200" cy="895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4" name="Google Shape;254;p11"/>
          <p:cNvSpPr txBox="1">
            <a:spLocks noGrp="1"/>
          </p:cNvSpPr>
          <p:nvPr>
            <p:ph type="subTitle" idx="1"/>
          </p:nvPr>
        </p:nvSpPr>
        <p:spPr>
          <a:xfrm>
            <a:off x="3952650" y="2509375"/>
            <a:ext cx="44391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5" name="Google Shape;255;p11"/>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256" name="Google Shape;256;p11"/>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257" name="Google Shape;257;p11"/>
          <p:cNvGrpSpPr/>
          <p:nvPr/>
        </p:nvGrpSpPr>
        <p:grpSpPr>
          <a:xfrm>
            <a:off x="8466294" y="3771366"/>
            <a:ext cx="618903" cy="828066"/>
            <a:chOff x="150500" y="3822988"/>
            <a:chExt cx="569630" cy="762141"/>
          </a:xfrm>
        </p:grpSpPr>
        <p:sp>
          <p:nvSpPr>
            <p:cNvPr id="258" name="Google Shape;258;p11"/>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68"/>
        <p:cNvGrpSpPr/>
        <p:nvPr/>
      </p:nvGrpSpPr>
      <p:grpSpPr>
        <a:xfrm>
          <a:off x="0" y="0"/>
          <a:ext cx="0" cy="0"/>
          <a:chOff x="0" y="0"/>
          <a:chExt cx="0" cy="0"/>
        </a:xfrm>
      </p:grpSpPr>
      <p:sp>
        <p:nvSpPr>
          <p:cNvPr id="269" name="Google Shape;269;p13"/>
          <p:cNvSpPr txBox="1">
            <a:spLocks noGrp="1"/>
          </p:cNvSpPr>
          <p:nvPr>
            <p:ph type="title"/>
          </p:nvPr>
        </p:nvSpPr>
        <p:spPr>
          <a:xfrm>
            <a:off x="2167742" y="1217238"/>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0" name="Google Shape;270;p13"/>
          <p:cNvSpPr txBox="1">
            <a:spLocks noGrp="1"/>
          </p:cNvSpPr>
          <p:nvPr>
            <p:ph type="title" idx="2"/>
          </p:nvPr>
        </p:nvSpPr>
        <p:spPr>
          <a:xfrm flipH="1">
            <a:off x="5608667" y="1217238"/>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1" name="Google Shape;271;p13"/>
          <p:cNvSpPr txBox="1">
            <a:spLocks noGrp="1"/>
          </p:cNvSpPr>
          <p:nvPr>
            <p:ph type="title" idx="3" hasCustomPrompt="1"/>
          </p:nvPr>
        </p:nvSpPr>
        <p:spPr>
          <a:xfrm>
            <a:off x="1263733" y="1217238"/>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2" name="Google Shape;272;p13"/>
          <p:cNvSpPr txBox="1">
            <a:spLocks noGrp="1"/>
          </p:cNvSpPr>
          <p:nvPr>
            <p:ph type="title" idx="4" hasCustomPrompt="1"/>
          </p:nvPr>
        </p:nvSpPr>
        <p:spPr>
          <a:xfrm flipH="1">
            <a:off x="4713065" y="1217238"/>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13"/>
          <p:cNvSpPr txBox="1">
            <a:spLocks noGrp="1"/>
          </p:cNvSpPr>
          <p:nvPr>
            <p:ph type="title" idx="5"/>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74" name="Google Shape;274;p13"/>
          <p:cNvSpPr txBox="1">
            <a:spLocks noGrp="1"/>
          </p:cNvSpPr>
          <p:nvPr>
            <p:ph type="title" idx="6"/>
          </p:nvPr>
        </p:nvSpPr>
        <p:spPr>
          <a:xfrm>
            <a:off x="2167742" y="2281050"/>
            <a:ext cx="2271600" cy="759000"/>
          </a:xfrm>
          <a:prstGeom prst="rect">
            <a:avLst/>
          </a:prstGeom>
        </p:spPr>
        <p:txBody>
          <a:bodyPr spcFirstLastPara="1" wrap="square" lIns="91425" tIns="91425" rIns="91425" bIns="91425" anchor="ctr" anchorCtr="0">
            <a:noAutofit/>
          </a:bodyPr>
          <a:lstStyle>
            <a:lvl1pPr lvl="0" algn="l" rtl="0">
              <a:lnSpc>
                <a:spcPct val="115000"/>
              </a:lnSpc>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5" name="Google Shape;275;p13"/>
          <p:cNvSpPr txBox="1">
            <a:spLocks noGrp="1"/>
          </p:cNvSpPr>
          <p:nvPr>
            <p:ph type="title" idx="7"/>
          </p:nvPr>
        </p:nvSpPr>
        <p:spPr>
          <a:xfrm flipH="1">
            <a:off x="5608667" y="3344838"/>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 name="Google Shape;276;p13"/>
          <p:cNvSpPr txBox="1">
            <a:spLocks noGrp="1"/>
          </p:cNvSpPr>
          <p:nvPr>
            <p:ph type="title" idx="8" hasCustomPrompt="1"/>
          </p:nvPr>
        </p:nvSpPr>
        <p:spPr>
          <a:xfrm>
            <a:off x="1263733" y="3344838"/>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 name="Google Shape;277;p13"/>
          <p:cNvSpPr txBox="1">
            <a:spLocks noGrp="1"/>
          </p:cNvSpPr>
          <p:nvPr>
            <p:ph type="title" idx="9" hasCustomPrompt="1"/>
          </p:nvPr>
        </p:nvSpPr>
        <p:spPr>
          <a:xfrm flipH="1">
            <a:off x="4713065" y="3344838"/>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3"/>
          <p:cNvSpPr txBox="1">
            <a:spLocks noGrp="1"/>
          </p:cNvSpPr>
          <p:nvPr>
            <p:ph type="title" idx="13"/>
          </p:nvPr>
        </p:nvSpPr>
        <p:spPr>
          <a:xfrm>
            <a:off x="2167742" y="3344838"/>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9" name="Google Shape;279;p13"/>
          <p:cNvSpPr txBox="1">
            <a:spLocks noGrp="1"/>
          </p:cNvSpPr>
          <p:nvPr>
            <p:ph type="title" idx="14"/>
          </p:nvPr>
        </p:nvSpPr>
        <p:spPr>
          <a:xfrm flipH="1">
            <a:off x="5608667" y="2281050"/>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13"/>
          <p:cNvSpPr txBox="1">
            <a:spLocks noGrp="1"/>
          </p:cNvSpPr>
          <p:nvPr>
            <p:ph type="title" idx="15" hasCustomPrompt="1"/>
          </p:nvPr>
        </p:nvSpPr>
        <p:spPr>
          <a:xfrm>
            <a:off x="1263733" y="2281050"/>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title" idx="16" hasCustomPrompt="1"/>
          </p:nvPr>
        </p:nvSpPr>
        <p:spPr>
          <a:xfrm flipH="1">
            <a:off x="4713065" y="2281050"/>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2" name="Google Shape;282;p13"/>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283" name="Google Shape;283;p13"/>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284" name="Google Shape;284;p13"/>
          <p:cNvGrpSpPr/>
          <p:nvPr/>
        </p:nvGrpSpPr>
        <p:grpSpPr>
          <a:xfrm>
            <a:off x="48994" y="1733850"/>
            <a:ext cx="9499819" cy="2865582"/>
            <a:chOff x="48994" y="1733850"/>
            <a:chExt cx="9499819" cy="2865582"/>
          </a:xfrm>
        </p:grpSpPr>
        <p:grpSp>
          <p:nvGrpSpPr>
            <p:cNvPr id="285" name="Google Shape;285;p13"/>
            <p:cNvGrpSpPr/>
            <p:nvPr/>
          </p:nvGrpSpPr>
          <p:grpSpPr>
            <a:xfrm>
              <a:off x="8424000" y="1733850"/>
              <a:ext cx="1124813" cy="885613"/>
              <a:chOff x="5284625" y="-234825"/>
              <a:chExt cx="1124813" cy="885613"/>
            </a:xfrm>
          </p:grpSpPr>
          <p:sp>
            <p:nvSpPr>
              <p:cNvPr id="286" name="Google Shape;286;p13"/>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49000" y="1966600"/>
              <a:ext cx="569636" cy="387603"/>
              <a:chOff x="6884625" y="563500"/>
              <a:chExt cx="569636" cy="387603"/>
            </a:xfrm>
          </p:grpSpPr>
          <p:sp>
            <p:nvSpPr>
              <p:cNvPr id="310" name="Google Shape;310;p13"/>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3"/>
            <p:cNvGrpSpPr/>
            <p:nvPr/>
          </p:nvGrpSpPr>
          <p:grpSpPr>
            <a:xfrm>
              <a:off x="48994" y="3771366"/>
              <a:ext cx="618903" cy="828066"/>
              <a:chOff x="150500" y="3822988"/>
              <a:chExt cx="569630" cy="762141"/>
            </a:xfrm>
          </p:grpSpPr>
          <p:sp>
            <p:nvSpPr>
              <p:cNvPr id="322" name="Google Shape;322;p13"/>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13"/>
            <p:cNvGrpSpPr/>
            <p:nvPr/>
          </p:nvGrpSpPr>
          <p:grpSpPr>
            <a:xfrm>
              <a:off x="8448900" y="3293930"/>
              <a:ext cx="618900" cy="1305496"/>
              <a:chOff x="-2244625" y="2465880"/>
              <a:chExt cx="618900" cy="1305496"/>
            </a:xfrm>
          </p:grpSpPr>
          <p:sp>
            <p:nvSpPr>
              <p:cNvPr id="332" name="Google Shape;332;p13"/>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38" name="Google Shape;338;p14"/>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339" name="Google Shape;339;p14"/>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340" name="Google Shape;340;p14"/>
          <p:cNvGrpSpPr/>
          <p:nvPr/>
        </p:nvGrpSpPr>
        <p:grpSpPr>
          <a:xfrm flipH="1">
            <a:off x="128575" y="1128050"/>
            <a:ext cx="9490022" cy="3471382"/>
            <a:chOff x="-404825" y="1128050"/>
            <a:chExt cx="9490022" cy="3471382"/>
          </a:xfrm>
        </p:grpSpPr>
        <p:grpSp>
          <p:nvGrpSpPr>
            <p:cNvPr id="341" name="Google Shape;341;p14"/>
            <p:cNvGrpSpPr/>
            <p:nvPr/>
          </p:nvGrpSpPr>
          <p:grpSpPr>
            <a:xfrm>
              <a:off x="-404825" y="1128050"/>
              <a:ext cx="1124813" cy="885613"/>
              <a:chOff x="5284625" y="-234825"/>
              <a:chExt cx="1124813" cy="885613"/>
            </a:xfrm>
          </p:grpSpPr>
          <p:sp>
            <p:nvSpPr>
              <p:cNvPr id="342" name="Google Shape;342;p14"/>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8466294" y="3771366"/>
              <a:ext cx="618903" cy="828066"/>
              <a:chOff x="150500" y="3822988"/>
              <a:chExt cx="569630" cy="762141"/>
            </a:xfrm>
          </p:grpSpPr>
          <p:sp>
            <p:nvSpPr>
              <p:cNvPr id="366" name="Google Shape;366;p14"/>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4"/>
            <p:cNvGrpSpPr/>
            <p:nvPr/>
          </p:nvGrpSpPr>
          <p:grpSpPr>
            <a:xfrm flipH="1">
              <a:off x="101100" y="3293930"/>
              <a:ext cx="618900" cy="1305496"/>
              <a:chOff x="-2244625" y="2465880"/>
              <a:chExt cx="618900" cy="1305496"/>
            </a:xfrm>
          </p:grpSpPr>
          <p:sp>
            <p:nvSpPr>
              <p:cNvPr id="376" name="Google Shape;376;p14"/>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380"/>
        <p:cNvGrpSpPr/>
        <p:nvPr/>
      </p:nvGrpSpPr>
      <p:grpSpPr>
        <a:xfrm>
          <a:off x="0" y="0"/>
          <a:ext cx="0" cy="0"/>
          <a:chOff x="0" y="0"/>
          <a:chExt cx="0" cy="0"/>
        </a:xfrm>
      </p:grpSpPr>
      <p:sp>
        <p:nvSpPr>
          <p:cNvPr id="381" name="Google Shape;381;p15"/>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2" name="Google Shape;382;p15"/>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383" name="Google Shape;383;p15"/>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384" name="Google Shape;384;p15"/>
          <p:cNvGrpSpPr/>
          <p:nvPr/>
        </p:nvGrpSpPr>
        <p:grpSpPr>
          <a:xfrm>
            <a:off x="101094" y="3771366"/>
            <a:ext cx="618903" cy="828066"/>
            <a:chOff x="150500" y="3822988"/>
            <a:chExt cx="569630" cy="762141"/>
          </a:xfrm>
        </p:grpSpPr>
        <p:sp>
          <p:nvSpPr>
            <p:cNvPr id="385" name="Google Shape;385;p15"/>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5"/>
          <p:cNvGrpSpPr/>
          <p:nvPr/>
        </p:nvGrpSpPr>
        <p:grpSpPr>
          <a:xfrm>
            <a:off x="8642300" y="1715050"/>
            <a:ext cx="1124813" cy="885613"/>
            <a:chOff x="5284625" y="-234825"/>
            <a:chExt cx="1124813" cy="885613"/>
          </a:xfrm>
        </p:grpSpPr>
        <p:sp>
          <p:nvSpPr>
            <p:cNvPr id="395" name="Google Shape;395;p15"/>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418"/>
        <p:cNvGrpSpPr/>
        <p:nvPr/>
      </p:nvGrpSpPr>
      <p:grpSpPr>
        <a:xfrm>
          <a:off x="0" y="0"/>
          <a:ext cx="0" cy="0"/>
          <a:chOff x="0" y="0"/>
          <a:chExt cx="0" cy="0"/>
        </a:xfrm>
      </p:grpSpPr>
      <p:sp>
        <p:nvSpPr>
          <p:cNvPr id="419" name="Google Shape;419;p16"/>
          <p:cNvSpPr txBox="1">
            <a:spLocks noGrp="1"/>
          </p:cNvSpPr>
          <p:nvPr>
            <p:ph type="subTitle" idx="1"/>
          </p:nvPr>
        </p:nvSpPr>
        <p:spPr>
          <a:xfrm>
            <a:off x="3473598" y="2083885"/>
            <a:ext cx="4314300" cy="189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
        <p:nvSpPr>
          <p:cNvPr id="420" name="Google Shape;420;p16"/>
          <p:cNvSpPr txBox="1">
            <a:spLocks noGrp="1"/>
          </p:cNvSpPr>
          <p:nvPr>
            <p:ph type="title"/>
          </p:nvPr>
        </p:nvSpPr>
        <p:spPr>
          <a:xfrm>
            <a:off x="3473599" y="1016015"/>
            <a:ext cx="4317300" cy="914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1" name="Google Shape;421;p16"/>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422" name="Google Shape;422;p16"/>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423" name="Google Shape;423;p16"/>
          <p:cNvGrpSpPr/>
          <p:nvPr/>
        </p:nvGrpSpPr>
        <p:grpSpPr>
          <a:xfrm>
            <a:off x="8466294" y="3771366"/>
            <a:ext cx="618903" cy="828066"/>
            <a:chOff x="150500" y="3822988"/>
            <a:chExt cx="569630" cy="762141"/>
          </a:xfrm>
        </p:grpSpPr>
        <p:sp>
          <p:nvSpPr>
            <p:cNvPr id="424" name="Google Shape;424;p16"/>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6"/>
          <p:cNvGrpSpPr/>
          <p:nvPr/>
        </p:nvGrpSpPr>
        <p:grpSpPr>
          <a:xfrm>
            <a:off x="57000" y="2195750"/>
            <a:ext cx="569636" cy="387603"/>
            <a:chOff x="6884625" y="563500"/>
            <a:chExt cx="569636" cy="387603"/>
          </a:xfrm>
        </p:grpSpPr>
        <p:sp>
          <p:nvSpPr>
            <p:cNvPr id="434" name="Google Shape;434;p16"/>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_1_1">
    <p:spTree>
      <p:nvGrpSpPr>
        <p:cNvPr id="1" name="Shape 445"/>
        <p:cNvGrpSpPr/>
        <p:nvPr/>
      </p:nvGrpSpPr>
      <p:grpSpPr>
        <a:xfrm>
          <a:off x="0" y="0"/>
          <a:ext cx="0" cy="0"/>
          <a:chOff x="0" y="0"/>
          <a:chExt cx="0" cy="0"/>
        </a:xfrm>
      </p:grpSpPr>
      <p:sp>
        <p:nvSpPr>
          <p:cNvPr id="446" name="Google Shape;446;p17"/>
          <p:cNvSpPr txBox="1">
            <a:spLocks noGrp="1"/>
          </p:cNvSpPr>
          <p:nvPr>
            <p:ph type="title"/>
          </p:nvPr>
        </p:nvSpPr>
        <p:spPr>
          <a:xfrm>
            <a:off x="3797250" y="3438275"/>
            <a:ext cx="46338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7" name="Google Shape;447;p17"/>
          <p:cNvSpPr txBox="1">
            <a:spLocks noGrp="1"/>
          </p:cNvSpPr>
          <p:nvPr>
            <p:ph type="subTitle" idx="1"/>
          </p:nvPr>
        </p:nvSpPr>
        <p:spPr>
          <a:xfrm>
            <a:off x="3797250" y="3824551"/>
            <a:ext cx="46311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8" name="Google Shape;448;p17"/>
          <p:cNvSpPr>
            <a:spLocks noGrp="1"/>
          </p:cNvSpPr>
          <p:nvPr>
            <p:ph type="pic" idx="2"/>
          </p:nvPr>
        </p:nvSpPr>
        <p:spPr>
          <a:xfrm>
            <a:off x="713225" y="541775"/>
            <a:ext cx="2843700" cy="3789300"/>
          </a:xfrm>
          <a:prstGeom prst="rect">
            <a:avLst/>
          </a:prstGeom>
          <a:noFill/>
          <a:ln w="19050" cap="flat" cmpd="sng">
            <a:solidFill>
              <a:schemeClr val="dk1"/>
            </a:solidFill>
            <a:prstDash val="solid"/>
            <a:round/>
            <a:headEnd type="none" w="sm" len="sm"/>
            <a:tailEnd type="none" w="sm" len="sm"/>
          </a:ln>
        </p:spPr>
      </p:sp>
      <p:sp>
        <p:nvSpPr>
          <p:cNvPr id="449" name="Google Shape;449;p17"/>
          <p:cNvSpPr>
            <a:spLocks noGrp="1"/>
          </p:cNvSpPr>
          <p:nvPr>
            <p:ph type="pic" idx="3"/>
          </p:nvPr>
        </p:nvSpPr>
        <p:spPr>
          <a:xfrm>
            <a:off x="3797225" y="541775"/>
            <a:ext cx="4633800" cy="2817300"/>
          </a:xfrm>
          <a:prstGeom prst="rect">
            <a:avLst/>
          </a:prstGeom>
          <a:noFill/>
          <a:ln w="19050" cap="flat" cmpd="sng">
            <a:solidFill>
              <a:schemeClr val="dk1"/>
            </a:solidFill>
            <a:prstDash val="solid"/>
            <a:round/>
            <a:headEnd type="none" w="sm" len="sm"/>
            <a:tailEnd type="none" w="sm" len="sm"/>
          </a:ln>
        </p:spPr>
      </p:sp>
      <p:sp>
        <p:nvSpPr>
          <p:cNvPr id="450" name="Google Shape;450;p17"/>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451" name="Google Shape;451;p17"/>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452" name="Google Shape;452;p17"/>
          <p:cNvGrpSpPr/>
          <p:nvPr/>
        </p:nvGrpSpPr>
        <p:grpSpPr>
          <a:xfrm>
            <a:off x="8466294" y="3771366"/>
            <a:ext cx="618903" cy="828066"/>
            <a:chOff x="150500" y="3822988"/>
            <a:chExt cx="569630" cy="762141"/>
          </a:xfrm>
        </p:grpSpPr>
        <p:sp>
          <p:nvSpPr>
            <p:cNvPr id="453" name="Google Shape;453;p17"/>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7"/>
          <p:cNvGrpSpPr/>
          <p:nvPr/>
        </p:nvGrpSpPr>
        <p:grpSpPr>
          <a:xfrm>
            <a:off x="57000" y="2195750"/>
            <a:ext cx="569636" cy="387603"/>
            <a:chOff x="6884625" y="563500"/>
            <a:chExt cx="569636" cy="387603"/>
          </a:xfrm>
        </p:grpSpPr>
        <p:sp>
          <p:nvSpPr>
            <p:cNvPr id="463" name="Google Shape;463;p17"/>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474"/>
        <p:cNvGrpSpPr/>
        <p:nvPr/>
      </p:nvGrpSpPr>
      <p:grpSpPr>
        <a:xfrm>
          <a:off x="0" y="0"/>
          <a:ext cx="0" cy="0"/>
          <a:chOff x="0" y="0"/>
          <a:chExt cx="0" cy="0"/>
        </a:xfrm>
      </p:grpSpPr>
      <p:sp>
        <p:nvSpPr>
          <p:cNvPr id="475" name="Google Shape;475;p18"/>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76" name="Google Shape;476;p18"/>
          <p:cNvSpPr txBox="1">
            <a:spLocks noGrp="1"/>
          </p:cNvSpPr>
          <p:nvPr>
            <p:ph type="subTitle" idx="1"/>
          </p:nvPr>
        </p:nvSpPr>
        <p:spPr>
          <a:xfrm>
            <a:off x="1010940" y="2451800"/>
            <a:ext cx="2029800" cy="19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7" name="Google Shape;477;p18"/>
          <p:cNvSpPr txBox="1">
            <a:spLocks noGrp="1"/>
          </p:cNvSpPr>
          <p:nvPr>
            <p:ph type="subTitle" idx="2"/>
          </p:nvPr>
        </p:nvSpPr>
        <p:spPr>
          <a:xfrm>
            <a:off x="3557100" y="2451800"/>
            <a:ext cx="2029800" cy="19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8" name="Google Shape;478;p18"/>
          <p:cNvSpPr txBox="1">
            <a:spLocks noGrp="1"/>
          </p:cNvSpPr>
          <p:nvPr>
            <p:ph type="subTitle" idx="3"/>
          </p:nvPr>
        </p:nvSpPr>
        <p:spPr>
          <a:xfrm>
            <a:off x="6103260" y="2451800"/>
            <a:ext cx="2029800" cy="19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9" name="Google Shape;479;p18"/>
          <p:cNvSpPr txBox="1">
            <a:spLocks noGrp="1"/>
          </p:cNvSpPr>
          <p:nvPr>
            <p:ph type="title" idx="4"/>
          </p:nvPr>
        </p:nvSpPr>
        <p:spPr>
          <a:xfrm>
            <a:off x="1009290" y="2050800"/>
            <a:ext cx="20331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0" name="Google Shape;480;p18"/>
          <p:cNvSpPr txBox="1">
            <a:spLocks noGrp="1"/>
          </p:cNvSpPr>
          <p:nvPr>
            <p:ph type="title" idx="5"/>
          </p:nvPr>
        </p:nvSpPr>
        <p:spPr>
          <a:xfrm>
            <a:off x="3555450" y="2050800"/>
            <a:ext cx="20331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1" name="Google Shape;481;p18"/>
          <p:cNvSpPr txBox="1">
            <a:spLocks noGrp="1"/>
          </p:cNvSpPr>
          <p:nvPr>
            <p:ph type="title" idx="6"/>
          </p:nvPr>
        </p:nvSpPr>
        <p:spPr>
          <a:xfrm>
            <a:off x="6101610" y="2050800"/>
            <a:ext cx="20331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2" name="Google Shape;482;p18"/>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483" name="Google Shape;483;p18"/>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484" name="Google Shape;484;p18"/>
          <p:cNvGrpSpPr/>
          <p:nvPr/>
        </p:nvGrpSpPr>
        <p:grpSpPr>
          <a:xfrm flipH="1">
            <a:off x="52375" y="1128050"/>
            <a:ext cx="9490022" cy="3471382"/>
            <a:chOff x="-404825" y="1128050"/>
            <a:chExt cx="9490022" cy="3471382"/>
          </a:xfrm>
        </p:grpSpPr>
        <p:grpSp>
          <p:nvGrpSpPr>
            <p:cNvPr id="485" name="Google Shape;485;p18"/>
            <p:cNvGrpSpPr/>
            <p:nvPr/>
          </p:nvGrpSpPr>
          <p:grpSpPr>
            <a:xfrm>
              <a:off x="-404825" y="1128050"/>
              <a:ext cx="1124813" cy="885613"/>
              <a:chOff x="5284625" y="-234825"/>
              <a:chExt cx="1124813" cy="885613"/>
            </a:xfrm>
          </p:grpSpPr>
          <p:sp>
            <p:nvSpPr>
              <p:cNvPr id="486" name="Google Shape;486;p18"/>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8"/>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18"/>
            <p:cNvGrpSpPr/>
            <p:nvPr/>
          </p:nvGrpSpPr>
          <p:grpSpPr>
            <a:xfrm>
              <a:off x="8466294" y="3771366"/>
              <a:ext cx="618903" cy="828066"/>
              <a:chOff x="150500" y="3822988"/>
              <a:chExt cx="569630" cy="762141"/>
            </a:xfrm>
          </p:grpSpPr>
          <p:sp>
            <p:nvSpPr>
              <p:cNvPr id="510" name="Google Shape;510;p18"/>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18"/>
            <p:cNvGrpSpPr/>
            <p:nvPr/>
          </p:nvGrpSpPr>
          <p:grpSpPr>
            <a:xfrm flipH="1">
              <a:off x="101100" y="3293930"/>
              <a:ext cx="618900" cy="1305496"/>
              <a:chOff x="-2244625" y="2465880"/>
              <a:chExt cx="618900" cy="1305496"/>
            </a:xfrm>
          </p:grpSpPr>
          <p:sp>
            <p:nvSpPr>
              <p:cNvPr id="520" name="Google Shape;520;p18"/>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24"/>
        <p:cNvGrpSpPr/>
        <p:nvPr/>
      </p:nvGrpSpPr>
      <p:grpSpPr>
        <a:xfrm>
          <a:off x="0" y="0"/>
          <a:ext cx="0" cy="0"/>
          <a:chOff x="0" y="0"/>
          <a:chExt cx="0" cy="0"/>
        </a:xfrm>
      </p:grpSpPr>
      <p:sp>
        <p:nvSpPr>
          <p:cNvPr id="525" name="Google Shape;525;p19"/>
          <p:cNvSpPr txBox="1">
            <a:spLocks noGrp="1"/>
          </p:cNvSpPr>
          <p:nvPr>
            <p:ph type="title"/>
          </p:nvPr>
        </p:nvSpPr>
        <p:spPr>
          <a:xfrm>
            <a:off x="1403488" y="1018875"/>
            <a:ext cx="30168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6" name="Google Shape;526;p19"/>
          <p:cNvSpPr txBox="1">
            <a:spLocks noGrp="1"/>
          </p:cNvSpPr>
          <p:nvPr>
            <p:ph type="subTitle" idx="1"/>
          </p:nvPr>
        </p:nvSpPr>
        <p:spPr>
          <a:xfrm>
            <a:off x="1403489" y="1418382"/>
            <a:ext cx="30168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7" name="Google Shape;527;p19"/>
          <p:cNvSpPr txBox="1">
            <a:spLocks noGrp="1"/>
          </p:cNvSpPr>
          <p:nvPr>
            <p:ph type="title" idx="2"/>
          </p:nvPr>
        </p:nvSpPr>
        <p:spPr>
          <a:xfrm>
            <a:off x="4723704" y="1018875"/>
            <a:ext cx="30168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8" name="Google Shape;528;p19"/>
          <p:cNvSpPr txBox="1">
            <a:spLocks noGrp="1"/>
          </p:cNvSpPr>
          <p:nvPr>
            <p:ph type="subTitle" idx="3"/>
          </p:nvPr>
        </p:nvSpPr>
        <p:spPr>
          <a:xfrm>
            <a:off x="4723700" y="1418382"/>
            <a:ext cx="30168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9" name="Google Shape;529;p19"/>
          <p:cNvSpPr txBox="1">
            <a:spLocks noGrp="1"/>
          </p:cNvSpPr>
          <p:nvPr>
            <p:ph type="title" idx="4"/>
          </p:nvPr>
        </p:nvSpPr>
        <p:spPr>
          <a:xfrm>
            <a:off x="1403488" y="2925098"/>
            <a:ext cx="30117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0" name="Google Shape;530;p19"/>
          <p:cNvSpPr txBox="1">
            <a:spLocks noGrp="1"/>
          </p:cNvSpPr>
          <p:nvPr>
            <p:ph type="subTitle" idx="5"/>
          </p:nvPr>
        </p:nvSpPr>
        <p:spPr>
          <a:xfrm>
            <a:off x="1403488" y="3324599"/>
            <a:ext cx="30168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1" name="Google Shape;531;p19"/>
          <p:cNvSpPr txBox="1">
            <a:spLocks noGrp="1"/>
          </p:cNvSpPr>
          <p:nvPr>
            <p:ph type="title" idx="6"/>
          </p:nvPr>
        </p:nvSpPr>
        <p:spPr>
          <a:xfrm>
            <a:off x="4723704" y="2925098"/>
            <a:ext cx="30168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2" name="Google Shape;532;p19"/>
          <p:cNvSpPr txBox="1">
            <a:spLocks noGrp="1"/>
          </p:cNvSpPr>
          <p:nvPr>
            <p:ph type="subTitle" idx="7"/>
          </p:nvPr>
        </p:nvSpPr>
        <p:spPr>
          <a:xfrm>
            <a:off x="4723712" y="3324599"/>
            <a:ext cx="30168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3" name="Google Shape;533;p19"/>
          <p:cNvSpPr txBox="1">
            <a:spLocks noGrp="1"/>
          </p:cNvSpPr>
          <p:nvPr>
            <p:ph type="title" idx="8"/>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34" name="Google Shape;534;p19"/>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535" name="Google Shape;535;p19"/>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536" name="Google Shape;536;p19"/>
          <p:cNvGrpSpPr/>
          <p:nvPr/>
        </p:nvGrpSpPr>
        <p:grpSpPr>
          <a:xfrm>
            <a:off x="-382587" y="1540825"/>
            <a:ext cx="9467784" cy="3058607"/>
            <a:chOff x="-382587" y="1540825"/>
            <a:chExt cx="9467784" cy="3058607"/>
          </a:xfrm>
        </p:grpSpPr>
        <p:grpSp>
          <p:nvGrpSpPr>
            <p:cNvPr id="537" name="Google Shape;537;p19"/>
            <p:cNvGrpSpPr/>
            <p:nvPr/>
          </p:nvGrpSpPr>
          <p:grpSpPr>
            <a:xfrm>
              <a:off x="8466294" y="3771366"/>
              <a:ext cx="618903" cy="828066"/>
              <a:chOff x="150500" y="3822988"/>
              <a:chExt cx="569630" cy="762141"/>
            </a:xfrm>
          </p:grpSpPr>
          <p:sp>
            <p:nvSpPr>
              <p:cNvPr id="538" name="Google Shape;538;p19"/>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19"/>
            <p:cNvGrpSpPr/>
            <p:nvPr/>
          </p:nvGrpSpPr>
          <p:grpSpPr>
            <a:xfrm flipH="1">
              <a:off x="101100" y="3293930"/>
              <a:ext cx="618900" cy="1305496"/>
              <a:chOff x="-2244625" y="2465880"/>
              <a:chExt cx="618900" cy="1305496"/>
            </a:xfrm>
          </p:grpSpPr>
          <p:sp>
            <p:nvSpPr>
              <p:cNvPr id="548" name="Google Shape;548;p19"/>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9"/>
            <p:cNvGrpSpPr/>
            <p:nvPr/>
          </p:nvGrpSpPr>
          <p:grpSpPr>
            <a:xfrm>
              <a:off x="-382587" y="1540825"/>
              <a:ext cx="1124813" cy="885613"/>
              <a:chOff x="5284625" y="-234825"/>
              <a:chExt cx="1124813" cy="885613"/>
            </a:xfrm>
          </p:grpSpPr>
          <p:sp>
            <p:nvSpPr>
              <p:cNvPr id="553" name="Google Shape;553;p19"/>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76"/>
        <p:cNvGrpSpPr/>
        <p:nvPr/>
      </p:nvGrpSpPr>
      <p:grpSpPr>
        <a:xfrm>
          <a:off x="0" y="0"/>
          <a:ext cx="0" cy="0"/>
          <a:chOff x="0" y="0"/>
          <a:chExt cx="0" cy="0"/>
        </a:xfrm>
      </p:grpSpPr>
      <p:sp>
        <p:nvSpPr>
          <p:cNvPr id="577" name="Google Shape;577;p20"/>
          <p:cNvSpPr txBox="1">
            <a:spLocks noGrp="1"/>
          </p:cNvSpPr>
          <p:nvPr>
            <p:ph type="title"/>
          </p:nvPr>
        </p:nvSpPr>
        <p:spPr>
          <a:xfrm>
            <a:off x="1749407" y="102926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20"/>
          <p:cNvSpPr txBox="1">
            <a:spLocks noGrp="1"/>
          </p:cNvSpPr>
          <p:nvPr>
            <p:ph type="subTitle" idx="1"/>
          </p:nvPr>
        </p:nvSpPr>
        <p:spPr>
          <a:xfrm>
            <a:off x="1749407" y="124078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9" name="Google Shape;579;p20"/>
          <p:cNvSpPr txBox="1">
            <a:spLocks noGrp="1"/>
          </p:cNvSpPr>
          <p:nvPr>
            <p:ph type="title" idx="2"/>
          </p:nvPr>
        </p:nvSpPr>
        <p:spPr>
          <a:xfrm>
            <a:off x="5580688" y="102926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0" name="Google Shape;580;p20"/>
          <p:cNvSpPr txBox="1">
            <a:spLocks noGrp="1"/>
          </p:cNvSpPr>
          <p:nvPr>
            <p:ph type="subTitle" idx="3"/>
          </p:nvPr>
        </p:nvSpPr>
        <p:spPr>
          <a:xfrm>
            <a:off x="5580688" y="124078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1" name="Google Shape;581;p20"/>
          <p:cNvSpPr txBox="1">
            <a:spLocks noGrp="1"/>
          </p:cNvSpPr>
          <p:nvPr>
            <p:ph type="title" idx="4"/>
          </p:nvPr>
        </p:nvSpPr>
        <p:spPr>
          <a:xfrm>
            <a:off x="1749407" y="221195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2" name="Google Shape;582;p20"/>
          <p:cNvSpPr txBox="1">
            <a:spLocks noGrp="1"/>
          </p:cNvSpPr>
          <p:nvPr>
            <p:ph type="subTitle" idx="5"/>
          </p:nvPr>
        </p:nvSpPr>
        <p:spPr>
          <a:xfrm>
            <a:off x="1749407" y="242283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3" name="Google Shape;583;p20"/>
          <p:cNvSpPr txBox="1">
            <a:spLocks noGrp="1"/>
          </p:cNvSpPr>
          <p:nvPr>
            <p:ph type="title" idx="6"/>
          </p:nvPr>
        </p:nvSpPr>
        <p:spPr>
          <a:xfrm>
            <a:off x="5580688" y="221195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4" name="Google Shape;584;p20"/>
          <p:cNvSpPr txBox="1">
            <a:spLocks noGrp="1"/>
          </p:cNvSpPr>
          <p:nvPr>
            <p:ph type="subTitle" idx="7"/>
          </p:nvPr>
        </p:nvSpPr>
        <p:spPr>
          <a:xfrm>
            <a:off x="5580688" y="242283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5" name="Google Shape;585;p20"/>
          <p:cNvSpPr txBox="1">
            <a:spLocks noGrp="1"/>
          </p:cNvSpPr>
          <p:nvPr>
            <p:ph type="title" idx="8"/>
          </p:nvPr>
        </p:nvSpPr>
        <p:spPr>
          <a:xfrm>
            <a:off x="5580688" y="3395801"/>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6" name="Google Shape;586;p20"/>
          <p:cNvSpPr txBox="1">
            <a:spLocks noGrp="1"/>
          </p:cNvSpPr>
          <p:nvPr>
            <p:ph type="subTitle" idx="9"/>
          </p:nvPr>
        </p:nvSpPr>
        <p:spPr>
          <a:xfrm>
            <a:off x="5580688" y="360484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7" name="Google Shape;587;p20"/>
          <p:cNvSpPr txBox="1">
            <a:spLocks noGrp="1"/>
          </p:cNvSpPr>
          <p:nvPr>
            <p:ph type="title" idx="13"/>
          </p:nvPr>
        </p:nvSpPr>
        <p:spPr>
          <a:xfrm>
            <a:off x="1749407" y="3395801"/>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8" name="Google Shape;588;p20"/>
          <p:cNvSpPr txBox="1">
            <a:spLocks noGrp="1"/>
          </p:cNvSpPr>
          <p:nvPr>
            <p:ph type="subTitle" idx="14"/>
          </p:nvPr>
        </p:nvSpPr>
        <p:spPr>
          <a:xfrm>
            <a:off x="1749407" y="360484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9" name="Google Shape;589;p20"/>
          <p:cNvSpPr txBox="1">
            <a:spLocks noGrp="1"/>
          </p:cNvSpPr>
          <p:nvPr>
            <p:ph type="title" idx="15"/>
          </p:nvPr>
        </p:nvSpPr>
        <p:spPr>
          <a:xfrm>
            <a:off x="720000" y="365760"/>
            <a:ext cx="77040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0" name="Google Shape;590;p20"/>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591" name="Google Shape;591;p20"/>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592" name="Google Shape;592;p20"/>
          <p:cNvGrpSpPr/>
          <p:nvPr/>
        </p:nvGrpSpPr>
        <p:grpSpPr>
          <a:xfrm>
            <a:off x="94319" y="3771366"/>
            <a:ext cx="8990878" cy="828066"/>
            <a:chOff x="94319" y="3771366"/>
            <a:chExt cx="8990878" cy="828066"/>
          </a:xfrm>
        </p:grpSpPr>
        <p:grpSp>
          <p:nvGrpSpPr>
            <p:cNvPr id="593" name="Google Shape;593;p20"/>
            <p:cNvGrpSpPr/>
            <p:nvPr/>
          </p:nvGrpSpPr>
          <p:grpSpPr>
            <a:xfrm>
              <a:off x="8466294" y="3771366"/>
              <a:ext cx="618903" cy="828066"/>
              <a:chOff x="150500" y="3822988"/>
              <a:chExt cx="569630" cy="762141"/>
            </a:xfrm>
          </p:grpSpPr>
          <p:sp>
            <p:nvSpPr>
              <p:cNvPr id="594" name="Google Shape;594;p20"/>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20"/>
            <p:cNvGrpSpPr/>
            <p:nvPr/>
          </p:nvGrpSpPr>
          <p:grpSpPr>
            <a:xfrm flipH="1">
              <a:off x="94319" y="3771366"/>
              <a:ext cx="618903" cy="828066"/>
              <a:chOff x="150500" y="3822988"/>
              <a:chExt cx="569630" cy="762141"/>
            </a:xfrm>
          </p:grpSpPr>
          <p:sp>
            <p:nvSpPr>
              <p:cNvPr id="604" name="Google Shape;604;p20"/>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3077250" y="2150750"/>
            <a:ext cx="5320800" cy="1538100"/>
          </a:xfrm>
          <a:prstGeom prst="rect">
            <a:avLst/>
          </a:prstGeom>
          <a:noFill/>
        </p:spPr>
        <p:txBody>
          <a:bodyPr spcFirstLastPara="1" wrap="square" lIns="91425" tIns="91425" rIns="91425" bIns="91425" anchor="b" anchorCtr="0">
            <a:noAutofit/>
          </a:bodyPr>
          <a:lstStyle>
            <a:lvl1pPr lvl="0">
              <a:spcBef>
                <a:spcPts val="0"/>
              </a:spcBef>
              <a:spcAft>
                <a:spcPts val="0"/>
              </a:spcAft>
              <a:buSzPts val="3600"/>
              <a:buNone/>
              <a:defRPr sz="5000" b="1"/>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6" name="Google Shape;26;p3"/>
          <p:cNvSpPr txBox="1">
            <a:spLocks noGrp="1"/>
          </p:cNvSpPr>
          <p:nvPr>
            <p:ph type="title" idx="2" hasCustomPrompt="1"/>
          </p:nvPr>
        </p:nvSpPr>
        <p:spPr>
          <a:xfrm flipH="1">
            <a:off x="5188950" y="790000"/>
            <a:ext cx="1097400" cy="10974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6000"/>
              <a:buNone/>
              <a:defRPr sz="5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flipH="1">
            <a:off x="3078900" y="3713300"/>
            <a:ext cx="53175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3"/>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29" name="Google Shape;29;p3"/>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30" name="Google Shape;30;p3"/>
          <p:cNvGrpSpPr/>
          <p:nvPr/>
        </p:nvGrpSpPr>
        <p:grpSpPr>
          <a:xfrm>
            <a:off x="8430775" y="3293930"/>
            <a:ext cx="618900" cy="1305496"/>
            <a:chOff x="-2244625" y="2465880"/>
            <a:chExt cx="618900" cy="1305496"/>
          </a:xfrm>
        </p:grpSpPr>
        <p:sp>
          <p:nvSpPr>
            <p:cNvPr id="31" name="Google Shape;31;p3"/>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13"/>
        <p:cNvGrpSpPr/>
        <p:nvPr/>
      </p:nvGrpSpPr>
      <p:grpSpPr>
        <a:xfrm>
          <a:off x="0" y="0"/>
          <a:ext cx="0" cy="0"/>
          <a:chOff x="0" y="0"/>
          <a:chExt cx="0" cy="0"/>
        </a:xfrm>
      </p:grpSpPr>
      <p:sp>
        <p:nvSpPr>
          <p:cNvPr id="614" name="Google Shape;614;p21"/>
          <p:cNvSpPr txBox="1">
            <a:spLocks noGrp="1"/>
          </p:cNvSpPr>
          <p:nvPr>
            <p:ph type="title" hasCustomPrompt="1"/>
          </p:nvPr>
        </p:nvSpPr>
        <p:spPr>
          <a:xfrm>
            <a:off x="737700" y="892938"/>
            <a:ext cx="37062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5" name="Google Shape;615;p21"/>
          <p:cNvSpPr txBox="1">
            <a:spLocks noGrp="1"/>
          </p:cNvSpPr>
          <p:nvPr>
            <p:ph type="subTitle" idx="1"/>
          </p:nvPr>
        </p:nvSpPr>
        <p:spPr>
          <a:xfrm>
            <a:off x="738494" y="1478119"/>
            <a:ext cx="37044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16" name="Google Shape;616;p21"/>
          <p:cNvSpPr txBox="1">
            <a:spLocks noGrp="1"/>
          </p:cNvSpPr>
          <p:nvPr>
            <p:ph type="title" idx="2" hasCustomPrompt="1"/>
          </p:nvPr>
        </p:nvSpPr>
        <p:spPr>
          <a:xfrm>
            <a:off x="737700" y="2149087"/>
            <a:ext cx="37062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7" name="Google Shape;617;p21"/>
          <p:cNvSpPr txBox="1">
            <a:spLocks noGrp="1"/>
          </p:cNvSpPr>
          <p:nvPr>
            <p:ph type="subTitle" idx="3"/>
          </p:nvPr>
        </p:nvSpPr>
        <p:spPr>
          <a:xfrm>
            <a:off x="738494" y="2734741"/>
            <a:ext cx="37044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18" name="Google Shape;618;p21"/>
          <p:cNvSpPr txBox="1">
            <a:spLocks noGrp="1"/>
          </p:cNvSpPr>
          <p:nvPr>
            <p:ph type="title" idx="4" hasCustomPrompt="1"/>
          </p:nvPr>
        </p:nvSpPr>
        <p:spPr>
          <a:xfrm>
            <a:off x="737700" y="3405235"/>
            <a:ext cx="37062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9" name="Google Shape;619;p21"/>
          <p:cNvSpPr txBox="1">
            <a:spLocks noGrp="1"/>
          </p:cNvSpPr>
          <p:nvPr>
            <p:ph type="subTitle" idx="5"/>
          </p:nvPr>
        </p:nvSpPr>
        <p:spPr>
          <a:xfrm>
            <a:off x="738494" y="3991362"/>
            <a:ext cx="37044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620" name="Google Shape;620;p21"/>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621" name="Google Shape;621;p21"/>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622" name="Google Shape;622;p21"/>
          <p:cNvGrpSpPr/>
          <p:nvPr/>
        </p:nvGrpSpPr>
        <p:grpSpPr>
          <a:xfrm flipH="1">
            <a:off x="101100" y="3293930"/>
            <a:ext cx="618900" cy="1305496"/>
            <a:chOff x="-2244625" y="2465880"/>
            <a:chExt cx="618900" cy="1305496"/>
          </a:xfrm>
        </p:grpSpPr>
        <p:sp>
          <p:nvSpPr>
            <p:cNvPr id="623" name="Google Shape;623;p21"/>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627"/>
        <p:cNvGrpSpPr/>
        <p:nvPr/>
      </p:nvGrpSpPr>
      <p:grpSpPr>
        <a:xfrm>
          <a:off x="0" y="0"/>
          <a:ext cx="0" cy="0"/>
          <a:chOff x="0" y="0"/>
          <a:chExt cx="0" cy="0"/>
        </a:xfrm>
      </p:grpSpPr>
      <p:sp>
        <p:nvSpPr>
          <p:cNvPr id="628" name="Google Shape;628;p22"/>
          <p:cNvSpPr txBox="1">
            <a:spLocks noGrp="1"/>
          </p:cNvSpPr>
          <p:nvPr>
            <p:ph type="title"/>
          </p:nvPr>
        </p:nvSpPr>
        <p:spPr>
          <a:xfrm>
            <a:off x="953250" y="576050"/>
            <a:ext cx="4445400" cy="9516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3000"/>
              <a:buNone/>
              <a:defRPr sz="68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9" name="Google Shape;629;p22"/>
          <p:cNvSpPr txBox="1">
            <a:spLocks noGrp="1"/>
          </p:cNvSpPr>
          <p:nvPr>
            <p:ph type="subTitle" idx="1"/>
          </p:nvPr>
        </p:nvSpPr>
        <p:spPr>
          <a:xfrm>
            <a:off x="953250" y="1598399"/>
            <a:ext cx="4448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0" name="Google Shape;630;p22"/>
          <p:cNvSpPr txBox="1"/>
          <p:nvPr/>
        </p:nvSpPr>
        <p:spPr>
          <a:xfrm>
            <a:off x="953250" y="3377750"/>
            <a:ext cx="408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Outfit"/>
                <a:ea typeface="Outfit"/>
                <a:cs typeface="Outfit"/>
                <a:sym typeface="Outfit"/>
              </a:rPr>
              <a:t>CREDITS: This presentation template was created by </a:t>
            </a:r>
            <a:r>
              <a:rPr lang="en" sz="1000" b="1" u="sng">
                <a:solidFill>
                  <a:schemeClr val="lt1"/>
                </a:solidFill>
                <a:latin typeface="Outfit"/>
                <a:ea typeface="Outfit"/>
                <a:cs typeface="Outfit"/>
                <a:sym typeface="Outfit"/>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a:solidFill>
                  <a:schemeClr val="lt1"/>
                </a:solidFill>
                <a:latin typeface="Outfit"/>
                <a:ea typeface="Outfit"/>
                <a:cs typeface="Outfit"/>
                <a:sym typeface="Outfit"/>
              </a:rPr>
              <a:t>, including icons by </a:t>
            </a:r>
            <a:r>
              <a:rPr lang="en" sz="1000" b="1" u="sng">
                <a:solidFill>
                  <a:schemeClr val="lt1"/>
                </a:solidFill>
                <a:latin typeface="Outfit"/>
                <a:ea typeface="Outfit"/>
                <a:cs typeface="Outfit"/>
                <a:sym typeface="Outfit"/>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lt1"/>
                </a:solidFill>
                <a:latin typeface="Outfit"/>
                <a:ea typeface="Outfit"/>
                <a:cs typeface="Outfit"/>
                <a:sym typeface="Outfit"/>
              </a:rPr>
              <a:t>, infographics &amp; images by </a:t>
            </a:r>
            <a:r>
              <a:rPr lang="en" sz="1000" b="1" u="sng">
                <a:solidFill>
                  <a:schemeClr val="lt1"/>
                </a:solidFill>
                <a:latin typeface="Outfit"/>
                <a:ea typeface="Outfit"/>
                <a:cs typeface="Outfit"/>
                <a:sym typeface="Outfit"/>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endParaRPr sz="1000" b="1" u="sng">
              <a:solidFill>
                <a:schemeClr val="lt1"/>
              </a:solidFill>
              <a:latin typeface="Outfit"/>
              <a:ea typeface="Outfit"/>
              <a:cs typeface="Outfit"/>
              <a:sym typeface="Outfit"/>
            </a:endParaRPr>
          </a:p>
        </p:txBody>
      </p:sp>
      <p:sp>
        <p:nvSpPr>
          <p:cNvPr id="631" name="Google Shape;631;p22"/>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632" name="Google Shape;632;p22"/>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633" name="Google Shape;633;p22"/>
          <p:cNvGrpSpPr/>
          <p:nvPr/>
        </p:nvGrpSpPr>
        <p:grpSpPr>
          <a:xfrm>
            <a:off x="-404825" y="1128050"/>
            <a:ext cx="9490022" cy="3471382"/>
            <a:chOff x="-404825" y="1128050"/>
            <a:chExt cx="9490022" cy="3471382"/>
          </a:xfrm>
        </p:grpSpPr>
        <p:grpSp>
          <p:nvGrpSpPr>
            <p:cNvPr id="634" name="Google Shape;634;p22"/>
            <p:cNvGrpSpPr/>
            <p:nvPr/>
          </p:nvGrpSpPr>
          <p:grpSpPr>
            <a:xfrm>
              <a:off x="-404825" y="1128050"/>
              <a:ext cx="1124813" cy="885613"/>
              <a:chOff x="5284625" y="-234825"/>
              <a:chExt cx="1124813" cy="885613"/>
            </a:xfrm>
          </p:grpSpPr>
          <p:sp>
            <p:nvSpPr>
              <p:cNvPr id="635" name="Google Shape;635;p22"/>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2"/>
            <p:cNvGrpSpPr/>
            <p:nvPr/>
          </p:nvGrpSpPr>
          <p:grpSpPr>
            <a:xfrm>
              <a:off x="8466294" y="3771366"/>
              <a:ext cx="618903" cy="828066"/>
              <a:chOff x="150500" y="3822988"/>
              <a:chExt cx="569630" cy="762141"/>
            </a:xfrm>
          </p:grpSpPr>
          <p:sp>
            <p:nvSpPr>
              <p:cNvPr id="659" name="Google Shape;659;p22"/>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2"/>
            <p:cNvGrpSpPr/>
            <p:nvPr/>
          </p:nvGrpSpPr>
          <p:grpSpPr>
            <a:xfrm flipH="1">
              <a:off x="101100" y="3293930"/>
              <a:ext cx="618900" cy="1305496"/>
              <a:chOff x="-2244625" y="2465880"/>
              <a:chExt cx="618900" cy="1305496"/>
            </a:xfrm>
          </p:grpSpPr>
          <p:sp>
            <p:nvSpPr>
              <p:cNvPr id="669" name="Google Shape;669;p22"/>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73"/>
        <p:cNvGrpSpPr/>
        <p:nvPr/>
      </p:nvGrpSpPr>
      <p:grpSpPr>
        <a:xfrm>
          <a:off x="0" y="0"/>
          <a:ext cx="0" cy="0"/>
          <a:chOff x="0" y="0"/>
          <a:chExt cx="0" cy="0"/>
        </a:xfrm>
      </p:grpSpPr>
      <p:sp>
        <p:nvSpPr>
          <p:cNvPr id="674" name="Google Shape;674;p23"/>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675" name="Google Shape;675;p23"/>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676" name="Google Shape;676;p23"/>
          <p:cNvGrpSpPr/>
          <p:nvPr/>
        </p:nvGrpSpPr>
        <p:grpSpPr>
          <a:xfrm flipH="1">
            <a:off x="52375" y="1128050"/>
            <a:ext cx="9490022" cy="3471382"/>
            <a:chOff x="-404825" y="1128050"/>
            <a:chExt cx="9490022" cy="3471382"/>
          </a:xfrm>
        </p:grpSpPr>
        <p:grpSp>
          <p:nvGrpSpPr>
            <p:cNvPr id="677" name="Google Shape;677;p23"/>
            <p:cNvGrpSpPr/>
            <p:nvPr/>
          </p:nvGrpSpPr>
          <p:grpSpPr>
            <a:xfrm>
              <a:off x="-404825" y="1128050"/>
              <a:ext cx="1124813" cy="885613"/>
              <a:chOff x="5284625" y="-234825"/>
              <a:chExt cx="1124813" cy="885613"/>
            </a:xfrm>
          </p:grpSpPr>
          <p:sp>
            <p:nvSpPr>
              <p:cNvPr id="678" name="Google Shape;678;p23"/>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23"/>
            <p:cNvGrpSpPr/>
            <p:nvPr/>
          </p:nvGrpSpPr>
          <p:grpSpPr>
            <a:xfrm>
              <a:off x="8466294" y="3771366"/>
              <a:ext cx="618903" cy="828066"/>
              <a:chOff x="150500" y="3822988"/>
              <a:chExt cx="569630" cy="762141"/>
            </a:xfrm>
          </p:grpSpPr>
          <p:sp>
            <p:nvSpPr>
              <p:cNvPr id="702" name="Google Shape;702;p23"/>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23"/>
            <p:cNvGrpSpPr/>
            <p:nvPr/>
          </p:nvGrpSpPr>
          <p:grpSpPr>
            <a:xfrm flipH="1">
              <a:off x="101100" y="3293930"/>
              <a:ext cx="618900" cy="1305496"/>
              <a:chOff x="-2244625" y="2465880"/>
              <a:chExt cx="618900" cy="1305496"/>
            </a:xfrm>
          </p:grpSpPr>
          <p:sp>
            <p:nvSpPr>
              <p:cNvPr id="712" name="Google Shape;712;p23"/>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16"/>
        <p:cNvGrpSpPr/>
        <p:nvPr/>
      </p:nvGrpSpPr>
      <p:grpSpPr>
        <a:xfrm>
          <a:off x="0" y="0"/>
          <a:ext cx="0" cy="0"/>
          <a:chOff x="0" y="0"/>
          <a:chExt cx="0" cy="0"/>
        </a:xfrm>
      </p:grpSpPr>
      <p:sp>
        <p:nvSpPr>
          <p:cNvPr id="717" name="Google Shape;717;p24"/>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grpSp>
        <p:nvGrpSpPr>
          <p:cNvPr id="718" name="Google Shape;718;p24"/>
          <p:cNvGrpSpPr/>
          <p:nvPr/>
        </p:nvGrpSpPr>
        <p:grpSpPr>
          <a:xfrm>
            <a:off x="-404825" y="1128050"/>
            <a:ext cx="9490022" cy="3471382"/>
            <a:chOff x="-404825" y="1128050"/>
            <a:chExt cx="9490022" cy="3471382"/>
          </a:xfrm>
        </p:grpSpPr>
        <p:grpSp>
          <p:nvGrpSpPr>
            <p:cNvPr id="719" name="Google Shape;719;p24"/>
            <p:cNvGrpSpPr/>
            <p:nvPr/>
          </p:nvGrpSpPr>
          <p:grpSpPr>
            <a:xfrm>
              <a:off x="-404825" y="1128050"/>
              <a:ext cx="1124813" cy="885613"/>
              <a:chOff x="5284625" y="-234825"/>
              <a:chExt cx="1124813" cy="885613"/>
            </a:xfrm>
          </p:grpSpPr>
          <p:sp>
            <p:nvSpPr>
              <p:cNvPr id="720" name="Google Shape;720;p24"/>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4"/>
            <p:cNvGrpSpPr/>
            <p:nvPr/>
          </p:nvGrpSpPr>
          <p:grpSpPr>
            <a:xfrm>
              <a:off x="8466294" y="3771366"/>
              <a:ext cx="618903" cy="828066"/>
              <a:chOff x="150500" y="3822988"/>
              <a:chExt cx="569630" cy="762141"/>
            </a:xfrm>
          </p:grpSpPr>
          <p:sp>
            <p:nvSpPr>
              <p:cNvPr id="744" name="Google Shape;744;p24"/>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24"/>
            <p:cNvGrpSpPr/>
            <p:nvPr/>
          </p:nvGrpSpPr>
          <p:grpSpPr>
            <a:xfrm flipH="1">
              <a:off x="101100" y="3293930"/>
              <a:ext cx="618900" cy="1305496"/>
              <a:chOff x="-2244625" y="2465880"/>
              <a:chExt cx="618900" cy="1305496"/>
            </a:xfrm>
          </p:grpSpPr>
          <p:sp>
            <p:nvSpPr>
              <p:cNvPr id="754" name="Google Shape;754;p24"/>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58" name="Google Shape;758;p24"/>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37" name="Google Shape;37;p4"/>
          <p:cNvSpPr txBox="1">
            <a:spLocks noGrp="1"/>
          </p:cNvSpPr>
          <p:nvPr>
            <p:ph type="body" idx="1"/>
          </p:nvPr>
        </p:nvSpPr>
        <p:spPr>
          <a:xfrm>
            <a:off x="716900" y="1128049"/>
            <a:ext cx="7704000" cy="365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38" name="Google Shape;38;p4"/>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39" name="Google Shape;39;p4"/>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40" name="Google Shape;40;p4"/>
          <p:cNvGrpSpPr/>
          <p:nvPr/>
        </p:nvGrpSpPr>
        <p:grpSpPr>
          <a:xfrm>
            <a:off x="-404825" y="1128050"/>
            <a:ext cx="9490022" cy="3471382"/>
            <a:chOff x="-404825" y="1128050"/>
            <a:chExt cx="9490022" cy="3471382"/>
          </a:xfrm>
        </p:grpSpPr>
        <p:grpSp>
          <p:nvGrpSpPr>
            <p:cNvPr id="41" name="Google Shape;41;p4"/>
            <p:cNvGrpSpPr/>
            <p:nvPr/>
          </p:nvGrpSpPr>
          <p:grpSpPr>
            <a:xfrm>
              <a:off x="-404825" y="1128050"/>
              <a:ext cx="1124813" cy="885613"/>
              <a:chOff x="5284625" y="-234825"/>
              <a:chExt cx="1124813" cy="885613"/>
            </a:xfrm>
          </p:grpSpPr>
          <p:sp>
            <p:nvSpPr>
              <p:cNvPr id="42" name="Google Shape;42;p4"/>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4"/>
            <p:cNvGrpSpPr/>
            <p:nvPr/>
          </p:nvGrpSpPr>
          <p:grpSpPr>
            <a:xfrm flipH="1">
              <a:off x="101100" y="3293930"/>
              <a:ext cx="618900" cy="1305496"/>
              <a:chOff x="-2244625" y="2465880"/>
              <a:chExt cx="618900" cy="1305496"/>
            </a:xfrm>
          </p:grpSpPr>
          <p:sp>
            <p:nvSpPr>
              <p:cNvPr id="66" name="Google Shape;66;p4"/>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8466294" y="3771366"/>
              <a:ext cx="618903" cy="828066"/>
              <a:chOff x="150500" y="3822988"/>
              <a:chExt cx="569630" cy="762141"/>
            </a:xfrm>
          </p:grpSpPr>
          <p:sp>
            <p:nvSpPr>
              <p:cNvPr id="71" name="Google Shape;71;p4"/>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191445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5"/>
          <p:cNvSpPr txBox="1">
            <a:spLocks noGrp="1"/>
          </p:cNvSpPr>
          <p:nvPr>
            <p:ph type="title" idx="2"/>
          </p:nvPr>
        </p:nvSpPr>
        <p:spPr>
          <a:xfrm>
            <a:off x="480960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5"/>
          <p:cNvSpPr txBox="1">
            <a:spLocks noGrp="1"/>
          </p:cNvSpPr>
          <p:nvPr>
            <p:ph type="subTitle" idx="1"/>
          </p:nvPr>
        </p:nvSpPr>
        <p:spPr>
          <a:xfrm>
            <a:off x="4809600" y="2490350"/>
            <a:ext cx="2420100" cy="15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 name="Google Shape;84;p5"/>
          <p:cNvSpPr txBox="1">
            <a:spLocks noGrp="1"/>
          </p:cNvSpPr>
          <p:nvPr>
            <p:ph type="subTitle" idx="3"/>
          </p:nvPr>
        </p:nvSpPr>
        <p:spPr>
          <a:xfrm>
            <a:off x="1914300" y="2490350"/>
            <a:ext cx="2420400" cy="15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 name="Google Shape;85;p5"/>
          <p:cNvSpPr txBox="1">
            <a:spLocks noGrp="1"/>
          </p:cNvSpPr>
          <p:nvPr>
            <p:ph type="title" idx="4"/>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86" name="Google Shape;86;p5"/>
          <p:cNvGrpSpPr/>
          <p:nvPr/>
        </p:nvGrpSpPr>
        <p:grpSpPr>
          <a:xfrm>
            <a:off x="101100" y="1921825"/>
            <a:ext cx="8984097" cy="2677607"/>
            <a:chOff x="101100" y="1921825"/>
            <a:chExt cx="8984097" cy="2677607"/>
          </a:xfrm>
        </p:grpSpPr>
        <p:grpSp>
          <p:nvGrpSpPr>
            <p:cNvPr id="87" name="Google Shape;87;p5"/>
            <p:cNvGrpSpPr/>
            <p:nvPr/>
          </p:nvGrpSpPr>
          <p:grpSpPr>
            <a:xfrm>
              <a:off x="150813" y="1921825"/>
              <a:ext cx="1124813" cy="885613"/>
              <a:chOff x="5284625" y="-234825"/>
              <a:chExt cx="1124813" cy="885613"/>
            </a:xfrm>
          </p:grpSpPr>
          <p:sp>
            <p:nvSpPr>
              <p:cNvPr id="88" name="Google Shape;88;p5"/>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5"/>
            <p:cNvGrpSpPr/>
            <p:nvPr/>
          </p:nvGrpSpPr>
          <p:grpSpPr>
            <a:xfrm flipH="1">
              <a:off x="101100" y="3293930"/>
              <a:ext cx="618900" cy="1305496"/>
              <a:chOff x="-2244625" y="2465880"/>
              <a:chExt cx="618900" cy="1305496"/>
            </a:xfrm>
          </p:grpSpPr>
          <p:sp>
            <p:nvSpPr>
              <p:cNvPr id="112" name="Google Shape;112;p5"/>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5"/>
            <p:cNvGrpSpPr/>
            <p:nvPr/>
          </p:nvGrpSpPr>
          <p:grpSpPr>
            <a:xfrm>
              <a:off x="8466294" y="3771366"/>
              <a:ext cx="618903" cy="828066"/>
              <a:chOff x="150500" y="3822988"/>
              <a:chExt cx="569630" cy="762141"/>
            </a:xfrm>
          </p:grpSpPr>
          <p:sp>
            <p:nvSpPr>
              <p:cNvPr id="117" name="Google Shape;117;p5"/>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 name="Google Shape;126;p5"/>
          <p:cNvGrpSpPr/>
          <p:nvPr/>
        </p:nvGrpSpPr>
        <p:grpSpPr>
          <a:xfrm>
            <a:off x="50" y="4594900"/>
            <a:ext cx="9144000" cy="548700"/>
            <a:chOff x="50" y="4594900"/>
            <a:chExt cx="9144000" cy="548700"/>
          </a:xfrm>
        </p:grpSpPr>
        <p:sp>
          <p:nvSpPr>
            <p:cNvPr id="127" name="Google Shape;127;p5"/>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28" name="Google Shape;128;p5"/>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131" name="Google Shape;131;p6"/>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32" name="Google Shape;132;p6"/>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133" name="Google Shape;133;p6"/>
          <p:cNvGrpSpPr/>
          <p:nvPr/>
        </p:nvGrpSpPr>
        <p:grpSpPr>
          <a:xfrm>
            <a:off x="-557225" y="1128050"/>
            <a:ext cx="9642422" cy="3471382"/>
            <a:chOff x="-557225" y="1128050"/>
            <a:chExt cx="9642422" cy="3471382"/>
          </a:xfrm>
        </p:grpSpPr>
        <p:grpSp>
          <p:nvGrpSpPr>
            <p:cNvPr id="134" name="Google Shape;134;p6"/>
            <p:cNvGrpSpPr/>
            <p:nvPr/>
          </p:nvGrpSpPr>
          <p:grpSpPr>
            <a:xfrm>
              <a:off x="-557225" y="1128050"/>
              <a:ext cx="1124813" cy="885613"/>
              <a:chOff x="5284625" y="-234825"/>
              <a:chExt cx="1124813" cy="885613"/>
            </a:xfrm>
          </p:grpSpPr>
          <p:sp>
            <p:nvSpPr>
              <p:cNvPr id="135" name="Google Shape;135;p6"/>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6"/>
            <p:cNvGrpSpPr/>
            <p:nvPr/>
          </p:nvGrpSpPr>
          <p:grpSpPr>
            <a:xfrm>
              <a:off x="8466294" y="3771366"/>
              <a:ext cx="618903" cy="828066"/>
              <a:chOff x="150500" y="3822988"/>
              <a:chExt cx="569630" cy="762141"/>
            </a:xfrm>
          </p:grpSpPr>
          <p:sp>
            <p:nvSpPr>
              <p:cNvPr id="159" name="Google Shape;159;p6"/>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6"/>
            <p:cNvGrpSpPr/>
            <p:nvPr/>
          </p:nvGrpSpPr>
          <p:grpSpPr>
            <a:xfrm flipH="1">
              <a:off x="101100" y="3293930"/>
              <a:ext cx="618900" cy="1305496"/>
              <a:chOff x="-2244625" y="2465880"/>
              <a:chExt cx="618900" cy="1305496"/>
            </a:xfrm>
          </p:grpSpPr>
          <p:sp>
            <p:nvSpPr>
              <p:cNvPr id="169" name="Google Shape;169;p6"/>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7"/>
          <p:cNvSpPr txBox="1">
            <a:spLocks noGrp="1"/>
          </p:cNvSpPr>
          <p:nvPr>
            <p:ph type="body" idx="1"/>
          </p:nvPr>
        </p:nvSpPr>
        <p:spPr>
          <a:xfrm flipH="1">
            <a:off x="3910813" y="1677875"/>
            <a:ext cx="4437000" cy="2180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AutoNum type="arabicPeriod"/>
              <a:defRPr/>
            </a:lvl1pPr>
            <a:lvl2pPr marL="914400" lvl="1" indent="-330200" rtl="0">
              <a:lnSpc>
                <a:spcPct val="100000"/>
              </a:lnSpc>
              <a:spcBef>
                <a:spcPts val="0"/>
              </a:spcBef>
              <a:spcAft>
                <a:spcPts val="0"/>
              </a:spcAft>
              <a:buSzPts val="1600"/>
              <a:buFont typeface="Nunito Light"/>
              <a:buAutoNum type="alphaLcPeriod"/>
              <a:defRPr/>
            </a:lvl2pPr>
            <a:lvl3pPr marL="1371600" lvl="2" indent="-323850" rtl="0">
              <a:lnSpc>
                <a:spcPct val="100000"/>
              </a:lnSpc>
              <a:spcBef>
                <a:spcPts val="1600"/>
              </a:spcBef>
              <a:spcAft>
                <a:spcPts val="0"/>
              </a:spcAft>
              <a:buSzPts val="1500"/>
              <a:buFont typeface="Nunito Light"/>
              <a:buAutoNum type="romanLcPeriod"/>
              <a:defRPr/>
            </a:lvl3pPr>
            <a:lvl4pPr marL="1828800" lvl="3" indent="-323850" rtl="0">
              <a:lnSpc>
                <a:spcPct val="100000"/>
              </a:lnSpc>
              <a:spcBef>
                <a:spcPts val="1600"/>
              </a:spcBef>
              <a:spcAft>
                <a:spcPts val="0"/>
              </a:spcAft>
              <a:buSzPts val="1500"/>
              <a:buFont typeface="Nunito Light"/>
              <a:buAutoNum type="arabicPeriod"/>
              <a:defRPr/>
            </a:lvl4pPr>
            <a:lvl5pPr marL="2286000" lvl="4" indent="-304800" rtl="0">
              <a:lnSpc>
                <a:spcPct val="100000"/>
              </a:lnSpc>
              <a:spcBef>
                <a:spcPts val="1600"/>
              </a:spcBef>
              <a:spcAft>
                <a:spcPts val="0"/>
              </a:spcAft>
              <a:buSzPts val="1200"/>
              <a:buFont typeface="Nunito Light"/>
              <a:buAutoNum type="alphaLcPeriod"/>
              <a:defRPr/>
            </a:lvl5pPr>
            <a:lvl6pPr marL="2743200" lvl="5" indent="-304800" rtl="0">
              <a:lnSpc>
                <a:spcPct val="100000"/>
              </a:lnSpc>
              <a:spcBef>
                <a:spcPts val="1600"/>
              </a:spcBef>
              <a:spcAft>
                <a:spcPts val="0"/>
              </a:spcAft>
              <a:buSzPts val="1200"/>
              <a:buFont typeface="Nunito Light"/>
              <a:buAutoNum type="romanLcPeriod"/>
              <a:defRPr/>
            </a:lvl6pPr>
            <a:lvl7pPr marL="3200400" lvl="6" indent="-311150" rtl="0">
              <a:lnSpc>
                <a:spcPct val="100000"/>
              </a:lnSpc>
              <a:spcBef>
                <a:spcPts val="1600"/>
              </a:spcBef>
              <a:spcAft>
                <a:spcPts val="0"/>
              </a:spcAft>
              <a:buSzPts val="1300"/>
              <a:buFont typeface="Nunito Light"/>
              <a:buAutoNum type="arabicPeriod"/>
              <a:defRPr/>
            </a:lvl7pPr>
            <a:lvl8pPr marL="3657600" lvl="7" indent="-311150" rtl="0">
              <a:lnSpc>
                <a:spcPct val="100000"/>
              </a:lnSpc>
              <a:spcBef>
                <a:spcPts val="1600"/>
              </a:spcBef>
              <a:spcAft>
                <a:spcPts val="0"/>
              </a:spcAft>
              <a:buSzPts val="1300"/>
              <a:buFont typeface="Nunito Light"/>
              <a:buAutoNum type="alphaLcPeriod"/>
              <a:defRPr/>
            </a:lvl8pPr>
            <a:lvl9pPr marL="4114800" lvl="8" indent="-304800" rtl="0">
              <a:lnSpc>
                <a:spcPct val="100000"/>
              </a:lnSpc>
              <a:spcBef>
                <a:spcPts val="1600"/>
              </a:spcBef>
              <a:spcAft>
                <a:spcPts val="1600"/>
              </a:spcAft>
              <a:buSzPts val="1200"/>
              <a:buFont typeface="Nunito Light"/>
              <a:buAutoNum type="romanLcPeriod"/>
              <a:defRPr/>
            </a:lvl9pPr>
          </a:lstStyle>
          <a:p>
            <a:endParaRPr/>
          </a:p>
        </p:txBody>
      </p:sp>
      <p:sp>
        <p:nvSpPr>
          <p:cNvPr id="175" name="Google Shape;175;p7"/>
          <p:cNvSpPr txBox="1">
            <a:spLocks noGrp="1"/>
          </p:cNvSpPr>
          <p:nvPr>
            <p:ph type="title"/>
          </p:nvPr>
        </p:nvSpPr>
        <p:spPr>
          <a:xfrm flipH="1">
            <a:off x="3834163" y="365750"/>
            <a:ext cx="4590300" cy="914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6" name="Google Shape;176;p7"/>
          <p:cNvSpPr>
            <a:spLocks noGrp="1"/>
          </p:cNvSpPr>
          <p:nvPr>
            <p:ph type="pic" idx="2"/>
          </p:nvPr>
        </p:nvSpPr>
        <p:spPr>
          <a:xfrm>
            <a:off x="713225" y="541775"/>
            <a:ext cx="2843700" cy="3785700"/>
          </a:xfrm>
          <a:prstGeom prst="roundRect">
            <a:avLst>
              <a:gd name="adj" fmla="val 0"/>
            </a:avLst>
          </a:prstGeom>
          <a:noFill/>
          <a:ln w="19050" cap="flat" cmpd="sng">
            <a:solidFill>
              <a:schemeClr val="dk1"/>
            </a:solidFill>
            <a:prstDash val="solid"/>
            <a:round/>
            <a:headEnd type="none" w="sm" len="sm"/>
            <a:tailEnd type="none" w="sm" len="sm"/>
          </a:ln>
        </p:spPr>
      </p:sp>
      <p:sp>
        <p:nvSpPr>
          <p:cNvPr id="177" name="Google Shape;177;p7"/>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78" name="Google Shape;178;p7"/>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179" name="Google Shape;179;p7"/>
          <p:cNvGrpSpPr/>
          <p:nvPr/>
        </p:nvGrpSpPr>
        <p:grpSpPr>
          <a:xfrm>
            <a:off x="8466294" y="3771366"/>
            <a:ext cx="618903" cy="828066"/>
            <a:chOff x="150500" y="3822988"/>
            <a:chExt cx="569630" cy="762141"/>
          </a:xfrm>
        </p:grpSpPr>
        <p:sp>
          <p:nvSpPr>
            <p:cNvPr id="180" name="Google Shape;180;p7"/>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9"/>
        <p:cNvGrpSpPr/>
        <p:nvPr/>
      </p:nvGrpSpPr>
      <p:grpSpPr>
        <a:xfrm>
          <a:off x="0" y="0"/>
          <a:ext cx="0" cy="0"/>
          <a:chOff x="0" y="0"/>
          <a:chExt cx="0" cy="0"/>
        </a:xfrm>
      </p:grpSpPr>
      <p:grpSp>
        <p:nvGrpSpPr>
          <p:cNvPr id="190" name="Google Shape;190;p8"/>
          <p:cNvGrpSpPr/>
          <p:nvPr/>
        </p:nvGrpSpPr>
        <p:grpSpPr>
          <a:xfrm>
            <a:off x="50" y="3736600"/>
            <a:ext cx="9144000" cy="1407000"/>
            <a:chOff x="50" y="3736600"/>
            <a:chExt cx="9144000" cy="1407000"/>
          </a:xfrm>
        </p:grpSpPr>
        <p:sp>
          <p:nvSpPr>
            <p:cNvPr id="191" name="Google Shape;191;p8"/>
            <p:cNvSpPr/>
            <p:nvPr/>
          </p:nvSpPr>
          <p:spPr>
            <a:xfrm>
              <a:off x="50" y="3736600"/>
              <a:ext cx="9144000" cy="1407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92" name="Google Shape;192;p8"/>
            <p:cNvCxnSpPr/>
            <p:nvPr/>
          </p:nvCxnSpPr>
          <p:spPr>
            <a:xfrm rot="10800000">
              <a:off x="4729275" y="3736600"/>
              <a:ext cx="4205400" cy="0"/>
            </a:xfrm>
            <a:prstGeom prst="straightConnector1">
              <a:avLst/>
            </a:prstGeom>
            <a:noFill/>
            <a:ln w="9525" cap="flat" cmpd="sng">
              <a:solidFill>
                <a:schemeClr val="lt1"/>
              </a:solidFill>
              <a:prstDash val="solid"/>
              <a:round/>
              <a:headEnd type="none" w="med" len="med"/>
              <a:tailEnd type="none" w="med" len="med"/>
            </a:ln>
          </p:spPr>
        </p:cxnSp>
      </p:grpSp>
      <p:grpSp>
        <p:nvGrpSpPr>
          <p:cNvPr id="193" name="Google Shape;193;p8"/>
          <p:cNvGrpSpPr/>
          <p:nvPr/>
        </p:nvGrpSpPr>
        <p:grpSpPr>
          <a:xfrm flipH="1">
            <a:off x="33744" y="2908541"/>
            <a:ext cx="618903" cy="828066"/>
            <a:chOff x="150500" y="3822988"/>
            <a:chExt cx="569630" cy="762141"/>
          </a:xfrm>
        </p:grpSpPr>
        <p:sp>
          <p:nvSpPr>
            <p:cNvPr id="194" name="Google Shape;194;p8"/>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8"/>
          <p:cNvSpPr txBox="1">
            <a:spLocks noGrp="1"/>
          </p:cNvSpPr>
          <p:nvPr>
            <p:ph type="title"/>
          </p:nvPr>
        </p:nvSpPr>
        <p:spPr>
          <a:xfrm>
            <a:off x="1280250" y="1482300"/>
            <a:ext cx="6583500" cy="217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4"/>
        <p:cNvGrpSpPr/>
        <p:nvPr/>
      </p:nvGrpSpPr>
      <p:grpSpPr>
        <a:xfrm>
          <a:off x="0" y="0"/>
          <a:ext cx="0" cy="0"/>
          <a:chOff x="0" y="0"/>
          <a:chExt cx="0" cy="0"/>
        </a:xfrm>
      </p:grpSpPr>
      <p:sp>
        <p:nvSpPr>
          <p:cNvPr id="205" name="Google Shape;205;p9"/>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206" name="Google Shape;206;p9"/>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207" name="Google Shape;207;p9"/>
          <p:cNvGrpSpPr/>
          <p:nvPr/>
        </p:nvGrpSpPr>
        <p:grpSpPr>
          <a:xfrm>
            <a:off x="-557225" y="1128050"/>
            <a:ext cx="9642422" cy="3471382"/>
            <a:chOff x="-557225" y="1128050"/>
            <a:chExt cx="9642422" cy="3471382"/>
          </a:xfrm>
        </p:grpSpPr>
        <p:grpSp>
          <p:nvGrpSpPr>
            <p:cNvPr id="208" name="Google Shape;208;p9"/>
            <p:cNvGrpSpPr/>
            <p:nvPr/>
          </p:nvGrpSpPr>
          <p:grpSpPr>
            <a:xfrm>
              <a:off x="-557225" y="1128050"/>
              <a:ext cx="1124813" cy="885613"/>
              <a:chOff x="5284625" y="-234825"/>
              <a:chExt cx="1124813" cy="885613"/>
            </a:xfrm>
          </p:grpSpPr>
          <p:sp>
            <p:nvSpPr>
              <p:cNvPr id="209" name="Google Shape;209;p9"/>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a:off x="8466294" y="3771366"/>
              <a:ext cx="618903" cy="828066"/>
              <a:chOff x="150500" y="3822988"/>
              <a:chExt cx="569630" cy="762141"/>
            </a:xfrm>
          </p:grpSpPr>
          <p:sp>
            <p:nvSpPr>
              <p:cNvPr id="233" name="Google Shape;233;p9"/>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9"/>
            <p:cNvGrpSpPr/>
            <p:nvPr/>
          </p:nvGrpSpPr>
          <p:grpSpPr>
            <a:xfrm flipH="1">
              <a:off x="101100" y="3293930"/>
              <a:ext cx="618900" cy="1305496"/>
              <a:chOff x="-2244625" y="2465880"/>
              <a:chExt cx="618900" cy="1305496"/>
            </a:xfrm>
          </p:grpSpPr>
          <p:sp>
            <p:nvSpPr>
              <p:cNvPr id="243" name="Google Shape;243;p9"/>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 name="Google Shape;247;p9"/>
          <p:cNvSpPr txBox="1">
            <a:spLocks noGrp="1"/>
          </p:cNvSpPr>
          <p:nvPr>
            <p:ph type="title"/>
          </p:nvPr>
        </p:nvSpPr>
        <p:spPr>
          <a:xfrm>
            <a:off x="1119450" y="1702500"/>
            <a:ext cx="69051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8" name="Google Shape;248;p9"/>
          <p:cNvSpPr txBox="1">
            <a:spLocks noGrp="1"/>
          </p:cNvSpPr>
          <p:nvPr>
            <p:ph type="subTitle" idx="1"/>
          </p:nvPr>
        </p:nvSpPr>
        <p:spPr>
          <a:xfrm>
            <a:off x="1119450" y="2526598"/>
            <a:ext cx="6905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9"/>
        <p:cNvGrpSpPr/>
        <p:nvPr/>
      </p:nvGrpSpPr>
      <p:grpSpPr>
        <a:xfrm>
          <a:off x="0" y="0"/>
          <a:ext cx="0" cy="0"/>
          <a:chOff x="0" y="0"/>
          <a:chExt cx="0" cy="0"/>
        </a:xfrm>
      </p:grpSpPr>
      <p:sp>
        <p:nvSpPr>
          <p:cNvPr id="250" name="Google Shape;250;p10"/>
          <p:cNvSpPr>
            <a:spLocks noGrp="1"/>
          </p:cNvSpPr>
          <p:nvPr>
            <p:ph type="pic" idx="2"/>
          </p:nvPr>
        </p:nvSpPr>
        <p:spPr>
          <a:xfrm>
            <a:off x="0" y="0"/>
            <a:ext cx="9144000" cy="5143500"/>
          </a:xfrm>
          <a:prstGeom prst="rect">
            <a:avLst/>
          </a:prstGeom>
          <a:noFill/>
          <a:ln>
            <a:noFill/>
          </a:ln>
        </p:spPr>
      </p:sp>
      <p:sp>
        <p:nvSpPr>
          <p:cNvPr id="251" name="Google Shape;251;p10"/>
          <p:cNvSpPr txBox="1">
            <a:spLocks noGrp="1"/>
          </p:cNvSpPr>
          <p:nvPr>
            <p:ph type="title"/>
          </p:nvPr>
        </p:nvSpPr>
        <p:spPr>
          <a:xfrm>
            <a:off x="4237400" y="3592925"/>
            <a:ext cx="4193400" cy="10065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1pPr>
            <a:lvl2pPr marL="914400" lvl="1"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2pPr>
            <a:lvl3pPr marL="1371600" lvl="2"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3pPr>
            <a:lvl4pPr marL="1828800" lvl="3"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4pPr>
            <a:lvl5pPr marL="2286000" lvl="4"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5pPr>
            <a:lvl6pPr marL="2743200" lvl="5"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6pPr>
            <a:lvl7pPr marL="3200400" lvl="6"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7pPr>
            <a:lvl8pPr marL="3657600" lvl="7"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8pPr>
            <a:lvl9pPr marL="4114800" lvl="8"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48550/arXiv.2311.17696"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doi.org/10.48550/arXiv.2312.10826"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48550/arXiv.2312.10826"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pic>
        <p:nvPicPr>
          <p:cNvPr id="763" name="Google Shape;763;p25"/>
          <p:cNvPicPr preferRelativeResize="0"/>
          <p:nvPr/>
        </p:nvPicPr>
        <p:blipFill>
          <a:blip r:embed="rId3">
            <a:alphaModFix/>
          </a:blip>
          <a:stretch>
            <a:fillRect/>
          </a:stretch>
        </p:blipFill>
        <p:spPr>
          <a:xfrm>
            <a:off x="-123725" y="-3100"/>
            <a:ext cx="9267724" cy="51497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34"/>
          <p:cNvSpPr txBox="1">
            <a:spLocks noGrp="1"/>
          </p:cNvSpPr>
          <p:nvPr>
            <p:ph type="title"/>
          </p:nvPr>
        </p:nvSpPr>
        <p:spPr>
          <a:xfrm flipH="1">
            <a:off x="2346075" y="15967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Research Papers</a:t>
            </a:r>
            <a:endParaRPr/>
          </a:p>
        </p:txBody>
      </p:sp>
      <p:sp>
        <p:nvSpPr>
          <p:cNvPr id="1122" name="Google Shape;1122;p34"/>
          <p:cNvSpPr txBox="1">
            <a:spLocks noGrp="1"/>
          </p:cNvSpPr>
          <p:nvPr>
            <p:ph type="title" idx="2"/>
          </p:nvPr>
        </p:nvSpPr>
        <p:spPr>
          <a:xfrm flipH="1">
            <a:off x="171500" y="1596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graphicFrame>
        <p:nvGraphicFramePr>
          <p:cNvPr id="1123" name="Google Shape;1123;p34"/>
          <p:cNvGraphicFramePr/>
          <p:nvPr>
            <p:extLst>
              <p:ext uri="{D42A27DB-BD31-4B8C-83A1-F6EECF244321}">
                <p14:modId xmlns:p14="http://schemas.microsoft.com/office/powerpoint/2010/main" val="1498059868"/>
              </p:ext>
            </p:extLst>
          </p:nvPr>
        </p:nvGraphicFramePr>
        <p:xfrm>
          <a:off x="-63512" y="1091650"/>
          <a:ext cx="9433925" cy="3840635"/>
        </p:xfrm>
        <a:graphic>
          <a:graphicData uri="http://schemas.openxmlformats.org/drawingml/2006/table">
            <a:tbl>
              <a:tblPr>
                <a:noFill/>
                <a:tableStyleId>{9EF5111D-43E4-4D18-9797-2AB4AF600313}</a:tableStyleId>
              </a:tblPr>
              <a:tblGrid>
                <a:gridCol w="2358475">
                  <a:extLst>
                    <a:ext uri="{9D8B030D-6E8A-4147-A177-3AD203B41FA5}">
                      <a16:colId xmlns:a16="http://schemas.microsoft.com/office/drawing/2014/main" val="20000"/>
                    </a:ext>
                  </a:extLst>
                </a:gridCol>
                <a:gridCol w="1883975">
                  <a:extLst>
                    <a:ext uri="{9D8B030D-6E8A-4147-A177-3AD203B41FA5}">
                      <a16:colId xmlns:a16="http://schemas.microsoft.com/office/drawing/2014/main" val="20001"/>
                    </a:ext>
                  </a:extLst>
                </a:gridCol>
                <a:gridCol w="2807400">
                  <a:extLst>
                    <a:ext uri="{9D8B030D-6E8A-4147-A177-3AD203B41FA5}">
                      <a16:colId xmlns:a16="http://schemas.microsoft.com/office/drawing/2014/main" val="20002"/>
                    </a:ext>
                  </a:extLst>
                </a:gridCol>
                <a:gridCol w="2384075">
                  <a:extLst>
                    <a:ext uri="{9D8B030D-6E8A-4147-A177-3AD203B41FA5}">
                      <a16:colId xmlns:a16="http://schemas.microsoft.com/office/drawing/2014/main" val="20003"/>
                    </a:ext>
                  </a:extLst>
                </a:gridCol>
              </a:tblGrid>
              <a:tr h="358175">
                <a:tc>
                  <a:txBody>
                    <a:bodyPr/>
                    <a:lstStyle/>
                    <a:p>
                      <a:pPr marL="0" lvl="0" indent="0" algn="l" rtl="0">
                        <a:spcBef>
                          <a:spcPts val="0"/>
                        </a:spcBef>
                        <a:spcAft>
                          <a:spcPts val="0"/>
                        </a:spcAft>
                        <a:buNone/>
                      </a:pPr>
                      <a:r>
                        <a:rPr lang="en" b="1"/>
                        <a:t>Paper</a:t>
                      </a:r>
                      <a:endParaRPr b="1"/>
                    </a:p>
                  </a:txBody>
                  <a:tcPr marL="91425" marR="91425" marT="91425" marB="91425"/>
                </a:tc>
                <a:tc>
                  <a:txBody>
                    <a:bodyPr/>
                    <a:lstStyle/>
                    <a:p>
                      <a:pPr marL="0" lvl="0" indent="0" algn="l"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Summary</a:t>
                      </a:r>
                      <a:endParaRPr b="1"/>
                    </a:p>
                  </a:txBody>
                  <a:tcPr marL="91425" marR="91425" marT="91425" marB="91425"/>
                </a:tc>
                <a:tc>
                  <a:txBody>
                    <a:bodyPr/>
                    <a:lstStyle/>
                    <a:p>
                      <a:pPr marL="0" lvl="0" indent="0" algn="l" rtl="0">
                        <a:spcBef>
                          <a:spcPts val="0"/>
                        </a:spcBef>
                        <a:spcAft>
                          <a:spcPts val="0"/>
                        </a:spcAft>
                        <a:buNone/>
                      </a:pPr>
                      <a:r>
                        <a:rPr lang="en" b="1"/>
                        <a:t>Gaps</a:t>
                      </a:r>
                      <a:endParaRPr b="1"/>
                    </a:p>
                  </a:txBody>
                  <a:tcPr marL="91425" marR="91425" marT="91425" marB="91425"/>
                </a:tc>
                <a:extLst>
                  <a:ext uri="{0D108BD9-81ED-4DB2-BD59-A6C34878D82A}">
                    <a16:rowId xmlns:a16="http://schemas.microsoft.com/office/drawing/2014/main" val="10000"/>
                  </a:ext>
                </a:extLst>
              </a:tr>
              <a:tr h="3444425">
                <a:tc>
                  <a:txBody>
                    <a:bodyPr/>
                    <a:lstStyle/>
                    <a:p>
                      <a:pPr marL="0" lvl="0" indent="0" algn="l" rtl="0">
                        <a:spcBef>
                          <a:spcPts val="0"/>
                        </a:spcBef>
                        <a:spcAft>
                          <a:spcPts val="0"/>
                        </a:spcAft>
                        <a:buNone/>
                      </a:pPr>
                      <a:r>
                        <a:rPr lang="en" sz="1300"/>
                        <a:t>S., Tiwari, S. D., Potnis, M., Bansal, S., Mitamura, T., &amp; Nyberg, E. (2023). Language Agnostic Transformers and Assessing ChatGPT-Based Query Rewriting for Multilingual Document Grounded QA. Language Technologies Institute, Carnegie Mellon University (2023)</a:t>
                      </a:r>
                      <a:endParaRPr sz="1300"/>
                    </a:p>
                  </a:txBody>
                  <a:tcPr marL="91425" marR="91425" marT="91425" marB="91425"/>
                </a:tc>
                <a:tc>
                  <a:txBody>
                    <a:bodyPr/>
                    <a:lstStyle/>
                    <a:p>
                      <a:pPr marL="0" lvl="0" indent="0" algn="l" rtl="0">
                        <a:spcBef>
                          <a:spcPts val="0"/>
                        </a:spcBef>
                        <a:spcAft>
                          <a:spcPts val="0"/>
                        </a:spcAft>
                        <a:buNone/>
                      </a:pPr>
                      <a:r>
                        <a:rPr lang="en"/>
                        <a:t>Language-Agnostic Transformers and Assessing ChatGPT-Based Query Rewriting for Multilingual Document-Grounded QA</a:t>
                      </a:r>
                      <a:endParaRPr/>
                    </a:p>
                  </a:txBody>
                  <a:tcPr marL="91425" marR="91425" marT="91425" marB="91425"/>
                </a:tc>
                <a:tc>
                  <a:txBody>
                    <a:bodyPr/>
                    <a:lstStyle/>
                    <a:p>
                      <a:pPr marL="0" lvl="0" indent="0" algn="l" rtl="0">
                        <a:spcBef>
                          <a:spcPts val="0"/>
                        </a:spcBef>
                        <a:spcAft>
                          <a:spcPts val="0"/>
                        </a:spcAft>
                        <a:buNone/>
                      </a:pPr>
                      <a:r>
                        <a:rPr lang="en"/>
                        <a:t>The paper examines the use of Language-Agnostic Transformers in multilingual Document-Grounded Question Answering (QA) tasks, with a focus on ChatGPT-based query rewriting. It showcases the effectiveness of ChatGPT in improving multilingual QA by reformulating queries across languages, enhancing cross-lingual information retrieval and comprehension.</a:t>
                      </a:r>
                      <a:endParaRPr/>
                    </a:p>
                  </a:txBody>
                  <a:tcPr marL="91425" marR="91425" marT="91425" marB="91425"/>
                </a:tc>
                <a:tc>
                  <a:txBody>
                    <a:bodyPr/>
                    <a:lstStyle/>
                    <a:p>
                      <a:pPr marL="457200" lvl="0" indent="-317500" algn="l" rtl="0">
                        <a:spcBef>
                          <a:spcPts val="0"/>
                        </a:spcBef>
                        <a:spcAft>
                          <a:spcPts val="0"/>
                        </a:spcAft>
                        <a:buSzPts val="1400"/>
                        <a:buChar char="●"/>
                      </a:pPr>
                      <a:r>
                        <a:rPr lang="en" dirty="0"/>
                        <a:t>Sample Size Limitation</a:t>
                      </a:r>
                      <a:endParaRPr dirty="0"/>
                    </a:p>
                    <a:p>
                      <a:pPr marL="457200" lvl="0" indent="-317500" algn="l" rtl="0">
                        <a:spcBef>
                          <a:spcPts val="0"/>
                        </a:spcBef>
                        <a:spcAft>
                          <a:spcPts val="0"/>
                        </a:spcAft>
                        <a:buSzPts val="1400"/>
                        <a:buChar char="●"/>
                      </a:pPr>
                      <a:endParaRPr lang="en" dirty="0" smtClean="0"/>
                    </a:p>
                    <a:p>
                      <a:pPr marL="457200" lvl="0" indent="-317500" algn="l" rtl="0">
                        <a:spcBef>
                          <a:spcPts val="0"/>
                        </a:spcBef>
                        <a:spcAft>
                          <a:spcPts val="0"/>
                        </a:spcAft>
                        <a:buSzPts val="1400"/>
                        <a:buChar char="●"/>
                      </a:pPr>
                      <a:r>
                        <a:rPr lang="en" dirty="0" smtClean="0"/>
                        <a:t>Context </a:t>
                      </a:r>
                      <a:r>
                        <a:rPr lang="en" dirty="0"/>
                        <a:t>Size </a:t>
                      </a:r>
                      <a:r>
                        <a:rPr lang="en" dirty="0" smtClean="0"/>
                        <a:t>Constraint</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Inability to Test</a:t>
                      </a:r>
                      <a:endParaRPr dirty="0"/>
                    </a:p>
                    <a:p>
                      <a:pPr marL="139700" lvl="0" indent="0" algn="l" rtl="0">
                        <a:spcBef>
                          <a:spcPts val="0"/>
                        </a:spcBef>
                        <a:spcAft>
                          <a:spcPts val="0"/>
                        </a:spcAft>
                        <a:buSzPts val="1400"/>
                        <a:buNone/>
                      </a:pPr>
                      <a:endParaRPr lang="en" dirty="0" smtClean="0"/>
                    </a:p>
                    <a:p>
                      <a:pPr marL="457200" lvl="0" indent="-317500" algn="l" rtl="0">
                        <a:spcBef>
                          <a:spcPts val="0"/>
                        </a:spcBef>
                        <a:spcAft>
                          <a:spcPts val="0"/>
                        </a:spcAft>
                        <a:buSzPts val="1400"/>
                        <a:buChar char="●"/>
                      </a:pPr>
                      <a:r>
                        <a:rPr lang="en" dirty="0" smtClean="0"/>
                        <a:t>Closed </a:t>
                      </a:r>
                      <a:r>
                        <a:rPr lang="en" dirty="0"/>
                        <a:t>Architecture of </a:t>
                      </a:r>
                      <a:r>
                        <a:rPr lang="en" dirty="0" smtClean="0"/>
                        <a:t>ChatGPT</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35"/>
          <p:cNvSpPr txBox="1">
            <a:spLocks noGrp="1"/>
          </p:cNvSpPr>
          <p:nvPr>
            <p:ph type="title"/>
          </p:nvPr>
        </p:nvSpPr>
        <p:spPr>
          <a:xfrm flipH="1">
            <a:off x="2346075" y="-11102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Research Papers</a:t>
            </a:r>
            <a:endParaRPr/>
          </a:p>
        </p:txBody>
      </p:sp>
      <p:sp>
        <p:nvSpPr>
          <p:cNvPr id="1129" name="Google Shape;1129;p35"/>
          <p:cNvSpPr txBox="1">
            <a:spLocks noGrp="1"/>
          </p:cNvSpPr>
          <p:nvPr>
            <p:ph type="title" idx="2"/>
          </p:nvPr>
        </p:nvSpPr>
        <p:spPr>
          <a:xfrm flipH="1">
            <a:off x="231675" y="-11102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graphicFrame>
        <p:nvGraphicFramePr>
          <p:cNvPr id="1130" name="Google Shape;1130;p35"/>
          <p:cNvGraphicFramePr/>
          <p:nvPr>
            <p:extLst>
              <p:ext uri="{D42A27DB-BD31-4B8C-83A1-F6EECF244321}">
                <p14:modId xmlns:p14="http://schemas.microsoft.com/office/powerpoint/2010/main" val="3255965185"/>
              </p:ext>
            </p:extLst>
          </p:nvPr>
        </p:nvGraphicFramePr>
        <p:xfrm>
          <a:off x="378900" y="986375"/>
          <a:ext cx="8651925" cy="3352740"/>
        </p:xfrm>
        <a:graphic>
          <a:graphicData uri="http://schemas.openxmlformats.org/drawingml/2006/table">
            <a:tbl>
              <a:tblPr>
                <a:noFill/>
                <a:tableStyleId>{9EF5111D-43E4-4D18-9797-2AB4AF600313}</a:tableStyleId>
              </a:tblPr>
              <a:tblGrid>
                <a:gridCol w="2162975">
                  <a:extLst>
                    <a:ext uri="{9D8B030D-6E8A-4147-A177-3AD203B41FA5}">
                      <a16:colId xmlns:a16="http://schemas.microsoft.com/office/drawing/2014/main" val="20000"/>
                    </a:ext>
                  </a:extLst>
                </a:gridCol>
                <a:gridCol w="1418200">
                  <a:extLst>
                    <a:ext uri="{9D8B030D-6E8A-4147-A177-3AD203B41FA5}">
                      <a16:colId xmlns:a16="http://schemas.microsoft.com/office/drawing/2014/main" val="20001"/>
                    </a:ext>
                  </a:extLst>
                </a:gridCol>
                <a:gridCol w="3160350">
                  <a:extLst>
                    <a:ext uri="{9D8B030D-6E8A-4147-A177-3AD203B41FA5}">
                      <a16:colId xmlns:a16="http://schemas.microsoft.com/office/drawing/2014/main" val="20002"/>
                    </a:ext>
                  </a:extLst>
                </a:gridCol>
                <a:gridCol w="1910400">
                  <a:extLst>
                    <a:ext uri="{9D8B030D-6E8A-4147-A177-3AD203B41FA5}">
                      <a16:colId xmlns:a16="http://schemas.microsoft.com/office/drawing/2014/main" val="20003"/>
                    </a:ext>
                  </a:extLst>
                </a:gridCol>
              </a:tblGrid>
              <a:tr h="324700">
                <a:tc>
                  <a:txBody>
                    <a:bodyPr/>
                    <a:lstStyle/>
                    <a:p>
                      <a:pPr marL="0" lvl="0" indent="0" algn="l" rtl="0">
                        <a:spcBef>
                          <a:spcPts val="0"/>
                        </a:spcBef>
                        <a:spcAft>
                          <a:spcPts val="0"/>
                        </a:spcAft>
                        <a:buNone/>
                      </a:pPr>
                      <a:r>
                        <a:rPr lang="en" b="1"/>
                        <a:t>Paper</a:t>
                      </a:r>
                      <a:endParaRPr b="1"/>
                    </a:p>
                  </a:txBody>
                  <a:tcPr marL="91425" marR="91425" marT="91425" marB="91425"/>
                </a:tc>
                <a:tc>
                  <a:txBody>
                    <a:bodyPr/>
                    <a:lstStyle/>
                    <a:p>
                      <a:pPr marL="0" lvl="0" indent="0" algn="l"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Summary</a:t>
                      </a:r>
                      <a:endParaRPr b="1"/>
                    </a:p>
                  </a:txBody>
                  <a:tcPr marL="91425" marR="91425" marT="91425" marB="91425"/>
                </a:tc>
                <a:tc>
                  <a:txBody>
                    <a:bodyPr/>
                    <a:lstStyle/>
                    <a:p>
                      <a:pPr marL="0" lvl="0" indent="0" algn="l" rtl="0">
                        <a:spcBef>
                          <a:spcPts val="0"/>
                        </a:spcBef>
                        <a:spcAft>
                          <a:spcPts val="0"/>
                        </a:spcAft>
                        <a:buNone/>
                      </a:pPr>
                      <a:r>
                        <a:rPr lang="en" b="1"/>
                        <a:t>Gaps</a:t>
                      </a:r>
                      <a:endParaRPr b="1"/>
                    </a:p>
                  </a:txBody>
                  <a:tcPr marL="91425" marR="91425" marT="91425" marB="91425"/>
                </a:tc>
                <a:extLst>
                  <a:ext uri="{0D108BD9-81ED-4DB2-BD59-A6C34878D82A}">
                    <a16:rowId xmlns:a16="http://schemas.microsoft.com/office/drawing/2014/main" val="10000"/>
                  </a:ext>
                </a:extLst>
              </a:tr>
              <a:tr h="2248200">
                <a:tc>
                  <a:txBody>
                    <a:bodyPr/>
                    <a:lstStyle/>
                    <a:p>
                      <a:pPr marL="0" lvl="0" indent="0" algn="l" rtl="0">
                        <a:spcBef>
                          <a:spcPts val="0"/>
                        </a:spcBef>
                        <a:spcAft>
                          <a:spcPts val="0"/>
                        </a:spcAft>
                        <a:buNone/>
                      </a:pPr>
                      <a:r>
                        <a:rPr lang="en" sz="1300"/>
                        <a:t>Singh, Y., Kumar, R., Kabdal, S., &amp; Upadhyay, P. (2023). YouTube Video Summarizer using NLP: A Review. International Journal of Performance Evaluation, vol. 19, no. 12, December 2023</a:t>
                      </a:r>
                      <a:endParaRPr sz="1300"/>
                    </a:p>
                  </a:txBody>
                  <a:tcPr marL="91425" marR="91425" marT="91425" marB="91425"/>
                </a:tc>
                <a:tc>
                  <a:txBody>
                    <a:bodyPr/>
                    <a:lstStyle/>
                    <a:p>
                      <a:pPr marL="0" lvl="0" indent="0" algn="l" rtl="0">
                        <a:spcBef>
                          <a:spcPts val="0"/>
                        </a:spcBef>
                        <a:spcAft>
                          <a:spcPts val="0"/>
                        </a:spcAft>
                        <a:buNone/>
                      </a:pPr>
                      <a:r>
                        <a:rPr lang="en" dirty="0"/>
                        <a:t>YouTube Video Summarizer using NLP Review</a:t>
                      </a:r>
                      <a:endParaRPr dirty="0"/>
                    </a:p>
                  </a:txBody>
                  <a:tcPr marL="91425" marR="91425" marT="91425" marB="91425"/>
                </a:tc>
                <a:tc>
                  <a:txBody>
                    <a:bodyPr/>
                    <a:lstStyle/>
                    <a:p>
                      <a:pPr marL="0" lvl="0" indent="0" algn="l" rtl="0">
                        <a:spcBef>
                          <a:spcPts val="0"/>
                        </a:spcBef>
                        <a:spcAft>
                          <a:spcPts val="0"/>
                        </a:spcAft>
                        <a:buNone/>
                      </a:pPr>
                      <a:r>
                        <a:rPr lang="en"/>
                        <a:t>This review paper delves into the emerging realm of YouTube video summarization utilizing Natural Language Processing (NLP) techniques, a critical area of research with increasing prominence in our multimedia-rich digital age. The paper commences with a broad overview of the field, elaborating on the need for automated video summarization tools to navigate and condense the massive, ever-growing sea of YouTube content and metadata.</a:t>
                      </a:r>
                      <a:endParaRPr/>
                    </a:p>
                  </a:txBody>
                  <a:tcPr marL="91425" marR="91425" marT="91425" marB="91425"/>
                </a:tc>
                <a:tc>
                  <a:txBody>
                    <a:bodyPr/>
                    <a:lstStyle/>
                    <a:p>
                      <a:pPr marL="457200" lvl="0" indent="-317500" algn="l" rtl="0">
                        <a:spcBef>
                          <a:spcPts val="0"/>
                        </a:spcBef>
                        <a:spcAft>
                          <a:spcPts val="0"/>
                        </a:spcAft>
                        <a:buSzPts val="1400"/>
                        <a:buChar char="●"/>
                      </a:pPr>
                      <a:r>
                        <a:rPr lang="en" dirty="0"/>
                        <a:t>Ambiguity and Complexity in Video </a:t>
                      </a:r>
                      <a:r>
                        <a:rPr lang="en" dirty="0" smtClean="0"/>
                        <a:t>Content</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Limited Ability to Handle Visual Content</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sp>
        <p:nvSpPr>
          <p:cNvPr id="1135" name="Google Shape;1135;p36"/>
          <p:cNvSpPr txBox="1">
            <a:spLocks noGrp="1"/>
          </p:cNvSpPr>
          <p:nvPr>
            <p:ph type="title" idx="1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Technologies Used in the papers</a:t>
            </a:r>
            <a:endParaRPr sz="3200"/>
          </a:p>
        </p:txBody>
      </p:sp>
      <p:sp>
        <p:nvSpPr>
          <p:cNvPr id="1136" name="Google Shape;1136;p36"/>
          <p:cNvSpPr txBox="1">
            <a:spLocks noGrp="1"/>
          </p:cNvSpPr>
          <p:nvPr>
            <p:ph type="subTitle" idx="4294967295"/>
          </p:nvPr>
        </p:nvSpPr>
        <p:spPr>
          <a:xfrm>
            <a:off x="534925" y="1013725"/>
            <a:ext cx="8250000" cy="3132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en" sz="1400" b="1" dirty="0"/>
              <a:t>Large Language Models : </a:t>
            </a:r>
            <a:r>
              <a:rPr lang="en" sz="1400" dirty="0"/>
              <a:t>Large language models are sophisticated artificial intelligence systems trained on vast amounts of text data. They possess the ability to generate human-like text and understand natural language with remarkable accuracy. These models have revolutionized various fields including natural language processing, enabling tasks such as language translation, text generation, and sentiment analysis at unprecedented levels of complexity and </a:t>
            </a:r>
            <a:r>
              <a:rPr lang="en" sz="1400" dirty="0" smtClean="0"/>
              <a:t>quality.</a:t>
            </a:r>
          </a:p>
          <a:p>
            <a:pPr marL="457200" lvl="0" indent="-317500" algn="l" rtl="0">
              <a:spcBef>
                <a:spcPts val="0"/>
              </a:spcBef>
              <a:spcAft>
                <a:spcPts val="0"/>
              </a:spcAft>
              <a:buSzPts val="1400"/>
              <a:buAutoNum type="arabicPeriod"/>
            </a:pPr>
            <a:endParaRPr lang="en" sz="1400" dirty="0" smtClean="0"/>
          </a:p>
          <a:p>
            <a:pPr marL="457200" lvl="0" indent="-317500" algn="l" rtl="0">
              <a:spcBef>
                <a:spcPts val="0"/>
              </a:spcBef>
              <a:spcAft>
                <a:spcPts val="0"/>
              </a:spcAft>
              <a:buSzPts val="1400"/>
              <a:buAutoNum type="arabicPeriod"/>
            </a:pPr>
            <a:endParaRPr lang="en" sz="1400" dirty="0"/>
          </a:p>
          <a:p>
            <a:pPr marL="457200" lvl="0" indent="-317500" algn="l" rtl="0">
              <a:spcBef>
                <a:spcPts val="0"/>
              </a:spcBef>
              <a:spcAft>
                <a:spcPts val="0"/>
              </a:spcAft>
              <a:buSzPts val="1400"/>
              <a:buAutoNum type="arabicPeriod"/>
            </a:pPr>
            <a:r>
              <a:rPr lang="en" sz="1400" b="1" dirty="0" smtClean="0"/>
              <a:t>Retrieval-Augmented </a:t>
            </a:r>
            <a:r>
              <a:rPr lang="en" sz="1400" b="1" dirty="0"/>
              <a:t>Generation : </a:t>
            </a:r>
            <a:r>
              <a:rPr lang="en" sz="1400" dirty="0"/>
              <a:t>RAG, or Retrieval-Augmented Generation, is an advanced natural language processing technique that integrates retrieval-based and generative models. It combines the strengths of both approaches by first retrieving relevant information from a large knowledge base and then generating text based on that information. RAG has shown significant promise in tasks such as question answering and text summarization by enhancing the generation process with contextually relevant information retrieved from external sources.</a:t>
            </a:r>
            <a:endParaRPr sz="1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37"/>
          <p:cNvSpPr txBox="1">
            <a:spLocks noGrp="1"/>
          </p:cNvSpPr>
          <p:nvPr>
            <p:ph type="title" idx="1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Technologies Used in the papers</a:t>
            </a:r>
            <a:endParaRPr sz="3200"/>
          </a:p>
        </p:txBody>
      </p:sp>
      <p:sp>
        <p:nvSpPr>
          <p:cNvPr id="1142" name="Google Shape;1142;p37"/>
          <p:cNvSpPr txBox="1">
            <a:spLocks noGrp="1"/>
          </p:cNvSpPr>
          <p:nvPr>
            <p:ph type="subTitle" idx="4294967295"/>
          </p:nvPr>
        </p:nvSpPr>
        <p:spPr>
          <a:xfrm>
            <a:off x="534925" y="1013725"/>
            <a:ext cx="7227162" cy="31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3. Transmodal order analysis :  </a:t>
            </a:r>
            <a:r>
              <a:rPr lang="en" sz="1400" dirty="0"/>
              <a:t>Transmodal order analysis refers to a technique for analyzing complex systems by integrating data from different sources or modalities. It involves studying patterns and relationships across diverse types of data, such as text, images, and numerical values, to extract meaningful insights</a:t>
            </a:r>
            <a:endParaRPr sz="1400" dirty="0"/>
          </a:p>
          <a:p>
            <a:pPr marL="0" lvl="0" indent="0" algn="l" rtl="0">
              <a:spcBef>
                <a:spcPts val="0"/>
              </a:spcBef>
              <a:spcAft>
                <a:spcPts val="0"/>
              </a:spcAft>
              <a:buNone/>
            </a:pPr>
            <a:endParaRPr lang="en-IN" sz="1400" dirty="0"/>
          </a:p>
          <a:p>
            <a:pPr marL="0" lvl="0" indent="0" algn="l" rtl="0">
              <a:spcBef>
                <a:spcPts val="0"/>
              </a:spcBef>
              <a:spcAft>
                <a:spcPts val="0"/>
              </a:spcAft>
              <a:buNone/>
            </a:pPr>
            <a:endParaRPr sz="1400" dirty="0"/>
          </a:p>
          <a:p>
            <a:pPr marL="0" lvl="0" indent="0" algn="l" rtl="0">
              <a:spcBef>
                <a:spcPts val="0"/>
              </a:spcBef>
              <a:spcAft>
                <a:spcPts val="0"/>
              </a:spcAft>
              <a:buNone/>
            </a:pPr>
            <a:r>
              <a:rPr lang="en" sz="1400" b="1" dirty="0"/>
              <a:t>4. mDPR models : </a:t>
            </a:r>
            <a:r>
              <a:rPr lang="en" sz="1400" dirty="0"/>
              <a:t> Multimodal Dense Passage Retrieval models, are advanced neural network architectures designed for efficient information retrieval tasks across different modalities. These models excel at retrieving relevant passages of text from large corpora in response to user queries, integrating both textual and non-textual modalities such as images or knowledge graphs. </a:t>
            </a:r>
            <a:endParaRPr sz="1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38"/>
          <p:cNvSpPr txBox="1">
            <a:spLocks noGrp="1"/>
          </p:cNvSpPr>
          <p:nvPr>
            <p:ph type="title" idx="15"/>
          </p:nvPr>
        </p:nvSpPr>
        <p:spPr>
          <a:xfrm>
            <a:off x="720000" y="185285"/>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Methodologies Used in the papers</a:t>
            </a:r>
            <a:endParaRPr sz="3200"/>
          </a:p>
        </p:txBody>
      </p:sp>
      <p:pic>
        <p:nvPicPr>
          <p:cNvPr id="1148" name="Google Shape;1148;p38"/>
          <p:cNvPicPr preferRelativeResize="0"/>
          <p:nvPr/>
        </p:nvPicPr>
        <p:blipFill>
          <a:blip r:embed="rId3">
            <a:alphaModFix/>
          </a:blip>
          <a:stretch>
            <a:fillRect/>
          </a:stretch>
        </p:blipFill>
        <p:spPr>
          <a:xfrm>
            <a:off x="62175" y="914410"/>
            <a:ext cx="6000750" cy="3314700"/>
          </a:xfrm>
          <a:prstGeom prst="rect">
            <a:avLst/>
          </a:prstGeom>
          <a:noFill/>
          <a:ln>
            <a:noFill/>
          </a:ln>
        </p:spPr>
      </p:pic>
      <p:sp>
        <p:nvSpPr>
          <p:cNvPr id="1149" name="Google Shape;1149;p38"/>
          <p:cNvSpPr txBox="1"/>
          <p:nvPr/>
        </p:nvSpPr>
        <p:spPr>
          <a:xfrm>
            <a:off x="6351600" y="914400"/>
            <a:ext cx="2792400" cy="324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Outfit"/>
                <a:ea typeface="Outfit"/>
                <a:cs typeface="Outfit"/>
                <a:sym typeface="Outfit"/>
              </a:rPr>
              <a:t>The system comprises four key components: Course Materials, Student's Question, AI Tutor, and OpenAI Assistants API. Course materials are domain-specific documents uploaded by the user, stored in a vector database for retrieval and generation. The AI Tutor utilizes the OpenAI Assistants API for text embedding, vector storage, similarity-based retrieval, and Retrieval-Augmented Generation (RAG) using a large language model (LLM), such as gpt-4-1106-preview, augmented with a retrieval mechanism. The API also manages chat history for coherent replies and offers user control over deleting chat history.</a:t>
            </a:r>
            <a:endParaRPr sz="1200">
              <a:solidFill>
                <a:schemeClr val="l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39"/>
          <p:cNvSpPr txBox="1">
            <a:spLocks noGrp="1"/>
          </p:cNvSpPr>
          <p:nvPr>
            <p:ph type="title" idx="15"/>
          </p:nvPr>
        </p:nvSpPr>
        <p:spPr>
          <a:xfrm>
            <a:off x="720000" y="8001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t>Methodologies Used in the papers</a:t>
            </a:r>
            <a:endParaRPr sz="3200"/>
          </a:p>
        </p:txBody>
      </p:sp>
      <p:pic>
        <p:nvPicPr>
          <p:cNvPr id="1155" name="Google Shape;1155;p39"/>
          <p:cNvPicPr preferRelativeResize="0"/>
          <p:nvPr/>
        </p:nvPicPr>
        <p:blipFill>
          <a:blip r:embed="rId3">
            <a:alphaModFix/>
          </a:blip>
          <a:stretch>
            <a:fillRect/>
          </a:stretch>
        </p:blipFill>
        <p:spPr>
          <a:xfrm>
            <a:off x="107275" y="751035"/>
            <a:ext cx="4057650" cy="3829050"/>
          </a:xfrm>
          <a:prstGeom prst="rect">
            <a:avLst/>
          </a:prstGeom>
          <a:noFill/>
          <a:ln>
            <a:noFill/>
          </a:ln>
        </p:spPr>
      </p:pic>
      <p:sp>
        <p:nvSpPr>
          <p:cNvPr id="1156" name="Google Shape;1156;p39"/>
          <p:cNvSpPr txBox="1"/>
          <p:nvPr/>
        </p:nvSpPr>
        <p:spPr>
          <a:xfrm>
            <a:off x="4968050" y="972550"/>
            <a:ext cx="3684600" cy="34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smtClean="0">
                <a:solidFill>
                  <a:schemeClr val="lt1"/>
                </a:solidFill>
                <a:latin typeface="Outfit"/>
                <a:ea typeface="Outfit"/>
                <a:cs typeface="Outfit"/>
                <a:sym typeface="Outfit"/>
              </a:rPr>
              <a:t>This </a:t>
            </a:r>
            <a:r>
              <a:rPr lang="en" sz="1500" dirty="0">
                <a:solidFill>
                  <a:schemeClr val="lt1"/>
                </a:solidFill>
                <a:latin typeface="Outfit"/>
                <a:ea typeface="Outfit"/>
                <a:cs typeface="Outfit"/>
                <a:sym typeface="Outfit"/>
              </a:rPr>
              <a:t>methodology involves four steps: Data Extraction, Data Cleaning, Tokenizing, and Padding. First, relevant data is extracted from the source. Then, the data is cleaned to remove noise and inconsistencies. Next, it's tokenized into smaller units for processing. Finally, padding ensures uniformity in sequence length for model input. This sequence ensures data readiness for subsequent machine learning or natural language processing tasks.</a:t>
            </a:r>
            <a:endParaRPr sz="1500" dirty="0">
              <a:solidFill>
                <a:schemeClr val="lt1"/>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40"/>
          <p:cNvSpPr txBox="1">
            <a:spLocks noGrp="1"/>
          </p:cNvSpPr>
          <p:nvPr>
            <p:ph type="title" idx="15"/>
          </p:nvPr>
        </p:nvSpPr>
        <p:spPr>
          <a:xfrm>
            <a:off x="720000" y="8001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Need for an AI </a:t>
            </a:r>
            <a:r>
              <a:rPr lang="en" sz="3200" dirty="0" smtClean="0"/>
              <a:t>based education</a:t>
            </a:r>
            <a:endParaRPr sz="3200" dirty="0"/>
          </a:p>
        </p:txBody>
      </p:sp>
      <p:sp>
        <p:nvSpPr>
          <p:cNvPr id="1162" name="Google Shape;1162;p40"/>
          <p:cNvSpPr txBox="1"/>
          <p:nvPr/>
        </p:nvSpPr>
        <p:spPr>
          <a:xfrm>
            <a:off x="5181181" y="951925"/>
            <a:ext cx="3684600" cy="34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lt1"/>
                </a:solidFill>
                <a:latin typeface="Outfit"/>
                <a:ea typeface="Outfit"/>
                <a:cs typeface="Outfit"/>
                <a:sym typeface="Outfit"/>
              </a:rPr>
              <a:t>With YouTube's video data growing in petabytes yearly, an AI tutor becomes invaluable. It efficiently </a:t>
            </a:r>
            <a:r>
              <a:rPr lang="en" sz="1500" dirty="0" smtClean="0">
                <a:solidFill>
                  <a:schemeClr val="lt1"/>
                </a:solidFill>
                <a:latin typeface="Outfit"/>
                <a:ea typeface="Outfit"/>
                <a:cs typeface="Outfit"/>
                <a:sym typeface="Outfit"/>
              </a:rPr>
              <a:t>goes </a:t>
            </a:r>
            <a:r>
              <a:rPr lang="en" sz="1500" dirty="0">
                <a:solidFill>
                  <a:schemeClr val="lt1"/>
                </a:solidFill>
                <a:latin typeface="Outfit"/>
                <a:ea typeface="Outfit"/>
                <a:cs typeface="Outfit"/>
                <a:sym typeface="Outfit"/>
              </a:rPr>
              <a:t>through this vast content, delivering personalized learning experiences by extracting and summarizing relevant information using advanced algorithms. This enhances education accessibility and effectiveness in the digital age.</a:t>
            </a:r>
            <a:endParaRPr sz="1500" dirty="0">
              <a:solidFill>
                <a:schemeClr val="lt1"/>
              </a:solidFill>
              <a:latin typeface="Outfit"/>
              <a:ea typeface="Outfit"/>
              <a:cs typeface="Outfit"/>
              <a:sym typeface="Outfit"/>
            </a:endParaRPr>
          </a:p>
          <a:p>
            <a:pPr marL="0" lvl="0" indent="0" algn="l" rtl="0">
              <a:spcBef>
                <a:spcPts val="0"/>
              </a:spcBef>
              <a:spcAft>
                <a:spcPts val="0"/>
              </a:spcAft>
              <a:buNone/>
            </a:pPr>
            <a:endParaRPr sz="1500" dirty="0">
              <a:solidFill>
                <a:schemeClr val="lt1"/>
              </a:solidFill>
              <a:latin typeface="Outfit"/>
              <a:ea typeface="Outfit"/>
              <a:cs typeface="Outfit"/>
              <a:sym typeface="Outfit"/>
            </a:endParaRPr>
          </a:p>
        </p:txBody>
      </p:sp>
      <p:pic>
        <p:nvPicPr>
          <p:cNvPr id="1163" name="Google Shape;1163;p40"/>
          <p:cNvPicPr preferRelativeResize="0"/>
          <p:nvPr/>
        </p:nvPicPr>
        <p:blipFill>
          <a:blip r:embed="rId3">
            <a:alphaModFix/>
          </a:blip>
          <a:stretch>
            <a:fillRect/>
          </a:stretch>
        </p:blipFill>
        <p:spPr>
          <a:xfrm>
            <a:off x="152399" y="781094"/>
            <a:ext cx="4921489" cy="31542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41"/>
          <p:cNvSpPr txBox="1">
            <a:spLocks noGrp="1"/>
          </p:cNvSpPr>
          <p:nvPr>
            <p:ph type="title"/>
          </p:nvPr>
        </p:nvSpPr>
        <p:spPr>
          <a:xfrm>
            <a:off x="720000" y="200660"/>
            <a:ext cx="77040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a:solidFill>
                  <a:srgbClr val="0A0A0A"/>
                </a:solidFill>
                <a:latin typeface="Outfit"/>
                <a:ea typeface="Outfit"/>
                <a:cs typeface="Outfit"/>
                <a:sym typeface="Outfit"/>
              </a:rPr>
              <a:t>Experimental Work </a:t>
            </a:r>
            <a:endParaRPr sz="4700"/>
          </a:p>
        </p:txBody>
      </p:sp>
      <p:sp>
        <p:nvSpPr>
          <p:cNvPr id="1169" name="Google Shape;1169;p41"/>
          <p:cNvSpPr txBox="1"/>
          <p:nvPr/>
        </p:nvSpPr>
        <p:spPr>
          <a:xfrm>
            <a:off x="100250" y="749350"/>
            <a:ext cx="4657200" cy="341629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dirty="0" smtClean="0"/>
              <a:t>This </a:t>
            </a:r>
            <a:r>
              <a:rPr lang="en" dirty="0"/>
              <a:t>application revolutionizes document management and querying by integrating cutting-edge open-source technologies. With MongoDB as the foundation, users enjoy a flexible platform for uploading </a:t>
            </a:r>
            <a:r>
              <a:rPr lang="en" dirty="0" smtClean="0"/>
              <a:t>only text documents. </a:t>
            </a:r>
            <a:r>
              <a:rPr lang="en" dirty="0" smtClean="0"/>
              <a:t>Uses Pinecone's </a:t>
            </a:r>
            <a:r>
              <a:rPr lang="en" dirty="0"/>
              <a:t>cloud-based vector database enables efficient similarity search, </a:t>
            </a:r>
            <a:r>
              <a:rPr lang="en" dirty="0" smtClean="0"/>
              <a:t>for </a:t>
            </a:r>
            <a:r>
              <a:rPr lang="en" dirty="0"/>
              <a:t>keyword-based queries. Additionally, the integration of an open-source Large Language Model enhances the querying experience by capturing nuanced relationships within documents. </a:t>
            </a:r>
            <a:endParaRPr dirty="0"/>
          </a:p>
        </p:txBody>
      </p:sp>
      <p:pic>
        <p:nvPicPr>
          <p:cNvPr id="1170" name="Google Shape;1170;p41"/>
          <p:cNvPicPr preferRelativeResize="0"/>
          <p:nvPr/>
        </p:nvPicPr>
        <p:blipFill>
          <a:blip r:embed="rId3">
            <a:alphaModFix/>
          </a:blip>
          <a:stretch>
            <a:fillRect/>
          </a:stretch>
        </p:blipFill>
        <p:spPr>
          <a:xfrm>
            <a:off x="4894825" y="749360"/>
            <a:ext cx="4081750" cy="3111616"/>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42"/>
          <p:cNvSpPr txBox="1">
            <a:spLocks noGrp="1"/>
          </p:cNvSpPr>
          <p:nvPr>
            <p:ph type="title"/>
          </p:nvPr>
        </p:nvSpPr>
        <p:spPr>
          <a:xfrm>
            <a:off x="310800" y="123754"/>
            <a:ext cx="8092575" cy="70123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dirty="0">
                <a:solidFill>
                  <a:srgbClr val="0A0A0A"/>
                </a:solidFill>
                <a:latin typeface="Outfit"/>
                <a:ea typeface="Outfit"/>
                <a:cs typeface="Outfit"/>
                <a:sym typeface="Outfit"/>
              </a:rPr>
              <a:t>Experimental Work (Technology and Details)</a:t>
            </a:r>
            <a:endParaRPr sz="4700" dirty="0"/>
          </a:p>
        </p:txBody>
      </p:sp>
      <p:sp>
        <p:nvSpPr>
          <p:cNvPr id="1176" name="Google Shape;1176;p42"/>
          <p:cNvSpPr txBox="1"/>
          <p:nvPr/>
        </p:nvSpPr>
        <p:spPr>
          <a:xfrm>
            <a:off x="310800" y="824988"/>
            <a:ext cx="8833200" cy="406262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b="1" dirty="0" smtClean="0"/>
              <a:t>ReactJS and NodeJS : </a:t>
            </a:r>
            <a:r>
              <a:rPr lang="en" dirty="0" smtClean="0"/>
              <a:t>The application is built using ReactJS as the frontend and NodeJS as the backend</a:t>
            </a:r>
            <a:endParaRPr lang="en" b="1" dirty="0" smtClean="0"/>
          </a:p>
          <a:p>
            <a:pPr marL="457200" lvl="0" indent="-317500" algn="l" rtl="0">
              <a:lnSpc>
                <a:spcPct val="150000"/>
              </a:lnSpc>
              <a:spcBef>
                <a:spcPts val="0"/>
              </a:spcBef>
              <a:spcAft>
                <a:spcPts val="0"/>
              </a:spcAft>
              <a:buSzPts val="1400"/>
              <a:buChar char="●"/>
            </a:pPr>
            <a:r>
              <a:rPr lang="en" b="1" dirty="0" smtClean="0"/>
              <a:t>MongoDB</a:t>
            </a:r>
            <a:r>
              <a:rPr lang="en" dirty="0"/>
              <a:t>: Flexible NoSQL database for storing user-uploaded documents in JSON-like format.</a:t>
            </a:r>
            <a:endParaRPr dirty="0"/>
          </a:p>
          <a:p>
            <a:pPr marL="457200" lvl="0" indent="-317500" algn="l" rtl="0">
              <a:lnSpc>
                <a:spcPct val="150000"/>
              </a:lnSpc>
              <a:spcBef>
                <a:spcPts val="0"/>
              </a:spcBef>
              <a:spcAft>
                <a:spcPts val="0"/>
              </a:spcAft>
              <a:buSzPts val="1400"/>
              <a:buChar char="●"/>
            </a:pPr>
            <a:r>
              <a:rPr lang="en" b="1" dirty="0"/>
              <a:t>Pinecone</a:t>
            </a:r>
            <a:r>
              <a:rPr lang="en" dirty="0"/>
              <a:t>: Cloud-based vector database optimized for high-dimensional vector embedding, facilitating efficient similarity search.</a:t>
            </a:r>
            <a:endParaRPr dirty="0"/>
          </a:p>
          <a:p>
            <a:pPr marL="457200" lvl="0" indent="-317500" algn="l" rtl="0">
              <a:lnSpc>
                <a:spcPct val="150000"/>
              </a:lnSpc>
              <a:spcBef>
                <a:spcPts val="0"/>
              </a:spcBef>
              <a:spcAft>
                <a:spcPts val="0"/>
              </a:spcAft>
              <a:buSzPts val="1400"/>
              <a:buChar char="●"/>
            </a:pPr>
            <a:r>
              <a:rPr lang="en" b="1" dirty="0"/>
              <a:t>LLM </a:t>
            </a:r>
            <a:r>
              <a:rPr lang="en" dirty="0"/>
              <a:t>(Large Language Model): </a:t>
            </a:r>
            <a:r>
              <a:rPr lang="en-IN" dirty="0" smtClean="0"/>
              <a:t>Uses Open source Models such as Google’s PaLm2 and BERT</a:t>
            </a:r>
            <a:endParaRPr dirty="0"/>
          </a:p>
          <a:p>
            <a:pPr marL="457200" lvl="0" indent="-317500" algn="l" rtl="0">
              <a:lnSpc>
                <a:spcPct val="150000"/>
              </a:lnSpc>
              <a:spcBef>
                <a:spcPts val="0"/>
              </a:spcBef>
              <a:spcAft>
                <a:spcPts val="0"/>
              </a:spcAft>
              <a:buSzPts val="1400"/>
              <a:buChar char="●"/>
            </a:pPr>
            <a:r>
              <a:rPr lang="en" b="1" dirty="0"/>
              <a:t>Open Source Deployment</a:t>
            </a:r>
            <a:r>
              <a:rPr lang="en" dirty="0"/>
              <a:t>: Utilized </a:t>
            </a:r>
            <a:r>
              <a:rPr lang="en-IN" dirty="0" smtClean="0"/>
              <a:t>Vercel for deployment of both server as well as client side applications</a:t>
            </a:r>
            <a:endParaRPr dirty="0"/>
          </a:p>
          <a:p>
            <a:pPr marL="457200" lvl="0" indent="-317500" algn="l" rtl="0">
              <a:lnSpc>
                <a:spcPct val="150000"/>
              </a:lnSpc>
              <a:spcBef>
                <a:spcPts val="0"/>
              </a:spcBef>
              <a:spcAft>
                <a:spcPts val="0"/>
              </a:spcAft>
              <a:buSzPts val="1400"/>
              <a:buChar char="●"/>
            </a:pPr>
            <a:r>
              <a:rPr lang="en" b="1" dirty="0"/>
              <a:t>Document Upload</a:t>
            </a:r>
            <a:r>
              <a:rPr lang="en" dirty="0"/>
              <a:t>: Users upload documents via app interface, stored in </a:t>
            </a:r>
            <a:r>
              <a:rPr lang="en" dirty="0" smtClean="0"/>
              <a:t>MongoDB and Pinecone.</a:t>
            </a:r>
            <a:endParaRPr dirty="0"/>
          </a:p>
          <a:p>
            <a:pPr marL="457200" lvl="0" indent="-317500" algn="l" rtl="0">
              <a:lnSpc>
                <a:spcPct val="150000"/>
              </a:lnSpc>
              <a:spcBef>
                <a:spcPts val="0"/>
              </a:spcBef>
              <a:spcAft>
                <a:spcPts val="0"/>
              </a:spcAft>
              <a:buSzPts val="1400"/>
              <a:buChar char="●"/>
            </a:pPr>
            <a:r>
              <a:rPr lang="en" b="1" dirty="0"/>
              <a:t>Text Embedding Generation</a:t>
            </a:r>
            <a:r>
              <a:rPr lang="en" dirty="0"/>
              <a:t>: Documents processed to create dense vector representations.</a:t>
            </a:r>
            <a:endParaRPr dirty="0"/>
          </a:p>
          <a:p>
            <a:pPr marL="457200" lvl="0" indent="-317500" algn="l" rtl="0">
              <a:lnSpc>
                <a:spcPct val="150000"/>
              </a:lnSpc>
              <a:spcBef>
                <a:spcPts val="0"/>
              </a:spcBef>
              <a:spcAft>
                <a:spcPts val="0"/>
              </a:spcAft>
              <a:buSzPts val="1400"/>
              <a:buChar char="●"/>
            </a:pPr>
            <a:r>
              <a:rPr lang="en" b="1" dirty="0" smtClean="0"/>
              <a:t>LLM </a:t>
            </a:r>
            <a:r>
              <a:rPr lang="en" b="1" dirty="0"/>
              <a:t>Query Interface</a:t>
            </a:r>
            <a:r>
              <a:rPr lang="en" dirty="0"/>
              <a:t>: Users query documents through LLM-based interface, leveraging Pinecone for efficient search.</a:t>
            </a:r>
            <a:endParaRP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43"/>
          <p:cNvSpPr txBox="1">
            <a:spLocks noGrp="1"/>
          </p:cNvSpPr>
          <p:nvPr>
            <p:ph type="title"/>
          </p:nvPr>
        </p:nvSpPr>
        <p:spPr>
          <a:xfrm>
            <a:off x="720000" y="200660"/>
            <a:ext cx="77040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a:solidFill>
                  <a:srgbClr val="0A0A0A"/>
                </a:solidFill>
                <a:latin typeface="Outfit"/>
                <a:ea typeface="Outfit"/>
                <a:cs typeface="Outfit"/>
                <a:sym typeface="Outfit"/>
              </a:rPr>
              <a:t>Experimental Work System Architecture</a:t>
            </a:r>
            <a:endParaRPr sz="4700"/>
          </a:p>
        </p:txBody>
      </p:sp>
      <p:pic>
        <p:nvPicPr>
          <p:cNvPr id="1182" name="Google Shape;1182;p43"/>
          <p:cNvPicPr preferRelativeResize="0"/>
          <p:nvPr/>
        </p:nvPicPr>
        <p:blipFill>
          <a:blip r:embed="rId3">
            <a:alphaModFix/>
          </a:blip>
          <a:stretch>
            <a:fillRect/>
          </a:stretch>
        </p:blipFill>
        <p:spPr>
          <a:xfrm>
            <a:off x="2227850" y="749360"/>
            <a:ext cx="4484867" cy="4089341"/>
          </a:xfrm>
          <a:prstGeom prst="rect">
            <a:avLst/>
          </a:prstGeom>
          <a:noFill/>
          <a:ln>
            <a:noFill/>
          </a:ln>
        </p:spPr>
      </p:pic>
      <p:cxnSp>
        <p:nvCxnSpPr>
          <p:cNvPr id="5" name="Straight Arrow Connector 4"/>
          <p:cNvCxnSpPr/>
          <p:nvPr/>
        </p:nvCxnSpPr>
        <p:spPr>
          <a:xfrm flipV="1">
            <a:off x="3884482" y="2550694"/>
            <a:ext cx="2110682" cy="2069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pic>
        <p:nvPicPr>
          <p:cNvPr id="768" name="Google Shape;768;p26"/>
          <p:cNvPicPr preferRelativeResize="0"/>
          <p:nvPr/>
        </p:nvPicPr>
        <p:blipFill>
          <a:blip r:embed="rId3">
            <a:alphaModFix/>
          </a:blip>
          <a:stretch>
            <a:fillRect/>
          </a:stretch>
        </p:blipFill>
        <p:spPr>
          <a:xfrm>
            <a:off x="-119050" y="0"/>
            <a:ext cx="9263050" cy="5143500"/>
          </a:xfrm>
          <a:prstGeom prst="rect">
            <a:avLst/>
          </a:prstGeom>
          <a:noFill/>
          <a:ln>
            <a:noFill/>
          </a:ln>
        </p:spPr>
      </p:pic>
      <p:sp>
        <p:nvSpPr>
          <p:cNvPr id="769" name="Google Shape;769;p26"/>
          <p:cNvSpPr/>
          <p:nvPr/>
        </p:nvSpPr>
        <p:spPr>
          <a:xfrm>
            <a:off x="5509450" y="3423975"/>
            <a:ext cx="2707200" cy="330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770" name="Google Shape;770;p26"/>
          <p:cNvSpPr txBox="1"/>
          <p:nvPr/>
        </p:nvSpPr>
        <p:spPr>
          <a:xfrm>
            <a:off x="5509450" y="3393900"/>
            <a:ext cx="2797500" cy="46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Outfit"/>
                <a:ea typeface="Outfit"/>
                <a:cs typeface="Outfit"/>
                <a:sym typeface="Outfit"/>
              </a:rPr>
              <a:t>Aaron Philip (1032210163)</a:t>
            </a:r>
            <a:endParaRPr sz="1200">
              <a:solidFill>
                <a:schemeClr val="lt1"/>
              </a:solidFill>
              <a:latin typeface="Outfit"/>
              <a:ea typeface="Outfit"/>
              <a:cs typeface="Outfit"/>
              <a:sym typeface="Outfit"/>
            </a:endParaRPr>
          </a:p>
        </p:txBody>
      </p:sp>
      <p:sp>
        <p:nvSpPr>
          <p:cNvPr id="771" name="Google Shape;771;p26"/>
          <p:cNvSpPr txBox="1"/>
          <p:nvPr/>
        </p:nvSpPr>
        <p:spPr>
          <a:xfrm>
            <a:off x="5253800" y="4115800"/>
            <a:ext cx="1864800" cy="25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lt1"/>
                </a:solidFill>
                <a:latin typeface="Outfit"/>
                <a:ea typeface="Outfit"/>
                <a:cs typeface="Outfit"/>
                <a:sym typeface="Outfit"/>
              </a:rPr>
              <a:t>Dr. Vaishali Suryawanshi</a:t>
            </a:r>
            <a:endParaRPr sz="1200">
              <a:solidFill>
                <a:schemeClr val="lt1"/>
              </a:solidFill>
              <a:latin typeface="Outfit"/>
              <a:ea typeface="Outfit"/>
              <a:cs typeface="Outfit"/>
              <a:sym typeface="Outfit"/>
            </a:endParaRPr>
          </a:p>
        </p:txBody>
      </p:sp>
      <p:sp>
        <p:nvSpPr>
          <p:cNvPr id="772" name="Google Shape;772;p26"/>
          <p:cNvSpPr txBox="1"/>
          <p:nvPr/>
        </p:nvSpPr>
        <p:spPr>
          <a:xfrm>
            <a:off x="3018500" y="1107925"/>
            <a:ext cx="7895700" cy="179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300" b="1">
                <a:solidFill>
                  <a:schemeClr val="accent3"/>
                </a:solidFill>
                <a:latin typeface="Outfit"/>
                <a:ea typeface="Outfit"/>
                <a:cs typeface="Outfit"/>
                <a:sym typeface="Outfit"/>
              </a:rPr>
              <a:t>Role of AI in Education</a:t>
            </a:r>
            <a:endParaRPr sz="1200">
              <a:solidFill>
                <a:schemeClr val="accent3"/>
              </a:solidFill>
              <a:latin typeface="Outfit"/>
              <a:ea typeface="Outfit"/>
              <a:cs typeface="Outfit"/>
              <a:sym typeface="Outfi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grpSp>
        <p:nvGrpSpPr>
          <p:cNvPr id="1187" name="Google Shape;1187;p44"/>
          <p:cNvGrpSpPr/>
          <p:nvPr/>
        </p:nvGrpSpPr>
        <p:grpSpPr>
          <a:xfrm>
            <a:off x="6348944" y="3771366"/>
            <a:ext cx="618903" cy="828066"/>
            <a:chOff x="150500" y="3822988"/>
            <a:chExt cx="569630" cy="762141"/>
          </a:xfrm>
        </p:grpSpPr>
        <p:sp>
          <p:nvSpPr>
            <p:cNvPr id="1188" name="Google Shape;1188;p44"/>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4"/>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4"/>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7" name="Google Shape;1197;p44"/>
          <p:cNvGrpSpPr/>
          <p:nvPr/>
        </p:nvGrpSpPr>
        <p:grpSpPr>
          <a:xfrm>
            <a:off x="4837950" y="1247750"/>
            <a:ext cx="3456707" cy="1348419"/>
            <a:chOff x="4837950" y="1171550"/>
            <a:chExt cx="3456707" cy="1348419"/>
          </a:xfrm>
        </p:grpSpPr>
        <p:grpSp>
          <p:nvGrpSpPr>
            <p:cNvPr id="1198" name="Google Shape;1198;p44"/>
            <p:cNvGrpSpPr/>
            <p:nvPr/>
          </p:nvGrpSpPr>
          <p:grpSpPr>
            <a:xfrm>
              <a:off x="5290450" y="1171550"/>
              <a:ext cx="1124813" cy="885613"/>
              <a:chOff x="5284625" y="-234825"/>
              <a:chExt cx="1124813" cy="885613"/>
            </a:xfrm>
          </p:grpSpPr>
          <p:sp>
            <p:nvSpPr>
              <p:cNvPr id="1199" name="Google Shape;1199;p44"/>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4"/>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4"/>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4"/>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4"/>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4"/>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4"/>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4"/>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4"/>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4"/>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4"/>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4"/>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4"/>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4"/>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4"/>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4"/>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4"/>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4"/>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4"/>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4"/>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4"/>
            <p:cNvGrpSpPr/>
            <p:nvPr/>
          </p:nvGrpSpPr>
          <p:grpSpPr>
            <a:xfrm>
              <a:off x="6890988" y="1669575"/>
              <a:ext cx="569636" cy="387603"/>
              <a:chOff x="6884625" y="563500"/>
              <a:chExt cx="569636" cy="387603"/>
            </a:xfrm>
          </p:grpSpPr>
          <p:sp>
            <p:nvSpPr>
              <p:cNvPr id="1223" name="Google Shape;1223;p44"/>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4"/>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4"/>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44"/>
            <p:cNvGrpSpPr/>
            <p:nvPr/>
          </p:nvGrpSpPr>
          <p:grpSpPr>
            <a:xfrm>
              <a:off x="7944125" y="2057163"/>
              <a:ext cx="350532" cy="337682"/>
              <a:chOff x="6625800" y="1711525"/>
              <a:chExt cx="350532" cy="337682"/>
            </a:xfrm>
          </p:grpSpPr>
          <p:sp>
            <p:nvSpPr>
              <p:cNvPr id="1235" name="Google Shape;1235;p44"/>
              <p:cNvSpPr/>
              <p:nvPr/>
            </p:nvSpPr>
            <p:spPr>
              <a:xfrm>
                <a:off x="6625800" y="1711525"/>
                <a:ext cx="350532" cy="337682"/>
              </a:xfrm>
              <a:custGeom>
                <a:avLst/>
                <a:gdLst/>
                <a:ahLst/>
                <a:cxnLst/>
                <a:rect l="l" t="t" r="r" b="b"/>
                <a:pathLst>
                  <a:path w="6520" h="6281" extrusionOk="0">
                    <a:moveTo>
                      <a:pt x="3618" y="60"/>
                    </a:moveTo>
                    <a:lnTo>
                      <a:pt x="3845" y="96"/>
                    </a:lnTo>
                    <a:lnTo>
                      <a:pt x="4048" y="131"/>
                    </a:lnTo>
                    <a:lnTo>
                      <a:pt x="4262" y="179"/>
                    </a:lnTo>
                    <a:lnTo>
                      <a:pt x="4465" y="251"/>
                    </a:lnTo>
                    <a:lnTo>
                      <a:pt x="4656" y="334"/>
                    </a:lnTo>
                    <a:lnTo>
                      <a:pt x="4848" y="430"/>
                    </a:lnTo>
                    <a:lnTo>
                      <a:pt x="5039" y="537"/>
                    </a:lnTo>
                    <a:lnTo>
                      <a:pt x="5206" y="657"/>
                    </a:lnTo>
                    <a:lnTo>
                      <a:pt x="5373" y="788"/>
                    </a:lnTo>
                    <a:lnTo>
                      <a:pt x="5540" y="931"/>
                    </a:lnTo>
                    <a:lnTo>
                      <a:pt x="5683" y="1087"/>
                    </a:lnTo>
                    <a:lnTo>
                      <a:pt x="5815" y="1254"/>
                    </a:lnTo>
                    <a:lnTo>
                      <a:pt x="5934" y="1421"/>
                    </a:lnTo>
                    <a:lnTo>
                      <a:pt x="6053" y="1612"/>
                    </a:lnTo>
                    <a:lnTo>
                      <a:pt x="6149" y="1791"/>
                    </a:lnTo>
                    <a:lnTo>
                      <a:pt x="6233" y="1982"/>
                    </a:lnTo>
                    <a:lnTo>
                      <a:pt x="6304" y="2185"/>
                    </a:lnTo>
                    <a:lnTo>
                      <a:pt x="6364" y="2400"/>
                    </a:lnTo>
                    <a:lnTo>
                      <a:pt x="6412" y="2615"/>
                    </a:lnTo>
                    <a:lnTo>
                      <a:pt x="6447" y="2830"/>
                    </a:lnTo>
                    <a:lnTo>
                      <a:pt x="6459" y="3057"/>
                    </a:lnTo>
                    <a:lnTo>
                      <a:pt x="6459" y="3271"/>
                    </a:lnTo>
                    <a:lnTo>
                      <a:pt x="6435" y="3486"/>
                    </a:lnTo>
                    <a:lnTo>
                      <a:pt x="6400" y="3713"/>
                    </a:lnTo>
                    <a:lnTo>
                      <a:pt x="6352" y="3928"/>
                    </a:lnTo>
                    <a:lnTo>
                      <a:pt x="6292" y="4131"/>
                    </a:lnTo>
                    <a:lnTo>
                      <a:pt x="6221" y="4322"/>
                    </a:lnTo>
                    <a:lnTo>
                      <a:pt x="6125" y="4525"/>
                    </a:lnTo>
                    <a:lnTo>
                      <a:pt x="6030" y="4704"/>
                    </a:lnTo>
                    <a:lnTo>
                      <a:pt x="5910" y="4883"/>
                    </a:lnTo>
                    <a:lnTo>
                      <a:pt x="5791" y="5050"/>
                    </a:lnTo>
                    <a:lnTo>
                      <a:pt x="5647" y="5218"/>
                    </a:lnTo>
                    <a:lnTo>
                      <a:pt x="5504" y="5373"/>
                    </a:lnTo>
                    <a:lnTo>
                      <a:pt x="5337" y="5516"/>
                    </a:lnTo>
                    <a:lnTo>
                      <a:pt x="5170" y="5636"/>
                    </a:lnTo>
                    <a:lnTo>
                      <a:pt x="4991" y="5755"/>
                    </a:lnTo>
                    <a:lnTo>
                      <a:pt x="4812" y="5862"/>
                    </a:lnTo>
                    <a:lnTo>
                      <a:pt x="4621" y="5958"/>
                    </a:lnTo>
                    <a:lnTo>
                      <a:pt x="4418" y="6041"/>
                    </a:lnTo>
                    <a:lnTo>
                      <a:pt x="4215" y="6101"/>
                    </a:lnTo>
                    <a:lnTo>
                      <a:pt x="4012" y="6149"/>
                    </a:lnTo>
                    <a:lnTo>
                      <a:pt x="3761" y="6197"/>
                    </a:lnTo>
                    <a:lnTo>
                      <a:pt x="3498" y="6209"/>
                    </a:lnTo>
                    <a:lnTo>
                      <a:pt x="3248" y="6209"/>
                    </a:lnTo>
                    <a:lnTo>
                      <a:pt x="2985" y="6197"/>
                    </a:lnTo>
                    <a:lnTo>
                      <a:pt x="2734" y="6149"/>
                    </a:lnTo>
                    <a:lnTo>
                      <a:pt x="2495" y="6089"/>
                    </a:lnTo>
                    <a:lnTo>
                      <a:pt x="2245" y="6006"/>
                    </a:lnTo>
                    <a:lnTo>
                      <a:pt x="2018" y="5898"/>
                    </a:lnTo>
                    <a:lnTo>
                      <a:pt x="1791" y="5779"/>
                    </a:lnTo>
                    <a:lnTo>
                      <a:pt x="1576" y="5636"/>
                    </a:lnTo>
                    <a:lnTo>
                      <a:pt x="1540" y="5636"/>
                    </a:lnTo>
                    <a:lnTo>
                      <a:pt x="1469" y="5707"/>
                    </a:lnTo>
                    <a:lnTo>
                      <a:pt x="1385" y="5767"/>
                    </a:lnTo>
                    <a:lnTo>
                      <a:pt x="1301" y="5815"/>
                    </a:lnTo>
                    <a:lnTo>
                      <a:pt x="1206" y="5862"/>
                    </a:lnTo>
                    <a:lnTo>
                      <a:pt x="1015" y="5934"/>
                    </a:lnTo>
                    <a:lnTo>
                      <a:pt x="824" y="5970"/>
                    </a:lnTo>
                    <a:lnTo>
                      <a:pt x="633" y="5982"/>
                    </a:lnTo>
                    <a:lnTo>
                      <a:pt x="430" y="5970"/>
                    </a:lnTo>
                    <a:lnTo>
                      <a:pt x="334" y="5958"/>
                    </a:lnTo>
                    <a:lnTo>
                      <a:pt x="239" y="5934"/>
                    </a:lnTo>
                    <a:lnTo>
                      <a:pt x="143" y="5898"/>
                    </a:lnTo>
                    <a:lnTo>
                      <a:pt x="120" y="5890"/>
                    </a:lnTo>
                    <a:lnTo>
                      <a:pt x="120" y="5890"/>
                    </a:lnTo>
                    <a:lnTo>
                      <a:pt x="191" y="5862"/>
                    </a:lnTo>
                    <a:lnTo>
                      <a:pt x="334" y="5779"/>
                    </a:lnTo>
                    <a:lnTo>
                      <a:pt x="466" y="5683"/>
                    </a:lnTo>
                    <a:lnTo>
                      <a:pt x="585" y="5576"/>
                    </a:lnTo>
                    <a:lnTo>
                      <a:pt x="693" y="5456"/>
                    </a:lnTo>
                    <a:lnTo>
                      <a:pt x="788" y="5313"/>
                    </a:lnTo>
                    <a:lnTo>
                      <a:pt x="860" y="5170"/>
                    </a:lnTo>
                    <a:lnTo>
                      <a:pt x="917" y="5022"/>
                    </a:lnTo>
                    <a:lnTo>
                      <a:pt x="931" y="5015"/>
                    </a:lnTo>
                    <a:lnTo>
                      <a:pt x="919" y="4991"/>
                    </a:lnTo>
                    <a:lnTo>
                      <a:pt x="776" y="4776"/>
                    </a:lnTo>
                    <a:lnTo>
                      <a:pt x="645" y="4537"/>
                    </a:lnTo>
                    <a:lnTo>
                      <a:pt x="525" y="4310"/>
                    </a:lnTo>
                    <a:lnTo>
                      <a:pt x="442" y="4059"/>
                    </a:lnTo>
                    <a:lnTo>
                      <a:pt x="370" y="3809"/>
                    </a:lnTo>
                    <a:lnTo>
                      <a:pt x="322" y="3546"/>
                    </a:lnTo>
                    <a:lnTo>
                      <a:pt x="299" y="3283"/>
                    </a:lnTo>
                    <a:lnTo>
                      <a:pt x="299" y="3021"/>
                    </a:lnTo>
                    <a:lnTo>
                      <a:pt x="310" y="2806"/>
                    </a:lnTo>
                    <a:lnTo>
                      <a:pt x="346" y="2591"/>
                    </a:lnTo>
                    <a:lnTo>
                      <a:pt x="394" y="2376"/>
                    </a:lnTo>
                    <a:lnTo>
                      <a:pt x="454" y="2173"/>
                    </a:lnTo>
                    <a:lnTo>
                      <a:pt x="525" y="1970"/>
                    </a:lnTo>
                    <a:lnTo>
                      <a:pt x="621" y="1767"/>
                    </a:lnTo>
                    <a:lnTo>
                      <a:pt x="716" y="1576"/>
                    </a:lnTo>
                    <a:lnTo>
                      <a:pt x="836" y="1397"/>
                    </a:lnTo>
                    <a:lnTo>
                      <a:pt x="955" y="1230"/>
                    </a:lnTo>
                    <a:lnTo>
                      <a:pt x="1098" y="1063"/>
                    </a:lnTo>
                    <a:lnTo>
                      <a:pt x="1242" y="919"/>
                    </a:lnTo>
                    <a:lnTo>
                      <a:pt x="1397" y="776"/>
                    </a:lnTo>
                    <a:lnTo>
                      <a:pt x="1564" y="645"/>
                    </a:lnTo>
                    <a:lnTo>
                      <a:pt x="1743" y="525"/>
                    </a:lnTo>
                    <a:lnTo>
                      <a:pt x="1922" y="418"/>
                    </a:lnTo>
                    <a:lnTo>
                      <a:pt x="2113" y="322"/>
                    </a:lnTo>
                    <a:lnTo>
                      <a:pt x="2316" y="239"/>
                    </a:lnTo>
                    <a:lnTo>
                      <a:pt x="2519" y="179"/>
                    </a:lnTo>
                    <a:lnTo>
                      <a:pt x="2734" y="119"/>
                    </a:lnTo>
                    <a:lnTo>
                      <a:pt x="2961" y="84"/>
                    </a:lnTo>
                    <a:lnTo>
                      <a:pt x="3176" y="60"/>
                    </a:lnTo>
                    <a:close/>
                    <a:moveTo>
                      <a:pt x="3152" y="0"/>
                    </a:moveTo>
                    <a:lnTo>
                      <a:pt x="2925" y="24"/>
                    </a:lnTo>
                    <a:lnTo>
                      <a:pt x="2710" y="72"/>
                    </a:lnTo>
                    <a:lnTo>
                      <a:pt x="2483" y="119"/>
                    </a:lnTo>
                    <a:lnTo>
                      <a:pt x="2281" y="191"/>
                    </a:lnTo>
                    <a:lnTo>
                      <a:pt x="2078" y="275"/>
                    </a:lnTo>
                    <a:lnTo>
                      <a:pt x="1887" y="370"/>
                    </a:lnTo>
                    <a:lnTo>
                      <a:pt x="1707" y="478"/>
                    </a:lnTo>
                    <a:lnTo>
                      <a:pt x="1528" y="597"/>
                    </a:lnTo>
                    <a:lnTo>
                      <a:pt x="1349" y="728"/>
                    </a:lnTo>
                    <a:lnTo>
                      <a:pt x="1194" y="884"/>
                    </a:lnTo>
                    <a:lnTo>
                      <a:pt x="1039" y="1039"/>
                    </a:lnTo>
                    <a:lnTo>
                      <a:pt x="907" y="1206"/>
                    </a:lnTo>
                    <a:lnTo>
                      <a:pt x="776" y="1373"/>
                    </a:lnTo>
                    <a:lnTo>
                      <a:pt x="657" y="1564"/>
                    </a:lnTo>
                    <a:lnTo>
                      <a:pt x="561" y="1755"/>
                    </a:lnTo>
                    <a:lnTo>
                      <a:pt x="466" y="1946"/>
                    </a:lnTo>
                    <a:lnTo>
                      <a:pt x="394" y="2161"/>
                    </a:lnTo>
                    <a:lnTo>
                      <a:pt x="334" y="2364"/>
                    </a:lnTo>
                    <a:lnTo>
                      <a:pt x="287" y="2579"/>
                    </a:lnTo>
                    <a:lnTo>
                      <a:pt x="251" y="2830"/>
                    </a:lnTo>
                    <a:lnTo>
                      <a:pt x="239" y="3092"/>
                    </a:lnTo>
                    <a:lnTo>
                      <a:pt x="251" y="3343"/>
                    </a:lnTo>
                    <a:lnTo>
                      <a:pt x="275" y="3606"/>
                    </a:lnTo>
                    <a:lnTo>
                      <a:pt x="322" y="3857"/>
                    </a:lnTo>
                    <a:lnTo>
                      <a:pt x="394" y="4107"/>
                    </a:lnTo>
                    <a:lnTo>
                      <a:pt x="478" y="4346"/>
                    </a:lnTo>
                    <a:lnTo>
                      <a:pt x="597" y="4585"/>
                    </a:lnTo>
                    <a:lnTo>
                      <a:pt x="716" y="4812"/>
                    </a:lnTo>
                    <a:lnTo>
                      <a:pt x="865" y="5018"/>
                    </a:lnTo>
                    <a:lnTo>
                      <a:pt x="812" y="5146"/>
                    </a:lnTo>
                    <a:lnTo>
                      <a:pt x="740" y="5289"/>
                    </a:lnTo>
                    <a:lnTo>
                      <a:pt x="645" y="5409"/>
                    </a:lnTo>
                    <a:lnTo>
                      <a:pt x="549" y="5528"/>
                    </a:lnTo>
                    <a:lnTo>
                      <a:pt x="430" y="5636"/>
                    </a:lnTo>
                    <a:lnTo>
                      <a:pt x="310" y="5731"/>
                    </a:lnTo>
                    <a:lnTo>
                      <a:pt x="167" y="5803"/>
                    </a:lnTo>
                    <a:lnTo>
                      <a:pt x="24" y="5862"/>
                    </a:lnTo>
                    <a:lnTo>
                      <a:pt x="0" y="5874"/>
                    </a:lnTo>
                    <a:lnTo>
                      <a:pt x="0" y="5886"/>
                    </a:lnTo>
                    <a:lnTo>
                      <a:pt x="0" y="5898"/>
                    </a:lnTo>
                    <a:lnTo>
                      <a:pt x="12" y="5910"/>
                    </a:lnTo>
                    <a:lnTo>
                      <a:pt x="108" y="5958"/>
                    </a:lnTo>
                    <a:lnTo>
                      <a:pt x="215" y="5994"/>
                    </a:lnTo>
                    <a:lnTo>
                      <a:pt x="310" y="6018"/>
                    </a:lnTo>
                    <a:lnTo>
                      <a:pt x="418" y="6030"/>
                    </a:lnTo>
                    <a:lnTo>
                      <a:pt x="525" y="6041"/>
                    </a:lnTo>
                    <a:lnTo>
                      <a:pt x="728" y="6041"/>
                    </a:lnTo>
                    <a:lnTo>
                      <a:pt x="836" y="6030"/>
                    </a:lnTo>
                    <a:lnTo>
                      <a:pt x="931" y="6006"/>
                    </a:lnTo>
                    <a:lnTo>
                      <a:pt x="1039" y="5982"/>
                    </a:lnTo>
                    <a:lnTo>
                      <a:pt x="1134" y="5946"/>
                    </a:lnTo>
                    <a:lnTo>
                      <a:pt x="1230" y="5910"/>
                    </a:lnTo>
                    <a:lnTo>
                      <a:pt x="1325" y="5862"/>
                    </a:lnTo>
                    <a:lnTo>
                      <a:pt x="1421" y="5815"/>
                    </a:lnTo>
                    <a:lnTo>
                      <a:pt x="1504" y="5755"/>
                    </a:lnTo>
                    <a:lnTo>
                      <a:pt x="1572" y="5697"/>
                    </a:lnTo>
                    <a:lnTo>
                      <a:pt x="1572" y="5697"/>
                    </a:lnTo>
                    <a:lnTo>
                      <a:pt x="1779" y="5838"/>
                    </a:lnTo>
                    <a:lnTo>
                      <a:pt x="2018" y="5958"/>
                    </a:lnTo>
                    <a:lnTo>
                      <a:pt x="2257" y="6065"/>
                    </a:lnTo>
                    <a:lnTo>
                      <a:pt x="2519" y="6149"/>
                    </a:lnTo>
                    <a:lnTo>
                      <a:pt x="2770" y="6221"/>
                    </a:lnTo>
                    <a:lnTo>
                      <a:pt x="3045" y="6256"/>
                    </a:lnTo>
                    <a:lnTo>
                      <a:pt x="3307" y="6280"/>
                    </a:lnTo>
                    <a:lnTo>
                      <a:pt x="3582" y="6268"/>
                    </a:lnTo>
                    <a:lnTo>
                      <a:pt x="3797" y="6244"/>
                    </a:lnTo>
                    <a:lnTo>
                      <a:pt x="4012" y="6209"/>
                    </a:lnTo>
                    <a:lnTo>
                      <a:pt x="4227" y="6161"/>
                    </a:lnTo>
                    <a:lnTo>
                      <a:pt x="4442" y="6089"/>
                    </a:lnTo>
                    <a:lnTo>
                      <a:pt x="4645" y="6006"/>
                    </a:lnTo>
                    <a:lnTo>
                      <a:pt x="4848" y="5910"/>
                    </a:lnTo>
                    <a:lnTo>
                      <a:pt x="5039" y="5803"/>
                    </a:lnTo>
                    <a:lnTo>
                      <a:pt x="5218" y="5683"/>
                    </a:lnTo>
                    <a:lnTo>
                      <a:pt x="5385" y="5552"/>
                    </a:lnTo>
                    <a:lnTo>
                      <a:pt x="5552" y="5409"/>
                    </a:lnTo>
                    <a:lnTo>
                      <a:pt x="5695" y="5253"/>
                    </a:lnTo>
                    <a:lnTo>
                      <a:pt x="5839" y="5086"/>
                    </a:lnTo>
                    <a:lnTo>
                      <a:pt x="5970" y="4919"/>
                    </a:lnTo>
                    <a:lnTo>
                      <a:pt x="6077" y="4740"/>
                    </a:lnTo>
                    <a:lnTo>
                      <a:pt x="6185" y="4549"/>
                    </a:lnTo>
                    <a:lnTo>
                      <a:pt x="6268" y="4346"/>
                    </a:lnTo>
                    <a:lnTo>
                      <a:pt x="6352" y="4143"/>
                    </a:lnTo>
                    <a:lnTo>
                      <a:pt x="6412" y="3928"/>
                    </a:lnTo>
                    <a:lnTo>
                      <a:pt x="6471" y="3701"/>
                    </a:lnTo>
                    <a:lnTo>
                      <a:pt x="6495" y="3486"/>
                    </a:lnTo>
                    <a:lnTo>
                      <a:pt x="6519" y="3260"/>
                    </a:lnTo>
                    <a:lnTo>
                      <a:pt x="6519" y="3033"/>
                    </a:lnTo>
                    <a:lnTo>
                      <a:pt x="6495" y="2806"/>
                    </a:lnTo>
                    <a:lnTo>
                      <a:pt x="6471" y="2591"/>
                    </a:lnTo>
                    <a:lnTo>
                      <a:pt x="6424" y="2376"/>
                    </a:lnTo>
                    <a:lnTo>
                      <a:pt x="6364" y="2161"/>
                    </a:lnTo>
                    <a:lnTo>
                      <a:pt x="6292" y="1958"/>
                    </a:lnTo>
                    <a:lnTo>
                      <a:pt x="6197" y="1755"/>
                    </a:lnTo>
                    <a:lnTo>
                      <a:pt x="6101" y="1564"/>
                    </a:lnTo>
                    <a:lnTo>
                      <a:pt x="5982" y="1385"/>
                    </a:lnTo>
                    <a:lnTo>
                      <a:pt x="5850" y="1206"/>
                    </a:lnTo>
                    <a:lnTo>
                      <a:pt x="5719" y="1039"/>
                    </a:lnTo>
                    <a:lnTo>
                      <a:pt x="5564" y="884"/>
                    </a:lnTo>
                    <a:lnTo>
                      <a:pt x="5409" y="740"/>
                    </a:lnTo>
                    <a:lnTo>
                      <a:pt x="5242" y="609"/>
                    </a:lnTo>
                    <a:lnTo>
                      <a:pt x="5062" y="478"/>
                    </a:lnTo>
                    <a:lnTo>
                      <a:pt x="4871" y="370"/>
                    </a:lnTo>
                    <a:lnTo>
                      <a:pt x="4680" y="275"/>
                    </a:lnTo>
                    <a:lnTo>
                      <a:pt x="4477" y="191"/>
                    </a:lnTo>
                    <a:lnTo>
                      <a:pt x="4274" y="131"/>
                    </a:lnTo>
                    <a:lnTo>
                      <a:pt x="4060" y="72"/>
                    </a:lnTo>
                    <a:lnTo>
                      <a:pt x="3833" y="24"/>
                    </a:lnTo>
                    <a:lnTo>
                      <a:pt x="36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a:off x="6733592" y="1861680"/>
                <a:ext cx="36666" cy="36666"/>
              </a:xfrm>
              <a:custGeom>
                <a:avLst/>
                <a:gdLst/>
                <a:ahLst/>
                <a:cxnLst/>
                <a:rect l="l" t="t" r="r" b="b"/>
                <a:pathLst>
                  <a:path w="682" h="682" extrusionOk="0">
                    <a:moveTo>
                      <a:pt x="335" y="1"/>
                    </a:moveTo>
                    <a:lnTo>
                      <a:pt x="276" y="13"/>
                    </a:lnTo>
                    <a:lnTo>
                      <a:pt x="204" y="25"/>
                    </a:lnTo>
                    <a:lnTo>
                      <a:pt x="144" y="61"/>
                    </a:lnTo>
                    <a:lnTo>
                      <a:pt x="96" y="96"/>
                    </a:lnTo>
                    <a:lnTo>
                      <a:pt x="61" y="156"/>
                    </a:lnTo>
                    <a:lnTo>
                      <a:pt x="25" y="204"/>
                    </a:lnTo>
                    <a:lnTo>
                      <a:pt x="1" y="276"/>
                    </a:lnTo>
                    <a:lnTo>
                      <a:pt x="1" y="347"/>
                    </a:lnTo>
                    <a:lnTo>
                      <a:pt x="1" y="407"/>
                    </a:lnTo>
                    <a:lnTo>
                      <a:pt x="25" y="478"/>
                    </a:lnTo>
                    <a:lnTo>
                      <a:pt x="61" y="538"/>
                    </a:lnTo>
                    <a:lnTo>
                      <a:pt x="96" y="586"/>
                    </a:lnTo>
                    <a:lnTo>
                      <a:pt x="144" y="622"/>
                    </a:lnTo>
                    <a:lnTo>
                      <a:pt x="204" y="658"/>
                    </a:lnTo>
                    <a:lnTo>
                      <a:pt x="276" y="681"/>
                    </a:lnTo>
                    <a:lnTo>
                      <a:pt x="407" y="681"/>
                    </a:lnTo>
                    <a:lnTo>
                      <a:pt x="478" y="658"/>
                    </a:lnTo>
                    <a:lnTo>
                      <a:pt x="526" y="622"/>
                    </a:lnTo>
                    <a:lnTo>
                      <a:pt x="586" y="586"/>
                    </a:lnTo>
                    <a:lnTo>
                      <a:pt x="622" y="538"/>
                    </a:lnTo>
                    <a:lnTo>
                      <a:pt x="658" y="478"/>
                    </a:lnTo>
                    <a:lnTo>
                      <a:pt x="670" y="407"/>
                    </a:lnTo>
                    <a:lnTo>
                      <a:pt x="681" y="347"/>
                    </a:lnTo>
                    <a:lnTo>
                      <a:pt x="670" y="276"/>
                    </a:lnTo>
                    <a:lnTo>
                      <a:pt x="658" y="204"/>
                    </a:lnTo>
                    <a:lnTo>
                      <a:pt x="622" y="156"/>
                    </a:lnTo>
                    <a:lnTo>
                      <a:pt x="586" y="96"/>
                    </a:lnTo>
                    <a:lnTo>
                      <a:pt x="526" y="61"/>
                    </a:lnTo>
                    <a:lnTo>
                      <a:pt x="478"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a:off x="6793321" y="1861680"/>
                <a:ext cx="36612" cy="36666"/>
              </a:xfrm>
              <a:custGeom>
                <a:avLst/>
                <a:gdLst/>
                <a:ahLst/>
                <a:cxnLst/>
                <a:rect l="l" t="t" r="r" b="b"/>
                <a:pathLst>
                  <a:path w="681" h="682" extrusionOk="0">
                    <a:moveTo>
                      <a:pt x="335" y="1"/>
                    </a:moveTo>
                    <a:lnTo>
                      <a:pt x="275" y="13"/>
                    </a:lnTo>
                    <a:lnTo>
                      <a:pt x="203" y="25"/>
                    </a:lnTo>
                    <a:lnTo>
                      <a:pt x="144" y="61"/>
                    </a:lnTo>
                    <a:lnTo>
                      <a:pt x="96" y="96"/>
                    </a:lnTo>
                    <a:lnTo>
                      <a:pt x="60" y="156"/>
                    </a:lnTo>
                    <a:lnTo>
                      <a:pt x="24" y="204"/>
                    </a:lnTo>
                    <a:lnTo>
                      <a:pt x="0" y="276"/>
                    </a:lnTo>
                    <a:lnTo>
                      <a:pt x="0" y="347"/>
                    </a:lnTo>
                    <a:lnTo>
                      <a:pt x="0" y="407"/>
                    </a:lnTo>
                    <a:lnTo>
                      <a:pt x="24" y="478"/>
                    </a:lnTo>
                    <a:lnTo>
                      <a:pt x="60" y="538"/>
                    </a:lnTo>
                    <a:lnTo>
                      <a:pt x="96" y="586"/>
                    </a:lnTo>
                    <a:lnTo>
                      <a:pt x="144" y="622"/>
                    </a:lnTo>
                    <a:lnTo>
                      <a:pt x="203" y="658"/>
                    </a:lnTo>
                    <a:lnTo>
                      <a:pt x="275" y="681"/>
                    </a:lnTo>
                    <a:lnTo>
                      <a:pt x="406" y="681"/>
                    </a:lnTo>
                    <a:lnTo>
                      <a:pt x="478" y="658"/>
                    </a:lnTo>
                    <a:lnTo>
                      <a:pt x="526" y="622"/>
                    </a:lnTo>
                    <a:lnTo>
                      <a:pt x="585" y="586"/>
                    </a:lnTo>
                    <a:lnTo>
                      <a:pt x="621" y="538"/>
                    </a:lnTo>
                    <a:lnTo>
                      <a:pt x="657" y="478"/>
                    </a:lnTo>
                    <a:lnTo>
                      <a:pt x="669" y="407"/>
                    </a:lnTo>
                    <a:lnTo>
                      <a:pt x="681" y="347"/>
                    </a:lnTo>
                    <a:lnTo>
                      <a:pt x="669" y="276"/>
                    </a:lnTo>
                    <a:lnTo>
                      <a:pt x="657" y="204"/>
                    </a:lnTo>
                    <a:lnTo>
                      <a:pt x="621" y="156"/>
                    </a:lnTo>
                    <a:lnTo>
                      <a:pt x="585" y="96"/>
                    </a:lnTo>
                    <a:lnTo>
                      <a:pt x="526" y="61"/>
                    </a:lnTo>
                    <a:lnTo>
                      <a:pt x="478" y="25"/>
                    </a:lnTo>
                    <a:lnTo>
                      <a:pt x="406"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a:off x="6852996" y="1861680"/>
                <a:ext cx="36666" cy="36666"/>
              </a:xfrm>
              <a:custGeom>
                <a:avLst/>
                <a:gdLst/>
                <a:ahLst/>
                <a:cxnLst/>
                <a:rect l="l" t="t" r="r" b="b"/>
                <a:pathLst>
                  <a:path w="682" h="682" extrusionOk="0">
                    <a:moveTo>
                      <a:pt x="335" y="1"/>
                    </a:moveTo>
                    <a:lnTo>
                      <a:pt x="275" y="13"/>
                    </a:lnTo>
                    <a:lnTo>
                      <a:pt x="204" y="25"/>
                    </a:lnTo>
                    <a:lnTo>
                      <a:pt x="144" y="61"/>
                    </a:lnTo>
                    <a:lnTo>
                      <a:pt x="96" y="96"/>
                    </a:lnTo>
                    <a:lnTo>
                      <a:pt x="60" y="156"/>
                    </a:lnTo>
                    <a:lnTo>
                      <a:pt x="25" y="204"/>
                    </a:lnTo>
                    <a:lnTo>
                      <a:pt x="1" y="276"/>
                    </a:lnTo>
                    <a:lnTo>
                      <a:pt x="1" y="347"/>
                    </a:lnTo>
                    <a:lnTo>
                      <a:pt x="1" y="407"/>
                    </a:lnTo>
                    <a:lnTo>
                      <a:pt x="25" y="478"/>
                    </a:lnTo>
                    <a:lnTo>
                      <a:pt x="60" y="538"/>
                    </a:lnTo>
                    <a:lnTo>
                      <a:pt x="96" y="586"/>
                    </a:lnTo>
                    <a:lnTo>
                      <a:pt x="144" y="622"/>
                    </a:lnTo>
                    <a:lnTo>
                      <a:pt x="204" y="658"/>
                    </a:lnTo>
                    <a:lnTo>
                      <a:pt x="275" y="681"/>
                    </a:lnTo>
                    <a:lnTo>
                      <a:pt x="407" y="681"/>
                    </a:lnTo>
                    <a:lnTo>
                      <a:pt x="466" y="658"/>
                    </a:lnTo>
                    <a:lnTo>
                      <a:pt x="526" y="622"/>
                    </a:lnTo>
                    <a:lnTo>
                      <a:pt x="586" y="586"/>
                    </a:lnTo>
                    <a:lnTo>
                      <a:pt x="622" y="538"/>
                    </a:lnTo>
                    <a:lnTo>
                      <a:pt x="657" y="478"/>
                    </a:lnTo>
                    <a:lnTo>
                      <a:pt x="669" y="407"/>
                    </a:lnTo>
                    <a:lnTo>
                      <a:pt x="681" y="347"/>
                    </a:lnTo>
                    <a:lnTo>
                      <a:pt x="669" y="276"/>
                    </a:lnTo>
                    <a:lnTo>
                      <a:pt x="657" y="204"/>
                    </a:lnTo>
                    <a:lnTo>
                      <a:pt x="622" y="156"/>
                    </a:lnTo>
                    <a:lnTo>
                      <a:pt x="586" y="96"/>
                    </a:lnTo>
                    <a:lnTo>
                      <a:pt x="526" y="61"/>
                    </a:lnTo>
                    <a:lnTo>
                      <a:pt x="466"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44"/>
            <p:cNvSpPr/>
            <p:nvPr/>
          </p:nvSpPr>
          <p:spPr>
            <a:xfrm>
              <a:off x="4837950" y="2228351"/>
              <a:ext cx="303294" cy="291618"/>
            </a:xfrm>
            <a:custGeom>
              <a:avLst/>
              <a:gdLst/>
              <a:ahLst/>
              <a:cxnLst/>
              <a:rect l="l" t="t" r="r" b="b"/>
              <a:pathLst>
                <a:path w="6520" h="6269" extrusionOk="0">
                  <a:moveTo>
                    <a:pt x="3355" y="60"/>
                  </a:moveTo>
                  <a:lnTo>
                    <a:pt x="3570" y="84"/>
                  </a:lnTo>
                  <a:lnTo>
                    <a:pt x="3785" y="119"/>
                  </a:lnTo>
                  <a:lnTo>
                    <a:pt x="4000" y="179"/>
                  </a:lnTo>
                  <a:lnTo>
                    <a:pt x="4203" y="251"/>
                  </a:lnTo>
                  <a:lnTo>
                    <a:pt x="4394" y="322"/>
                  </a:lnTo>
                  <a:lnTo>
                    <a:pt x="4585" y="418"/>
                  </a:lnTo>
                  <a:lnTo>
                    <a:pt x="4776" y="525"/>
                  </a:lnTo>
                  <a:lnTo>
                    <a:pt x="4943" y="645"/>
                  </a:lnTo>
                  <a:lnTo>
                    <a:pt x="5111" y="776"/>
                  </a:lnTo>
                  <a:lnTo>
                    <a:pt x="5278" y="919"/>
                  </a:lnTo>
                  <a:lnTo>
                    <a:pt x="5421" y="1075"/>
                  </a:lnTo>
                  <a:lnTo>
                    <a:pt x="5564" y="1230"/>
                  </a:lnTo>
                  <a:lnTo>
                    <a:pt x="5684" y="1409"/>
                  </a:lnTo>
                  <a:lnTo>
                    <a:pt x="5803" y="1588"/>
                  </a:lnTo>
                  <a:lnTo>
                    <a:pt x="5899" y="1779"/>
                  </a:lnTo>
                  <a:lnTo>
                    <a:pt x="5994" y="1970"/>
                  </a:lnTo>
                  <a:lnTo>
                    <a:pt x="6066" y="2173"/>
                  </a:lnTo>
                  <a:lnTo>
                    <a:pt x="6125" y="2376"/>
                  </a:lnTo>
                  <a:lnTo>
                    <a:pt x="6173" y="2579"/>
                  </a:lnTo>
                  <a:lnTo>
                    <a:pt x="6197" y="2842"/>
                  </a:lnTo>
                  <a:lnTo>
                    <a:pt x="6221" y="3092"/>
                  </a:lnTo>
                  <a:lnTo>
                    <a:pt x="6209" y="3343"/>
                  </a:lnTo>
                  <a:lnTo>
                    <a:pt x="6185" y="3606"/>
                  </a:lnTo>
                  <a:lnTo>
                    <a:pt x="6125" y="3857"/>
                  </a:lnTo>
                  <a:lnTo>
                    <a:pt x="6066" y="4095"/>
                  </a:lnTo>
                  <a:lnTo>
                    <a:pt x="5970" y="4334"/>
                  </a:lnTo>
                  <a:lnTo>
                    <a:pt x="5863" y="4573"/>
                  </a:lnTo>
                  <a:lnTo>
                    <a:pt x="5731" y="4788"/>
                  </a:lnTo>
                  <a:lnTo>
                    <a:pt x="5588" y="4991"/>
                  </a:lnTo>
                  <a:lnTo>
                    <a:pt x="5588" y="5015"/>
                  </a:lnTo>
                  <a:lnTo>
                    <a:pt x="5648" y="5170"/>
                  </a:lnTo>
                  <a:lnTo>
                    <a:pt x="5719" y="5313"/>
                  </a:lnTo>
                  <a:lnTo>
                    <a:pt x="5815" y="5445"/>
                  </a:lnTo>
                  <a:lnTo>
                    <a:pt x="5922" y="5576"/>
                  </a:lnTo>
                  <a:lnTo>
                    <a:pt x="6042" y="5683"/>
                  </a:lnTo>
                  <a:lnTo>
                    <a:pt x="6173" y="5779"/>
                  </a:lnTo>
                  <a:lnTo>
                    <a:pt x="6328" y="5862"/>
                  </a:lnTo>
                  <a:lnTo>
                    <a:pt x="6399" y="5890"/>
                  </a:lnTo>
                  <a:lnTo>
                    <a:pt x="6399" y="5890"/>
                  </a:lnTo>
                  <a:lnTo>
                    <a:pt x="6376" y="5898"/>
                  </a:lnTo>
                  <a:lnTo>
                    <a:pt x="6281" y="5934"/>
                  </a:lnTo>
                  <a:lnTo>
                    <a:pt x="6185" y="5958"/>
                  </a:lnTo>
                  <a:lnTo>
                    <a:pt x="6078" y="5970"/>
                  </a:lnTo>
                  <a:lnTo>
                    <a:pt x="5887" y="5982"/>
                  </a:lnTo>
                  <a:lnTo>
                    <a:pt x="5684" y="5970"/>
                  </a:lnTo>
                  <a:lnTo>
                    <a:pt x="5493" y="5922"/>
                  </a:lnTo>
                  <a:lnTo>
                    <a:pt x="5302" y="5862"/>
                  </a:lnTo>
                  <a:lnTo>
                    <a:pt x="5218" y="5815"/>
                  </a:lnTo>
                  <a:lnTo>
                    <a:pt x="5134" y="5767"/>
                  </a:lnTo>
                  <a:lnTo>
                    <a:pt x="5051" y="5707"/>
                  </a:lnTo>
                  <a:lnTo>
                    <a:pt x="4967" y="5636"/>
                  </a:lnTo>
                  <a:lnTo>
                    <a:pt x="4931" y="5636"/>
                  </a:lnTo>
                  <a:lnTo>
                    <a:pt x="4705" y="5779"/>
                  </a:lnTo>
                  <a:lnTo>
                    <a:pt x="4478" y="5910"/>
                  </a:lnTo>
                  <a:lnTo>
                    <a:pt x="4239" y="6006"/>
                  </a:lnTo>
                  <a:lnTo>
                    <a:pt x="3988" y="6089"/>
                  </a:lnTo>
                  <a:lnTo>
                    <a:pt x="3726" y="6161"/>
                  </a:lnTo>
                  <a:lnTo>
                    <a:pt x="3463" y="6197"/>
                  </a:lnTo>
                  <a:lnTo>
                    <a:pt x="3200" y="6221"/>
                  </a:lnTo>
                  <a:lnTo>
                    <a:pt x="2938" y="6209"/>
                  </a:lnTo>
                  <a:lnTo>
                    <a:pt x="2723" y="6185"/>
                  </a:lnTo>
                  <a:lnTo>
                    <a:pt x="2508" y="6149"/>
                  </a:lnTo>
                  <a:lnTo>
                    <a:pt x="2293" y="6101"/>
                  </a:lnTo>
                  <a:lnTo>
                    <a:pt x="2090" y="6030"/>
                  </a:lnTo>
                  <a:lnTo>
                    <a:pt x="1899" y="5958"/>
                  </a:lnTo>
                  <a:lnTo>
                    <a:pt x="1696" y="5862"/>
                  </a:lnTo>
                  <a:lnTo>
                    <a:pt x="1517" y="5755"/>
                  </a:lnTo>
                  <a:lnTo>
                    <a:pt x="1338" y="5636"/>
                  </a:lnTo>
                  <a:lnTo>
                    <a:pt x="1171" y="5504"/>
                  </a:lnTo>
                  <a:lnTo>
                    <a:pt x="1003" y="5361"/>
                  </a:lnTo>
                  <a:lnTo>
                    <a:pt x="860" y="5218"/>
                  </a:lnTo>
                  <a:lnTo>
                    <a:pt x="729" y="5051"/>
                  </a:lnTo>
                  <a:lnTo>
                    <a:pt x="597" y="4883"/>
                  </a:lnTo>
                  <a:lnTo>
                    <a:pt x="490" y="4704"/>
                  </a:lnTo>
                  <a:lnTo>
                    <a:pt x="382" y="4525"/>
                  </a:lnTo>
                  <a:lnTo>
                    <a:pt x="299" y="4322"/>
                  </a:lnTo>
                  <a:lnTo>
                    <a:pt x="215" y="4119"/>
                  </a:lnTo>
                  <a:lnTo>
                    <a:pt x="156" y="3904"/>
                  </a:lnTo>
                  <a:lnTo>
                    <a:pt x="108" y="3689"/>
                  </a:lnTo>
                  <a:lnTo>
                    <a:pt x="72" y="3475"/>
                  </a:lnTo>
                  <a:lnTo>
                    <a:pt x="60" y="3248"/>
                  </a:lnTo>
                  <a:lnTo>
                    <a:pt x="60" y="3033"/>
                  </a:lnTo>
                  <a:lnTo>
                    <a:pt x="72" y="2806"/>
                  </a:lnTo>
                  <a:lnTo>
                    <a:pt x="108" y="2591"/>
                  </a:lnTo>
                  <a:lnTo>
                    <a:pt x="144" y="2388"/>
                  </a:lnTo>
                  <a:lnTo>
                    <a:pt x="203" y="2173"/>
                  </a:lnTo>
                  <a:lnTo>
                    <a:pt x="287" y="1982"/>
                  </a:lnTo>
                  <a:lnTo>
                    <a:pt x="371" y="1779"/>
                  </a:lnTo>
                  <a:lnTo>
                    <a:pt x="466" y="1600"/>
                  </a:lnTo>
                  <a:lnTo>
                    <a:pt x="585" y="1409"/>
                  </a:lnTo>
                  <a:lnTo>
                    <a:pt x="705" y="1242"/>
                  </a:lnTo>
                  <a:lnTo>
                    <a:pt x="848" y="1075"/>
                  </a:lnTo>
                  <a:lnTo>
                    <a:pt x="991" y="919"/>
                  </a:lnTo>
                  <a:lnTo>
                    <a:pt x="1147" y="776"/>
                  </a:lnTo>
                  <a:lnTo>
                    <a:pt x="1314" y="645"/>
                  </a:lnTo>
                  <a:lnTo>
                    <a:pt x="1493" y="525"/>
                  </a:lnTo>
                  <a:lnTo>
                    <a:pt x="1672" y="418"/>
                  </a:lnTo>
                  <a:lnTo>
                    <a:pt x="1863" y="334"/>
                  </a:lnTo>
                  <a:lnTo>
                    <a:pt x="2066" y="251"/>
                  </a:lnTo>
                  <a:lnTo>
                    <a:pt x="2269" y="179"/>
                  </a:lnTo>
                  <a:lnTo>
                    <a:pt x="2472" y="131"/>
                  </a:lnTo>
                  <a:lnTo>
                    <a:pt x="2699" y="84"/>
                  </a:lnTo>
                  <a:lnTo>
                    <a:pt x="2914" y="60"/>
                  </a:lnTo>
                  <a:close/>
                  <a:moveTo>
                    <a:pt x="2890" y="0"/>
                  </a:moveTo>
                  <a:lnTo>
                    <a:pt x="2663" y="36"/>
                  </a:lnTo>
                  <a:lnTo>
                    <a:pt x="2448" y="72"/>
                  </a:lnTo>
                  <a:lnTo>
                    <a:pt x="2245" y="119"/>
                  </a:lnTo>
                  <a:lnTo>
                    <a:pt x="2030" y="191"/>
                  </a:lnTo>
                  <a:lnTo>
                    <a:pt x="1827" y="275"/>
                  </a:lnTo>
                  <a:lnTo>
                    <a:pt x="1636" y="370"/>
                  </a:lnTo>
                  <a:lnTo>
                    <a:pt x="1445" y="490"/>
                  </a:lnTo>
                  <a:lnTo>
                    <a:pt x="1266" y="609"/>
                  </a:lnTo>
                  <a:lnTo>
                    <a:pt x="1099" y="740"/>
                  </a:lnTo>
                  <a:lnTo>
                    <a:pt x="944" y="896"/>
                  </a:lnTo>
                  <a:lnTo>
                    <a:pt x="788" y="1051"/>
                  </a:lnTo>
                  <a:lnTo>
                    <a:pt x="657" y="1218"/>
                  </a:lnTo>
                  <a:lnTo>
                    <a:pt x="526" y="1385"/>
                  </a:lnTo>
                  <a:lnTo>
                    <a:pt x="418" y="1576"/>
                  </a:lnTo>
                  <a:lnTo>
                    <a:pt x="311" y="1767"/>
                  </a:lnTo>
                  <a:lnTo>
                    <a:pt x="227" y="1958"/>
                  </a:lnTo>
                  <a:lnTo>
                    <a:pt x="144" y="2161"/>
                  </a:lnTo>
                  <a:lnTo>
                    <a:pt x="84" y="2376"/>
                  </a:lnTo>
                  <a:lnTo>
                    <a:pt x="36" y="2603"/>
                  </a:lnTo>
                  <a:lnTo>
                    <a:pt x="12" y="2830"/>
                  </a:lnTo>
                  <a:lnTo>
                    <a:pt x="0" y="3057"/>
                  </a:lnTo>
                  <a:lnTo>
                    <a:pt x="0" y="3283"/>
                  </a:lnTo>
                  <a:lnTo>
                    <a:pt x="12" y="3498"/>
                  </a:lnTo>
                  <a:lnTo>
                    <a:pt x="48" y="3725"/>
                  </a:lnTo>
                  <a:lnTo>
                    <a:pt x="96" y="3952"/>
                  </a:lnTo>
                  <a:lnTo>
                    <a:pt x="168" y="4155"/>
                  </a:lnTo>
                  <a:lnTo>
                    <a:pt x="239" y="4358"/>
                  </a:lnTo>
                  <a:lnTo>
                    <a:pt x="335" y="4549"/>
                  </a:lnTo>
                  <a:lnTo>
                    <a:pt x="442" y="4740"/>
                  </a:lnTo>
                  <a:lnTo>
                    <a:pt x="550" y="4919"/>
                  </a:lnTo>
                  <a:lnTo>
                    <a:pt x="681" y="5098"/>
                  </a:lnTo>
                  <a:lnTo>
                    <a:pt x="824" y="5265"/>
                  </a:lnTo>
                  <a:lnTo>
                    <a:pt x="979" y="5421"/>
                  </a:lnTo>
                  <a:lnTo>
                    <a:pt x="1135" y="5564"/>
                  </a:lnTo>
                  <a:lnTo>
                    <a:pt x="1314" y="5695"/>
                  </a:lnTo>
                  <a:lnTo>
                    <a:pt x="1493" y="5815"/>
                  </a:lnTo>
                  <a:lnTo>
                    <a:pt x="1684" y="5922"/>
                  </a:lnTo>
                  <a:lnTo>
                    <a:pt x="1875" y="6018"/>
                  </a:lnTo>
                  <a:lnTo>
                    <a:pt x="2078" y="6089"/>
                  </a:lnTo>
                  <a:lnTo>
                    <a:pt x="2281" y="6161"/>
                  </a:lnTo>
                  <a:lnTo>
                    <a:pt x="2496" y="6209"/>
                  </a:lnTo>
                  <a:lnTo>
                    <a:pt x="2758" y="6256"/>
                  </a:lnTo>
                  <a:lnTo>
                    <a:pt x="3009" y="6268"/>
                  </a:lnTo>
                  <a:lnTo>
                    <a:pt x="3272" y="6268"/>
                  </a:lnTo>
                  <a:lnTo>
                    <a:pt x="3523" y="6256"/>
                  </a:lnTo>
                  <a:lnTo>
                    <a:pt x="3785" y="6209"/>
                  </a:lnTo>
                  <a:lnTo>
                    <a:pt x="4024" y="6149"/>
                  </a:lnTo>
                  <a:lnTo>
                    <a:pt x="4275" y="6065"/>
                  </a:lnTo>
                  <a:lnTo>
                    <a:pt x="4514" y="5958"/>
                  </a:lnTo>
                  <a:lnTo>
                    <a:pt x="4740" y="5827"/>
                  </a:lnTo>
                  <a:lnTo>
                    <a:pt x="4947" y="5696"/>
                  </a:lnTo>
                  <a:lnTo>
                    <a:pt x="4947" y="5696"/>
                  </a:lnTo>
                  <a:lnTo>
                    <a:pt x="5015" y="5755"/>
                  </a:lnTo>
                  <a:lnTo>
                    <a:pt x="5099" y="5815"/>
                  </a:lnTo>
                  <a:lnTo>
                    <a:pt x="5182" y="5862"/>
                  </a:lnTo>
                  <a:lnTo>
                    <a:pt x="5278" y="5910"/>
                  </a:lnTo>
                  <a:lnTo>
                    <a:pt x="5373" y="5946"/>
                  </a:lnTo>
                  <a:lnTo>
                    <a:pt x="5481" y="5982"/>
                  </a:lnTo>
                  <a:lnTo>
                    <a:pt x="5576" y="6006"/>
                  </a:lnTo>
                  <a:lnTo>
                    <a:pt x="5684" y="6030"/>
                  </a:lnTo>
                  <a:lnTo>
                    <a:pt x="5779" y="6042"/>
                  </a:lnTo>
                  <a:lnTo>
                    <a:pt x="5994" y="6042"/>
                  </a:lnTo>
                  <a:lnTo>
                    <a:pt x="6090" y="6030"/>
                  </a:lnTo>
                  <a:lnTo>
                    <a:pt x="6197" y="6018"/>
                  </a:lnTo>
                  <a:lnTo>
                    <a:pt x="6305" y="5994"/>
                  </a:lnTo>
                  <a:lnTo>
                    <a:pt x="6400" y="5958"/>
                  </a:lnTo>
                  <a:lnTo>
                    <a:pt x="6477" y="5920"/>
                  </a:lnTo>
                  <a:lnTo>
                    <a:pt x="6477" y="5920"/>
                  </a:lnTo>
                  <a:lnTo>
                    <a:pt x="6484" y="5922"/>
                  </a:lnTo>
                  <a:lnTo>
                    <a:pt x="6484" y="5922"/>
                  </a:lnTo>
                  <a:lnTo>
                    <a:pt x="6483" y="5917"/>
                  </a:lnTo>
                  <a:lnTo>
                    <a:pt x="6483" y="5917"/>
                  </a:lnTo>
                  <a:lnTo>
                    <a:pt x="6496" y="5910"/>
                  </a:lnTo>
                  <a:lnTo>
                    <a:pt x="6507" y="5898"/>
                  </a:lnTo>
                  <a:lnTo>
                    <a:pt x="6519" y="5886"/>
                  </a:lnTo>
                  <a:lnTo>
                    <a:pt x="6507" y="5874"/>
                  </a:lnTo>
                  <a:lnTo>
                    <a:pt x="6496" y="5862"/>
                  </a:lnTo>
                  <a:lnTo>
                    <a:pt x="6340" y="5803"/>
                  </a:lnTo>
                  <a:lnTo>
                    <a:pt x="6209" y="5731"/>
                  </a:lnTo>
                  <a:lnTo>
                    <a:pt x="6078" y="5636"/>
                  </a:lnTo>
                  <a:lnTo>
                    <a:pt x="5970" y="5528"/>
                  </a:lnTo>
                  <a:lnTo>
                    <a:pt x="5863" y="5409"/>
                  </a:lnTo>
                  <a:lnTo>
                    <a:pt x="5779" y="5289"/>
                  </a:lnTo>
                  <a:lnTo>
                    <a:pt x="5708" y="5146"/>
                  </a:lnTo>
                  <a:lnTo>
                    <a:pt x="5651" y="5010"/>
                  </a:lnTo>
                  <a:lnTo>
                    <a:pt x="5791" y="4800"/>
                  </a:lnTo>
                  <a:lnTo>
                    <a:pt x="5922" y="4561"/>
                  </a:lnTo>
                  <a:lnTo>
                    <a:pt x="6042" y="4322"/>
                  </a:lnTo>
                  <a:lnTo>
                    <a:pt x="6125" y="4071"/>
                  </a:lnTo>
                  <a:lnTo>
                    <a:pt x="6197" y="3821"/>
                  </a:lnTo>
                  <a:lnTo>
                    <a:pt x="6245" y="3558"/>
                  </a:lnTo>
                  <a:lnTo>
                    <a:pt x="6269" y="3283"/>
                  </a:lnTo>
                  <a:lnTo>
                    <a:pt x="6269" y="3021"/>
                  </a:lnTo>
                  <a:lnTo>
                    <a:pt x="6257" y="2794"/>
                  </a:lnTo>
                  <a:lnTo>
                    <a:pt x="6221" y="2579"/>
                  </a:lnTo>
                  <a:lnTo>
                    <a:pt x="6185" y="2364"/>
                  </a:lnTo>
                  <a:lnTo>
                    <a:pt x="6113" y="2149"/>
                  </a:lnTo>
                  <a:lnTo>
                    <a:pt x="6042" y="1946"/>
                  </a:lnTo>
                  <a:lnTo>
                    <a:pt x="5946" y="1743"/>
                  </a:lnTo>
                  <a:lnTo>
                    <a:pt x="5851" y="1540"/>
                  </a:lnTo>
                  <a:lnTo>
                    <a:pt x="5731" y="1361"/>
                  </a:lnTo>
                  <a:lnTo>
                    <a:pt x="5600" y="1182"/>
                  </a:lnTo>
                  <a:lnTo>
                    <a:pt x="5457" y="1027"/>
                  </a:lnTo>
                  <a:lnTo>
                    <a:pt x="5314" y="872"/>
                  </a:lnTo>
                  <a:lnTo>
                    <a:pt x="5146" y="728"/>
                  </a:lnTo>
                  <a:lnTo>
                    <a:pt x="4979" y="597"/>
                  </a:lnTo>
                  <a:lnTo>
                    <a:pt x="4800" y="478"/>
                  </a:lnTo>
                  <a:lnTo>
                    <a:pt x="4609" y="358"/>
                  </a:lnTo>
                  <a:lnTo>
                    <a:pt x="4418" y="275"/>
                  </a:lnTo>
                  <a:lnTo>
                    <a:pt x="4215" y="179"/>
                  </a:lnTo>
                  <a:lnTo>
                    <a:pt x="4000" y="119"/>
                  </a:lnTo>
                  <a:lnTo>
                    <a:pt x="3785" y="60"/>
                  </a:lnTo>
                  <a:lnTo>
                    <a:pt x="3558" y="24"/>
                  </a:lnTo>
                  <a:lnTo>
                    <a:pt x="333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0" name="Google Shape;1240;p44"/>
          <p:cNvPicPr preferRelativeResize="0"/>
          <p:nvPr/>
        </p:nvPicPr>
        <p:blipFill>
          <a:blip r:embed="rId3">
            <a:alphaModFix/>
          </a:blip>
          <a:stretch>
            <a:fillRect/>
          </a:stretch>
        </p:blipFill>
        <p:spPr>
          <a:xfrm>
            <a:off x="611775" y="916425"/>
            <a:ext cx="7920450" cy="3683000"/>
          </a:xfrm>
          <a:prstGeom prst="rect">
            <a:avLst/>
          </a:prstGeom>
          <a:noFill/>
          <a:ln>
            <a:noFill/>
          </a:ln>
        </p:spPr>
      </p:pic>
      <p:sp>
        <p:nvSpPr>
          <p:cNvPr id="1241" name="Google Shape;1241;p44"/>
          <p:cNvSpPr txBox="1">
            <a:spLocks noGrp="1"/>
          </p:cNvSpPr>
          <p:nvPr>
            <p:ph type="title"/>
          </p:nvPr>
        </p:nvSpPr>
        <p:spPr>
          <a:xfrm>
            <a:off x="720000" y="200660"/>
            <a:ext cx="77040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a:solidFill>
                  <a:srgbClr val="0A0A0A"/>
                </a:solidFill>
                <a:latin typeface="Outfit"/>
                <a:ea typeface="Outfit"/>
                <a:cs typeface="Outfit"/>
                <a:sym typeface="Outfit"/>
              </a:rPr>
              <a:t>Experimental Work (Demo)</a:t>
            </a:r>
            <a:endParaRPr sz="47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45"/>
          <p:cNvSpPr txBox="1">
            <a:spLocks noGrp="1"/>
          </p:cNvSpPr>
          <p:nvPr>
            <p:ph type="title"/>
          </p:nvPr>
        </p:nvSpPr>
        <p:spPr>
          <a:xfrm>
            <a:off x="720000" y="200660"/>
            <a:ext cx="77040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a:solidFill>
                  <a:srgbClr val="0A0A0A"/>
                </a:solidFill>
                <a:latin typeface="Outfit"/>
                <a:ea typeface="Outfit"/>
                <a:cs typeface="Outfit"/>
                <a:sym typeface="Outfit"/>
              </a:rPr>
              <a:t>Experimental Work Models Used</a:t>
            </a:r>
            <a:endParaRPr sz="4700"/>
          </a:p>
        </p:txBody>
      </p:sp>
      <p:sp>
        <p:nvSpPr>
          <p:cNvPr id="1247" name="Google Shape;1247;p45"/>
          <p:cNvSpPr txBox="1"/>
          <p:nvPr/>
        </p:nvSpPr>
        <p:spPr>
          <a:xfrm>
            <a:off x="250800" y="932475"/>
            <a:ext cx="8893200" cy="3093124"/>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Char char="●"/>
            </a:pPr>
            <a:r>
              <a:rPr lang="en" b="1" dirty="0"/>
              <a:t>Google PaLm 2 Embedding Model PaLM 2</a:t>
            </a:r>
            <a:r>
              <a:rPr lang="en" dirty="0"/>
              <a:t>, Google's latest large language model, builds upon their legacy of pioneering research in machine learning and responsible AI. This next-generation model excels in a variety of advanced reasoning tasks, including code and math processing, classification, question answering, translation, and multilingual proficiency, surpassing previous state-of-the-art LLMs like PaLM. </a:t>
            </a:r>
            <a:endParaRPr dirty="0"/>
          </a:p>
          <a:p>
            <a:pPr marL="0" lvl="0" indent="0" algn="l" rtl="0">
              <a:lnSpc>
                <a:spcPct val="150000"/>
              </a:lnSpc>
              <a:spcBef>
                <a:spcPts val="0"/>
              </a:spcBef>
              <a:spcAft>
                <a:spcPts val="0"/>
              </a:spcAft>
              <a:buNone/>
            </a:pPr>
            <a:endParaRPr dirty="0"/>
          </a:p>
          <a:p>
            <a:pPr marL="457200" lvl="0" indent="-317500" algn="l" rtl="0">
              <a:lnSpc>
                <a:spcPct val="150000"/>
              </a:lnSpc>
              <a:spcBef>
                <a:spcPts val="0"/>
              </a:spcBef>
              <a:spcAft>
                <a:spcPts val="0"/>
              </a:spcAft>
              <a:buSzPts val="1400"/>
              <a:buChar char="●"/>
            </a:pPr>
            <a:r>
              <a:rPr lang="en" b="1" dirty="0"/>
              <a:t> BERT large model </a:t>
            </a:r>
            <a:r>
              <a:rPr lang="en" dirty="0" smtClean="0"/>
              <a:t>is </a:t>
            </a:r>
            <a:r>
              <a:rPr lang="en" dirty="0"/>
              <a:t>a transformers model pretrained on a large corpus of English data in a self-supervised fashion. This means it was pretrained on the raw texts only, with no humans labelling them in any way (which is why it can use lots of publicly available data) with an automatic process to generate inputs and labels from those texts</a:t>
            </a:r>
            <a:endParaRP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46"/>
          <p:cNvSpPr txBox="1">
            <a:spLocks noGrp="1"/>
          </p:cNvSpPr>
          <p:nvPr>
            <p:ph type="title"/>
          </p:nvPr>
        </p:nvSpPr>
        <p:spPr>
          <a:xfrm>
            <a:off x="720000" y="200660"/>
            <a:ext cx="7704000" cy="5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900">
                <a:solidFill>
                  <a:srgbClr val="0A0A0A"/>
                </a:solidFill>
                <a:latin typeface="Outfit"/>
                <a:ea typeface="Outfit"/>
                <a:cs typeface="Outfit"/>
                <a:sym typeface="Outfit"/>
              </a:rPr>
              <a:t>Model Differences</a:t>
            </a:r>
            <a:endParaRPr sz="4700"/>
          </a:p>
        </p:txBody>
      </p:sp>
      <p:pic>
        <p:nvPicPr>
          <p:cNvPr id="1253" name="Google Shape;1253;p46"/>
          <p:cNvPicPr preferRelativeResize="0"/>
          <p:nvPr/>
        </p:nvPicPr>
        <p:blipFill>
          <a:blip r:embed="rId3">
            <a:alphaModFix/>
          </a:blip>
          <a:stretch>
            <a:fillRect/>
          </a:stretch>
        </p:blipFill>
        <p:spPr>
          <a:xfrm>
            <a:off x="1148025" y="749350"/>
            <a:ext cx="7098625" cy="4089350"/>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grpSp>
        <p:nvGrpSpPr>
          <p:cNvPr id="1258" name="Google Shape;1258;p47"/>
          <p:cNvGrpSpPr/>
          <p:nvPr/>
        </p:nvGrpSpPr>
        <p:grpSpPr>
          <a:xfrm>
            <a:off x="2944519" y="3771366"/>
            <a:ext cx="618903" cy="828066"/>
            <a:chOff x="150500" y="3822988"/>
            <a:chExt cx="569630" cy="762141"/>
          </a:xfrm>
        </p:grpSpPr>
        <p:sp>
          <p:nvSpPr>
            <p:cNvPr id="1259" name="Google Shape;1259;p47"/>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7"/>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7"/>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7"/>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7"/>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7"/>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7"/>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7"/>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7"/>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47"/>
          <p:cNvGrpSpPr/>
          <p:nvPr/>
        </p:nvGrpSpPr>
        <p:grpSpPr>
          <a:xfrm>
            <a:off x="255550" y="1356600"/>
            <a:ext cx="3332132" cy="1022013"/>
            <a:chOff x="5058725" y="1044000"/>
            <a:chExt cx="3332132" cy="1022013"/>
          </a:xfrm>
        </p:grpSpPr>
        <p:grpSp>
          <p:nvGrpSpPr>
            <p:cNvPr id="1269" name="Google Shape;1269;p47"/>
            <p:cNvGrpSpPr/>
            <p:nvPr/>
          </p:nvGrpSpPr>
          <p:grpSpPr>
            <a:xfrm>
              <a:off x="5058725" y="1180400"/>
              <a:ext cx="1124813" cy="885613"/>
              <a:chOff x="5284625" y="-234825"/>
              <a:chExt cx="1124813" cy="885613"/>
            </a:xfrm>
          </p:grpSpPr>
          <p:sp>
            <p:nvSpPr>
              <p:cNvPr id="1270" name="Google Shape;1270;p47"/>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7"/>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7"/>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7"/>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7"/>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7"/>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7"/>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7"/>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7"/>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7"/>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47"/>
            <p:cNvGrpSpPr/>
            <p:nvPr/>
          </p:nvGrpSpPr>
          <p:grpSpPr>
            <a:xfrm>
              <a:off x="6857225" y="1044000"/>
              <a:ext cx="569636" cy="387603"/>
              <a:chOff x="6884625" y="563500"/>
              <a:chExt cx="569636" cy="387603"/>
            </a:xfrm>
          </p:grpSpPr>
          <p:sp>
            <p:nvSpPr>
              <p:cNvPr id="1294" name="Google Shape;1294;p47"/>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7"/>
            <p:cNvGrpSpPr/>
            <p:nvPr/>
          </p:nvGrpSpPr>
          <p:grpSpPr>
            <a:xfrm>
              <a:off x="8040325" y="1264138"/>
              <a:ext cx="350532" cy="337682"/>
              <a:chOff x="6625800" y="1711525"/>
              <a:chExt cx="350532" cy="337682"/>
            </a:xfrm>
          </p:grpSpPr>
          <p:sp>
            <p:nvSpPr>
              <p:cNvPr id="1306" name="Google Shape;1306;p47"/>
              <p:cNvSpPr/>
              <p:nvPr/>
            </p:nvSpPr>
            <p:spPr>
              <a:xfrm>
                <a:off x="6625800" y="1711525"/>
                <a:ext cx="350532" cy="337682"/>
              </a:xfrm>
              <a:custGeom>
                <a:avLst/>
                <a:gdLst/>
                <a:ahLst/>
                <a:cxnLst/>
                <a:rect l="l" t="t" r="r" b="b"/>
                <a:pathLst>
                  <a:path w="6520" h="6281" extrusionOk="0">
                    <a:moveTo>
                      <a:pt x="3618" y="60"/>
                    </a:moveTo>
                    <a:lnTo>
                      <a:pt x="3845" y="96"/>
                    </a:lnTo>
                    <a:lnTo>
                      <a:pt x="4048" y="131"/>
                    </a:lnTo>
                    <a:lnTo>
                      <a:pt x="4262" y="179"/>
                    </a:lnTo>
                    <a:lnTo>
                      <a:pt x="4465" y="251"/>
                    </a:lnTo>
                    <a:lnTo>
                      <a:pt x="4656" y="334"/>
                    </a:lnTo>
                    <a:lnTo>
                      <a:pt x="4848" y="430"/>
                    </a:lnTo>
                    <a:lnTo>
                      <a:pt x="5039" y="537"/>
                    </a:lnTo>
                    <a:lnTo>
                      <a:pt x="5206" y="657"/>
                    </a:lnTo>
                    <a:lnTo>
                      <a:pt x="5373" y="788"/>
                    </a:lnTo>
                    <a:lnTo>
                      <a:pt x="5540" y="931"/>
                    </a:lnTo>
                    <a:lnTo>
                      <a:pt x="5683" y="1087"/>
                    </a:lnTo>
                    <a:lnTo>
                      <a:pt x="5815" y="1254"/>
                    </a:lnTo>
                    <a:lnTo>
                      <a:pt x="5934" y="1421"/>
                    </a:lnTo>
                    <a:lnTo>
                      <a:pt x="6053" y="1612"/>
                    </a:lnTo>
                    <a:lnTo>
                      <a:pt x="6149" y="1791"/>
                    </a:lnTo>
                    <a:lnTo>
                      <a:pt x="6233" y="1982"/>
                    </a:lnTo>
                    <a:lnTo>
                      <a:pt x="6304" y="2185"/>
                    </a:lnTo>
                    <a:lnTo>
                      <a:pt x="6364" y="2400"/>
                    </a:lnTo>
                    <a:lnTo>
                      <a:pt x="6412" y="2615"/>
                    </a:lnTo>
                    <a:lnTo>
                      <a:pt x="6447" y="2830"/>
                    </a:lnTo>
                    <a:lnTo>
                      <a:pt x="6459" y="3057"/>
                    </a:lnTo>
                    <a:lnTo>
                      <a:pt x="6459" y="3271"/>
                    </a:lnTo>
                    <a:lnTo>
                      <a:pt x="6435" y="3486"/>
                    </a:lnTo>
                    <a:lnTo>
                      <a:pt x="6400" y="3713"/>
                    </a:lnTo>
                    <a:lnTo>
                      <a:pt x="6352" y="3928"/>
                    </a:lnTo>
                    <a:lnTo>
                      <a:pt x="6292" y="4131"/>
                    </a:lnTo>
                    <a:lnTo>
                      <a:pt x="6221" y="4322"/>
                    </a:lnTo>
                    <a:lnTo>
                      <a:pt x="6125" y="4525"/>
                    </a:lnTo>
                    <a:lnTo>
                      <a:pt x="6030" y="4704"/>
                    </a:lnTo>
                    <a:lnTo>
                      <a:pt x="5910" y="4883"/>
                    </a:lnTo>
                    <a:lnTo>
                      <a:pt x="5791" y="5050"/>
                    </a:lnTo>
                    <a:lnTo>
                      <a:pt x="5647" y="5218"/>
                    </a:lnTo>
                    <a:lnTo>
                      <a:pt x="5504" y="5373"/>
                    </a:lnTo>
                    <a:lnTo>
                      <a:pt x="5337" y="5516"/>
                    </a:lnTo>
                    <a:lnTo>
                      <a:pt x="5170" y="5636"/>
                    </a:lnTo>
                    <a:lnTo>
                      <a:pt x="4991" y="5755"/>
                    </a:lnTo>
                    <a:lnTo>
                      <a:pt x="4812" y="5862"/>
                    </a:lnTo>
                    <a:lnTo>
                      <a:pt x="4621" y="5958"/>
                    </a:lnTo>
                    <a:lnTo>
                      <a:pt x="4418" y="6041"/>
                    </a:lnTo>
                    <a:lnTo>
                      <a:pt x="4215" y="6101"/>
                    </a:lnTo>
                    <a:lnTo>
                      <a:pt x="4012" y="6149"/>
                    </a:lnTo>
                    <a:lnTo>
                      <a:pt x="3761" y="6197"/>
                    </a:lnTo>
                    <a:lnTo>
                      <a:pt x="3498" y="6209"/>
                    </a:lnTo>
                    <a:lnTo>
                      <a:pt x="3248" y="6209"/>
                    </a:lnTo>
                    <a:lnTo>
                      <a:pt x="2985" y="6197"/>
                    </a:lnTo>
                    <a:lnTo>
                      <a:pt x="2734" y="6149"/>
                    </a:lnTo>
                    <a:lnTo>
                      <a:pt x="2495" y="6089"/>
                    </a:lnTo>
                    <a:lnTo>
                      <a:pt x="2245" y="6006"/>
                    </a:lnTo>
                    <a:lnTo>
                      <a:pt x="2018" y="5898"/>
                    </a:lnTo>
                    <a:lnTo>
                      <a:pt x="1791" y="5779"/>
                    </a:lnTo>
                    <a:lnTo>
                      <a:pt x="1576" y="5636"/>
                    </a:lnTo>
                    <a:lnTo>
                      <a:pt x="1540" y="5636"/>
                    </a:lnTo>
                    <a:lnTo>
                      <a:pt x="1469" y="5707"/>
                    </a:lnTo>
                    <a:lnTo>
                      <a:pt x="1385" y="5767"/>
                    </a:lnTo>
                    <a:lnTo>
                      <a:pt x="1301" y="5815"/>
                    </a:lnTo>
                    <a:lnTo>
                      <a:pt x="1206" y="5862"/>
                    </a:lnTo>
                    <a:lnTo>
                      <a:pt x="1015" y="5934"/>
                    </a:lnTo>
                    <a:lnTo>
                      <a:pt x="824" y="5970"/>
                    </a:lnTo>
                    <a:lnTo>
                      <a:pt x="633" y="5982"/>
                    </a:lnTo>
                    <a:lnTo>
                      <a:pt x="430" y="5970"/>
                    </a:lnTo>
                    <a:lnTo>
                      <a:pt x="334" y="5958"/>
                    </a:lnTo>
                    <a:lnTo>
                      <a:pt x="239" y="5934"/>
                    </a:lnTo>
                    <a:lnTo>
                      <a:pt x="143" y="5898"/>
                    </a:lnTo>
                    <a:lnTo>
                      <a:pt x="120" y="5890"/>
                    </a:lnTo>
                    <a:lnTo>
                      <a:pt x="120" y="5890"/>
                    </a:lnTo>
                    <a:lnTo>
                      <a:pt x="191" y="5862"/>
                    </a:lnTo>
                    <a:lnTo>
                      <a:pt x="334" y="5779"/>
                    </a:lnTo>
                    <a:lnTo>
                      <a:pt x="466" y="5683"/>
                    </a:lnTo>
                    <a:lnTo>
                      <a:pt x="585" y="5576"/>
                    </a:lnTo>
                    <a:lnTo>
                      <a:pt x="693" y="5456"/>
                    </a:lnTo>
                    <a:lnTo>
                      <a:pt x="788" y="5313"/>
                    </a:lnTo>
                    <a:lnTo>
                      <a:pt x="860" y="5170"/>
                    </a:lnTo>
                    <a:lnTo>
                      <a:pt x="917" y="5022"/>
                    </a:lnTo>
                    <a:lnTo>
                      <a:pt x="931" y="5015"/>
                    </a:lnTo>
                    <a:lnTo>
                      <a:pt x="919" y="4991"/>
                    </a:lnTo>
                    <a:lnTo>
                      <a:pt x="776" y="4776"/>
                    </a:lnTo>
                    <a:lnTo>
                      <a:pt x="645" y="4537"/>
                    </a:lnTo>
                    <a:lnTo>
                      <a:pt x="525" y="4310"/>
                    </a:lnTo>
                    <a:lnTo>
                      <a:pt x="442" y="4059"/>
                    </a:lnTo>
                    <a:lnTo>
                      <a:pt x="370" y="3809"/>
                    </a:lnTo>
                    <a:lnTo>
                      <a:pt x="322" y="3546"/>
                    </a:lnTo>
                    <a:lnTo>
                      <a:pt x="299" y="3283"/>
                    </a:lnTo>
                    <a:lnTo>
                      <a:pt x="299" y="3021"/>
                    </a:lnTo>
                    <a:lnTo>
                      <a:pt x="310" y="2806"/>
                    </a:lnTo>
                    <a:lnTo>
                      <a:pt x="346" y="2591"/>
                    </a:lnTo>
                    <a:lnTo>
                      <a:pt x="394" y="2376"/>
                    </a:lnTo>
                    <a:lnTo>
                      <a:pt x="454" y="2173"/>
                    </a:lnTo>
                    <a:lnTo>
                      <a:pt x="525" y="1970"/>
                    </a:lnTo>
                    <a:lnTo>
                      <a:pt x="621" y="1767"/>
                    </a:lnTo>
                    <a:lnTo>
                      <a:pt x="716" y="1576"/>
                    </a:lnTo>
                    <a:lnTo>
                      <a:pt x="836" y="1397"/>
                    </a:lnTo>
                    <a:lnTo>
                      <a:pt x="955" y="1230"/>
                    </a:lnTo>
                    <a:lnTo>
                      <a:pt x="1098" y="1063"/>
                    </a:lnTo>
                    <a:lnTo>
                      <a:pt x="1242" y="919"/>
                    </a:lnTo>
                    <a:lnTo>
                      <a:pt x="1397" y="776"/>
                    </a:lnTo>
                    <a:lnTo>
                      <a:pt x="1564" y="645"/>
                    </a:lnTo>
                    <a:lnTo>
                      <a:pt x="1743" y="525"/>
                    </a:lnTo>
                    <a:lnTo>
                      <a:pt x="1922" y="418"/>
                    </a:lnTo>
                    <a:lnTo>
                      <a:pt x="2113" y="322"/>
                    </a:lnTo>
                    <a:lnTo>
                      <a:pt x="2316" y="239"/>
                    </a:lnTo>
                    <a:lnTo>
                      <a:pt x="2519" y="179"/>
                    </a:lnTo>
                    <a:lnTo>
                      <a:pt x="2734" y="119"/>
                    </a:lnTo>
                    <a:lnTo>
                      <a:pt x="2961" y="84"/>
                    </a:lnTo>
                    <a:lnTo>
                      <a:pt x="3176" y="60"/>
                    </a:lnTo>
                    <a:close/>
                    <a:moveTo>
                      <a:pt x="3152" y="0"/>
                    </a:moveTo>
                    <a:lnTo>
                      <a:pt x="2925" y="24"/>
                    </a:lnTo>
                    <a:lnTo>
                      <a:pt x="2710" y="72"/>
                    </a:lnTo>
                    <a:lnTo>
                      <a:pt x="2483" y="119"/>
                    </a:lnTo>
                    <a:lnTo>
                      <a:pt x="2281" y="191"/>
                    </a:lnTo>
                    <a:lnTo>
                      <a:pt x="2078" y="275"/>
                    </a:lnTo>
                    <a:lnTo>
                      <a:pt x="1887" y="370"/>
                    </a:lnTo>
                    <a:lnTo>
                      <a:pt x="1707" y="478"/>
                    </a:lnTo>
                    <a:lnTo>
                      <a:pt x="1528" y="597"/>
                    </a:lnTo>
                    <a:lnTo>
                      <a:pt x="1349" y="728"/>
                    </a:lnTo>
                    <a:lnTo>
                      <a:pt x="1194" y="884"/>
                    </a:lnTo>
                    <a:lnTo>
                      <a:pt x="1039" y="1039"/>
                    </a:lnTo>
                    <a:lnTo>
                      <a:pt x="907" y="1206"/>
                    </a:lnTo>
                    <a:lnTo>
                      <a:pt x="776" y="1373"/>
                    </a:lnTo>
                    <a:lnTo>
                      <a:pt x="657" y="1564"/>
                    </a:lnTo>
                    <a:lnTo>
                      <a:pt x="561" y="1755"/>
                    </a:lnTo>
                    <a:lnTo>
                      <a:pt x="466" y="1946"/>
                    </a:lnTo>
                    <a:lnTo>
                      <a:pt x="394" y="2161"/>
                    </a:lnTo>
                    <a:lnTo>
                      <a:pt x="334" y="2364"/>
                    </a:lnTo>
                    <a:lnTo>
                      <a:pt x="287" y="2579"/>
                    </a:lnTo>
                    <a:lnTo>
                      <a:pt x="251" y="2830"/>
                    </a:lnTo>
                    <a:lnTo>
                      <a:pt x="239" y="3092"/>
                    </a:lnTo>
                    <a:lnTo>
                      <a:pt x="251" y="3343"/>
                    </a:lnTo>
                    <a:lnTo>
                      <a:pt x="275" y="3606"/>
                    </a:lnTo>
                    <a:lnTo>
                      <a:pt x="322" y="3857"/>
                    </a:lnTo>
                    <a:lnTo>
                      <a:pt x="394" y="4107"/>
                    </a:lnTo>
                    <a:lnTo>
                      <a:pt x="478" y="4346"/>
                    </a:lnTo>
                    <a:lnTo>
                      <a:pt x="597" y="4585"/>
                    </a:lnTo>
                    <a:lnTo>
                      <a:pt x="716" y="4812"/>
                    </a:lnTo>
                    <a:lnTo>
                      <a:pt x="865" y="5018"/>
                    </a:lnTo>
                    <a:lnTo>
                      <a:pt x="812" y="5146"/>
                    </a:lnTo>
                    <a:lnTo>
                      <a:pt x="740" y="5289"/>
                    </a:lnTo>
                    <a:lnTo>
                      <a:pt x="645" y="5409"/>
                    </a:lnTo>
                    <a:lnTo>
                      <a:pt x="549" y="5528"/>
                    </a:lnTo>
                    <a:lnTo>
                      <a:pt x="430" y="5636"/>
                    </a:lnTo>
                    <a:lnTo>
                      <a:pt x="310" y="5731"/>
                    </a:lnTo>
                    <a:lnTo>
                      <a:pt x="167" y="5803"/>
                    </a:lnTo>
                    <a:lnTo>
                      <a:pt x="24" y="5862"/>
                    </a:lnTo>
                    <a:lnTo>
                      <a:pt x="0" y="5874"/>
                    </a:lnTo>
                    <a:lnTo>
                      <a:pt x="0" y="5886"/>
                    </a:lnTo>
                    <a:lnTo>
                      <a:pt x="0" y="5898"/>
                    </a:lnTo>
                    <a:lnTo>
                      <a:pt x="12" y="5910"/>
                    </a:lnTo>
                    <a:lnTo>
                      <a:pt x="108" y="5958"/>
                    </a:lnTo>
                    <a:lnTo>
                      <a:pt x="215" y="5994"/>
                    </a:lnTo>
                    <a:lnTo>
                      <a:pt x="310" y="6018"/>
                    </a:lnTo>
                    <a:lnTo>
                      <a:pt x="418" y="6030"/>
                    </a:lnTo>
                    <a:lnTo>
                      <a:pt x="525" y="6041"/>
                    </a:lnTo>
                    <a:lnTo>
                      <a:pt x="728" y="6041"/>
                    </a:lnTo>
                    <a:lnTo>
                      <a:pt x="836" y="6030"/>
                    </a:lnTo>
                    <a:lnTo>
                      <a:pt x="931" y="6006"/>
                    </a:lnTo>
                    <a:lnTo>
                      <a:pt x="1039" y="5982"/>
                    </a:lnTo>
                    <a:lnTo>
                      <a:pt x="1134" y="5946"/>
                    </a:lnTo>
                    <a:lnTo>
                      <a:pt x="1230" y="5910"/>
                    </a:lnTo>
                    <a:lnTo>
                      <a:pt x="1325" y="5862"/>
                    </a:lnTo>
                    <a:lnTo>
                      <a:pt x="1421" y="5815"/>
                    </a:lnTo>
                    <a:lnTo>
                      <a:pt x="1504" y="5755"/>
                    </a:lnTo>
                    <a:lnTo>
                      <a:pt x="1572" y="5697"/>
                    </a:lnTo>
                    <a:lnTo>
                      <a:pt x="1572" y="5697"/>
                    </a:lnTo>
                    <a:lnTo>
                      <a:pt x="1779" y="5838"/>
                    </a:lnTo>
                    <a:lnTo>
                      <a:pt x="2018" y="5958"/>
                    </a:lnTo>
                    <a:lnTo>
                      <a:pt x="2257" y="6065"/>
                    </a:lnTo>
                    <a:lnTo>
                      <a:pt x="2519" y="6149"/>
                    </a:lnTo>
                    <a:lnTo>
                      <a:pt x="2770" y="6221"/>
                    </a:lnTo>
                    <a:lnTo>
                      <a:pt x="3045" y="6256"/>
                    </a:lnTo>
                    <a:lnTo>
                      <a:pt x="3307" y="6280"/>
                    </a:lnTo>
                    <a:lnTo>
                      <a:pt x="3582" y="6268"/>
                    </a:lnTo>
                    <a:lnTo>
                      <a:pt x="3797" y="6244"/>
                    </a:lnTo>
                    <a:lnTo>
                      <a:pt x="4012" y="6209"/>
                    </a:lnTo>
                    <a:lnTo>
                      <a:pt x="4227" y="6161"/>
                    </a:lnTo>
                    <a:lnTo>
                      <a:pt x="4442" y="6089"/>
                    </a:lnTo>
                    <a:lnTo>
                      <a:pt x="4645" y="6006"/>
                    </a:lnTo>
                    <a:lnTo>
                      <a:pt x="4848" y="5910"/>
                    </a:lnTo>
                    <a:lnTo>
                      <a:pt x="5039" y="5803"/>
                    </a:lnTo>
                    <a:lnTo>
                      <a:pt x="5218" y="5683"/>
                    </a:lnTo>
                    <a:lnTo>
                      <a:pt x="5385" y="5552"/>
                    </a:lnTo>
                    <a:lnTo>
                      <a:pt x="5552" y="5409"/>
                    </a:lnTo>
                    <a:lnTo>
                      <a:pt x="5695" y="5253"/>
                    </a:lnTo>
                    <a:lnTo>
                      <a:pt x="5839" y="5086"/>
                    </a:lnTo>
                    <a:lnTo>
                      <a:pt x="5970" y="4919"/>
                    </a:lnTo>
                    <a:lnTo>
                      <a:pt x="6077" y="4740"/>
                    </a:lnTo>
                    <a:lnTo>
                      <a:pt x="6185" y="4549"/>
                    </a:lnTo>
                    <a:lnTo>
                      <a:pt x="6268" y="4346"/>
                    </a:lnTo>
                    <a:lnTo>
                      <a:pt x="6352" y="4143"/>
                    </a:lnTo>
                    <a:lnTo>
                      <a:pt x="6412" y="3928"/>
                    </a:lnTo>
                    <a:lnTo>
                      <a:pt x="6471" y="3701"/>
                    </a:lnTo>
                    <a:lnTo>
                      <a:pt x="6495" y="3486"/>
                    </a:lnTo>
                    <a:lnTo>
                      <a:pt x="6519" y="3260"/>
                    </a:lnTo>
                    <a:lnTo>
                      <a:pt x="6519" y="3033"/>
                    </a:lnTo>
                    <a:lnTo>
                      <a:pt x="6495" y="2806"/>
                    </a:lnTo>
                    <a:lnTo>
                      <a:pt x="6471" y="2591"/>
                    </a:lnTo>
                    <a:lnTo>
                      <a:pt x="6424" y="2376"/>
                    </a:lnTo>
                    <a:lnTo>
                      <a:pt x="6364" y="2161"/>
                    </a:lnTo>
                    <a:lnTo>
                      <a:pt x="6292" y="1958"/>
                    </a:lnTo>
                    <a:lnTo>
                      <a:pt x="6197" y="1755"/>
                    </a:lnTo>
                    <a:lnTo>
                      <a:pt x="6101" y="1564"/>
                    </a:lnTo>
                    <a:lnTo>
                      <a:pt x="5982" y="1385"/>
                    </a:lnTo>
                    <a:lnTo>
                      <a:pt x="5850" y="1206"/>
                    </a:lnTo>
                    <a:lnTo>
                      <a:pt x="5719" y="1039"/>
                    </a:lnTo>
                    <a:lnTo>
                      <a:pt x="5564" y="884"/>
                    </a:lnTo>
                    <a:lnTo>
                      <a:pt x="5409" y="740"/>
                    </a:lnTo>
                    <a:lnTo>
                      <a:pt x="5242" y="609"/>
                    </a:lnTo>
                    <a:lnTo>
                      <a:pt x="5062" y="478"/>
                    </a:lnTo>
                    <a:lnTo>
                      <a:pt x="4871" y="370"/>
                    </a:lnTo>
                    <a:lnTo>
                      <a:pt x="4680" y="275"/>
                    </a:lnTo>
                    <a:lnTo>
                      <a:pt x="4477" y="191"/>
                    </a:lnTo>
                    <a:lnTo>
                      <a:pt x="4274" y="131"/>
                    </a:lnTo>
                    <a:lnTo>
                      <a:pt x="4060" y="72"/>
                    </a:lnTo>
                    <a:lnTo>
                      <a:pt x="3833" y="24"/>
                    </a:lnTo>
                    <a:lnTo>
                      <a:pt x="36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6733592" y="1861680"/>
                <a:ext cx="36666" cy="36666"/>
              </a:xfrm>
              <a:custGeom>
                <a:avLst/>
                <a:gdLst/>
                <a:ahLst/>
                <a:cxnLst/>
                <a:rect l="l" t="t" r="r" b="b"/>
                <a:pathLst>
                  <a:path w="682" h="682" extrusionOk="0">
                    <a:moveTo>
                      <a:pt x="335" y="1"/>
                    </a:moveTo>
                    <a:lnTo>
                      <a:pt x="276" y="13"/>
                    </a:lnTo>
                    <a:lnTo>
                      <a:pt x="204" y="25"/>
                    </a:lnTo>
                    <a:lnTo>
                      <a:pt x="144" y="61"/>
                    </a:lnTo>
                    <a:lnTo>
                      <a:pt x="96" y="96"/>
                    </a:lnTo>
                    <a:lnTo>
                      <a:pt x="61" y="156"/>
                    </a:lnTo>
                    <a:lnTo>
                      <a:pt x="25" y="204"/>
                    </a:lnTo>
                    <a:lnTo>
                      <a:pt x="1" y="276"/>
                    </a:lnTo>
                    <a:lnTo>
                      <a:pt x="1" y="347"/>
                    </a:lnTo>
                    <a:lnTo>
                      <a:pt x="1" y="407"/>
                    </a:lnTo>
                    <a:lnTo>
                      <a:pt x="25" y="478"/>
                    </a:lnTo>
                    <a:lnTo>
                      <a:pt x="61" y="538"/>
                    </a:lnTo>
                    <a:lnTo>
                      <a:pt x="96" y="586"/>
                    </a:lnTo>
                    <a:lnTo>
                      <a:pt x="144" y="622"/>
                    </a:lnTo>
                    <a:lnTo>
                      <a:pt x="204" y="658"/>
                    </a:lnTo>
                    <a:lnTo>
                      <a:pt x="276" y="681"/>
                    </a:lnTo>
                    <a:lnTo>
                      <a:pt x="407" y="681"/>
                    </a:lnTo>
                    <a:lnTo>
                      <a:pt x="478" y="658"/>
                    </a:lnTo>
                    <a:lnTo>
                      <a:pt x="526" y="622"/>
                    </a:lnTo>
                    <a:lnTo>
                      <a:pt x="586" y="586"/>
                    </a:lnTo>
                    <a:lnTo>
                      <a:pt x="622" y="538"/>
                    </a:lnTo>
                    <a:lnTo>
                      <a:pt x="658" y="478"/>
                    </a:lnTo>
                    <a:lnTo>
                      <a:pt x="670" y="407"/>
                    </a:lnTo>
                    <a:lnTo>
                      <a:pt x="681" y="347"/>
                    </a:lnTo>
                    <a:lnTo>
                      <a:pt x="670" y="276"/>
                    </a:lnTo>
                    <a:lnTo>
                      <a:pt x="658" y="204"/>
                    </a:lnTo>
                    <a:lnTo>
                      <a:pt x="622" y="156"/>
                    </a:lnTo>
                    <a:lnTo>
                      <a:pt x="586" y="96"/>
                    </a:lnTo>
                    <a:lnTo>
                      <a:pt x="526" y="61"/>
                    </a:lnTo>
                    <a:lnTo>
                      <a:pt x="478"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6793321" y="1861680"/>
                <a:ext cx="36612" cy="36666"/>
              </a:xfrm>
              <a:custGeom>
                <a:avLst/>
                <a:gdLst/>
                <a:ahLst/>
                <a:cxnLst/>
                <a:rect l="l" t="t" r="r" b="b"/>
                <a:pathLst>
                  <a:path w="681" h="682" extrusionOk="0">
                    <a:moveTo>
                      <a:pt x="335" y="1"/>
                    </a:moveTo>
                    <a:lnTo>
                      <a:pt x="275" y="13"/>
                    </a:lnTo>
                    <a:lnTo>
                      <a:pt x="203" y="25"/>
                    </a:lnTo>
                    <a:lnTo>
                      <a:pt x="144" y="61"/>
                    </a:lnTo>
                    <a:lnTo>
                      <a:pt x="96" y="96"/>
                    </a:lnTo>
                    <a:lnTo>
                      <a:pt x="60" y="156"/>
                    </a:lnTo>
                    <a:lnTo>
                      <a:pt x="24" y="204"/>
                    </a:lnTo>
                    <a:lnTo>
                      <a:pt x="0" y="276"/>
                    </a:lnTo>
                    <a:lnTo>
                      <a:pt x="0" y="347"/>
                    </a:lnTo>
                    <a:lnTo>
                      <a:pt x="0" y="407"/>
                    </a:lnTo>
                    <a:lnTo>
                      <a:pt x="24" y="478"/>
                    </a:lnTo>
                    <a:lnTo>
                      <a:pt x="60" y="538"/>
                    </a:lnTo>
                    <a:lnTo>
                      <a:pt x="96" y="586"/>
                    </a:lnTo>
                    <a:lnTo>
                      <a:pt x="144" y="622"/>
                    </a:lnTo>
                    <a:lnTo>
                      <a:pt x="203" y="658"/>
                    </a:lnTo>
                    <a:lnTo>
                      <a:pt x="275" y="681"/>
                    </a:lnTo>
                    <a:lnTo>
                      <a:pt x="406" y="681"/>
                    </a:lnTo>
                    <a:lnTo>
                      <a:pt x="478" y="658"/>
                    </a:lnTo>
                    <a:lnTo>
                      <a:pt x="526" y="622"/>
                    </a:lnTo>
                    <a:lnTo>
                      <a:pt x="585" y="586"/>
                    </a:lnTo>
                    <a:lnTo>
                      <a:pt x="621" y="538"/>
                    </a:lnTo>
                    <a:lnTo>
                      <a:pt x="657" y="478"/>
                    </a:lnTo>
                    <a:lnTo>
                      <a:pt x="669" y="407"/>
                    </a:lnTo>
                    <a:lnTo>
                      <a:pt x="681" y="347"/>
                    </a:lnTo>
                    <a:lnTo>
                      <a:pt x="669" y="276"/>
                    </a:lnTo>
                    <a:lnTo>
                      <a:pt x="657" y="204"/>
                    </a:lnTo>
                    <a:lnTo>
                      <a:pt x="621" y="156"/>
                    </a:lnTo>
                    <a:lnTo>
                      <a:pt x="585" y="96"/>
                    </a:lnTo>
                    <a:lnTo>
                      <a:pt x="526" y="61"/>
                    </a:lnTo>
                    <a:lnTo>
                      <a:pt x="478" y="25"/>
                    </a:lnTo>
                    <a:lnTo>
                      <a:pt x="406"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6852996" y="1861680"/>
                <a:ext cx="36666" cy="36666"/>
              </a:xfrm>
              <a:custGeom>
                <a:avLst/>
                <a:gdLst/>
                <a:ahLst/>
                <a:cxnLst/>
                <a:rect l="l" t="t" r="r" b="b"/>
                <a:pathLst>
                  <a:path w="682" h="682" extrusionOk="0">
                    <a:moveTo>
                      <a:pt x="335" y="1"/>
                    </a:moveTo>
                    <a:lnTo>
                      <a:pt x="275" y="13"/>
                    </a:lnTo>
                    <a:lnTo>
                      <a:pt x="204" y="25"/>
                    </a:lnTo>
                    <a:lnTo>
                      <a:pt x="144" y="61"/>
                    </a:lnTo>
                    <a:lnTo>
                      <a:pt x="96" y="96"/>
                    </a:lnTo>
                    <a:lnTo>
                      <a:pt x="60" y="156"/>
                    </a:lnTo>
                    <a:lnTo>
                      <a:pt x="25" y="204"/>
                    </a:lnTo>
                    <a:lnTo>
                      <a:pt x="1" y="276"/>
                    </a:lnTo>
                    <a:lnTo>
                      <a:pt x="1" y="347"/>
                    </a:lnTo>
                    <a:lnTo>
                      <a:pt x="1" y="407"/>
                    </a:lnTo>
                    <a:lnTo>
                      <a:pt x="25" y="478"/>
                    </a:lnTo>
                    <a:lnTo>
                      <a:pt x="60" y="538"/>
                    </a:lnTo>
                    <a:lnTo>
                      <a:pt x="96" y="586"/>
                    </a:lnTo>
                    <a:lnTo>
                      <a:pt x="144" y="622"/>
                    </a:lnTo>
                    <a:lnTo>
                      <a:pt x="204" y="658"/>
                    </a:lnTo>
                    <a:lnTo>
                      <a:pt x="275" y="681"/>
                    </a:lnTo>
                    <a:lnTo>
                      <a:pt x="407" y="681"/>
                    </a:lnTo>
                    <a:lnTo>
                      <a:pt x="466" y="658"/>
                    </a:lnTo>
                    <a:lnTo>
                      <a:pt x="526" y="622"/>
                    </a:lnTo>
                    <a:lnTo>
                      <a:pt x="586" y="586"/>
                    </a:lnTo>
                    <a:lnTo>
                      <a:pt x="622" y="538"/>
                    </a:lnTo>
                    <a:lnTo>
                      <a:pt x="657" y="478"/>
                    </a:lnTo>
                    <a:lnTo>
                      <a:pt x="669" y="407"/>
                    </a:lnTo>
                    <a:lnTo>
                      <a:pt x="681" y="347"/>
                    </a:lnTo>
                    <a:lnTo>
                      <a:pt x="669" y="276"/>
                    </a:lnTo>
                    <a:lnTo>
                      <a:pt x="657" y="204"/>
                    </a:lnTo>
                    <a:lnTo>
                      <a:pt x="622" y="156"/>
                    </a:lnTo>
                    <a:lnTo>
                      <a:pt x="586" y="96"/>
                    </a:lnTo>
                    <a:lnTo>
                      <a:pt x="526" y="61"/>
                    </a:lnTo>
                    <a:lnTo>
                      <a:pt x="466"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0" name="Google Shape;1310;p47"/>
            <p:cNvSpPr/>
            <p:nvPr/>
          </p:nvSpPr>
          <p:spPr>
            <a:xfrm>
              <a:off x="6222350" y="1474376"/>
              <a:ext cx="303294" cy="291618"/>
            </a:xfrm>
            <a:custGeom>
              <a:avLst/>
              <a:gdLst/>
              <a:ahLst/>
              <a:cxnLst/>
              <a:rect l="l" t="t" r="r" b="b"/>
              <a:pathLst>
                <a:path w="6520" h="6269" extrusionOk="0">
                  <a:moveTo>
                    <a:pt x="3355" y="60"/>
                  </a:moveTo>
                  <a:lnTo>
                    <a:pt x="3570" y="84"/>
                  </a:lnTo>
                  <a:lnTo>
                    <a:pt x="3785" y="119"/>
                  </a:lnTo>
                  <a:lnTo>
                    <a:pt x="4000" y="179"/>
                  </a:lnTo>
                  <a:lnTo>
                    <a:pt x="4203" y="251"/>
                  </a:lnTo>
                  <a:lnTo>
                    <a:pt x="4394" y="322"/>
                  </a:lnTo>
                  <a:lnTo>
                    <a:pt x="4585" y="418"/>
                  </a:lnTo>
                  <a:lnTo>
                    <a:pt x="4776" y="525"/>
                  </a:lnTo>
                  <a:lnTo>
                    <a:pt x="4943" y="645"/>
                  </a:lnTo>
                  <a:lnTo>
                    <a:pt x="5111" y="776"/>
                  </a:lnTo>
                  <a:lnTo>
                    <a:pt x="5278" y="919"/>
                  </a:lnTo>
                  <a:lnTo>
                    <a:pt x="5421" y="1075"/>
                  </a:lnTo>
                  <a:lnTo>
                    <a:pt x="5564" y="1230"/>
                  </a:lnTo>
                  <a:lnTo>
                    <a:pt x="5684" y="1409"/>
                  </a:lnTo>
                  <a:lnTo>
                    <a:pt x="5803" y="1588"/>
                  </a:lnTo>
                  <a:lnTo>
                    <a:pt x="5899" y="1779"/>
                  </a:lnTo>
                  <a:lnTo>
                    <a:pt x="5994" y="1970"/>
                  </a:lnTo>
                  <a:lnTo>
                    <a:pt x="6066" y="2173"/>
                  </a:lnTo>
                  <a:lnTo>
                    <a:pt x="6125" y="2376"/>
                  </a:lnTo>
                  <a:lnTo>
                    <a:pt x="6173" y="2579"/>
                  </a:lnTo>
                  <a:lnTo>
                    <a:pt x="6197" y="2842"/>
                  </a:lnTo>
                  <a:lnTo>
                    <a:pt x="6221" y="3092"/>
                  </a:lnTo>
                  <a:lnTo>
                    <a:pt x="6209" y="3343"/>
                  </a:lnTo>
                  <a:lnTo>
                    <a:pt x="6185" y="3606"/>
                  </a:lnTo>
                  <a:lnTo>
                    <a:pt x="6125" y="3857"/>
                  </a:lnTo>
                  <a:lnTo>
                    <a:pt x="6066" y="4095"/>
                  </a:lnTo>
                  <a:lnTo>
                    <a:pt x="5970" y="4334"/>
                  </a:lnTo>
                  <a:lnTo>
                    <a:pt x="5863" y="4573"/>
                  </a:lnTo>
                  <a:lnTo>
                    <a:pt x="5731" y="4788"/>
                  </a:lnTo>
                  <a:lnTo>
                    <a:pt x="5588" y="4991"/>
                  </a:lnTo>
                  <a:lnTo>
                    <a:pt x="5588" y="5015"/>
                  </a:lnTo>
                  <a:lnTo>
                    <a:pt x="5648" y="5170"/>
                  </a:lnTo>
                  <a:lnTo>
                    <a:pt x="5719" y="5313"/>
                  </a:lnTo>
                  <a:lnTo>
                    <a:pt x="5815" y="5445"/>
                  </a:lnTo>
                  <a:lnTo>
                    <a:pt x="5922" y="5576"/>
                  </a:lnTo>
                  <a:lnTo>
                    <a:pt x="6042" y="5683"/>
                  </a:lnTo>
                  <a:lnTo>
                    <a:pt x="6173" y="5779"/>
                  </a:lnTo>
                  <a:lnTo>
                    <a:pt x="6328" y="5862"/>
                  </a:lnTo>
                  <a:lnTo>
                    <a:pt x="6399" y="5890"/>
                  </a:lnTo>
                  <a:lnTo>
                    <a:pt x="6399" y="5890"/>
                  </a:lnTo>
                  <a:lnTo>
                    <a:pt x="6376" y="5898"/>
                  </a:lnTo>
                  <a:lnTo>
                    <a:pt x="6281" y="5934"/>
                  </a:lnTo>
                  <a:lnTo>
                    <a:pt x="6185" y="5958"/>
                  </a:lnTo>
                  <a:lnTo>
                    <a:pt x="6078" y="5970"/>
                  </a:lnTo>
                  <a:lnTo>
                    <a:pt x="5887" y="5982"/>
                  </a:lnTo>
                  <a:lnTo>
                    <a:pt x="5684" y="5970"/>
                  </a:lnTo>
                  <a:lnTo>
                    <a:pt x="5493" y="5922"/>
                  </a:lnTo>
                  <a:lnTo>
                    <a:pt x="5302" y="5862"/>
                  </a:lnTo>
                  <a:lnTo>
                    <a:pt x="5218" y="5815"/>
                  </a:lnTo>
                  <a:lnTo>
                    <a:pt x="5134" y="5767"/>
                  </a:lnTo>
                  <a:lnTo>
                    <a:pt x="5051" y="5707"/>
                  </a:lnTo>
                  <a:lnTo>
                    <a:pt x="4967" y="5636"/>
                  </a:lnTo>
                  <a:lnTo>
                    <a:pt x="4931" y="5636"/>
                  </a:lnTo>
                  <a:lnTo>
                    <a:pt x="4705" y="5779"/>
                  </a:lnTo>
                  <a:lnTo>
                    <a:pt x="4478" y="5910"/>
                  </a:lnTo>
                  <a:lnTo>
                    <a:pt x="4239" y="6006"/>
                  </a:lnTo>
                  <a:lnTo>
                    <a:pt x="3988" y="6089"/>
                  </a:lnTo>
                  <a:lnTo>
                    <a:pt x="3726" y="6161"/>
                  </a:lnTo>
                  <a:lnTo>
                    <a:pt x="3463" y="6197"/>
                  </a:lnTo>
                  <a:lnTo>
                    <a:pt x="3200" y="6221"/>
                  </a:lnTo>
                  <a:lnTo>
                    <a:pt x="2938" y="6209"/>
                  </a:lnTo>
                  <a:lnTo>
                    <a:pt x="2723" y="6185"/>
                  </a:lnTo>
                  <a:lnTo>
                    <a:pt x="2508" y="6149"/>
                  </a:lnTo>
                  <a:lnTo>
                    <a:pt x="2293" y="6101"/>
                  </a:lnTo>
                  <a:lnTo>
                    <a:pt x="2090" y="6030"/>
                  </a:lnTo>
                  <a:lnTo>
                    <a:pt x="1899" y="5958"/>
                  </a:lnTo>
                  <a:lnTo>
                    <a:pt x="1696" y="5862"/>
                  </a:lnTo>
                  <a:lnTo>
                    <a:pt x="1517" y="5755"/>
                  </a:lnTo>
                  <a:lnTo>
                    <a:pt x="1338" y="5636"/>
                  </a:lnTo>
                  <a:lnTo>
                    <a:pt x="1171" y="5504"/>
                  </a:lnTo>
                  <a:lnTo>
                    <a:pt x="1003" y="5361"/>
                  </a:lnTo>
                  <a:lnTo>
                    <a:pt x="860" y="5218"/>
                  </a:lnTo>
                  <a:lnTo>
                    <a:pt x="729" y="5051"/>
                  </a:lnTo>
                  <a:lnTo>
                    <a:pt x="597" y="4883"/>
                  </a:lnTo>
                  <a:lnTo>
                    <a:pt x="490" y="4704"/>
                  </a:lnTo>
                  <a:lnTo>
                    <a:pt x="382" y="4525"/>
                  </a:lnTo>
                  <a:lnTo>
                    <a:pt x="299" y="4322"/>
                  </a:lnTo>
                  <a:lnTo>
                    <a:pt x="215" y="4119"/>
                  </a:lnTo>
                  <a:lnTo>
                    <a:pt x="156" y="3904"/>
                  </a:lnTo>
                  <a:lnTo>
                    <a:pt x="108" y="3689"/>
                  </a:lnTo>
                  <a:lnTo>
                    <a:pt x="72" y="3475"/>
                  </a:lnTo>
                  <a:lnTo>
                    <a:pt x="60" y="3248"/>
                  </a:lnTo>
                  <a:lnTo>
                    <a:pt x="60" y="3033"/>
                  </a:lnTo>
                  <a:lnTo>
                    <a:pt x="72" y="2806"/>
                  </a:lnTo>
                  <a:lnTo>
                    <a:pt x="108" y="2591"/>
                  </a:lnTo>
                  <a:lnTo>
                    <a:pt x="144" y="2388"/>
                  </a:lnTo>
                  <a:lnTo>
                    <a:pt x="203" y="2173"/>
                  </a:lnTo>
                  <a:lnTo>
                    <a:pt x="287" y="1982"/>
                  </a:lnTo>
                  <a:lnTo>
                    <a:pt x="371" y="1779"/>
                  </a:lnTo>
                  <a:lnTo>
                    <a:pt x="466" y="1600"/>
                  </a:lnTo>
                  <a:lnTo>
                    <a:pt x="585" y="1409"/>
                  </a:lnTo>
                  <a:lnTo>
                    <a:pt x="705" y="1242"/>
                  </a:lnTo>
                  <a:lnTo>
                    <a:pt x="848" y="1075"/>
                  </a:lnTo>
                  <a:lnTo>
                    <a:pt x="991" y="919"/>
                  </a:lnTo>
                  <a:lnTo>
                    <a:pt x="1147" y="776"/>
                  </a:lnTo>
                  <a:lnTo>
                    <a:pt x="1314" y="645"/>
                  </a:lnTo>
                  <a:lnTo>
                    <a:pt x="1493" y="525"/>
                  </a:lnTo>
                  <a:lnTo>
                    <a:pt x="1672" y="418"/>
                  </a:lnTo>
                  <a:lnTo>
                    <a:pt x="1863" y="334"/>
                  </a:lnTo>
                  <a:lnTo>
                    <a:pt x="2066" y="251"/>
                  </a:lnTo>
                  <a:lnTo>
                    <a:pt x="2269" y="179"/>
                  </a:lnTo>
                  <a:lnTo>
                    <a:pt x="2472" y="131"/>
                  </a:lnTo>
                  <a:lnTo>
                    <a:pt x="2699" y="84"/>
                  </a:lnTo>
                  <a:lnTo>
                    <a:pt x="2914" y="60"/>
                  </a:lnTo>
                  <a:close/>
                  <a:moveTo>
                    <a:pt x="2890" y="0"/>
                  </a:moveTo>
                  <a:lnTo>
                    <a:pt x="2663" y="36"/>
                  </a:lnTo>
                  <a:lnTo>
                    <a:pt x="2448" y="72"/>
                  </a:lnTo>
                  <a:lnTo>
                    <a:pt x="2245" y="119"/>
                  </a:lnTo>
                  <a:lnTo>
                    <a:pt x="2030" y="191"/>
                  </a:lnTo>
                  <a:lnTo>
                    <a:pt x="1827" y="275"/>
                  </a:lnTo>
                  <a:lnTo>
                    <a:pt x="1636" y="370"/>
                  </a:lnTo>
                  <a:lnTo>
                    <a:pt x="1445" y="490"/>
                  </a:lnTo>
                  <a:lnTo>
                    <a:pt x="1266" y="609"/>
                  </a:lnTo>
                  <a:lnTo>
                    <a:pt x="1099" y="740"/>
                  </a:lnTo>
                  <a:lnTo>
                    <a:pt x="944" y="896"/>
                  </a:lnTo>
                  <a:lnTo>
                    <a:pt x="788" y="1051"/>
                  </a:lnTo>
                  <a:lnTo>
                    <a:pt x="657" y="1218"/>
                  </a:lnTo>
                  <a:lnTo>
                    <a:pt x="526" y="1385"/>
                  </a:lnTo>
                  <a:lnTo>
                    <a:pt x="418" y="1576"/>
                  </a:lnTo>
                  <a:lnTo>
                    <a:pt x="311" y="1767"/>
                  </a:lnTo>
                  <a:lnTo>
                    <a:pt x="227" y="1958"/>
                  </a:lnTo>
                  <a:lnTo>
                    <a:pt x="144" y="2161"/>
                  </a:lnTo>
                  <a:lnTo>
                    <a:pt x="84" y="2376"/>
                  </a:lnTo>
                  <a:lnTo>
                    <a:pt x="36" y="2603"/>
                  </a:lnTo>
                  <a:lnTo>
                    <a:pt x="12" y="2830"/>
                  </a:lnTo>
                  <a:lnTo>
                    <a:pt x="0" y="3057"/>
                  </a:lnTo>
                  <a:lnTo>
                    <a:pt x="0" y="3283"/>
                  </a:lnTo>
                  <a:lnTo>
                    <a:pt x="12" y="3498"/>
                  </a:lnTo>
                  <a:lnTo>
                    <a:pt x="48" y="3725"/>
                  </a:lnTo>
                  <a:lnTo>
                    <a:pt x="96" y="3952"/>
                  </a:lnTo>
                  <a:lnTo>
                    <a:pt x="168" y="4155"/>
                  </a:lnTo>
                  <a:lnTo>
                    <a:pt x="239" y="4358"/>
                  </a:lnTo>
                  <a:lnTo>
                    <a:pt x="335" y="4549"/>
                  </a:lnTo>
                  <a:lnTo>
                    <a:pt x="442" y="4740"/>
                  </a:lnTo>
                  <a:lnTo>
                    <a:pt x="550" y="4919"/>
                  </a:lnTo>
                  <a:lnTo>
                    <a:pt x="681" y="5098"/>
                  </a:lnTo>
                  <a:lnTo>
                    <a:pt x="824" y="5265"/>
                  </a:lnTo>
                  <a:lnTo>
                    <a:pt x="979" y="5421"/>
                  </a:lnTo>
                  <a:lnTo>
                    <a:pt x="1135" y="5564"/>
                  </a:lnTo>
                  <a:lnTo>
                    <a:pt x="1314" y="5695"/>
                  </a:lnTo>
                  <a:lnTo>
                    <a:pt x="1493" y="5815"/>
                  </a:lnTo>
                  <a:lnTo>
                    <a:pt x="1684" y="5922"/>
                  </a:lnTo>
                  <a:lnTo>
                    <a:pt x="1875" y="6018"/>
                  </a:lnTo>
                  <a:lnTo>
                    <a:pt x="2078" y="6089"/>
                  </a:lnTo>
                  <a:lnTo>
                    <a:pt x="2281" y="6161"/>
                  </a:lnTo>
                  <a:lnTo>
                    <a:pt x="2496" y="6209"/>
                  </a:lnTo>
                  <a:lnTo>
                    <a:pt x="2758" y="6256"/>
                  </a:lnTo>
                  <a:lnTo>
                    <a:pt x="3009" y="6268"/>
                  </a:lnTo>
                  <a:lnTo>
                    <a:pt x="3272" y="6268"/>
                  </a:lnTo>
                  <a:lnTo>
                    <a:pt x="3523" y="6256"/>
                  </a:lnTo>
                  <a:lnTo>
                    <a:pt x="3785" y="6209"/>
                  </a:lnTo>
                  <a:lnTo>
                    <a:pt x="4024" y="6149"/>
                  </a:lnTo>
                  <a:lnTo>
                    <a:pt x="4275" y="6065"/>
                  </a:lnTo>
                  <a:lnTo>
                    <a:pt x="4514" y="5958"/>
                  </a:lnTo>
                  <a:lnTo>
                    <a:pt x="4740" y="5827"/>
                  </a:lnTo>
                  <a:lnTo>
                    <a:pt x="4947" y="5696"/>
                  </a:lnTo>
                  <a:lnTo>
                    <a:pt x="4947" y="5696"/>
                  </a:lnTo>
                  <a:lnTo>
                    <a:pt x="5015" y="5755"/>
                  </a:lnTo>
                  <a:lnTo>
                    <a:pt x="5099" y="5815"/>
                  </a:lnTo>
                  <a:lnTo>
                    <a:pt x="5182" y="5862"/>
                  </a:lnTo>
                  <a:lnTo>
                    <a:pt x="5278" y="5910"/>
                  </a:lnTo>
                  <a:lnTo>
                    <a:pt x="5373" y="5946"/>
                  </a:lnTo>
                  <a:lnTo>
                    <a:pt x="5481" y="5982"/>
                  </a:lnTo>
                  <a:lnTo>
                    <a:pt x="5576" y="6006"/>
                  </a:lnTo>
                  <a:lnTo>
                    <a:pt x="5684" y="6030"/>
                  </a:lnTo>
                  <a:lnTo>
                    <a:pt x="5779" y="6042"/>
                  </a:lnTo>
                  <a:lnTo>
                    <a:pt x="5994" y="6042"/>
                  </a:lnTo>
                  <a:lnTo>
                    <a:pt x="6090" y="6030"/>
                  </a:lnTo>
                  <a:lnTo>
                    <a:pt x="6197" y="6018"/>
                  </a:lnTo>
                  <a:lnTo>
                    <a:pt x="6305" y="5994"/>
                  </a:lnTo>
                  <a:lnTo>
                    <a:pt x="6400" y="5958"/>
                  </a:lnTo>
                  <a:lnTo>
                    <a:pt x="6477" y="5920"/>
                  </a:lnTo>
                  <a:lnTo>
                    <a:pt x="6477" y="5920"/>
                  </a:lnTo>
                  <a:lnTo>
                    <a:pt x="6484" y="5922"/>
                  </a:lnTo>
                  <a:lnTo>
                    <a:pt x="6484" y="5922"/>
                  </a:lnTo>
                  <a:lnTo>
                    <a:pt x="6483" y="5917"/>
                  </a:lnTo>
                  <a:lnTo>
                    <a:pt x="6483" y="5917"/>
                  </a:lnTo>
                  <a:lnTo>
                    <a:pt x="6496" y="5910"/>
                  </a:lnTo>
                  <a:lnTo>
                    <a:pt x="6507" y="5898"/>
                  </a:lnTo>
                  <a:lnTo>
                    <a:pt x="6519" y="5886"/>
                  </a:lnTo>
                  <a:lnTo>
                    <a:pt x="6507" y="5874"/>
                  </a:lnTo>
                  <a:lnTo>
                    <a:pt x="6496" y="5862"/>
                  </a:lnTo>
                  <a:lnTo>
                    <a:pt x="6340" y="5803"/>
                  </a:lnTo>
                  <a:lnTo>
                    <a:pt x="6209" y="5731"/>
                  </a:lnTo>
                  <a:lnTo>
                    <a:pt x="6078" y="5636"/>
                  </a:lnTo>
                  <a:lnTo>
                    <a:pt x="5970" y="5528"/>
                  </a:lnTo>
                  <a:lnTo>
                    <a:pt x="5863" y="5409"/>
                  </a:lnTo>
                  <a:lnTo>
                    <a:pt x="5779" y="5289"/>
                  </a:lnTo>
                  <a:lnTo>
                    <a:pt x="5708" y="5146"/>
                  </a:lnTo>
                  <a:lnTo>
                    <a:pt x="5651" y="5010"/>
                  </a:lnTo>
                  <a:lnTo>
                    <a:pt x="5791" y="4800"/>
                  </a:lnTo>
                  <a:lnTo>
                    <a:pt x="5922" y="4561"/>
                  </a:lnTo>
                  <a:lnTo>
                    <a:pt x="6042" y="4322"/>
                  </a:lnTo>
                  <a:lnTo>
                    <a:pt x="6125" y="4071"/>
                  </a:lnTo>
                  <a:lnTo>
                    <a:pt x="6197" y="3821"/>
                  </a:lnTo>
                  <a:lnTo>
                    <a:pt x="6245" y="3558"/>
                  </a:lnTo>
                  <a:lnTo>
                    <a:pt x="6269" y="3283"/>
                  </a:lnTo>
                  <a:lnTo>
                    <a:pt x="6269" y="3021"/>
                  </a:lnTo>
                  <a:lnTo>
                    <a:pt x="6257" y="2794"/>
                  </a:lnTo>
                  <a:lnTo>
                    <a:pt x="6221" y="2579"/>
                  </a:lnTo>
                  <a:lnTo>
                    <a:pt x="6185" y="2364"/>
                  </a:lnTo>
                  <a:lnTo>
                    <a:pt x="6113" y="2149"/>
                  </a:lnTo>
                  <a:lnTo>
                    <a:pt x="6042" y="1946"/>
                  </a:lnTo>
                  <a:lnTo>
                    <a:pt x="5946" y="1743"/>
                  </a:lnTo>
                  <a:lnTo>
                    <a:pt x="5851" y="1540"/>
                  </a:lnTo>
                  <a:lnTo>
                    <a:pt x="5731" y="1361"/>
                  </a:lnTo>
                  <a:lnTo>
                    <a:pt x="5600" y="1182"/>
                  </a:lnTo>
                  <a:lnTo>
                    <a:pt x="5457" y="1027"/>
                  </a:lnTo>
                  <a:lnTo>
                    <a:pt x="5314" y="872"/>
                  </a:lnTo>
                  <a:lnTo>
                    <a:pt x="5146" y="728"/>
                  </a:lnTo>
                  <a:lnTo>
                    <a:pt x="4979" y="597"/>
                  </a:lnTo>
                  <a:lnTo>
                    <a:pt x="4800" y="478"/>
                  </a:lnTo>
                  <a:lnTo>
                    <a:pt x="4609" y="358"/>
                  </a:lnTo>
                  <a:lnTo>
                    <a:pt x="4418" y="275"/>
                  </a:lnTo>
                  <a:lnTo>
                    <a:pt x="4215" y="179"/>
                  </a:lnTo>
                  <a:lnTo>
                    <a:pt x="4000" y="119"/>
                  </a:lnTo>
                  <a:lnTo>
                    <a:pt x="3785" y="60"/>
                  </a:lnTo>
                  <a:lnTo>
                    <a:pt x="3558" y="24"/>
                  </a:lnTo>
                  <a:lnTo>
                    <a:pt x="333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1" name="Google Shape;1311;p47"/>
          <p:cNvSpPr txBox="1">
            <a:spLocks noGrp="1"/>
          </p:cNvSpPr>
          <p:nvPr>
            <p:ph type="title"/>
          </p:nvPr>
        </p:nvSpPr>
        <p:spPr>
          <a:xfrm flipH="1">
            <a:off x="1730400" y="15967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a:t>Result</a:t>
            </a:r>
            <a:endParaRPr sz="6400"/>
          </a:p>
        </p:txBody>
      </p:sp>
      <p:sp>
        <p:nvSpPr>
          <p:cNvPr id="1312" name="Google Shape;1312;p47"/>
          <p:cNvSpPr txBox="1">
            <a:spLocks noGrp="1"/>
          </p:cNvSpPr>
          <p:nvPr>
            <p:ph type="title" idx="2"/>
          </p:nvPr>
        </p:nvSpPr>
        <p:spPr>
          <a:xfrm flipH="1">
            <a:off x="171500" y="1596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313" name="Google Shape;1313;p47"/>
          <p:cNvSpPr txBox="1">
            <a:spLocks noGrp="1"/>
          </p:cNvSpPr>
          <p:nvPr>
            <p:ph type="subTitle" idx="1"/>
          </p:nvPr>
        </p:nvSpPr>
        <p:spPr>
          <a:xfrm flipH="1">
            <a:off x="346350" y="1356600"/>
            <a:ext cx="6477000" cy="3370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rgbClr val="384655"/>
                </a:solidFill>
                <a:latin typeface="DM Sans"/>
                <a:ea typeface="DM Sans"/>
                <a:cs typeface="DM Sans"/>
                <a:sym typeface="DM Sans"/>
              </a:rPr>
              <a:t>The integration of Artificial Intelligence (AI) in education marks a transformative shift, revolutionizing learning approaches. AI enables personalized learning experiences by adapting to individual students' needs and preferences. Through AI-driven tutoring systems, students receive tailored instruction, fostering engagement and comprehension. Ultimately, AI empowers educators to deliver inclusive learning experiences, equipping students with essential skills for success in a complex, digital world.</a:t>
            </a:r>
            <a:endParaRPr sz="1400" b="1">
              <a:solidFill>
                <a:srgbClr val="384655"/>
              </a:solidFill>
              <a:latin typeface="DM Sans"/>
              <a:ea typeface="DM Sans"/>
              <a:cs typeface="DM Sans"/>
              <a:sym typeface="DM Sans"/>
            </a:endParaRPr>
          </a:p>
          <a:p>
            <a:pPr marL="0" lvl="0" indent="0" algn="l" rtl="0">
              <a:lnSpc>
                <a:spcPct val="115000"/>
              </a:lnSpc>
              <a:spcBef>
                <a:spcPts val="0"/>
              </a:spcBef>
              <a:spcAft>
                <a:spcPts val="0"/>
              </a:spcAft>
              <a:buNone/>
            </a:pPr>
            <a:endParaRPr sz="1400" b="1">
              <a:solidFill>
                <a:srgbClr val="384655"/>
              </a:solidFill>
              <a:latin typeface="DM Sans"/>
              <a:ea typeface="DM Sans"/>
              <a:cs typeface="DM Sans"/>
              <a:sym typeface="DM Sans"/>
            </a:endParaRPr>
          </a:p>
        </p:txBody>
      </p:sp>
      <p:grpSp>
        <p:nvGrpSpPr>
          <p:cNvPr id="1314" name="Google Shape;1314;p47"/>
          <p:cNvGrpSpPr/>
          <p:nvPr/>
        </p:nvGrpSpPr>
        <p:grpSpPr>
          <a:xfrm>
            <a:off x="6429907" y="2685805"/>
            <a:ext cx="2613928" cy="2392323"/>
            <a:chOff x="330875" y="2058278"/>
            <a:chExt cx="3449819" cy="3007320"/>
          </a:xfrm>
        </p:grpSpPr>
        <p:grpSp>
          <p:nvGrpSpPr>
            <p:cNvPr id="1315" name="Google Shape;1315;p47"/>
            <p:cNvGrpSpPr/>
            <p:nvPr/>
          </p:nvGrpSpPr>
          <p:grpSpPr>
            <a:xfrm>
              <a:off x="1533110" y="2058278"/>
              <a:ext cx="1553691" cy="2779039"/>
              <a:chOff x="8467150" y="907650"/>
              <a:chExt cx="1693396" cy="3028925"/>
            </a:xfrm>
          </p:grpSpPr>
          <p:sp>
            <p:nvSpPr>
              <p:cNvPr id="1316" name="Google Shape;1316;p47"/>
              <p:cNvSpPr/>
              <p:nvPr/>
            </p:nvSpPr>
            <p:spPr>
              <a:xfrm>
                <a:off x="8785046" y="3734675"/>
                <a:ext cx="1375500" cy="2019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1317" name="Google Shape;1317;p47"/>
              <p:cNvSpPr/>
              <p:nvPr/>
            </p:nvSpPr>
            <p:spPr>
              <a:xfrm>
                <a:off x="9046666" y="2081749"/>
                <a:ext cx="877217" cy="1609802"/>
              </a:xfrm>
              <a:custGeom>
                <a:avLst/>
                <a:gdLst/>
                <a:ahLst/>
                <a:cxnLst/>
                <a:rect l="l" t="t" r="r" b="b"/>
                <a:pathLst>
                  <a:path w="16012" h="29384" extrusionOk="0">
                    <a:moveTo>
                      <a:pt x="10245" y="1"/>
                    </a:moveTo>
                    <a:lnTo>
                      <a:pt x="1" y="84"/>
                    </a:lnTo>
                    <a:lnTo>
                      <a:pt x="658" y="29384"/>
                    </a:lnTo>
                    <a:lnTo>
                      <a:pt x="7236" y="29384"/>
                    </a:lnTo>
                    <a:lnTo>
                      <a:pt x="5804" y="7009"/>
                    </a:lnTo>
                    <a:lnTo>
                      <a:pt x="9911" y="29145"/>
                    </a:lnTo>
                    <a:lnTo>
                      <a:pt x="16012" y="28250"/>
                    </a:lnTo>
                    <a:lnTo>
                      <a:pt x="10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9281530" y="2334254"/>
                <a:ext cx="90286" cy="149180"/>
              </a:xfrm>
              <a:custGeom>
                <a:avLst/>
                <a:gdLst/>
                <a:ahLst/>
                <a:cxnLst/>
                <a:rect l="l" t="t" r="r" b="b"/>
                <a:pathLst>
                  <a:path w="1648" h="2723" extrusionOk="0">
                    <a:moveTo>
                      <a:pt x="0" y="0"/>
                    </a:moveTo>
                    <a:lnTo>
                      <a:pt x="0" y="12"/>
                    </a:lnTo>
                    <a:lnTo>
                      <a:pt x="72" y="323"/>
                    </a:lnTo>
                    <a:lnTo>
                      <a:pt x="167" y="621"/>
                    </a:lnTo>
                    <a:lnTo>
                      <a:pt x="275" y="908"/>
                    </a:lnTo>
                    <a:lnTo>
                      <a:pt x="406" y="1194"/>
                    </a:lnTo>
                    <a:lnTo>
                      <a:pt x="561" y="1469"/>
                    </a:lnTo>
                    <a:lnTo>
                      <a:pt x="729" y="1732"/>
                    </a:lnTo>
                    <a:lnTo>
                      <a:pt x="908" y="1994"/>
                    </a:lnTo>
                    <a:lnTo>
                      <a:pt x="1111" y="2233"/>
                    </a:lnTo>
                    <a:lnTo>
                      <a:pt x="1349" y="2484"/>
                    </a:lnTo>
                    <a:lnTo>
                      <a:pt x="1612" y="2723"/>
                    </a:lnTo>
                    <a:lnTo>
                      <a:pt x="1636" y="2723"/>
                    </a:lnTo>
                    <a:lnTo>
                      <a:pt x="1648" y="2711"/>
                    </a:lnTo>
                    <a:lnTo>
                      <a:pt x="1636" y="2699"/>
                    </a:lnTo>
                    <a:lnTo>
                      <a:pt x="1409" y="2484"/>
                    </a:lnTo>
                    <a:lnTo>
                      <a:pt x="1194" y="2269"/>
                    </a:lnTo>
                    <a:lnTo>
                      <a:pt x="991" y="2030"/>
                    </a:lnTo>
                    <a:lnTo>
                      <a:pt x="800" y="1779"/>
                    </a:lnTo>
                    <a:lnTo>
                      <a:pt x="633" y="1517"/>
                    </a:lnTo>
                    <a:lnTo>
                      <a:pt x="478" y="1242"/>
                    </a:lnTo>
                    <a:lnTo>
                      <a:pt x="346" y="967"/>
                    </a:lnTo>
                    <a:lnTo>
                      <a:pt x="227" y="669"/>
                    </a:lnTo>
                    <a:lnTo>
                      <a:pt x="120" y="347"/>
                    </a:lnTo>
                    <a:lnTo>
                      <a:pt x="36" y="12"/>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9182752" y="1260192"/>
                <a:ext cx="170107" cy="205444"/>
              </a:xfrm>
              <a:custGeom>
                <a:avLst/>
                <a:gdLst/>
                <a:ahLst/>
                <a:cxnLst/>
                <a:rect l="l" t="t" r="r" b="b"/>
                <a:pathLst>
                  <a:path w="3105" h="3750" extrusionOk="0">
                    <a:moveTo>
                      <a:pt x="2890" y="1"/>
                    </a:moveTo>
                    <a:lnTo>
                      <a:pt x="0" y="1302"/>
                    </a:lnTo>
                    <a:lnTo>
                      <a:pt x="156" y="3750"/>
                    </a:lnTo>
                    <a:lnTo>
                      <a:pt x="3105" y="3571"/>
                    </a:lnTo>
                    <a:lnTo>
                      <a:pt x="2890"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9070881" y="997881"/>
                <a:ext cx="285265" cy="378783"/>
              </a:xfrm>
              <a:custGeom>
                <a:avLst/>
                <a:gdLst/>
                <a:ahLst/>
                <a:cxnLst/>
                <a:rect l="l" t="t" r="r" b="b"/>
                <a:pathLst>
                  <a:path w="5207" h="6914" extrusionOk="0">
                    <a:moveTo>
                      <a:pt x="2687" y="1"/>
                    </a:moveTo>
                    <a:lnTo>
                      <a:pt x="2544" y="13"/>
                    </a:lnTo>
                    <a:lnTo>
                      <a:pt x="2269" y="25"/>
                    </a:lnTo>
                    <a:lnTo>
                      <a:pt x="2018" y="61"/>
                    </a:lnTo>
                    <a:lnTo>
                      <a:pt x="1768" y="108"/>
                    </a:lnTo>
                    <a:lnTo>
                      <a:pt x="1541" y="168"/>
                    </a:lnTo>
                    <a:lnTo>
                      <a:pt x="1326" y="240"/>
                    </a:lnTo>
                    <a:lnTo>
                      <a:pt x="1111" y="323"/>
                    </a:lnTo>
                    <a:lnTo>
                      <a:pt x="932" y="431"/>
                    </a:lnTo>
                    <a:lnTo>
                      <a:pt x="753" y="550"/>
                    </a:lnTo>
                    <a:lnTo>
                      <a:pt x="598" y="681"/>
                    </a:lnTo>
                    <a:lnTo>
                      <a:pt x="466" y="837"/>
                    </a:lnTo>
                    <a:lnTo>
                      <a:pt x="335" y="992"/>
                    </a:lnTo>
                    <a:lnTo>
                      <a:pt x="239" y="1183"/>
                    </a:lnTo>
                    <a:lnTo>
                      <a:pt x="156" y="1374"/>
                    </a:lnTo>
                    <a:lnTo>
                      <a:pt x="96" y="1589"/>
                    </a:lnTo>
                    <a:lnTo>
                      <a:pt x="48" y="1816"/>
                    </a:lnTo>
                    <a:lnTo>
                      <a:pt x="25" y="2066"/>
                    </a:lnTo>
                    <a:lnTo>
                      <a:pt x="1" y="2926"/>
                    </a:lnTo>
                    <a:lnTo>
                      <a:pt x="1" y="3631"/>
                    </a:lnTo>
                    <a:lnTo>
                      <a:pt x="13" y="4227"/>
                    </a:lnTo>
                    <a:lnTo>
                      <a:pt x="48" y="4753"/>
                    </a:lnTo>
                    <a:lnTo>
                      <a:pt x="60" y="4932"/>
                    </a:lnTo>
                    <a:lnTo>
                      <a:pt x="84" y="5099"/>
                    </a:lnTo>
                    <a:lnTo>
                      <a:pt x="120" y="5266"/>
                    </a:lnTo>
                    <a:lnTo>
                      <a:pt x="168" y="5421"/>
                    </a:lnTo>
                    <a:lnTo>
                      <a:pt x="216" y="5553"/>
                    </a:lnTo>
                    <a:lnTo>
                      <a:pt x="275" y="5696"/>
                    </a:lnTo>
                    <a:lnTo>
                      <a:pt x="335" y="5815"/>
                    </a:lnTo>
                    <a:lnTo>
                      <a:pt x="407" y="5935"/>
                    </a:lnTo>
                    <a:lnTo>
                      <a:pt x="478" y="6042"/>
                    </a:lnTo>
                    <a:lnTo>
                      <a:pt x="550" y="6138"/>
                    </a:lnTo>
                    <a:lnTo>
                      <a:pt x="633" y="6233"/>
                    </a:lnTo>
                    <a:lnTo>
                      <a:pt x="717" y="6317"/>
                    </a:lnTo>
                    <a:lnTo>
                      <a:pt x="884" y="6460"/>
                    </a:lnTo>
                    <a:lnTo>
                      <a:pt x="1063" y="6580"/>
                    </a:lnTo>
                    <a:lnTo>
                      <a:pt x="1230" y="6675"/>
                    </a:lnTo>
                    <a:lnTo>
                      <a:pt x="1398" y="6759"/>
                    </a:lnTo>
                    <a:lnTo>
                      <a:pt x="1553" y="6818"/>
                    </a:lnTo>
                    <a:lnTo>
                      <a:pt x="1696" y="6854"/>
                    </a:lnTo>
                    <a:lnTo>
                      <a:pt x="1899" y="6902"/>
                    </a:lnTo>
                    <a:lnTo>
                      <a:pt x="1983" y="6914"/>
                    </a:lnTo>
                    <a:lnTo>
                      <a:pt x="2293" y="6890"/>
                    </a:lnTo>
                    <a:lnTo>
                      <a:pt x="2592" y="6854"/>
                    </a:lnTo>
                    <a:lnTo>
                      <a:pt x="2854" y="6806"/>
                    </a:lnTo>
                    <a:lnTo>
                      <a:pt x="3105" y="6735"/>
                    </a:lnTo>
                    <a:lnTo>
                      <a:pt x="3344" y="6663"/>
                    </a:lnTo>
                    <a:lnTo>
                      <a:pt x="3559" y="6568"/>
                    </a:lnTo>
                    <a:lnTo>
                      <a:pt x="3750" y="6472"/>
                    </a:lnTo>
                    <a:lnTo>
                      <a:pt x="3929" y="6353"/>
                    </a:lnTo>
                    <a:lnTo>
                      <a:pt x="4096" y="6233"/>
                    </a:lnTo>
                    <a:lnTo>
                      <a:pt x="4239" y="6114"/>
                    </a:lnTo>
                    <a:lnTo>
                      <a:pt x="4371" y="5983"/>
                    </a:lnTo>
                    <a:lnTo>
                      <a:pt x="4490" y="5839"/>
                    </a:lnTo>
                    <a:lnTo>
                      <a:pt x="4597" y="5696"/>
                    </a:lnTo>
                    <a:lnTo>
                      <a:pt x="4693" y="5553"/>
                    </a:lnTo>
                    <a:lnTo>
                      <a:pt x="4777" y="5410"/>
                    </a:lnTo>
                    <a:lnTo>
                      <a:pt x="4848" y="5266"/>
                    </a:lnTo>
                    <a:lnTo>
                      <a:pt x="4908" y="5111"/>
                    </a:lnTo>
                    <a:lnTo>
                      <a:pt x="4956" y="4968"/>
                    </a:lnTo>
                    <a:lnTo>
                      <a:pt x="5039" y="4693"/>
                    </a:lnTo>
                    <a:lnTo>
                      <a:pt x="5087" y="4430"/>
                    </a:lnTo>
                    <a:lnTo>
                      <a:pt x="5111" y="4192"/>
                    </a:lnTo>
                    <a:lnTo>
                      <a:pt x="5123" y="3989"/>
                    </a:lnTo>
                    <a:lnTo>
                      <a:pt x="5123" y="3845"/>
                    </a:lnTo>
                    <a:lnTo>
                      <a:pt x="5123" y="3714"/>
                    </a:lnTo>
                    <a:lnTo>
                      <a:pt x="5206" y="2293"/>
                    </a:lnTo>
                    <a:lnTo>
                      <a:pt x="5206" y="2019"/>
                    </a:lnTo>
                    <a:lnTo>
                      <a:pt x="5182" y="1768"/>
                    </a:lnTo>
                    <a:lnTo>
                      <a:pt x="5135" y="1529"/>
                    </a:lnTo>
                    <a:lnTo>
                      <a:pt x="5063" y="1314"/>
                    </a:lnTo>
                    <a:lnTo>
                      <a:pt x="4968" y="1111"/>
                    </a:lnTo>
                    <a:lnTo>
                      <a:pt x="4860" y="920"/>
                    </a:lnTo>
                    <a:lnTo>
                      <a:pt x="4717" y="753"/>
                    </a:lnTo>
                    <a:lnTo>
                      <a:pt x="4562" y="610"/>
                    </a:lnTo>
                    <a:lnTo>
                      <a:pt x="4383" y="467"/>
                    </a:lnTo>
                    <a:lnTo>
                      <a:pt x="4191" y="347"/>
                    </a:lnTo>
                    <a:lnTo>
                      <a:pt x="3977" y="252"/>
                    </a:lnTo>
                    <a:lnTo>
                      <a:pt x="3750" y="168"/>
                    </a:lnTo>
                    <a:lnTo>
                      <a:pt x="3511" y="96"/>
                    </a:lnTo>
                    <a:lnTo>
                      <a:pt x="3248" y="49"/>
                    </a:lnTo>
                    <a:lnTo>
                      <a:pt x="2974" y="25"/>
                    </a:lnTo>
                    <a:lnTo>
                      <a:pt x="2687"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9070881" y="997881"/>
                <a:ext cx="285265" cy="378783"/>
              </a:xfrm>
              <a:custGeom>
                <a:avLst/>
                <a:gdLst/>
                <a:ahLst/>
                <a:cxnLst/>
                <a:rect l="l" t="t" r="r" b="b"/>
                <a:pathLst>
                  <a:path w="5207" h="6914" fill="none" extrusionOk="0">
                    <a:moveTo>
                      <a:pt x="1983" y="6914"/>
                    </a:moveTo>
                    <a:lnTo>
                      <a:pt x="1983" y="6914"/>
                    </a:lnTo>
                    <a:lnTo>
                      <a:pt x="1899" y="6902"/>
                    </a:lnTo>
                    <a:lnTo>
                      <a:pt x="1696" y="6854"/>
                    </a:lnTo>
                    <a:lnTo>
                      <a:pt x="1553" y="6818"/>
                    </a:lnTo>
                    <a:lnTo>
                      <a:pt x="1398" y="6759"/>
                    </a:lnTo>
                    <a:lnTo>
                      <a:pt x="1230" y="6675"/>
                    </a:lnTo>
                    <a:lnTo>
                      <a:pt x="1063" y="6580"/>
                    </a:lnTo>
                    <a:lnTo>
                      <a:pt x="884" y="6460"/>
                    </a:lnTo>
                    <a:lnTo>
                      <a:pt x="717" y="6317"/>
                    </a:lnTo>
                    <a:lnTo>
                      <a:pt x="633" y="6233"/>
                    </a:lnTo>
                    <a:lnTo>
                      <a:pt x="550" y="6138"/>
                    </a:lnTo>
                    <a:lnTo>
                      <a:pt x="478" y="6042"/>
                    </a:lnTo>
                    <a:lnTo>
                      <a:pt x="407" y="5935"/>
                    </a:lnTo>
                    <a:lnTo>
                      <a:pt x="335" y="5815"/>
                    </a:lnTo>
                    <a:lnTo>
                      <a:pt x="275" y="5696"/>
                    </a:lnTo>
                    <a:lnTo>
                      <a:pt x="216" y="5553"/>
                    </a:lnTo>
                    <a:lnTo>
                      <a:pt x="168" y="5421"/>
                    </a:lnTo>
                    <a:lnTo>
                      <a:pt x="120" y="5266"/>
                    </a:lnTo>
                    <a:lnTo>
                      <a:pt x="84" y="5099"/>
                    </a:lnTo>
                    <a:lnTo>
                      <a:pt x="60" y="4932"/>
                    </a:lnTo>
                    <a:lnTo>
                      <a:pt x="48" y="4753"/>
                    </a:lnTo>
                    <a:lnTo>
                      <a:pt x="48" y="4753"/>
                    </a:lnTo>
                    <a:lnTo>
                      <a:pt x="13" y="4227"/>
                    </a:lnTo>
                    <a:lnTo>
                      <a:pt x="1" y="3631"/>
                    </a:lnTo>
                    <a:lnTo>
                      <a:pt x="1" y="2926"/>
                    </a:lnTo>
                    <a:lnTo>
                      <a:pt x="25" y="2066"/>
                    </a:lnTo>
                    <a:lnTo>
                      <a:pt x="25" y="2066"/>
                    </a:lnTo>
                    <a:lnTo>
                      <a:pt x="48" y="1816"/>
                    </a:lnTo>
                    <a:lnTo>
                      <a:pt x="96" y="1589"/>
                    </a:lnTo>
                    <a:lnTo>
                      <a:pt x="156" y="1374"/>
                    </a:lnTo>
                    <a:lnTo>
                      <a:pt x="239" y="1183"/>
                    </a:lnTo>
                    <a:lnTo>
                      <a:pt x="335" y="992"/>
                    </a:lnTo>
                    <a:lnTo>
                      <a:pt x="466" y="837"/>
                    </a:lnTo>
                    <a:lnTo>
                      <a:pt x="598" y="681"/>
                    </a:lnTo>
                    <a:lnTo>
                      <a:pt x="753" y="550"/>
                    </a:lnTo>
                    <a:lnTo>
                      <a:pt x="932" y="431"/>
                    </a:lnTo>
                    <a:lnTo>
                      <a:pt x="1111" y="323"/>
                    </a:lnTo>
                    <a:lnTo>
                      <a:pt x="1326" y="240"/>
                    </a:lnTo>
                    <a:lnTo>
                      <a:pt x="1541" y="168"/>
                    </a:lnTo>
                    <a:lnTo>
                      <a:pt x="1768" y="108"/>
                    </a:lnTo>
                    <a:lnTo>
                      <a:pt x="2018" y="61"/>
                    </a:lnTo>
                    <a:lnTo>
                      <a:pt x="2269" y="25"/>
                    </a:lnTo>
                    <a:lnTo>
                      <a:pt x="2544" y="13"/>
                    </a:lnTo>
                    <a:lnTo>
                      <a:pt x="2687" y="1"/>
                    </a:lnTo>
                    <a:lnTo>
                      <a:pt x="2687" y="1"/>
                    </a:lnTo>
                    <a:lnTo>
                      <a:pt x="2974" y="25"/>
                    </a:lnTo>
                    <a:lnTo>
                      <a:pt x="3248" y="49"/>
                    </a:lnTo>
                    <a:lnTo>
                      <a:pt x="3511" y="96"/>
                    </a:lnTo>
                    <a:lnTo>
                      <a:pt x="3750" y="168"/>
                    </a:lnTo>
                    <a:lnTo>
                      <a:pt x="3977" y="252"/>
                    </a:lnTo>
                    <a:lnTo>
                      <a:pt x="4191" y="347"/>
                    </a:lnTo>
                    <a:lnTo>
                      <a:pt x="4383" y="467"/>
                    </a:lnTo>
                    <a:lnTo>
                      <a:pt x="4562" y="610"/>
                    </a:lnTo>
                    <a:lnTo>
                      <a:pt x="4717" y="753"/>
                    </a:lnTo>
                    <a:lnTo>
                      <a:pt x="4860" y="920"/>
                    </a:lnTo>
                    <a:lnTo>
                      <a:pt x="4968" y="1111"/>
                    </a:lnTo>
                    <a:lnTo>
                      <a:pt x="5063" y="1314"/>
                    </a:lnTo>
                    <a:lnTo>
                      <a:pt x="5135" y="1529"/>
                    </a:lnTo>
                    <a:lnTo>
                      <a:pt x="5182" y="1768"/>
                    </a:lnTo>
                    <a:lnTo>
                      <a:pt x="5206" y="2019"/>
                    </a:lnTo>
                    <a:lnTo>
                      <a:pt x="5206" y="2293"/>
                    </a:lnTo>
                    <a:lnTo>
                      <a:pt x="5123" y="3714"/>
                    </a:lnTo>
                    <a:lnTo>
                      <a:pt x="5123" y="3714"/>
                    </a:lnTo>
                    <a:lnTo>
                      <a:pt x="5123" y="3845"/>
                    </a:lnTo>
                    <a:lnTo>
                      <a:pt x="5123" y="3989"/>
                    </a:lnTo>
                    <a:lnTo>
                      <a:pt x="5111" y="4192"/>
                    </a:lnTo>
                    <a:lnTo>
                      <a:pt x="5087" y="4430"/>
                    </a:lnTo>
                    <a:lnTo>
                      <a:pt x="5039" y="4693"/>
                    </a:lnTo>
                    <a:lnTo>
                      <a:pt x="4956" y="4968"/>
                    </a:lnTo>
                    <a:lnTo>
                      <a:pt x="4908" y="5111"/>
                    </a:lnTo>
                    <a:lnTo>
                      <a:pt x="4848" y="5266"/>
                    </a:lnTo>
                    <a:lnTo>
                      <a:pt x="4777" y="5410"/>
                    </a:lnTo>
                    <a:lnTo>
                      <a:pt x="4693" y="5553"/>
                    </a:lnTo>
                    <a:lnTo>
                      <a:pt x="4597" y="5696"/>
                    </a:lnTo>
                    <a:lnTo>
                      <a:pt x="4490" y="5839"/>
                    </a:lnTo>
                    <a:lnTo>
                      <a:pt x="4371" y="5983"/>
                    </a:lnTo>
                    <a:lnTo>
                      <a:pt x="4239" y="6114"/>
                    </a:lnTo>
                    <a:lnTo>
                      <a:pt x="4096" y="6233"/>
                    </a:lnTo>
                    <a:lnTo>
                      <a:pt x="3929" y="6353"/>
                    </a:lnTo>
                    <a:lnTo>
                      <a:pt x="3750" y="6472"/>
                    </a:lnTo>
                    <a:lnTo>
                      <a:pt x="3559" y="6568"/>
                    </a:lnTo>
                    <a:lnTo>
                      <a:pt x="3344" y="6663"/>
                    </a:lnTo>
                    <a:lnTo>
                      <a:pt x="3105" y="6735"/>
                    </a:lnTo>
                    <a:lnTo>
                      <a:pt x="2854" y="6806"/>
                    </a:lnTo>
                    <a:lnTo>
                      <a:pt x="2592" y="6854"/>
                    </a:lnTo>
                    <a:lnTo>
                      <a:pt x="2293" y="6890"/>
                    </a:lnTo>
                    <a:lnTo>
                      <a:pt x="1983" y="69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7"/>
              <p:cNvSpPr/>
              <p:nvPr/>
            </p:nvSpPr>
            <p:spPr>
              <a:xfrm>
                <a:off x="9099041" y="1181027"/>
                <a:ext cx="23558" cy="22297"/>
              </a:xfrm>
              <a:custGeom>
                <a:avLst/>
                <a:gdLst/>
                <a:ahLst/>
                <a:cxnLst/>
                <a:rect l="l" t="t" r="r" b="b"/>
                <a:pathLst>
                  <a:path w="430" h="407" extrusionOk="0">
                    <a:moveTo>
                      <a:pt x="179" y="1"/>
                    </a:moveTo>
                    <a:lnTo>
                      <a:pt x="131" y="13"/>
                    </a:lnTo>
                    <a:lnTo>
                      <a:pt x="96" y="37"/>
                    </a:lnTo>
                    <a:lnTo>
                      <a:pt x="72" y="61"/>
                    </a:lnTo>
                    <a:lnTo>
                      <a:pt x="36" y="85"/>
                    </a:lnTo>
                    <a:lnTo>
                      <a:pt x="24" y="120"/>
                    </a:lnTo>
                    <a:lnTo>
                      <a:pt x="12" y="156"/>
                    </a:lnTo>
                    <a:lnTo>
                      <a:pt x="0" y="204"/>
                    </a:lnTo>
                    <a:lnTo>
                      <a:pt x="12" y="240"/>
                    </a:lnTo>
                    <a:lnTo>
                      <a:pt x="24" y="276"/>
                    </a:lnTo>
                    <a:lnTo>
                      <a:pt x="48" y="311"/>
                    </a:lnTo>
                    <a:lnTo>
                      <a:pt x="72" y="347"/>
                    </a:lnTo>
                    <a:lnTo>
                      <a:pt x="96" y="371"/>
                    </a:lnTo>
                    <a:lnTo>
                      <a:pt x="131" y="383"/>
                    </a:lnTo>
                    <a:lnTo>
                      <a:pt x="179" y="395"/>
                    </a:lnTo>
                    <a:lnTo>
                      <a:pt x="227" y="407"/>
                    </a:lnTo>
                    <a:lnTo>
                      <a:pt x="263" y="407"/>
                    </a:lnTo>
                    <a:lnTo>
                      <a:pt x="311" y="395"/>
                    </a:lnTo>
                    <a:lnTo>
                      <a:pt x="346" y="371"/>
                    </a:lnTo>
                    <a:lnTo>
                      <a:pt x="370" y="347"/>
                    </a:lnTo>
                    <a:lnTo>
                      <a:pt x="394" y="323"/>
                    </a:lnTo>
                    <a:lnTo>
                      <a:pt x="418" y="288"/>
                    </a:lnTo>
                    <a:lnTo>
                      <a:pt x="430" y="252"/>
                    </a:lnTo>
                    <a:lnTo>
                      <a:pt x="430" y="204"/>
                    </a:lnTo>
                    <a:lnTo>
                      <a:pt x="430" y="168"/>
                    </a:lnTo>
                    <a:lnTo>
                      <a:pt x="418" y="132"/>
                    </a:lnTo>
                    <a:lnTo>
                      <a:pt x="394" y="96"/>
                    </a:lnTo>
                    <a:lnTo>
                      <a:pt x="370" y="61"/>
                    </a:lnTo>
                    <a:lnTo>
                      <a:pt x="334" y="37"/>
                    </a:lnTo>
                    <a:lnTo>
                      <a:pt x="299" y="13"/>
                    </a:lnTo>
                    <a:lnTo>
                      <a:pt x="2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7"/>
              <p:cNvSpPr/>
              <p:nvPr/>
            </p:nvSpPr>
            <p:spPr>
              <a:xfrm>
                <a:off x="9208282" y="1181685"/>
                <a:ext cx="23558" cy="22297"/>
              </a:xfrm>
              <a:custGeom>
                <a:avLst/>
                <a:gdLst/>
                <a:ahLst/>
                <a:cxnLst/>
                <a:rect l="l" t="t" r="r" b="b"/>
                <a:pathLst>
                  <a:path w="430" h="407" extrusionOk="0">
                    <a:moveTo>
                      <a:pt x="215" y="1"/>
                    </a:moveTo>
                    <a:lnTo>
                      <a:pt x="167" y="13"/>
                    </a:lnTo>
                    <a:lnTo>
                      <a:pt x="131" y="25"/>
                    </a:lnTo>
                    <a:lnTo>
                      <a:pt x="96" y="37"/>
                    </a:lnTo>
                    <a:lnTo>
                      <a:pt x="60" y="61"/>
                    </a:lnTo>
                    <a:lnTo>
                      <a:pt x="36" y="96"/>
                    </a:lnTo>
                    <a:lnTo>
                      <a:pt x="12" y="132"/>
                    </a:lnTo>
                    <a:lnTo>
                      <a:pt x="0" y="168"/>
                    </a:lnTo>
                    <a:lnTo>
                      <a:pt x="0" y="204"/>
                    </a:lnTo>
                    <a:lnTo>
                      <a:pt x="0" y="252"/>
                    </a:lnTo>
                    <a:lnTo>
                      <a:pt x="12" y="287"/>
                    </a:lnTo>
                    <a:lnTo>
                      <a:pt x="36" y="323"/>
                    </a:lnTo>
                    <a:lnTo>
                      <a:pt x="60" y="347"/>
                    </a:lnTo>
                    <a:lnTo>
                      <a:pt x="96" y="371"/>
                    </a:lnTo>
                    <a:lnTo>
                      <a:pt x="131" y="395"/>
                    </a:lnTo>
                    <a:lnTo>
                      <a:pt x="167" y="407"/>
                    </a:lnTo>
                    <a:lnTo>
                      <a:pt x="251" y="407"/>
                    </a:lnTo>
                    <a:lnTo>
                      <a:pt x="299" y="395"/>
                    </a:lnTo>
                    <a:lnTo>
                      <a:pt x="334" y="383"/>
                    </a:lnTo>
                    <a:lnTo>
                      <a:pt x="370" y="359"/>
                    </a:lnTo>
                    <a:lnTo>
                      <a:pt x="394" y="323"/>
                    </a:lnTo>
                    <a:lnTo>
                      <a:pt x="406" y="287"/>
                    </a:lnTo>
                    <a:lnTo>
                      <a:pt x="418" y="252"/>
                    </a:lnTo>
                    <a:lnTo>
                      <a:pt x="430" y="216"/>
                    </a:lnTo>
                    <a:lnTo>
                      <a:pt x="418" y="168"/>
                    </a:lnTo>
                    <a:lnTo>
                      <a:pt x="406" y="132"/>
                    </a:lnTo>
                    <a:lnTo>
                      <a:pt x="394" y="96"/>
                    </a:lnTo>
                    <a:lnTo>
                      <a:pt x="358" y="73"/>
                    </a:lnTo>
                    <a:lnTo>
                      <a:pt x="334" y="37"/>
                    </a:lnTo>
                    <a:lnTo>
                      <a:pt x="299" y="25"/>
                    </a:lnTo>
                    <a:lnTo>
                      <a:pt x="251" y="13"/>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9216116" y="1149636"/>
                <a:ext cx="39938" cy="7286"/>
              </a:xfrm>
              <a:custGeom>
                <a:avLst/>
                <a:gdLst/>
                <a:ahLst/>
                <a:cxnLst/>
                <a:rect l="l" t="t" r="r" b="b"/>
                <a:pathLst>
                  <a:path w="729" h="133" extrusionOk="0">
                    <a:moveTo>
                      <a:pt x="370" y="1"/>
                    </a:moveTo>
                    <a:lnTo>
                      <a:pt x="275" y="13"/>
                    </a:lnTo>
                    <a:lnTo>
                      <a:pt x="179" y="25"/>
                    </a:lnTo>
                    <a:lnTo>
                      <a:pt x="96" y="61"/>
                    </a:lnTo>
                    <a:lnTo>
                      <a:pt x="12" y="108"/>
                    </a:lnTo>
                    <a:lnTo>
                      <a:pt x="0" y="120"/>
                    </a:lnTo>
                    <a:lnTo>
                      <a:pt x="0" y="132"/>
                    </a:lnTo>
                    <a:lnTo>
                      <a:pt x="24" y="132"/>
                    </a:lnTo>
                    <a:lnTo>
                      <a:pt x="108" y="96"/>
                    </a:lnTo>
                    <a:lnTo>
                      <a:pt x="191" y="61"/>
                    </a:lnTo>
                    <a:lnTo>
                      <a:pt x="275" y="49"/>
                    </a:lnTo>
                    <a:lnTo>
                      <a:pt x="370" y="37"/>
                    </a:lnTo>
                    <a:lnTo>
                      <a:pt x="454" y="49"/>
                    </a:lnTo>
                    <a:lnTo>
                      <a:pt x="538" y="61"/>
                    </a:lnTo>
                    <a:lnTo>
                      <a:pt x="621" y="84"/>
                    </a:lnTo>
                    <a:lnTo>
                      <a:pt x="705" y="120"/>
                    </a:lnTo>
                    <a:lnTo>
                      <a:pt x="717" y="132"/>
                    </a:lnTo>
                    <a:lnTo>
                      <a:pt x="729" y="120"/>
                    </a:lnTo>
                    <a:lnTo>
                      <a:pt x="729" y="108"/>
                    </a:lnTo>
                    <a:lnTo>
                      <a:pt x="729" y="96"/>
                    </a:lnTo>
                    <a:lnTo>
                      <a:pt x="633" y="49"/>
                    </a:lnTo>
                    <a:lnTo>
                      <a:pt x="550" y="25"/>
                    </a:lnTo>
                    <a:lnTo>
                      <a:pt x="454" y="13"/>
                    </a:lnTo>
                    <a:lnTo>
                      <a:pt x="37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9094439" y="1152265"/>
                <a:ext cx="39938" cy="7889"/>
              </a:xfrm>
              <a:custGeom>
                <a:avLst/>
                <a:gdLst/>
                <a:ahLst/>
                <a:cxnLst/>
                <a:rect l="l" t="t" r="r" b="b"/>
                <a:pathLst>
                  <a:path w="729" h="144" extrusionOk="0">
                    <a:moveTo>
                      <a:pt x="359" y="1"/>
                    </a:moveTo>
                    <a:lnTo>
                      <a:pt x="275" y="13"/>
                    </a:lnTo>
                    <a:lnTo>
                      <a:pt x="180" y="36"/>
                    </a:lnTo>
                    <a:lnTo>
                      <a:pt x="96" y="60"/>
                    </a:lnTo>
                    <a:lnTo>
                      <a:pt x="12" y="108"/>
                    </a:lnTo>
                    <a:lnTo>
                      <a:pt x="1" y="120"/>
                    </a:lnTo>
                    <a:lnTo>
                      <a:pt x="1" y="132"/>
                    </a:lnTo>
                    <a:lnTo>
                      <a:pt x="12" y="144"/>
                    </a:lnTo>
                    <a:lnTo>
                      <a:pt x="24" y="132"/>
                    </a:lnTo>
                    <a:lnTo>
                      <a:pt x="108" y="96"/>
                    </a:lnTo>
                    <a:lnTo>
                      <a:pt x="192" y="60"/>
                    </a:lnTo>
                    <a:lnTo>
                      <a:pt x="275" y="48"/>
                    </a:lnTo>
                    <a:lnTo>
                      <a:pt x="359" y="36"/>
                    </a:lnTo>
                    <a:lnTo>
                      <a:pt x="454" y="48"/>
                    </a:lnTo>
                    <a:lnTo>
                      <a:pt x="538" y="60"/>
                    </a:lnTo>
                    <a:lnTo>
                      <a:pt x="621" y="84"/>
                    </a:lnTo>
                    <a:lnTo>
                      <a:pt x="705" y="120"/>
                    </a:lnTo>
                    <a:lnTo>
                      <a:pt x="717" y="132"/>
                    </a:lnTo>
                    <a:lnTo>
                      <a:pt x="729" y="120"/>
                    </a:lnTo>
                    <a:lnTo>
                      <a:pt x="729" y="108"/>
                    </a:lnTo>
                    <a:lnTo>
                      <a:pt x="717" y="96"/>
                    </a:lnTo>
                    <a:lnTo>
                      <a:pt x="633" y="48"/>
                    </a:lnTo>
                    <a:lnTo>
                      <a:pt x="550" y="25"/>
                    </a:lnTo>
                    <a:lnTo>
                      <a:pt x="454" y="13"/>
                    </a:lnTo>
                    <a:lnTo>
                      <a:pt x="3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9094439" y="1115669"/>
                <a:ext cx="39938" cy="11779"/>
              </a:xfrm>
              <a:custGeom>
                <a:avLst/>
                <a:gdLst/>
                <a:ahLst/>
                <a:cxnLst/>
                <a:rect l="l" t="t" r="r" b="b"/>
                <a:pathLst>
                  <a:path w="729" h="215" extrusionOk="0">
                    <a:moveTo>
                      <a:pt x="347" y="0"/>
                    </a:moveTo>
                    <a:lnTo>
                      <a:pt x="203" y="12"/>
                    </a:lnTo>
                    <a:lnTo>
                      <a:pt x="60" y="36"/>
                    </a:lnTo>
                    <a:lnTo>
                      <a:pt x="36" y="48"/>
                    </a:lnTo>
                    <a:lnTo>
                      <a:pt x="12" y="84"/>
                    </a:lnTo>
                    <a:lnTo>
                      <a:pt x="1" y="107"/>
                    </a:lnTo>
                    <a:lnTo>
                      <a:pt x="1" y="143"/>
                    </a:lnTo>
                    <a:lnTo>
                      <a:pt x="12" y="179"/>
                    </a:lnTo>
                    <a:lnTo>
                      <a:pt x="48" y="203"/>
                    </a:lnTo>
                    <a:lnTo>
                      <a:pt x="72" y="215"/>
                    </a:lnTo>
                    <a:lnTo>
                      <a:pt x="108" y="203"/>
                    </a:lnTo>
                    <a:lnTo>
                      <a:pt x="239" y="191"/>
                    </a:lnTo>
                    <a:lnTo>
                      <a:pt x="371" y="179"/>
                    </a:lnTo>
                    <a:lnTo>
                      <a:pt x="514" y="179"/>
                    </a:lnTo>
                    <a:lnTo>
                      <a:pt x="645" y="191"/>
                    </a:lnTo>
                    <a:lnTo>
                      <a:pt x="681" y="191"/>
                    </a:lnTo>
                    <a:lnTo>
                      <a:pt x="705" y="167"/>
                    </a:lnTo>
                    <a:lnTo>
                      <a:pt x="729" y="131"/>
                    </a:lnTo>
                    <a:lnTo>
                      <a:pt x="729" y="96"/>
                    </a:lnTo>
                    <a:lnTo>
                      <a:pt x="729" y="72"/>
                    </a:lnTo>
                    <a:lnTo>
                      <a:pt x="705" y="36"/>
                    </a:lnTo>
                    <a:lnTo>
                      <a:pt x="681" y="24"/>
                    </a:lnTo>
                    <a:lnTo>
                      <a:pt x="645" y="12"/>
                    </a:lnTo>
                    <a:lnTo>
                      <a:pt x="50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9216774" y="1114354"/>
                <a:ext cx="40596" cy="11834"/>
              </a:xfrm>
              <a:custGeom>
                <a:avLst/>
                <a:gdLst/>
                <a:ahLst/>
                <a:cxnLst/>
                <a:rect l="l" t="t" r="r" b="b"/>
                <a:pathLst>
                  <a:path w="741" h="216" extrusionOk="0">
                    <a:moveTo>
                      <a:pt x="358" y="0"/>
                    </a:moveTo>
                    <a:lnTo>
                      <a:pt x="203" y="12"/>
                    </a:lnTo>
                    <a:lnTo>
                      <a:pt x="60" y="36"/>
                    </a:lnTo>
                    <a:lnTo>
                      <a:pt x="24" y="60"/>
                    </a:lnTo>
                    <a:lnTo>
                      <a:pt x="12" y="84"/>
                    </a:lnTo>
                    <a:lnTo>
                      <a:pt x="0" y="120"/>
                    </a:lnTo>
                    <a:lnTo>
                      <a:pt x="0" y="155"/>
                    </a:lnTo>
                    <a:lnTo>
                      <a:pt x="12" y="179"/>
                    </a:lnTo>
                    <a:lnTo>
                      <a:pt x="36" y="203"/>
                    </a:lnTo>
                    <a:lnTo>
                      <a:pt x="72" y="215"/>
                    </a:lnTo>
                    <a:lnTo>
                      <a:pt x="108" y="215"/>
                    </a:lnTo>
                    <a:lnTo>
                      <a:pt x="239" y="191"/>
                    </a:lnTo>
                    <a:lnTo>
                      <a:pt x="370" y="179"/>
                    </a:lnTo>
                    <a:lnTo>
                      <a:pt x="514" y="179"/>
                    </a:lnTo>
                    <a:lnTo>
                      <a:pt x="657" y="191"/>
                    </a:lnTo>
                    <a:lnTo>
                      <a:pt x="681" y="179"/>
                    </a:lnTo>
                    <a:lnTo>
                      <a:pt x="717" y="155"/>
                    </a:lnTo>
                    <a:lnTo>
                      <a:pt x="740" y="131"/>
                    </a:lnTo>
                    <a:lnTo>
                      <a:pt x="740" y="96"/>
                    </a:lnTo>
                    <a:lnTo>
                      <a:pt x="729" y="60"/>
                    </a:lnTo>
                    <a:lnTo>
                      <a:pt x="717" y="36"/>
                    </a:lnTo>
                    <a:lnTo>
                      <a:pt x="681" y="12"/>
                    </a:lnTo>
                    <a:lnTo>
                      <a:pt x="657" y="12"/>
                    </a:lnTo>
                    <a:lnTo>
                      <a:pt x="50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9327933" y="1184315"/>
                <a:ext cx="65468" cy="82506"/>
              </a:xfrm>
              <a:custGeom>
                <a:avLst/>
                <a:gdLst/>
                <a:ahLst/>
                <a:cxnLst/>
                <a:rect l="l" t="t" r="r" b="b"/>
                <a:pathLst>
                  <a:path w="1195" h="1506" extrusionOk="0">
                    <a:moveTo>
                      <a:pt x="490" y="1"/>
                    </a:moveTo>
                    <a:lnTo>
                      <a:pt x="395" y="13"/>
                    </a:lnTo>
                    <a:lnTo>
                      <a:pt x="299" y="36"/>
                    </a:lnTo>
                    <a:lnTo>
                      <a:pt x="204" y="72"/>
                    </a:lnTo>
                    <a:lnTo>
                      <a:pt x="108" y="108"/>
                    </a:lnTo>
                    <a:lnTo>
                      <a:pt x="25" y="156"/>
                    </a:lnTo>
                    <a:lnTo>
                      <a:pt x="1" y="1421"/>
                    </a:lnTo>
                    <a:lnTo>
                      <a:pt x="96" y="1457"/>
                    </a:lnTo>
                    <a:lnTo>
                      <a:pt x="204" y="1481"/>
                    </a:lnTo>
                    <a:lnTo>
                      <a:pt x="299" y="1505"/>
                    </a:lnTo>
                    <a:lnTo>
                      <a:pt x="395" y="1505"/>
                    </a:lnTo>
                    <a:lnTo>
                      <a:pt x="502" y="1493"/>
                    </a:lnTo>
                    <a:lnTo>
                      <a:pt x="598" y="1481"/>
                    </a:lnTo>
                    <a:lnTo>
                      <a:pt x="693" y="1445"/>
                    </a:lnTo>
                    <a:lnTo>
                      <a:pt x="789" y="1398"/>
                    </a:lnTo>
                    <a:lnTo>
                      <a:pt x="873" y="1350"/>
                    </a:lnTo>
                    <a:lnTo>
                      <a:pt x="956" y="1278"/>
                    </a:lnTo>
                    <a:lnTo>
                      <a:pt x="1028" y="1195"/>
                    </a:lnTo>
                    <a:lnTo>
                      <a:pt x="1087" y="1111"/>
                    </a:lnTo>
                    <a:lnTo>
                      <a:pt x="1135" y="1016"/>
                    </a:lnTo>
                    <a:lnTo>
                      <a:pt x="1171" y="920"/>
                    </a:lnTo>
                    <a:lnTo>
                      <a:pt x="1195" y="824"/>
                    </a:lnTo>
                    <a:lnTo>
                      <a:pt x="1195" y="717"/>
                    </a:lnTo>
                    <a:lnTo>
                      <a:pt x="1195" y="610"/>
                    </a:lnTo>
                    <a:lnTo>
                      <a:pt x="1171" y="502"/>
                    </a:lnTo>
                    <a:lnTo>
                      <a:pt x="1135" y="407"/>
                    </a:lnTo>
                    <a:lnTo>
                      <a:pt x="1087" y="311"/>
                    </a:lnTo>
                    <a:lnTo>
                      <a:pt x="1028" y="228"/>
                    </a:lnTo>
                    <a:lnTo>
                      <a:pt x="956" y="144"/>
                    </a:lnTo>
                    <a:lnTo>
                      <a:pt x="873" y="84"/>
                    </a:lnTo>
                    <a:lnTo>
                      <a:pt x="777" y="36"/>
                    </a:lnTo>
                    <a:lnTo>
                      <a:pt x="682" y="13"/>
                    </a:lnTo>
                    <a:lnTo>
                      <a:pt x="58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9327933" y="1184315"/>
                <a:ext cx="65468" cy="82506"/>
              </a:xfrm>
              <a:custGeom>
                <a:avLst/>
                <a:gdLst/>
                <a:ahLst/>
                <a:cxnLst/>
                <a:rect l="l" t="t" r="r" b="b"/>
                <a:pathLst>
                  <a:path w="1195" h="1506" fill="none" extrusionOk="0">
                    <a:moveTo>
                      <a:pt x="25" y="156"/>
                    </a:moveTo>
                    <a:lnTo>
                      <a:pt x="25" y="156"/>
                    </a:lnTo>
                    <a:lnTo>
                      <a:pt x="108" y="108"/>
                    </a:lnTo>
                    <a:lnTo>
                      <a:pt x="204" y="72"/>
                    </a:lnTo>
                    <a:lnTo>
                      <a:pt x="299" y="36"/>
                    </a:lnTo>
                    <a:lnTo>
                      <a:pt x="395" y="13"/>
                    </a:lnTo>
                    <a:lnTo>
                      <a:pt x="490" y="1"/>
                    </a:lnTo>
                    <a:lnTo>
                      <a:pt x="586" y="1"/>
                    </a:lnTo>
                    <a:lnTo>
                      <a:pt x="682" y="13"/>
                    </a:lnTo>
                    <a:lnTo>
                      <a:pt x="777" y="36"/>
                    </a:lnTo>
                    <a:lnTo>
                      <a:pt x="777" y="36"/>
                    </a:lnTo>
                    <a:lnTo>
                      <a:pt x="873" y="84"/>
                    </a:lnTo>
                    <a:lnTo>
                      <a:pt x="956" y="144"/>
                    </a:lnTo>
                    <a:lnTo>
                      <a:pt x="1028" y="228"/>
                    </a:lnTo>
                    <a:lnTo>
                      <a:pt x="1087" y="311"/>
                    </a:lnTo>
                    <a:lnTo>
                      <a:pt x="1135" y="407"/>
                    </a:lnTo>
                    <a:lnTo>
                      <a:pt x="1171" y="502"/>
                    </a:lnTo>
                    <a:lnTo>
                      <a:pt x="1195" y="610"/>
                    </a:lnTo>
                    <a:lnTo>
                      <a:pt x="1195" y="717"/>
                    </a:lnTo>
                    <a:lnTo>
                      <a:pt x="1195" y="717"/>
                    </a:lnTo>
                    <a:lnTo>
                      <a:pt x="1195" y="824"/>
                    </a:lnTo>
                    <a:lnTo>
                      <a:pt x="1171" y="920"/>
                    </a:lnTo>
                    <a:lnTo>
                      <a:pt x="1135" y="1016"/>
                    </a:lnTo>
                    <a:lnTo>
                      <a:pt x="1087" y="1111"/>
                    </a:lnTo>
                    <a:lnTo>
                      <a:pt x="1028" y="1195"/>
                    </a:lnTo>
                    <a:lnTo>
                      <a:pt x="956" y="1278"/>
                    </a:lnTo>
                    <a:lnTo>
                      <a:pt x="873" y="1350"/>
                    </a:lnTo>
                    <a:lnTo>
                      <a:pt x="789" y="1398"/>
                    </a:lnTo>
                    <a:lnTo>
                      <a:pt x="789" y="1398"/>
                    </a:lnTo>
                    <a:lnTo>
                      <a:pt x="693" y="1445"/>
                    </a:lnTo>
                    <a:lnTo>
                      <a:pt x="598" y="1481"/>
                    </a:lnTo>
                    <a:lnTo>
                      <a:pt x="502" y="1493"/>
                    </a:lnTo>
                    <a:lnTo>
                      <a:pt x="395" y="1505"/>
                    </a:lnTo>
                    <a:lnTo>
                      <a:pt x="299" y="1505"/>
                    </a:lnTo>
                    <a:lnTo>
                      <a:pt x="204" y="1481"/>
                    </a:lnTo>
                    <a:lnTo>
                      <a:pt x="96" y="1457"/>
                    </a:lnTo>
                    <a:lnTo>
                      <a:pt x="1" y="1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7"/>
              <p:cNvSpPr/>
              <p:nvPr/>
            </p:nvSpPr>
            <p:spPr>
              <a:xfrm>
                <a:off x="9342341" y="1209844"/>
                <a:ext cx="31447" cy="18353"/>
              </a:xfrm>
              <a:custGeom>
                <a:avLst/>
                <a:gdLst/>
                <a:ahLst/>
                <a:cxnLst/>
                <a:rect l="l" t="t" r="r" b="b"/>
                <a:pathLst>
                  <a:path w="574" h="335" fill="none" extrusionOk="0">
                    <a:moveTo>
                      <a:pt x="1" y="335"/>
                    </a:moveTo>
                    <a:lnTo>
                      <a:pt x="1" y="335"/>
                    </a:lnTo>
                    <a:lnTo>
                      <a:pt x="25" y="263"/>
                    </a:lnTo>
                    <a:lnTo>
                      <a:pt x="72" y="191"/>
                    </a:lnTo>
                    <a:lnTo>
                      <a:pt x="132" y="132"/>
                    </a:lnTo>
                    <a:lnTo>
                      <a:pt x="204" y="72"/>
                    </a:lnTo>
                    <a:lnTo>
                      <a:pt x="287" y="24"/>
                    </a:lnTo>
                    <a:lnTo>
                      <a:pt x="371" y="0"/>
                    </a:lnTo>
                    <a:lnTo>
                      <a:pt x="466" y="0"/>
                    </a:lnTo>
                    <a:lnTo>
                      <a:pt x="526" y="12"/>
                    </a:lnTo>
                    <a:lnTo>
                      <a:pt x="574" y="3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9180780" y="1347191"/>
                <a:ext cx="79877" cy="30789"/>
              </a:xfrm>
              <a:custGeom>
                <a:avLst/>
                <a:gdLst/>
                <a:ahLst/>
                <a:cxnLst/>
                <a:rect l="l" t="t" r="r" b="b"/>
                <a:pathLst>
                  <a:path w="1458" h="562" fill="none" extrusionOk="0">
                    <a:moveTo>
                      <a:pt x="1" y="562"/>
                    </a:moveTo>
                    <a:lnTo>
                      <a:pt x="1" y="562"/>
                    </a:lnTo>
                    <a:lnTo>
                      <a:pt x="204" y="562"/>
                    </a:lnTo>
                    <a:lnTo>
                      <a:pt x="406" y="538"/>
                    </a:lnTo>
                    <a:lnTo>
                      <a:pt x="598" y="502"/>
                    </a:lnTo>
                    <a:lnTo>
                      <a:pt x="789" y="442"/>
                    </a:lnTo>
                    <a:lnTo>
                      <a:pt x="968" y="359"/>
                    </a:lnTo>
                    <a:lnTo>
                      <a:pt x="1147" y="251"/>
                    </a:lnTo>
                    <a:lnTo>
                      <a:pt x="1314" y="132"/>
                    </a:lnTo>
                    <a:lnTo>
                      <a:pt x="1457"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7"/>
              <p:cNvSpPr/>
              <p:nvPr/>
            </p:nvSpPr>
            <p:spPr>
              <a:xfrm>
                <a:off x="9145444" y="1183000"/>
                <a:ext cx="22955" cy="67440"/>
              </a:xfrm>
              <a:custGeom>
                <a:avLst/>
                <a:gdLst/>
                <a:ahLst/>
                <a:cxnLst/>
                <a:rect l="l" t="t" r="r" b="b"/>
                <a:pathLst>
                  <a:path w="419" h="1231" extrusionOk="0">
                    <a:moveTo>
                      <a:pt x="395" y="1"/>
                    </a:moveTo>
                    <a:lnTo>
                      <a:pt x="383" y="13"/>
                    </a:lnTo>
                    <a:lnTo>
                      <a:pt x="383" y="25"/>
                    </a:lnTo>
                    <a:lnTo>
                      <a:pt x="323" y="466"/>
                    </a:lnTo>
                    <a:lnTo>
                      <a:pt x="311" y="586"/>
                    </a:lnTo>
                    <a:lnTo>
                      <a:pt x="299" y="657"/>
                    </a:lnTo>
                    <a:lnTo>
                      <a:pt x="299" y="693"/>
                    </a:lnTo>
                    <a:lnTo>
                      <a:pt x="287" y="729"/>
                    </a:lnTo>
                    <a:lnTo>
                      <a:pt x="275" y="741"/>
                    </a:lnTo>
                    <a:lnTo>
                      <a:pt x="252" y="753"/>
                    </a:lnTo>
                    <a:lnTo>
                      <a:pt x="204" y="765"/>
                    </a:lnTo>
                    <a:lnTo>
                      <a:pt x="108" y="765"/>
                    </a:lnTo>
                    <a:lnTo>
                      <a:pt x="61" y="777"/>
                    </a:lnTo>
                    <a:lnTo>
                      <a:pt x="25" y="813"/>
                    </a:lnTo>
                    <a:lnTo>
                      <a:pt x="1" y="860"/>
                    </a:lnTo>
                    <a:lnTo>
                      <a:pt x="1" y="884"/>
                    </a:lnTo>
                    <a:lnTo>
                      <a:pt x="13" y="908"/>
                    </a:lnTo>
                    <a:lnTo>
                      <a:pt x="37" y="956"/>
                    </a:lnTo>
                    <a:lnTo>
                      <a:pt x="72" y="992"/>
                    </a:lnTo>
                    <a:lnTo>
                      <a:pt x="132" y="1063"/>
                    </a:lnTo>
                    <a:lnTo>
                      <a:pt x="275" y="1231"/>
                    </a:lnTo>
                    <a:lnTo>
                      <a:pt x="299" y="1231"/>
                    </a:lnTo>
                    <a:lnTo>
                      <a:pt x="311" y="1219"/>
                    </a:lnTo>
                    <a:lnTo>
                      <a:pt x="311" y="1207"/>
                    </a:lnTo>
                    <a:lnTo>
                      <a:pt x="168" y="1051"/>
                    </a:lnTo>
                    <a:lnTo>
                      <a:pt x="96" y="968"/>
                    </a:lnTo>
                    <a:lnTo>
                      <a:pt x="61" y="920"/>
                    </a:lnTo>
                    <a:lnTo>
                      <a:pt x="49" y="872"/>
                    </a:lnTo>
                    <a:lnTo>
                      <a:pt x="49" y="848"/>
                    </a:lnTo>
                    <a:lnTo>
                      <a:pt x="49" y="825"/>
                    </a:lnTo>
                    <a:lnTo>
                      <a:pt x="72" y="813"/>
                    </a:lnTo>
                    <a:lnTo>
                      <a:pt x="84" y="801"/>
                    </a:lnTo>
                    <a:lnTo>
                      <a:pt x="204" y="801"/>
                    </a:lnTo>
                    <a:lnTo>
                      <a:pt x="252" y="789"/>
                    </a:lnTo>
                    <a:lnTo>
                      <a:pt x="299" y="765"/>
                    </a:lnTo>
                    <a:lnTo>
                      <a:pt x="323" y="741"/>
                    </a:lnTo>
                    <a:lnTo>
                      <a:pt x="323" y="717"/>
                    </a:lnTo>
                    <a:lnTo>
                      <a:pt x="335" y="657"/>
                    </a:lnTo>
                    <a:lnTo>
                      <a:pt x="359" y="443"/>
                    </a:lnTo>
                    <a:lnTo>
                      <a:pt x="419" y="25"/>
                    </a:lnTo>
                    <a:lnTo>
                      <a:pt x="407" y="13"/>
                    </a:lnTo>
                    <a:lnTo>
                      <a:pt x="39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7"/>
              <p:cNvSpPr/>
              <p:nvPr/>
            </p:nvSpPr>
            <p:spPr>
              <a:xfrm>
                <a:off x="9173603" y="1253672"/>
                <a:ext cx="48430" cy="40596"/>
              </a:xfrm>
              <a:custGeom>
                <a:avLst/>
                <a:gdLst/>
                <a:ahLst/>
                <a:cxnLst/>
                <a:rect l="l" t="t" r="r" b="b"/>
                <a:pathLst>
                  <a:path w="884" h="741" extrusionOk="0">
                    <a:moveTo>
                      <a:pt x="657" y="0"/>
                    </a:moveTo>
                    <a:lnTo>
                      <a:pt x="621" y="12"/>
                    </a:lnTo>
                    <a:lnTo>
                      <a:pt x="537" y="48"/>
                    </a:lnTo>
                    <a:lnTo>
                      <a:pt x="0" y="394"/>
                    </a:lnTo>
                    <a:lnTo>
                      <a:pt x="12" y="418"/>
                    </a:lnTo>
                    <a:lnTo>
                      <a:pt x="36" y="466"/>
                    </a:lnTo>
                    <a:lnTo>
                      <a:pt x="132" y="585"/>
                    </a:lnTo>
                    <a:lnTo>
                      <a:pt x="191" y="645"/>
                    </a:lnTo>
                    <a:lnTo>
                      <a:pt x="251" y="693"/>
                    </a:lnTo>
                    <a:lnTo>
                      <a:pt x="311" y="729"/>
                    </a:lnTo>
                    <a:lnTo>
                      <a:pt x="382" y="741"/>
                    </a:lnTo>
                    <a:lnTo>
                      <a:pt x="502" y="741"/>
                    </a:lnTo>
                    <a:lnTo>
                      <a:pt x="561" y="717"/>
                    </a:lnTo>
                    <a:lnTo>
                      <a:pt x="621" y="693"/>
                    </a:lnTo>
                    <a:lnTo>
                      <a:pt x="669" y="669"/>
                    </a:lnTo>
                    <a:lnTo>
                      <a:pt x="717" y="633"/>
                    </a:lnTo>
                    <a:lnTo>
                      <a:pt x="764" y="597"/>
                    </a:lnTo>
                    <a:lnTo>
                      <a:pt x="800" y="549"/>
                    </a:lnTo>
                    <a:lnTo>
                      <a:pt x="836" y="490"/>
                    </a:lnTo>
                    <a:lnTo>
                      <a:pt x="860" y="430"/>
                    </a:lnTo>
                    <a:lnTo>
                      <a:pt x="872" y="370"/>
                    </a:lnTo>
                    <a:lnTo>
                      <a:pt x="884" y="311"/>
                    </a:lnTo>
                    <a:lnTo>
                      <a:pt x="872" y="251"/>
                    </a:lnTo>
                    <a:lnTo>
                      <a:pt x="860" y="191"/>
                    </a:lnTo>
                    <a:lnTo>
                      <a:pt x="848" y="132"/>
                    </a:lnTo>
                    <a:lnTo>
                      <a:pt x="812" y="84"/>
                    </a:lnTo>
                    <a:lnTo>
                      <a:pt x="764" y="24"/>
                    </a:lnTo>
                    <a:lnTo>
                      <a:pt x="740" y="12"/>
                    </a:lnTo>
                    <a:lnTo>
                      <a:pt x="705" y="0"/>
                    </a:lnTo>
                    <a:close/>
                  </a:path>
                </a:pathLst>
              </a:custGeom>
              <a:solidFill>
                <a:srgbClr val="EC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8987170" y="907650"/>
                <a:ext cx="428473" cy="319890"/>
              </a:xfrm>
              <a:custGeom>
                <a:avLst/>
                <a:gdLst/>
                <a:ahLst/>
                <a:cxnLst/>
                <a:rect l="l" t="t" r="r" b="b"/>
                <a:pathLst>
                  <a:path w="7821" h="5839" extrusionOk="0">
                    <a:moveTo>
                      <a:pt x="3630" y="0"/>
                    </a:moveTo>
                    <a:lnTo>
                      <a:pt x="3439" y="12"/>
                    </a:lnTo>
                    <a:lnTo>
                      <a:pt x="3248" y="48"/>
                    </a:lnTo>
                    <a:lnTo>
                      <a:pt x="3069" y="96"/>
                    </a:lnTo>
                    <a:lnTo>
                      <a:pt x="2902" y="167"/>
                    </a:lnTo>
                    <a:lnTo>
                      <a:pt x="2735" y="263"/>
                    </a:lnTo>
                    <a:lnTo>
                      <a:pt x="2591" y="370"/>
                    </a:lnTo>
                    <a:lnTo>
                      <a:pt x="2460" y="502"/>
                    </a:lnTo>
                    <a:lnTo>
                      <a:pt x="2329" y="657"/>
                    </a:lnTo>
                    <a:lnTo>
                      <a:pt x="2269" y="729"/>
                    </a:lnTo>
                    <a:lnTo>
                      <a:pt x="2197" y="788"/>
                    </a:lnTo>
                    <a:lnTo>
                      <a:pt x="2114" y="824"/>
                    </a:lnTo>
                    <a:lnTo>
                      <a:pt x="2030" y="860"/>
                    </a:lnTo>
                    <a:lnTo>
                      <a:pt x="1947" y="872"/>
                    </a:lnTo>
                    <a:lnTo>
                      <a:pt x="1863" y="884"/>
                    </a:lnTo>
                    <a:lnTo>
                      <a:pt x="1684" y="896"/>
                    </a:lnTo>
                    <a:lnTo>
                      <a:pt x="1505" y="896"/>
                    </a:lnTo>
                    <a:lnTo>
                      <a:pt x="1326" y="908"/>
                    </a:lnTo>
                    <a:lnTo>
                      <a:pt x="1135" y="932"/>
                    </a:lnTo>
                    <a:lnTo>
                      <a:pt x="944" y="979"/>
                    </a:lnTo>
                    <a:lnTo>
                      <a:pt x="777" y="1051"/>
                    </a:lnTo>
                    <a:lnTo>
                      <a:pt x="609" y="1134"/>
                    </a:lnTo>
                    <a:lnTo>
                      <a:pt x="454" y="1242"/>
                    </a:lnTo>
                    <a:lnTo>
                      <a:pt x="311" y="1361"/>
                    </a:lnTo>
                    <a:lnTo>
                      <a:pt x="251" y="1433"/>
                    </a:lnTo>
                    <a:lnTo>
                      <a:pt x="191" y="1505"/>
                    </a:lnTo>
                    <a:lnTo>
                      <a:pt x="144" y="1576"/>
                    </a:lnTo>
                    <a:lnTo>
                      <a:pt x="96" y="1660"/>
                    </a:lnTo>
                    <a:lnTo>
                      <a:pt x="60" y="1755"/>
                    </a:lnTo>
                    <a:lnTo>
                      <a:pt x="36" y="1839"/>
                    </a:lnTo>
                    <a:lnTo>
                      <a:pt x="12" y="1934"/>
                    </a:lnTo>
                    <a:lnTo>
                      <a:pt x="0" y="2030"/>
                    </a:lnTo>
                    <a:lnTo>
                      <a:pt x="0" y="2125"/>
                    </a:lnTo>
                    <a:lnTo>
                      <a:pt x="0" y="2221"/>
                    </a:lnTo>
                    <a:lnTo>
                      <a:pt x="12" y="2317"/>
                    </a:lnTo>
                    <a:lnTo>
                      <a:pt x="36" y="2400"/>
                    </a:lnTo>
                    <a:lnTo>
                      <a:pt x="60" y="2484"/>
                    </a:lnTo>
                    <a:lnTo>
                      <a:pt x="96" y="2567"/>
                    </a:lnTo>
                    <a:lnTo>
                      <a:pt x="144" y="2651"/>
                    </a:lnTo>
                    <a:lnTo>
                      <a:pt x="191" y="2722"/>
                    </a:lnTo>
                    <a:lnTo>
                      <a:pt x="251" y="2794"/>
                    </a:lnTo>
                    <a:lnTo>
                      <a:pt x="323" y="2854"/>
                    </a:lnTo>
                    <a:lnTo>
                      <a:pt x="466" y="2937"/>
                    </a:lnTo>
                    <a:lnTo>
                      <a:pt x="597" y="3033"/>
                    </a:lnTo>
                    <a:lnTo>
                      <a:pt x="657" y="3081"/>
                    </a:lnTo>
                    <a:lnTo>
                      <a:pt x="705" y="3128"/>
                    </a:lnTo>
                    <a:lnTo>
                      <a:pt x="753" y="3200"/>
                    </a:lnTo>
                    <a:lnTo>
                      <a:pt x="777" y="3272"/>
                    </a:lnTo>
                    <a:lnTo>
                      <a:pt x="777" y="3319"/>
                    </a:lnTo>
                    <a:lnTo>
                      <a:pt x="777" y="3367"/>
                    </a:lnTo>
                    <a:lnTo>
                      <a:pt x="753" y="3463"/>
                    </a:lnTo>
                    <a:lnTo>
                      <a:pt x="693" y="3666"/>
                    </a:lnTo>
                    <a:lnTo>
                      <a:pt x="669" y="3749"/>
                    </a:lnTo>
                    <a:lnTo>
                      <a:pt x="669" y="3845"/>
                    </a:lnTo>
                    <a:lnTo>
                      <a:pt x="669" y="3940"/>
                    </a:lnTo>
                    <a:lnTo>
                      <a:pt x="681" y="4036"/>
                    </a:lnTo>
                    <a:lnTo>
                      <a:pt x="717" y="4119"/>
                    </a:lnTo>
                    <a:lnTo>
                      <a:pt x="753" y="4203"/>
                    </a:lnTo>
                    <a:lnTo>
                      <a:pt x="800" y="4287"/>
                    </a:lnTo>
                    <a:lnTo>
                      <a:pt x="848" y="4358"/>
                    </a:lnTo>
                    <a:lnTo>
                      <a:pt x="920" y="4430"/>
                    </a:lnTo>
                    <a:lnTo>
                      <a:pt x="991" y="4478"/>
                    </a:lnTo>
                    <a:lnTo>
                      <a:pt x="1075" y="4525"/>
                    </a:lnTo>
                    <a:lnTo>
                      <a:pt x="1159" y="4549"/>
                    </a:lnTo>
                    <a:lnTo>
                      <a:pt x="1242" y="4573"/>
                    </a:lnTo>
                    <a:lnTo>
                      <a:pt x="1338" y="4585"/>
                    </a:lnTo>
                    <a:lnTo>
                      <a:pt x="1433" y="4597"/>
                    </a:lnTo>
                    <a:lnTo>
                      <a:pt x="1529" y="4585"/>
                    </a:lnTo>
                    <a:lnTo>
                      <a:pt x="1517" y="4251"/>
                    </a:lnTo>
                    <a:lnTo>
                      <a:pt x="1529" y="4060"/>
                    </a:lnTo>
                    <a:lnTo>
                      <a:pt x="1553" y="3869"/>
                    </a:lnTo>
                    <a:lnTo>
                      <a:pt x="1588" y="3642"/>
                    </a:lnTo>
                    <a:lnTo>
                      <a:pt x="1636" y="3439"/>
                    </a:lnTo>
                    <a:lnTo>
                      <a:pt x="1660" y="3343"/>
                    </a:lnTo>
                    <a:lnTo>
                      <a:pt x="1696" y="3260"/>
                    </a:lnTo>
                    <a:lnTo>
                      <a:pt x="1732" y="3200"/>
                    </a:lnTo>
                    <a:lnTo>
                      <a:pt x="1767" y="3152"/>
                    </a:lnTo>
                    <a:lnTo>
                      <a:pt x="1815" y="3140"/>
                    </a:lnTo>
                    <a:lnTo>
                      <a:pt x="1839" y="3140"/>
                    </a:lnTo>
                    <a:lnTo>
                      <a:pt x="1863" y="3152"/>
                    </a:lnTo>
                    <a:lnTo>
                      <a:pt x="2006" y="3212"/>
                    </a:lnTo>
                    <a:lnTo>
                      <a:pt x="2150" y="3272"/>
                    </a:lnTo>
                    <a:lnTo>
                      <a:pt x="2293" y="3296"/>
                    </a:lnTo>
                    <a:lnTo>
                      <a:pt x="2424" y="3319"/>
                    </a:lnTo>
                    <a:lnTo>
                      <a:pt x="2556" y="3319"/>
                    </a:lnTo>
                    <a:lnTo>
                      <a:pt x="2675" y="3307"/>
                    </a:lnTo>
                    <a:lnTo>
                      <a:pt x="2794" y="3284"/>
                    </a:lnTo>
                    <a:lnTo>
                      <a:pt x="2914" y="3260"/>
                    </a:lnTo>
                    <a:lnTo>
                      <a:pt x="3021" y="3224"/>
                    </a:lnTo>
                    <a:lnTo>
                      <a:pt x="3129" y="3176"/>
                    </a:lnTo>
                    <a:lnTo>
                      <a:pt x="3320" y="3069"/>
                    </a:lnTo>
                    <a:lnTo>
                      <a:pt x="3499" y="2949"/>
                    </a:lnTo>
                    <a:lnTo>
                      <a:pt x="3654" y="2842"/>
                    </a:lnTo>
                    <a:lnTo>
                      <a:pt x="3726" y="2782"/>
                    </a:lnTo>
                    <a:lnTo>
                      <a:pt x="3809" y="2746"/>
                    </a:lnTo>
                    <a:lnTo>
                      <a:pt x="3893" y="2711"/>
                    </a:lnTo>
                    <a:lnTo>
                      <a:pt x="3988" y="2675"/>
                    </a:lnTo>
                    <a:lnTo>
                      <a:pt x="4179" y="2639"/>
                    </a:lnTo>
                    <a:lnTo>
                      <a:pt x="4370" y="2627"/>
                    </a:lnTo>
                    <a:lnTo>
                      <a:pt x="4597" y="2627"/>
                    </a:lnTo>
                    <a:lnTo>
                      <a:pt x="4705" y="2651"/>
                    </a:lnTo>
                    <a:lnTo>
                      <a:pt x="4800" y="2675"/>
                    </a:lnTo>
                    <a:lnTo>
                      <a:pt x="4896" y="2711"/>
                    </a:lnTo>
                    <a:lnTo>
                      <a:pt x="4991" y="2758"/>
                    </a:lnTo>
                    <a:lnTo>
                      <a:pt x="5075" y="2806"/>
                    </a:lnTo>
                    <a:lnTo>
                      <a:pt x="5158" y="2866"/>
                    </a:lnTo>
                    <a:lnTo>
                      <a:pt x="5242" y="2937"/>
                    </a:lnTo>
                    <a:lnTo>
                      <a:pt x="5302" y="3009"/>
                    </a:lnTo>
                    <a:lnTo>
                      <a:pt x="5361" y="3093"/>
                    </a:lnTo>
                    <a:lnTo>
                      <a:pt x="5421" y="3188"/>
                    </a:lnTo>
                    <a:lnTo>
                      <a:pt x="5469" y="3284"/>
                    </a:lnTo>
                    <a:lnTo>
                      <a:pt x="5505" y="3391"/>
                    </a:lnTo>
                    <a:lnTo>
                      <a:pt x="5540" y="3499"/>
                    </a:lnTo>
                    <a:lnTo>
                      <a:pt x="5564" y="3606"/>
                    </a:lnTo>
                    <a:lnTo>
                      <a:pt x="5588" y="3857"/>
                    </a:lnTo>
                    <a:lnTo>
                      <a:pt x="5600" y="4119"/>
                    </a:lnTo>
                    <a:lnTo>
                      <a:pt x="5612" y="4657"/>
                    </a:lnTo>
                    <a:lnTo>
                      <a:pt x="5612" y="5134"/>
                    </a:lnTo>
                    <a:lnTo>
                      <a:pt x="5624" y="5337"/>
                    </a:lnTo>
                    <a:lnTo>
                      <a:pt x="5660" y="5492"/>
                    </a:lnTo>
                    <a:lnTo>
                      <a:pt x="5672" y="5588"/>
                    </a:lnTo>
                    <a:lnTo>
                      <a:pt x="5696" y="5648"/>
                    </a:lnTo>
                    <a:lnTo>
                      <a:pt x="5719" y="5695"/>
                    </a:lnTo>
                    <a:lnTo>
                      <a:pt x="5767" y="5755"/>
                    </a:lnTo>
                    <a:lnTo>
                      <a:pt x="5827" y="5803"/>
                    </a:lnTo>
                    <a:lnTo>
                      <a:pt x="5911" y="5827"/>
                    </a:lnTo>
                    <a:lnTo>
                      <a:pt x="6018" y="5827"/>
                    </a:lnTo>
                    <a:lnTo>
                      <a:pt x="6030" y="5839"/>
                    </a:lnTo>
                    <a:lnTo>
                      <a:pt x="6054" y="5839"/>
                    </a:lnTo>
                    <a:lnTo>
                      <a:pt x="6090" y="5827"/>
                    </a:lnTo>
                    <a:lnTo>
                      <a:pt x="6113" y="5803"/>
                    </a:lnTo>
                    <a:lnTo>
                      <a:pt x="6149" y="5767"/>
                    </a:lnTo>
                    <a:lnTo>
                      <a:pt x="6185" y="5695"/>
                    </a:lnTo>
                    <a:lnTo>
                      <a:pt x="6221" y="5600"/>
                    </a:lnTo>
                    <a:lnTo>
                      <a:pt x="6257" y="5492"/>
                    </a:lnTo>
                    <a:lnTo>
                      <a:pt x="6305" y="5385"/>
                    </a:lnTo>
                    <a:lnTo>
                      <a:pt x="6364" y="5289"/>
                    </a:lnTo>
                    <a:lnTo>
                      <a:pt x="6400" y="5242"/>
                    </a:lnTo>
                    <a:lnTo>
                      <a:pt x="6448" y="5206"/>
                    </a:lnTo>
                    <a:lnTo>
                      <a:pt x="6496" y="5170"/>
                    </a:lnTo>
                    <a:lnTo>
                      <a:pt x="6555" y="5146"/>
                    </a:lnTo>
                    <a:lnTo>
                      <a:pt x="6615" y="5122"/>
                    </a:lnTo>
                    <a:lnTo>
                      <a:pt x="6687" y="5110"/>
                    </a:lnTo>
                    <a:lnTo>
                      <a:pt x="6770" y="5098"/>
                    </a:lnTo>
                    <a:lnTo>
                      <a:pt x="6866" y="5098"/>
                    </a:lnTo>
                    <a:lnTo>
                      <a:pt x="6973" y="5110"/>
                    </a:lnTo>
                    <a:lnTo>
                      <a:pt x="7081" y="5134"/>
                    </a:lnTo>
                    <a:lnTo>
                      <a:pt x="7319" y="4597"/>
                    </a:lnTo>
                    <a:lnTo>
                      <a:pt x="7355" y="4525"/>
                    </a:lnTo>
                    <a:lnTo>
                      <a:pt x="7391" y="4442"/>
                    </a:lnTo>
                    <a:lnTo>
                      <a:pt x="7487" y="4263"/>
                    </a:lnTo>
                    <a:lnTo>
                      <a:pt x="7570" y="4095"/>
                    </a:lnTo>
                    <a:lnTo>
                      <a:pt x="7642" y="3928"/>
                    </a:lnTo>
                    <a:lnTo>
                      <a:pt x="7701" y="3761"/>
                    </a:lnTo>
                    <a:lnTo>
                      <a:pt x="7749" y="3582"/>
                    </a:lnTo>
                    <a:lnTo>
                      <a:pt x="7785" y="3403"/>
                    </a:lnTo>
                    <a:lnTo>
                      <a:pt x="7809" y="3224"/>
                    </a:lnTo>
                    <a:lnTo>
                      <a:pt x="7821" y="3033"/>
                    </a:lnTo>
                    <a:lnTo>
                      <a:pt x="7821" y="2842"/>
                    </a:lnTo>
                    <a:lnTo>
                      <a:pt x="7809" y="2675"/>
                    </a:lnTo>
                    <a:lnTo>
                      <a:pt x="7773" y="2508"/>
                    </a:lnTo>
                    <a:lnTo>
                      <a:pt x="7713" y="2352"/>
                    </a:lnTo>
                    <a:lnTo>
                      <a:pt x="7642" y="2209"/>
                    </a:lnTo>
                    <a:lnTo>
                      <a:pt x="7546" y="2066"/>
                    </a:lnTo>
                    <a:lnTo>
                      <a:pt x="7439" y="1934"/>
                    </a:lnTo>
                    <a:lnTo>
                      <a:pt x="7319" y="1815"/>
                    </a:lnTo>
                    <a:lnTo>
                      <a:pt x="7188" y="1720"/>
                    </a:lnTo>
                    <a:lnTo>
                      <a:pt x="7128" y="1684"/>
                    </a:lnTo>
                    <a:lnTo>
                      <a:pt x="7069" y="1660"/>
                    </a:lnTo>
                    <a:lnTo>
                      <a:pt x="6902" y="1624"/>
                    </a:lnTo>
                    <a:lnTo>
                      <a:pt x="6734" y="1612"/>
                    </a:lnTo>
                    <a:lnTo>
                      <a:pt x="6543" y="1600"/>
                    </a:lnTo>
                    <a:lnTo>
                      <a:pt x="6245" y="1612"/>
                    </a:lnTo>
                    <a:lnTo>
                      <a:pt x="6113" y="1612"/>
                    </a:lnTo>
                    <a:lnTo>
                      <a:pt x="6018" y="1481"/>
                    </a:lnTo>
                    <a:lnTo>
                      <a:pt x="5791" y="1182"/>
                    </a:lnTo>
                    <a:lnTo>
                      <a:pt x="5648" y="1003"/>
                    </a:lnTo>
                    <a:lnTo>
                      <a:pt x="5493" y="824"/>
                    </a:lnTo>
                    <a:lnTo>
                      <a:pt x="5337" y="669"/>
                    </a:lnTo>
                    <a:lnTo>
                      <a:pt x="5194" y="549"/>
                    </a:lnTo>
                    <a:lnTo>
                      <a:pt x="5039" y="454"/>
                    </a:lnTo>
                    <a:lnTo>
                      <a:pt x="4872" y="358"/>
                    </a:lnTo>
                    <a:lnTo>
                      <a:pt x="4705" y="263"/>
                    </a:lnTo>
                    <a:lnTo>
                      <a:pt x="4537" y="191"/>
                    </a:lnTo>
                    <a:lnTo>
                      <a:pt x="4358" y="120"/>
                    </a:lnTo>
                    <a:lnTo>
                      <a:pt x="4179" y="72"/>
                    </a:lnTo>
                    <a:lnTo>
                      <a:pt x="4000" y="36"/>
                    </a:lnTo>
                    <a:lnTo>
                      <a:pt x="3809" y="12"/>
                    </a:lnTo>
                    <a:lnTo>
                      <a:pt x="36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9613801" y="1704335"/>
                <a:ext cx="272829" cy="240780"/>
              </a:xfrm>
              <a:custGeom>
                <a:avLst/>
                <a:gdLst/>
                <a:ahLst/>
                <a:cxnLst/>
                <a:rect l="l" t="t" r="r" b="b"/>
                <a:pathLst>
                  <a:path w="4980" h="4395" extrusionOk="0">
                    <a:moveTo>
                      <a:pt x="3033" y="1"/>
                    </a:moveTo>
                    <a:lnTo>
                      <a:pt x="1" y="1768"/>
                    </a:lnTo>
                    <a:lnTo>
                      <a:pt x="1218" y="3523"/>
                    </a:lnTo>
                    <a:lnTo>
                      <a:pt x="3356" y="4394"/>
                    </a:lnTo>
                    <a:lnTo>
                      <a:pt x="3523" y="4382"/>
                    </a:lnTo>
                    <a:lnTo>
                      <a:pt x="3690" y="4359"/>
                    </a:lnTo>
                    <a:lnTo>
                      <a:pt x="3833" y="4335"/>
                    </a:lnTo>
                    <a:lnTo>
                      <a:pt x="3976" y="4299"/>
                    </a:lnTo>
                    <a:lnTo>
                      <a:pt x="4096" y="4263"/>
                    </a:lnTo>
                    <a:lnTo>
                      <a:pt x="4215" y="4215"/>
                    </a:lnTo>
                    <a:lnTo>
                      <a:pt x="4323" y="4167"/>
                    </a:lnTo>
                    <a:lnTo>
                      <a:pt x="4418" y="4108"/>
                    </a:lnTo>
                    <a:lnTo>
                      <a:pt x="4502" y="4048"/>
                    </a:lnTo>
                    <a:lnTo>
                      <a:pt x="4585" y="3988"/>
                    </a:lnTo>
                    <a:lnTo>
                      <a:pt x="4645" y="3929"/>
                    </a:lnTo>
                    <a:lnTo>
                      <a:pt x="4717" y="3857"/>
                    </a:lnTo>
                    <a:lnTo>
                      <a:pt x="4764" y="3785"/>
                    </a:lnTo>
                    <a:lnTo>
                      <a:pt x="4812" y="3702"/>
                    </a:lnTo>
                    <a:lnTo>
                      <a:pt x="4884" y="3547"/>
                    </a:lnTo>
                    <a:lnTo>
                      <a:pt x="4932" y="3391"/>
                    </a:lnTo>
                    <a:lnTo>
                      <a:pt x="4967" y="3224"/>
                    </a:lnTo>
                    <a:lnTo>
                      <a:pt x="4979" y="3069"/>
                    </a:lnTo>
                    <a:lnTo>
                      <a:pt x="4967" y="2902"/>
                    </a:lnTo>
                    <a:lnTo>
                      <a:pt x="4955" y="2759"/>
                    </a:lnTo>
                    <a:lnTo>
                      <a:pt x="4920" y="2615"/>
                    </a:lnTo>
                    <a:lnTo>
                      <a:pt x="4896" y="2484"/>
                    </a:lnTo>
                    <a:lnTo>
                      <a:pt x="4860" y="2377"/>
                    </a:lnTo>
                    <a:lnTo>
                      <a:pt x="4800" y="2269"/>
                    </a:lnTo>
                    <a:lnTo>
                      <a:pt x="4717" y="2126"/>
                    </a:lnTo>
                    <a:lnTo>
                      <a:pt x="4609" y="1959"/>
                    </a:lnTo>
                    <a:lnTo>
                      <a:pt x="4490" y="1780"/>
                    </a:lnTo>
                    <a:lnTo>
                      <a:pt x="4191" y="1386"/>
                    </a:lnTo>
                    <a:lnTo>
                      <a:pt x="3869" y="992"/>
                    </a:lnTo>
                    <a:lnTo>
                      <a:pt x="3284" y="299"/>
                    </a:lnTo>
                    <a:lnTo>
                      <a:pt x="3033"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9795633" y="1352450"/>
                <a:ext cx="134826" cy="180571"/>
              </a:xfrm>
              <a:custGeom>
                <a:avLst/>
                <a:gdLst/>
                <a:ahLst/>
                <a:cxnLst/>
                <a:rect l="l" t="t" r="r" b="b"/>
                <a:pathLst>
                  <a:path w="2461" h="3296" extrusionOk="0">
                    <a:moveTo>
                      <a:pt x="299" y="0"/>
                    </a:moveTo>
                    <a:lnTo>
                      <a:pt x="216" y="12"/>
                    </a:lnTo>
                    <a:lnTo>
                      <a:pt x="144" y="36"/>
                    </a:lnTo>
                    <a:lnTo>
                      <a:pt x="84" y="84"/>
                    </a:lnTo>
                    <a:lnTo>
                      <a:pt x="37" y="131"/>
                    </a:lnTo>
                    <a:lnTo>
                      <a:pt x="1" y="203"/>
                    </a:lnTo>
                    <a:lnTo>
                      <a:pt x="1" y="251"/>
                    </a:lnTo>
                    <a:lnTo>
                      <a:pt x="1" y="311"/>
                    </a:lnTo>
                    <a:lnTo>
                      <a:pt x="13" y="358"/>
                    </a:lnTo>
                    <a:lnTo>
                      <a:pt x="37" y="418"/>
                    </a:lnTo>
                    <a:lnTo>
                      <a:pt x="96" y="514"/>
                    </a:lnTo>
                    <a:lnTo>
                      <a:pt x="168" y="609"/>
                    </a:lnTo>
                    <a:lnTo>
                      <a:pt x="263" y="740"/>
                    </a:lnTo>
                    <a:lnTo>
                      <a:pt x="347" y="884"/>
                    </a:lnTo>
                    <a:lnTo>
                      <a:pt x="419" y="1027"/>
                    </a:lnTo>
                    <a:lnTo>
                      <a:pt x="490" y="1170"/>
                    </a:lnTo>
                    <a:lnTo>
                      <a:pt x="550" y="1325"/>
                    </a:lnTo>
                    <a:lnTo>
                      <a:pt x="598" y="1481"/>
                    </a:lnTo>
                    <a:lnTo>
                      <a:pt x="634" y="1636"/>
                    </a:lnTo>
                    <a:lnTo>
                      <a:pt x="657" y="1803"/>
                    </a:lnTo>
                    <a:lnTo>
                      <a:pt x="693" y="1982"/>
                    </a:lnTo>
                    <a:lnTo>
                      <a:pt x="753" y="2149"/>
                    </a:lnTo>
                    <a:lnTo>
                      <a:pt x="837" y="2316"/>
                    </a:lnTo>
                    <a:lnTo>
                      <a:pt x="932" y="2472"/>
                    </a:lnTo>
                    <a:lnTo>
                      <a:pt x="1040" y="2603"/>
                    </a:lnTo>
                    <a:lnTo>
                      <a:pt x="1159" y="2746"/>
                    </a:lnTo>
                    <a:lnTo>
                      <a:pt x="1278" y="2866"/>
                    </a:lnTo>
                    <a:lnTo>
                      <a:pt x="1410" y="2985"/>
                    </a:lnTo>
                    <a:lnTo>
                      <a:pt x="1541" y="3081"/>
                    </a:lnTo>
                    <a:lnTo>
                      <a:pt x="1660" y="3176"/>
                    </a:lnTo>
                    <a:lnTo>
                      <a:pt x="1792" y="3236"/>
                    </a:lnTo>
                    <a:lnTo>
                      <a:pt x="1911" y="3295"/>
                    </a:lnTo>
                    <a:lnTo>
                      <a:pt x="2460" y="2030"/>
                    </a:lnTo>
                    <a:lnTo>
                      <a:pt x="2424" y="1946"/>
                    </a:lnTo>
                    <a:lnTo>
                      <a:pt x="2389" y="1875"/>
                    </a:lnTo>
                    <a:lnTo>
                      <a:pt x="2329" y="1791"/>
                    </a:lnTo>
                    <a:lnTo>
                      <a:pt x="2269" y="1719"/>
                    </a:lnTo>
                    <a:lnTo>
                      <a:pt x="2126" y="1576"/>
                    </a:lnTo>
                    <a:lnTo>
                      <a:pt x="1971" y="1433"/>
                    </a:lnTo>
                    <a:lnTo>
                      <a:pt x="1648" y="1182"/>
                    </a:lnTo>
                    <a:lnTo>
                      <a:pt x="1517" y="1087"/>
                    </a:lnTo>
                    <a:lnTo>
                      <a:pt x="1434" y="991"/>
                    </a:lnTo>
                    <a:lnTo>
                      <a:pt x="1362" y="896"/>
                    </a:lnTo>
                    <a:lnTo>
                      <a:pt x="1302" y="788"/>
                    </a:lnTo>
                    <a:lnTo>
                      <a:pt x="1183" y="561"/>
                    </a:lnTo>
                    <a:lnTo>
                      <a:pt x="1123" y="478"/>
                    </a:lnTo>
                    <a:lnTo>
                      <a:pt x="1063" y="394"/>
                    </a:lnTo>
                    <a:lnTo>
                      <a:pt x="992" y="311"/>
                    </a:lnTo>
                    <a:lnTo>
                      <a:pt x="908" y="239"/>
                    </a:lnTo>
                    <a:lnTo>
                      <a:pt x="825" y="179"/>
                    </a:lnTo>
                    <a:lnTo>
                      <a:pt x="729" y="120"/>
                    </a:lnTo>
                    <a:lnTo>
                      <a:pt x="634" y="72"/>
                    </a:lnTo>
                    <a:lnTo>
                      <a:pt x="538" y="36"/>
                    </a:lnTo>
                    <a:lnTo>
                      <a:pt x="466" y="12"/>
                    </a:lnTo>
                    <a:lnTo>
                      <a:pt x="383"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9795633" y="1352450"/>
                <a:ext cx="134826" cy="180571"/>
              </a:xfrm>
              <a:custGeom>
                <a:avLst/>
                <a:gdLst/>
                <a:ahLst/>
                <a:cxnLst/>
                <a:rect l="l" t="t" r="r" b="b"/>
                <a:pathLst>
                  <a:path w="2461" h="3296" fill="none" extrusionOk="0">
                    <a:moveTo>
                      <a:pt x="1911" y="3295"/>
                    </a:moveTo>
                    <a:lnTo>
                      <a:pt x="1911" y="3295"/>
                    </a:lnTo>
                    <a:lnTo>
                      <a:pt x="1792" y="3236"/>
                    </a:lnTo>
                    <a:lnTo>
                      <a:pt x="1660" y="3176"/>
                    </a:lnTo>
                    <a:lnTo>
                      <a:pt x="1541" y="3081"/>
                    </a:lnTo>
                    <a:lnTo>
                      <a:pt x="1410" y="2985"/>
                    </a:lnTo>
                    <a:lnTo>
                      <a:pt x="1278" y="2866"/>
                    </a:lnTo>
                    <a:lnTo>
                      <a:pt x="1159" y="2746"/>
                    </a:lnTo>
                    <a:lnTo>
                      <a:pt x="1040" y="2603"/>
                    </a:lnTo>
                    <a:lnTo>
                      <a:pt x="932" y="2472"/>
                    </a:lnTo>
                    <a:lnTo>
                      <a:pt x="932" y="2472"/>
                    </a:lnTo>
                    <a:lnTo>
                      <a:pt x="837" y="2316"/>
                    </a:lnTo>
                    <a:lnTo>
                      <a:pt x="753" y="2149"/>
                    </a:lnTo>
                    <a:lnTo>
                      <a:pt x="693" y="1982"/>
                    </a:lnTo>
                    <a:lnTo>
                      <a:pt x="657" y="1803"/>
                    </a:lnTo>
                    <a:lnTo>
                      <a:pt x="657" y="1803"/>
                    </a:lnTo>
                    <a:lnTo>
                      <a:pt x="634" y="1636"/>
                    </a:lnTo>
                    <a:lnTo>
                      <a:pt x="598" y="1481"/>
                    </a:lnTo>
                    <a:lnTo>
                      <a:pt x="550" y="1325"/>
                    </a:lnTo>
                    <a:lnTo>
                      <a:pt x="490" y="1170"/>
                    </a:lnTo>
                    <a:lnTo>
                      <a:pt x="419" y="1027"/>
                    </a:lnTo>
                    <a:lnTo>
                      <a:pt x="347" y="884"/>
                    </a:lnTo>
                    <a:lnTo>
                      <a:pt x="263" y="740"/>
                    </a:lnTo>
                    <a:lnTo>
                      <a:pt x="168" y="609"/>
                    </a:lnTo>
                    <a:lnTo>
                      <a:pt x="168" y="609"/>
                    </a:lnTo>
                    <a:lnTo>
                      <a:pt x="96" y="514"/>
                    </a:lnTo>
                    <a:lnTo>
                      <a:pt x="37" y="418"/>
                    </a:lnTo>
                    <a:lnTo>
                      <a:pt x="13" y="358"/>
                    </a:lnTo>
                    <a:lnTo>
                      <a:pt x="1" y="311"/>
                    </a:lnTo>
                    <a:lnTo>
                      <a:pt x="1" y="251"/>
                    </a:lnTo>
                    <a:lnTo>
                      <a:pt x="1" y="203"/>
                    </a:lnTo>
                    <a:lnTo>
                      <a:pt x="1" y="203"/>
                    </a:lnTo>
                    <a:lnTo>
                      <a:pt x="37" y="131"/>
                    </a:lnTo>
                    <a:lnTo>
                      <a:pt x="84" y="84"/>
                    </a:lnTo>
                    <a:lnTo>
                      <a:pt x="144" y="36"/>
                    </a:lnTo>
                    <a:lnTo>
                      <a:pt x="216" y="12"/>
                    </a:lnTo>
                    <a:lnTo>
                      <a:pt x="299" y="0"/>
                    </a:lnTo>
                    <a:lnTo>
                      <a:pt x="383" y="0"/>
                    </a:lnTo>
                    <a:lnTo>
                      <a:pt x="466" y="12"/>
                    </a:lnTo>
                    <a:lnTo>
                      <a:pt x="538" y="36"/>
                    </a:lnTo>
                    <a:lnTo>
                      <a:pt x="538" y="36"/>
                    </a:lnTo>
                    <a:lnTo>
                      <a:pt x="634" y="72"/>
                    </a:lnTo>
                    <a:lnTo>
                      <a:pt x="729" y="120"/>
                    </a:lnTo>
                    <a:lnTo>
                      <a:pt x="825" y="179"/>
                    </a:lnTo>
                    <a:lnTo>
                      <a:pt x="908" y="239"/>
                    </a:lnTo>
                    <a:lnTo>
                      <a:pt x="992" y="311"/>
                    </a:lnTo>
                    <a:lnTo>
                      <a:pt x="1063" y="394"/>
                    </a:lnTo>
                    <a:lnTo>
                      <a:pt x="1123" y="478"/>
                    </a:lnTo>
                    <a:lnTo>
                      <a:pt x="1183" y="561"/>
                    </a:lnTo>
                    <a:lnTo>
                      <a:pt x="1183" y="561"/>
                    </a:lnTo>
                    <a:lnTo>
                      <a:pt x="1302" y="788"/>
                    </a:lnTo>
                    <a:lnTo>
                      <a:pt x="1362" y="896"/>
                    </a:lnTo>
                    <a:lnTo>
                      <a:pt x="1434" y="991"/>
                    </a:lnTo>
                    <a:lnTo>
                      <a:pt x="1434" y="991"/>
                    </a:lnTo>
                    <a:lnTo>
                      <a:pt x="1517" y="1087"/>
                    </a:lnTo>
                    <a:lnTo>
                      <a:pt x="1648" y="1182"/>
                    </a:lnTo>
                    <a:lnTo>
                      <a:pt x="1971" y="1433"/>
                    </a:lnTo>
                    <a:lnTo>
                      <a:pt x="2126" y="1576"/>
                    </a:lnTo>
                    <a:lnTo>
                      <a:pt x="2269" y="1719"/>
                    </a:lnTo>
                    <a:lnTo>
                      <a:pt x="2329" y="1791"/>
                    </a:lnTo>
                    <a:lnTo>
                      <a:pt x="2389" y="1875"/>
                    </a:lnTo>
                    <a:lnTo>
                      <a:pt x="2424" y="1946"/>
                    </a:lnTo>
                    <a:lnTo>
                      <a:pt x="2460" y="203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9851239" y="1250385"/>
                <a:ext cx="202157" cy="289155"/>
              </a:xfrm>
              <a:custGeom>
                <a:avLst/>
                <a:gdLst/>
                <a:ahLst/>
                <a:cxnLst/>
                <a:rect l="l" t="t" r="r" b="b"/>
                <a:pathLst>
                  <a:path w="3690" h="5278" extrusionOk="0">
                    <a:moveTo>
                      <a:pt x="1266" y="1"/>
                    </a:moveTo>
                    <a:lnTo>
                      <a:pt x="1218" y="12"/>
                    </a:lnTo>
                    <a:lnTo>
                      <a:pt x="1159" y="36"/>
                    </a:lnTo>
                    <a:lnTo>
                      <a:pt x="1099" y="60"/>
                    </a:lnTo>
                    <a:lnTo>
                      <a:pt x="1063" y="108"/>
                    </a:lnTo>
                    <a:lnTo>
                      <a:pt x="1015" y="156"/>
                    </a:lnTo>
                    <a:lnTo>
                      <a:pt x="956" y="251"/>
                    </a:lnTo>
                    <a:lnTo>
                      <a:pt x="920" y="371"/>
                    </a:lnTo>
                    <a:lnTo>
                      <a:pt x="896" y="490"/>
                    </a:lnTo>
                    <a:lnTo>
                      <a:pt x="884" y="609"/>
                    </a:lnTo>
                    <a:lnTo>
                      <a:pt x="824" y="992"/>
                    </a:lnTo>
                    <a:lnTo>
                      <a:pt x="717" y="1505"/>
                    </a:lnTo>
                    <a:lnTo>
                      <a:pt x="442" y="2723"/>
                    </a:lnTo>
                    <a:lnTo>
                      <a:pt x="168" y="3953"/>
                    </a:lnTo>
                    <a:lnTo>
                      <a:pt x="72" y="4454"/>
                    </a:lnTo>
                    <a:lnTo>
                      <a:pt x="1" y="4848"/>
                    </a:lnTo>
                    <a:lnTo>
                      <a:pt x="2365" y="5278"/>
                    </a:lnTo>
                    <a:lnTo>
                      <a:pt x="2448" y="5194"/>
                    </a:lnTo>
                    <a:lnTo>
                      <a:pt x="2532" y="5111"/>
                    </a:lnTo>
                    <a:lnTo>
                      <a:pt x="2663" y="4932"/>
                    </a:lnTo>
                    <a:lnTo>
                      <a:pt x="2794" y="4729"/>
                    </a:lnTo>
                    <a:lnTo>
                      <a:pt x="2902" y="4502"/>
                    </a:lnTo>
                    <a:lnTo>
                      <a:pt x="3009" y="4275"/>
                    </a:lnTo>
                    <a:lnTo>
                      <a:pt x="3093" y="4036"/>
                    </a:lnTo>
                    <a:lnTo>
                      <a:pt x="3177" y="3785"/>
                    </a:lnTo>
                    <a:lnTo>
                      <a:pt x="3248" y="3535"/>
                    </a:lnTo>
                    <a:lnTo>
                      <a:pt x="3368" y="3033"/>
                    </a:lnTo>
                    <a:lnTo>
                      <a:pt x="3463" y="2556"/>
                    </a:lnTo>
                    <a:lnTo>
                      <a:pt x="3547" y="2150"/>
                    </a:lnTo>
                    <a:lnTo>
                      <a:pt x="3594" y="1971"/>
                    </a:lnTo>
                    <a:lnTo>
                      <a:pt x="3642" y="1815"/>
                    </a:lnTo>
                    <a:lnTo>
                      <a:pt x="3678" y="1648"/>
                    </a:lnTo>
                    <a:lnTo>
                      <a:pt x="3690" y="1565"/>
                    </a:lnTo>
                    <a:lnTo>
                      <a:pt x="3690" y="1493"/>
                    </a:lnTo>
                    <a:lnTo>
                      <a:pt x="3666" y="1409"/>
                    </a:lnTo>
                    <a:lnTo>
                      <a:pt x="3630" y="1338"/>
                    </a:lnTo>
                    <a:lnTo>
                      <a:pt x="3571" y="1278"/>
                    </a:lnTo>
                    <a:lnTo>
                      <a:pt x="3535" y="1266"/>
                    </a:lnTo>
                    <a:lnTo>
                      <a:pt x="3487" y="1254"/>
                    </a:lnTo>
                    <a:lnTo>
                      <a:pt x="3439" y="1254"/>
                    </a:lnTo>
                    <a:lnTo>
                      <a:pt x="3391" y="1266"/>
                    </a:lnTo>
                    <a:lnTo>
                      <a:pt x="3344" y="1290"/>
                    </a:lnTo>
                    <a:lnTo>
                      <a:pt x="3296" y="1314"/>
                    </a:lnTo>
                    <a:lnTo>
                      <a:pt x="3224" y="1397"/>
                    </a:lnTo>
                    <a:lnTo>
                      <a:pt x="3153" y="1493"/>
                    </a:lnTo>
                    <a:lnTo>
                      <a:pt x="3045" y="1684"/>
                    </a:lnTo>
                    <a:lnTo>
                      <a:pt x="2950" y="1875"/>
                    </a:lnTo>
                    <a:lnTo>
                      <a:pt x="2866" y="2078"/>
                    </a:lnTo>
                    <a:lnTo>
                      <a:pt x="2783" y="2281"/>
                    </a:lnTo>
                    <a:lnTo>
                      <a:pt x="2950" y="1183"/>
                    </a:lnTo>
                    <a:lnTo>
                      <a:pt x="2974" y="1015"/>
                    </a:lnTo>
                    <a:lnTo>
                      <a:pt x="2974" y="920"/>
                    </a:lnTo>
                    <a:lnTo>
                      <a:pt x="2974" y="836"/>
                    </a:lnTo>
                    <a:lnTo>
                      <a:pt x="2950" y="753"/>
                    </a:lnTo>
                    <a:lnTo>
                      <a:pt x="2914" y="669"/>
                    </a:lnTo>
                    <a:lnTo>
                      <a:pt x="2866" y="609"/>
                    </a:lnTo>
                    <a:lnTo>
                      <a:pt x="2806" y="550"/>
                    </a:lnTo>
                    <a:lnTo>
                      <a:pt x="2759" y="526"/>
                    </a:lnTo>
                    <a:lnTo>
                      <a:pt x="2723" y="514"/>
                    </a:lnTo>
                    <a:lnTo>
                      <a:pt x="2592" y="514"/>
                    </a:lnTo>
                    <a:lnTo>
                      <a:pt x="2556" y="538"/>
                    </a:lnTo>
                    <a:lnTo>
                      <a:pt x="2520" y="550"/>
                    </a:lnTo>
                    <a:lnTo>
                      <a:pt x="2484" y="586"/>
                    </a:lnTo>
                    <a:lnTo>
                      <a:pt x="2496" y="538"/>
                    </a:lnTo>
                    <a:lnTo>
                      <a:pt x="2496" y="490"/>
                    </a:lnTo>
                    <a:lnTo>
                      <a:pt x="2484" y="442"/>
                    </a:lnTo>
                    <a:lnTo>
                      <a:pt x="2448" y="395"/>
                    </a:lnTo>
                    <a:lnTo>
                      <a:pt x="2424" y="359"/>
                    </a:lnTo>
                    <a:lnTo>
                      <a:pt x="2377" y="323"/>
                    </a:lnTo>
                    <a:lnTo>
                      <a:pt x="2329" y="299"/>
                    </a:lnTo>
                    <a:lnTo>
                      <a:pt x="2281" y="287"/>
                    </a:lnTo>
                    <a:lnTo>
                      <a:pt x="2186" y="287"/>
                    </a:lnTo>
                    <a:lnTo>
                      <a:pt x="2126" y="299"/>
                    </a:lnTo>
                    <a:lnTo>
                      <a:pt x="2078" y="323"/>
                    </a:lnTo>
                    <a:lnTo>
                      <a:pt x="1995" y="383"/>
                    </a:lnTo>
                    <a:lnTo>
                      <a:pt x="1923" y="466"/>
                    </a:lnTo>
                    <a:lnTo>
                      <a:pt x="1875" y="550"/>
                    </a:lnTo>
                    <a:lnTo>
                      <a:pt x="1827" y="645"/>
                    </a:lnTo>
                    <a:lnTo>
                      <a:pt x="1768" y="848"/>
                    </a:lnTo>
                    <a:lnTo>
                      <a:pt x="1469" y="1899"/>
                    </a:lnTo>
                    <a:lnTo>
                      <a:pt x="1529" y="1529"/>
                    </a:lnTo>
                    <a:lnTo>
                      <a:pt x="1577" y="1171"/>
                    </a:lnTo>
                    <a:lnTo>
                      <a:pt x="1589" y="801"/>
                    </a:lnTo>
                    <a:lnTo>
                      <a:pt x="1589" y="430"/>
                    </a:lnTo>
                    <a:lnTo>
                      <a:pt x="1577" y="323"/>
                    </a:lnTo>
                    <a:lnTo>
                      <a:pt x="1553" y="204"/>
                    </a:lnTo>
                    <a:lnTo>
                      <a:pt x="1541" y="156"/>
                    </a:lnTo>
                    <a:lnTo>
                      <a:pt x="1517" y="108"/>
                    </a:lnTo>
                    <a:lnTo>
                      <a:pt x="1481" y="60"/>
                    </a:lnTo>
                    <a:lnTo>
                      <a:pt x="1433" y="36"/>
                    </a:lnTo>
                    <a:lnTo>
                      <a:pt x="1386" y="12"/>
                    </a:lnTo>
                    <a:lnTo>
                      <a:pt x="132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9851897" y="1370748"/>
                <a:ext cx="81794" cy="125622"/>
              </a:xfrm>
              <a:custGeom>
                <a:avLst/>
                <a:gdLst/>
                <a:ahLst/>
                <a:cxnLst/>
                <a:rect l="l" t="t" r="r" b="b"/>
                <a:pathLst>
                  <a:path w="1493" h="2293" extrusionOk="0">
                    <a:moveTo>
                      <a:pt x="1" y="0"/>
                    </a:moveTo>
                    <a:lnTo>
                      <a:pt x="1" y="12"/>
                    </a:lnTo>
                    <a:lnTo>
                      <a:pt x="1" y="24"/>
                    </a:lnTo>
                    <a:lnTo>
                      <a:pt x="96" y="144"/>
                    </a:lnTo>
                    <a:lnTo>
                      <a:pt x="168" y="263"/>
                    </a:lnTo>
                    <a:lnTo>
                      <a:pt x="323" y="514"/>
                    </a:lnTo>
                    <a:lnTo>
                      <a:pt x="383" y="609"/>
                    </a:lnTo>
                    <a:lnTo>
                      <a:pt x="454" y="705"/>
                    </a:lnTo>
                    <a:lnTo>
                      <a:pt x="538" y="788"/>
                    </a:lnTo>
                    <a:lnTo>
                      <a:pt x="621" y="848"/>
                    </a:lnTo>
                    <a:lnTo>
                      <a:pt x="872" y="1003"/>
                    </a:lnTo>
                    <a:lnTo>
                      <a:pt x="1003" y="1087"/>
                    </a:lnTo>
                    <a:lnTo>
                      <a:pt x="1111" y="1182"/>
                    </a:lnTo>
                    <a:lnTo>
                      <a:pt x="1206" y="1290"/>
                    </a:lnTo>
                    <a:lnTo>
                      <a:pt x="1290" y="1409"/>
                    </a:lnTo>
                    <a:lnTo>
                      <a:pt x="1362" y="1529"/>
                    </a:lnTo>
                    <a:lnTo>
                      <a:pt x="1409" y="1660"/>
                    </a:lnTo>
                    <a:lnTo>
                      <a:pt x="1445" y="1815"/>
                    </a:lnTo>
                    <a:lnTo>
                      <a:pt x="1457" y="1970"/>
                    </a:lnTo>
                    <a:lnTo>
                      <a:pt x="1445" y="2126"/>
                    </a:lnTo>
                    <a:lnTo>
                      <a:pt x="1421" y="2269"/>
                    </a:lnTo>
                    <a:lnTo>
                      <a:pt x="1421" y="2293"/>
                    </a:lnTo>
                    <a:lnTo>
                      <a:pt x="1445" y="2293"/>
                    </a:lnTo>
                    <a:lnTo>
                      <a:pt x="1457" y="2281"/>
                    </a:lnTo>
                    <a:lnTo>
                      <a:pt x="1481" y="2150"/>
                    </a:lnTo>
                    <a:lnTo>
                      <a:pt x="1493" y="2018"/>
                    </a:lnTo>
                    <a:lnTo>
                      <a:pt x="1493" y="1887"/>
                    </a:lnTo>
                    <a:lnTo>
                      <a:pt x="1469" y="1756"/>
                    </a:lnTo>
                    <a:lnTo>
                      <a:pt x="1433" y="1636"/>
                    </a:lnTo>
                    <a:lnTo>
                      <a:pt x="1386" y="1505"/>
                    </a:lnTo>
                    <a:lnTo>
                      <a:pt x="1326" y="1397"/>
                    </a:lnTo>
                    <a:lnTo>
                      <a:pt x="1254" y="1278"/>
                    </a:lnTo>
                    <a:lnTo>
                      <a:pt x="1147" y="1171"/>
                    </a:lnTo>
                    <a:lnTo>
                      <a:pt x="1039" y="1075"/>
                    </a:lnTo>
                    <a:lnTo>
                      <a:pt x="920" y="991"/>
                    </a:lnTo>
                    <a:lnTo>
                      <a:pt x="789" y="908"/>
                    </a:lnTo>
                    <a:lnTo>
                      <a:pt x="657" y="836"/>
                    </a:lnTo>
                    <a:lnTo>
                      <a:pt x="538" y="741"/>
                    </a:lnTo>
                    <a:lnTo>
                      <a:pt x="454" y="657"/>
                    </a:lnTo>
                    <a:lnTo>
                      <a:pt x="383" y="562"/>
                    </a:lnTo>
                    <a:lnTo>
                      <a:pt x="215" y="275"/>
                    </a:lnTo>
                    <a:lnTo>
                      <a:pt x="132" y="132"/>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7"/>
              <p:cNvSpPr/>
              <p:nvPr/>
            </p:nvSpPr>
            <p:spPr>
              <a:xfrm>
                <a:off x="9952647" y="1283092"/>
                <a:ext cx="34076" cy="90998"/>
              </a:xfrm>
              <a:custGeom>
                <a:avLst/>
                <a:gdLst/>
                <a:ahLst/>
                <a:cxnLst/>
                <a:rect l="l" t="t" r="r" b="b"/>
                <a:pathLst>
                  <a:path w="622" h="1661" extrusionOk="0">
                    <a:moveTo>
                      <a:pt x="597" y="1"/>
                    </a:moveTo>
                    <a:lnTo>
                      <a:pt x="585" y="12"/>
                    </a:lnTo>
                    <a:lnTo>
                      <a:pt x="0" y="1636"/>
                    </a:lnTo>
                    <a:lnTo>
                      <a:pt x="0" y="1660"/>
                    </a:lnTo>
                    <a:lnTo>
                      <a:pt x="24" y="1660"/>
                    </a:lnTo>
                    <a:lnTo>
                      <a:pt x="36" y="1648"/>
                    </a:lnTo>
                    <a:lnTo>
                      <a:pt x="621" y="12"/>
                    </a:lnTo>
                    <a:lnTo>
                      <a:pt x="621"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7"/>
              <p:cNvSpPr/>
              <p:nvPr/>
            </p:nvSpPr>
            <p:spPr>
              <a:xfrm>
                <a:off x="9680529" y="1510724"/>
                <a:ext cx="301591" cy="495202"/>
              </a:xfrm>
              <a:custGeom>
                <a:avLst/>
                <a:gdLst/>
                <a:ahLst/>
                <a:cxnLst/>
                <a:rect l="l" t="t" r="r" b="b"/>
                <a:pathLst>
                  <a:path w="5505" h="9039" extrusionOk="0">
                    <a:moveTo>
                      <a:pt x="3129" y="0"/>
                    </a:moveTo>
                    <a:lnTo>
                      <a:pt x="1505" y="5552"/>
                    </a:lnTo>
                    <a:lnTo>
                      <a:pt x="0" y="7057"/>
                    </a:lnTo>
                    <a:lnTo>
                      <a:pt x="1111" y="8418"/>
                    </a:lnTo>
                    <a:lnTo>
                      <a:pt x="1278" y="8561"/>
                    </a:lnTo>
                    <a:lnTo>
                      <a:pt x="1457" y="8681"/>
                    </a:lnTo>
                    <a:lnTo>
                      <a:pt x="1648" y="8788"/>
                    </a:lnTo>
                    <a:lnTo>
                      <a:pt x="1839" y="8884"/>
                    </a:lnTo>
                    <a:lnTo>
                      <a:pt x="2042" y="8943"/>
                    </a:lnTo>
                    <a:lnTo>
                      <a:pt x="2245" y="8991"/>
                    </a:lnTo>
                    <a:lnTo>
                      <a:pt x="2460" y="9027"/>
                    </a:lnTo>
                    <a:lnTo>
                      <a:pt x="2663" y="9039"/>
                    </a:lnTo>
                    <a:lnTo>
                      <a:pt x="2878" y="9027"/>
                    </a:lnTo>
                    <a:lnTo>
                      <a:pt x="3081" y="8991"/>
                    </a:lnTo>
                    <a:lnTo>
                      <a:pt x="3296" y="8943"/>
                    </a:lnTo>
                    <a:lnTo>
                      <a:pt x="3487" y="8872"/>
                    </a:lnTo>
                    <a:lnTo>
                      <a:pt x="3690" y="8788"/>
                    </a:lnTo>
                    <a:lnTo>
                      <a:pt x="3869" y="8681"/>
                    </a:lnTo>
                    <a:lnTo>
                      <a:pt x="4048" y="8549"/>
                    </a:lnTo>
                    <a:lnTo>
                      <a:pt x="4215" y="8394"/>
                    </a:lnTo>
                    <a:lnTo>
                      <a:pt x="4346" y="8263"/>
                    </a:lnTo>
                    <a:lnTo>
                      <a:pt x="4454" y="8119"/>
                    </a:lnTo>
                    <a:lnTo>
                      <a:pt x="4561" y="7964"/>
                    </a:lnTo>
                    <a:lnTo>
                      <a:pt x="4645" y="7809"/>
                    </a:lnTo>
                    <a:lnTo>
                      <a:pt x="4728" y="7642"/>
                    </a:lnTo>
                    <a:lnTo>
                      <a:pt x="4788" y="7463"/>
                    </a:lnTo>
                    <a:lnTo>
                      <a:pt x="4836" y="7284"/>
                    </a:lnTo>
                    <a:lnTo>
                      <a:pt x="4860" y="7105"/>
                    </a:lnTo>
                    <a:lnTo>
                      <a:pt x="5505" y="454"/>
                    </a:lnTo>
                    <a:lnTo>
                      <a:pt x="3129"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7"/>
              <p:cNvSpPr/>
              <p:nvPr/>
            </p:nvSpPr>
            <p:spPr>
              <a:xfrm>
                <a:off x="9758379" y="1529680"/>
                <a:ext cx="90286" cy="317972"/>
              </a:xfrm>
              <a:custGeom>
                <a:avLst/>
                <a:gdLst/>
                <a:ahLst/>
                <a:cxnLst/>
                <a:rect l="l" t="t" r="r" b="b"/>
                <a:pathLst>
                  <a:path w="1648" h="5804" extrusionOk="0">
                    <a:moveTo>
                      <a:pt x="1624" y="1"/>
                    </a:moveTo>
                    <a:lnTo>
                      <a:pt x="1612" y="13"/>
                    </a:lnTo>
                    <a:lnTo>
                      <a:pt x="1254" y="1302"/>
                    </a:lnTo>
                    <a:lnTo>
                      <a:pt x="812" y="2807"/>
                    </a:lnTo>
                    <a:lnTo>
                      <a:pt x="394" y="4251"/>
                    </a:lnTo>
                    <a:lnTo>
                      <a:pt x="239" y="4788"/>
                    </a:lnTo>
                    <a:lnTo>
                      <a:pt x="96" y="5338"/>
                    </a:lnTo>
                    <a:lnTo>
                      <a:pt x="24" y="5660"/>
                    </a:lnTo>
                    <a:lnTo>
                      <a:pt x="0" y="5732"/>
                    </a:lnTo>
                    <a:lnTo>
                      <a:pt x="0" y="5768"/>
                    </a:lnTo>
                    <a:lnTo>
                      <a:pt x="12" y="5791"/>
                    </a:lnTo>
                    <a:lnTo>
                      <a:pt x="12" y="5803"/>
                    </a:lnTo>
                    <a:lnTo>
                      <a:pt x="36" y="5803"/>
                    </a:lnTo>
                    <a:lnTo>
                      <a:pt x="48" y="5791"/>
                    </a:lnTo>
                    <a:lnTo>
                      <a:pt x="48" y="5779"/>
                    </a:lnTo>
                    <a:lnTo>
                      <a:pt x="36" y="5768"/>
                    </a:lnTo>
                    <a:lnTo>
                      <a:pt x="36" y="5744"/>
                    </a:lnTo>
                    <a:lnTo>
                      <a:pt x="60" y="5660"/>
                    </a:lnTo>
                    <a:lnTo>
                      <a:pt x="132" y="5350"/>
                    </a:lnTo>
                    <a:lnTo>
                      <a:pt x="275" y="4824"/>
                    </a:lnTo>
                    <a:lnTo>
                      <a:pt x="418" y="4299"/>
                    </a:lnTo>
                    <a:lnTo>
                      <a:pt x="812" y="2914"/>
                    </a:lnTo>
                    <a:lnTo>
                      <a:pt x="1242" y="1445"/>
                    </a:lnTo>
                    <a:lnTo>
                      <a:pt x="1612" y="156"/>
                    </a:lnTo>
                    <a:lnTo>
                      <a:pt x="1648" y="25"/>
                    </a:lnTo>
                    <a:lnTo>
                      <a:pt x="1648" y="13"/>
                    </a:lnTo>
                    <a:lnTo>
                      <a:pt x="1636"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7"/>
              <p:cNvSpPr/>
              <p:nvPr/>
            </p:nvSpPr>
            <p:spPr>
              <a:xfrm>
                <a:off x="9469881" y="3577054"/>
                <a:ext cx="494599" cy="310741"/>
              </a:xfrm>
              <a:custGeom>
                <a:avLst/>
                <a:gdLst/>
                <a:ahLst/>
                <a:cxnLst/>
                <a:rect l="l" t="t" r="r" b="b"/>
                <a:pathLst>
                  <a:path w="9028" h="5672" extrusionOk="0">
                    <a:moveTo>
                      <a:pt x="8072" y="0"/>
                    </a:moveTo>
                    <a:lnTo>
                      <a:pt x="2066" y="884"/>
                    </a:lnTo>
                    <a:lnTo>
                      <a:pt x="2448" y="2794"/>
                    </a:lnTo>
                    <a:lnTo>
                      <a:pt x="2222" y="2854"/>
                    </a:lnTo>
                    <a:lnTo>
                      <a:pt x="1995" y="2938"/>
                    </a:lnTo>
                    <a:lnTo>
                      <a:pt x="1792" y="3021"/>
                    </a:lnTo>
                    <a:lnTo>
                      <a:pt x="1601" y="3117"/>
                    </a:lnTo>
                    <a:lnTo>
                      <a:pt x="1422" y="3212"/>
                    </a:lnTo>
                    <a:lnTo>
                      <a:pt x="1255" y="3320"/>
                    </a:lnTo>
                    <a:lnTo>
                      <a:pt x="1111" y="3427"/>
                    </a:lnTo>
                    <a:lnTo>
                      <a:pt x="968" y="3535"/>
                    </a:lnTo>
                    <a:lnTo>
                      <a:pt x="837" y="3654"/>
                    </a:lnTo>
                    <a:lnTo>
                      <a:pt x="729" y="3773"/>
                    </a:lnTo>
                    <a:lnTo>
                      <a:pt x="622" y="3893"/>
                    </a:lnTo>
                    <a:lnTo>
                      <a:pt x="526" y="4012"/>
                    </a:lnTo>
                    <a:lnTo>
                      <a:pt x="443" y="4132"/>
                    </a:lnTo>
                    <a:lnTo>
                      <a:pt x="371" y="4251"/>
                    </a:lnTo>
                    <a:lnTo>
                      <a:pt x="252" y="4490"/>
                    </a:lnTo>
                    <a:lnTo>
                      <a:pt x="156" y="4729"/>
                    </a:lnTo>
                    <a:lnTo>
                      <a:pt x="84" y="4943"/>
                    </a:lnTo>
                    <a:lnTo>
                      <a:pt x="49" y="5146"/>
                    </a:lnTo>
                    <a:lnTo>
                      <a:pt x="25" y="5326"/>
                    </a:lnTo>
                    <a:lnTo>
                      <a:pt x="1" y="5469"/>
                    </a:lnTo>
                    <a:lnTo>
                      <a:pt x="1" y="5576"/>
                    </a:lnTo>
                    <a:lnTo>
                      <a:pt x="1" y="5672"/>
                    </a:lnTo>
                    <a:lnTo>
                      <a:pt x="9027" y="4597"/>
                    </a:lnTo>
                    <a:lnTo>
                      <a:pt x="8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7"/>
              <p:cNvSpPr/>
              <p:nvPr/>
            </p:nvSpPr>
            <p:spPr>
              <a:xfrm>
                <a:off x="9528775" y="3744532"/>
                <a:ext cx="76589" cy="29474"/>
              </a:xfrm>
              <a:custGeom>
                <a:avLst/>
                <a:gdLst/>
                <a:ahLst/>
                <a:cxnLst/>
                <a:rect l="l" t="t" r="r" b="b"/>
                <a:pathLst>
                  <a:path w="1398" h="538" extrusionOk="0">
                    <a:moveTo>
                      <a:pt x="12" y="0"/>
                    </a:moveTo>
                    <a:lnTo>
                      <a:pt x="0" y="12"/>
                    </a:lnTo>
                    <a:lnTo>
                      <a:pt x="0" y="24"/>
                    </a:lnTo>
                    <a:lnTo>
                      <a:pt x="12" y="36"/>
                    </a:lnTo>
                    <a:lnTo>
                      <a:pt x="359" y="131"/>
                    </a:lnTo>
                    <a:lnTo>
                      <a:pt x="705" y="263"/>
                    </a:lnTo>
                    <a:lnTo>
                      <a:pt x="1039" y="394"/>
                    </a:lnTo>
                    <a:lnTo>
                      <a:pt x="1362" y="537"/>
                    </a:lnTo>
                    <a:lnTo>
                      <a:pt x="1385" y="537"/>
                    </a:lnTo>
                    <a:lnTo>
                      <a:pt x="1397" y="525"/>
                    </a:lnTo>
                    <a:lnTo>
                      <a:pt x="1397" y="513"/>
                    </a:lnTo>
                    <a:lnTo>
                      <a:pt x="1385" y="501"/>
                    </a:lnTo>
                    <a:lnTo>
                      <a:pt x="1051" y="358"/>
                    </a:lnTo>
                    <a:lnTo>
                      <a:pt x="717" y="227"/>
                    </a:lnTo>
                    <a:lnTo>
                      <a:pt x="371" y="107"/>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7"/>
              <p:cNvSpPr/>
              <p:nvPr/>
            </p:nvSpPr>
            <p:spPr>
              <a:xfrm>
                <a:off x="9559509" y="3729466"/>
                <a:ext cx="69413" cy="32104"/>
              </a:xfrm>
              <a:custGeom>
                <a:avLst/>
                <a:gdLst/>
                <a:ahLst/>
                <a:cxnLst/>
                <a:rect l="l" t="t" r="r" b="b"/>
                <a:pathLst>
                  <a:path w="1267" h="586" extrusionOk="0">
                    <a:moveTo>
                      <a:pt x="24" y="0"/>
                    </a:moveTo>
                    <a:lnTo>
                      <a:pt x="13" y="12"/>
                    </a:lnTo>
                    <a:lnTo>
                      <a:pt x="1" y="24"/>
                    </a:lnTo>
                    <a:lnTo>
                      <a:pt x="13" y="36"/>
                    </a:lnTo>
                    <a:lnTo>
                      <a:pt x="1242" y="585"/>
                    </a:lnTo>
                    <a:lnTo>
                      <a:pt x="1254" y="585"/>
                    </a:lnTo>
                    <a:lnTo>
                      <a:pt x="1266" y="573"/>
                    </a:lnTo>
                    <a:lnTo>
                      <a:pt x="1266" y="562"/>
                    </a:lnTo>
                    <a:lnTo>
                      <a:pt x="1254" y="550"/>
                    </a:lnTo>
                    <a:lnTo>
                      <a:pt x="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7"/>
              <p:cNvSpPr/>
              <p:nvPr/>
            </p:nvSpPr>
            <p:spPr>
              <a:xfrm>
                <a:off x="8790272" y="1798510"/>
                <a:ext cx="259736" cy="240123"/>
              </a:xfrm>
              <a:custGeom>
                <a:avLst/>
                <a:gdLst/>
                <a:ahLst/>
                <a:cxnLst/>
                <a:rect l="l" t="t" r="r" b="b"/>
                <a:pathLst>
                  <a:path w="4741" h="4383" extrusionOk="0">
                    <a:moveTo>
                      <a:pt x="1051" y="1"/>
                    </a:moveTo>
                    <a:lnTo>
                      <a:pt x="884" y="359"/>
                    </a:lnTo>
                    <a:lnTo>
                      <a:pt x="538" y="1195"/>
                    </a:lnTo>
                    <a:lnTo>
                      <a:pt x="347" y="1672"/>
                    </a:lnTo>
                    <a:lnTo>
                      <a:pt x="168" y="2126"/>
                    </a:lnTo>
                    <a:lnTo>
                      <a:pt x="108" y="2341"/>
                    </a:lnTo>
                    <a:lnTo>
                      <a:pt x="48" y="2520"/>
                    </a:lnTo>
                    <a:lnTo>
                      <a:pt x="13" y="2687"/>
                    </a:lnTo>
                    <a:lnTo>
                      <a:pt x="1" y="2807"/>
                    </a:lnTo>
                    <a:lnTo>
                      <a:pt x="1" y="2926"/>
                    </a:lnTo>
                    <a:lnTo>
                      <a:pt x="1" y="3057"/>
                    </a:lnTo>
                    <a:lnTo>
                      <a:pt x="13" y="3201"/>
                    </a:lnTo>
                    <a:lnTo>
                      <a:pt x="48" y="3344"/>
                    </a:lnTo>
                    <a:lnTo>
                      <a:pt x="84" y="3499"/>
                    </a:lnTo>
                    <a:lnTo>
                      <a:pt x="144" y="3654"/>
                    </a:lnTo>
                    <a:lnTo>
                      <a:pt x="216" y="3798"/>
                    </a:lnTo>
                    <a:lnTo>
                      <a:pt x="311" y="3941"/>
                    </a:lnTo>
                    <a:lnTo>
                      <a:pt x="430" y="4060"/>
                    </a:lnTo>
                    <a:lnTo>
                      <a:pt x="490" y="4120"/>
                    </a:lnTo>
                    <a:lnTo>
                      <a:pt x="574" y="4180"/>
                    </a:lnTo>
                    <a:lnTo>
                      <a:pt x="645" y="4227"/>
                    </a:lnTo>
                    <a:lnTo>
                      <a:pt x="741" y="4263"/>
                    </a:lnTo>
                    <a:lnTo>
                      <a:pt x="824" y="4299"/>
                    </a:lnTo>
                    <a:lnTo>
                      <a:pt x="932" y="4335"/>
                    </a:lnTo>
                    <a:lnTo>
                      <a:pt x="1039" y="4359"/>
                    </a:lnTo>
                    <a:lnTo>
                      <a:pt x="1147" y="4371"/>
                    </a:lnTo>
                    <a:lnTo>
                      <a:pt x="1278" y="4383"/>
                    </a:lnTo>
                    <a:lnTo>
                      <a:pt x="1553" y="4383"/>
                    </a:lnTo>
                    <a:lnTo>
                      <a:pt x="1696" y="4359"/>
                    </a:lnTo>
                    <a:lnTo>
                      <a:pt x="1851" y="4335"/>
                    </a:lnTo>
                    <a:lnTo>
                      <a:pt x="2018" y="4299"/>
                    </a:lnTo>
                    <a:lnTo>
                      <a:pt x="3809" y="2831"/>
                    </a:lnTo>
                    <a:lnTo>
                      <a:pt x="4741" y="920"/>
                    </a:lnTo>
                    <a:lnTo>
                      <a:pt x="1051"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7"/>
              <p:cNvSpPr/>
              <p:nvPr/>
            </p:nvSpPr>
            <p:spPr>
              <a:xfrm>
                <a:off x="8467150" y="1380555"/>
                <a:ext cx="272172" cy="355226"/>
              </a:xfrm>
              <a:custGeom>
                <a:avLst/>
                <a:gdLst/>
                <a:ahLst/>
                <a:cxnLst/>
                <a:rect l="l" t="t" r="r" b="b"/>
                <a:pathLst>
                  <a:path w="4968" h="6484" extrusionOk="0">
                    <a:moveTo>
                      <a:pt x="1123" y="1"/>
                    </a:moveTo>
                    <a:lnTo>
                      <a:pt x="1039" y="24"/>
                    </a:lnTo>
                    <a:lnTo>
                      <a:pt x="968" y="60"/>
                    </a:lnTo>
                    <a:lnTo>
                      <a:pt x="908" y="120"/>
                    </a:lnTo>
                    <a:lnTo>
                      <a:pt x="872" y="180"/>
                    </a:lnTo>
                    <a:lnTo>
                      <a:pt x="848" y="251"/>
                    </a:lnTo>
                    <a:lnTo>
                      <a:pt x="836" y="311"/>
                    </a:lnTo>
                    <a:lnTo>
                      <a:pt x="848" y="383"/>
                    </a:lnTo>
                    <a:lnTo>
                      <a:pt x="860" y="454"/>
                    </a:lnTo>
                    <a:lnTo>
                      <a:pt x="884" y="538"/>
                    </a:lnTo>
                    <a:lnTo>
                      <a:pt x="944" y="669"/>
                    </a:lnTo>
                    <a:lnTo>
                      <a:pt x="1326" y="1469"/>
                    </a:lnTo>
                    <a:lnTo>
                      <a:pt x="1732" y="2257"/>
                    </a:lnTo>
                    <a:lnTo>
                      <a:pt x="1696" y="2209"/>
                    </a:lnTo>
                    <a:lnTo>
                      <a:pt x="1636" y="2174"/>
                    </a:lnTo>
                    <a:lnTo>
                      <a:pt x="1588" y="2138"/>
                    </a:lnTo>
                    <a:lnTo>
                      <a:pt x="1517" y="2102"/>
                    </a:lnTo>
                    <a:lnTo>
                      <a:pt x="1457" y="2090"/>
                    </a:lnTo>
                    <a:lnTo>
                      <a:pt x="1397" y="2078"/>
                    </a:lnTo>
                    <a:lnTo>
                      <a:pt x="1338" y="2078"/>
                    </a:lnTo>
                    <a:lnTo>
                      <a:pt x="1278" y="2090"/>
                    </a:lnTo>
                    <a:lnTo>
                      <a:pt x="1230" y="2126"/>
                    </a:lnTo>
                    <a:lnTo>
                      <a:pt x="1194" y="2174"/>
                    </a:lnTo>
                    <a:lnTo>
                      <a:pt x="1171" y="2233"/>
                    </a:lnTo>
                    <a:lnTo>
                      <a:pt x="1147" y="2293"/>
                    </a:lnTo>
                    <a:lnTo>
                      <a:pt x="1135" y="2365"/>
                    </a:lnTo>
                    <a:lnTo>
                      <a:pt x="1135" y="2424"/>
                    </a:lnTo>
                    <a:lnTo>
                      <a:pt x="1135" y="2496"/>
                    </a:lnTo>
                    <a:lnTo>
                      <a:pt x="1147" y="2556"/>
                    </a:lnTo>
                    <a:lnTo>
                      <a:pt x="1147" y="2556"/>
                    </a:lnTo>
                    <a:lnTo>
                      <a:pt x="1015" y="2484"/>
                    </a:lnTo>
                    <a:lnTo>
                      <a:pt x="944" y="2460"/>
                    </a:lnTo>
                    <a:lnTo>
                      <a:pt x="884" y="2436"/>
                    </a:lnTo>
                    <a:lnTo>
                      <a:pt x="741" y="2436"/>
                    </a:lnTo>
                    <a:lnTo>
                      <a:pt x="681" y="2460"/>
                    </a:lnTo>
                    <a:lnTo>
                      <a:pt x="621" y="2484"/>
                    </a:lnTo>
                    <a:lnTo>
                      <a:pt x="562" y="2532"/>
                    </a:lnTo>
                    <a:lnTo>
                      <a:pt x="526" y="2579"/>
                    </a:lnTo>
                    <a:lnTo>
                      <a:pt x="490" y="2627"/>
                    </a:lnTo>
                    <a:lnTo>
                      <a:pt x="466" y="2687"/>
                    </a:lnTo>
                    <a:lnTo>
                      <a:pt x="454" y="2747"/>
                    </a:lnTo>
                    <a:lnTo>
                      <a:pt x="454" y="2806"/>
                    </a:lnTo>
                    <a:lnTo>
                      <a:pt x="466" y="2950"/>
                    </a:lnTo>
                    <a:lnTo>
                      <a:pt x="418" y="2914"/>
                    </a:lnTo>
                    <a:lnTo>
                      <a:pt x="359" y="2914"/>
                    </a:lnTo>
                    <a:lnTo>
                      <a:pt x="299" y="2926"/>
                    </a:lnTo>
                    <a:lnTo>
                      <a:pt x="239" y="2950"/>
                    </a:lnTo>
                    <a:lnTo>
                      <a:pt x="180" y="2985"/>
                    </a:lnTo>
                    <a:lnTo>
                      <a:pt x="132" y="3033"/>
                    </a:lnTo>
                    <a:lnTo>
                      <a:pt x="84" y="3081"/>
                    </a:lnTo>
                    <a:lnTo>
                      <a:pt x="48" y="3129"/>
                    </a:lnTo>
                    <a:lnTo>
                      <a:pt x="12" y="3236"/>
                    </a:lnTo>
                    <a:lnTo>
                      <a:pt x="0" y="3344"/>
                    </a:lnTo>
                    <a:lnTo>
                      <a:pt x="12" y="3451"/>
                    </a:lnTo>
                    <a:lnTo>
                      <a:pt x="36" y="3559"/>
                    </a:lnTo>
                    <a:lnTo>
                      <a:pt x="96" y="3726"/>
                    </a:lnTo>
                    <a:lnTo>
                      <a:pt x="156" y="3881"/>
                    </a:lnTo>
                    <a:lnTo>
                      <a:pt x="239" y="4036"/>
                    </a:lnTo>
                    <a:lnTo>
                      <a:pt x="299" y="4108"/>
                    </a:lnTo>
                    <a:lnTo>
                      <a:pt x="359" y="4167"/>
                    </a:lnTo>
                    <a:lnTo>
                      <a:pt x="418" y="4227"/>
                    </a:lnTo>
                    <a:lnTo>
                      <a:pt x="502" y="4275"/>
                    </a:lnTo>
                    <a:lnTo>
                      <a:pt x="586" y="4299"/>
                    </a:lnTo>
                    <a:lnTo>
                      <a:pt x="669" y="4323"/>
                    </a:lnTo>
                    <a:lnTo>
                      <a:pt x="753" y="4335"/>
                    </a:lnTo>
                    <a:lnTo>
                      <a:pt x="836" y="4323"/>
                    </a:lnTo>
                    <a:lnTo>
                      <a:pt x="920" y="4287"/>
                    </a:lnTo>
                    <a:lnTo>
                      <a:pt x="991" y="4251"/>
                    </a:lnTo>
                    <a:lnTo>
                      <a:pt x="1063" y="4442"/>
                    </a:lnTo>
                    <a:lnTo>
                      <a:pt x="1147" y="4657"/>
                    </a:lnTo>
                    <a:lnTo>
                      <a:pt x="1242" y="4860"/>
                    </a:lnTo>
                    <a:lnTo>
                      <a:pt x="1350" y="5051"/>
                    </a:lnTo>
                    <a:lnTo>
                      <a:pt x="1469" y="5230"/>
                    </a:lnTo>
                    <a:lnTo>
                      <a:pt x="1612" y="5397"/>
                    </a:lnTo>
                    <a:lnTo>
                      <a:pt x="1684" y="5481"/>
                    </a:lnTo>
                    <a:lnTo>
                      <a:pt x="1768" y="5552"/>
                    </a:lnTo>
                    <a:lnTo>
                      <a:pt x="1851" y="5612"/>
                    </a:lnTo>
                    <a:lnTo>
                      <a:pt x="1935" y="5672"/>
                    </a:lnTo>
                    <a:lnTo>
                      <a:pt x="2006" y="5696"/>
                    </a:lnTo>
                    <a:lnTo>
                      <a:pt x="2090" y="5720"/>
                    </a:lnTo>
                    <a:lnTo>
                      <a:pt x="2257" y="5731"/>
                    </a:lnTo>
                    <a:lnTo>
                      <a:pt x="2341" y="5743"/>
                    </a:lnTo>
                    <a:lnTo>
                      <a:pt x="2424" y="5755"/>
                    </a:lnTo>
                    <a:lnTo>
                      <a:pt x="2496" y="5779"/>
                    </a:lnTo>
                    <a:lnTo>
                      <a:pt x="2567" y="5827"/>
                    </a:lnTo>
                    <a:lnTo>
                      <a:pt x="2627" y="5887"/>
                    </a:lnTo>
                    <a:lnTo>
                      <a:pt x="2711" y="5982"/>
                    </a:lnTo>
                    <a:lnTo>
                      <a:pt x="2878" y="6197"/>
                    </a:lnTo>
                    <a:lnTo>
                      <a:pt x="3069" y="6484"/>
                    </a:lnTo>
                    <a:lnTo>
                      <a:pt x="4967" y="5182"/>
                    </a:lnTo>
                    <a:lnTo>
                      <a:pt x="4681" y="4705"/>
                    </a:lnTo>
                    <a:lnTo>
                      <a:pt x="4370" y="4203"/>
                    </a:lnTo>
                    <a:lnTo>
                      <a:pt x="4024" y="3702"/>
                    </a:lnTo>
                    <a:lnTo>
                      <a:pt x="3666" y="3188"/>
                    </a:lnTo>
                    <a:lnTo>
                      <a:pt x="2950" y="2185"/>
                    </a:lnTo>
                    <a:lnTo>
                      <a:pt x="2293" y="1242"/>
                    </a:lnTo>
                    <a:lnTo>
                      <a:pt x="1911" y="669"/>
                    </a:lnTo>
                    <a:lnTo>
                      <a:pt x="1708" y="395"/>
                    </a:lnTo>
                    <a:lnTo>
                      <a:pt x="1505" y="132"/>
                    </a:lnTo>
                    <a:lnTo>
                      <a:pt x="1445" y="72"/>
                    </a:lnTo>
                    <a:lnTo>
                      <a:pt x="1374" y="36"/>
                    </a:lnTo>
                    <a:lnTo>
                      <a:pt x="1290" y="12"/>
                    </a:lnTo>
                    <a:lnTo>
                      <a:pt x="120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7"/>
              <p:cNvSpPr/>
              <p:nvPr/>
            </p:nvSpPr>
            <p:spPr>
              <a:xfrm>
                <a:off x="8491365" y="1519873"/>
                <a:ext cx="62838" cy="86396"/>
              </a:xfrm>
              <a:custGeom>
                <a:avLst/>
                <a:gdLst/>
                <a:ahLst/>
                <a:cxnLst/>
                <a:rect l="l" t="t" r="r" b="b"/>
                <a:pathLst>
                  <a:path w="1147" h="1577" extrusionOk="0">
                    <a:moveTo>
                      <a:pt x="621" y="1"/>
                    </a:moveTo>
                    <a:lnTo>
                      <a:pt x="621" y="25"/>
                    </a:lnTo>
                    <a:lnTo>
                      <a:pt x="740" y="323"/>
                    </a:lnTo>
                    <a:lnTo>
                      <a:pt x="884" y="610"/>
                    </a:lnTo>
                    <a:lnTo>
                      <a:pt x="1039" y="908"/>
                    </a:lnTo>
                    <a:lnTo>
                      <a:pt x="1075" y="980"/>
                    </a:lnTo>
                    <a:lnTo>
                      <a:pt x="1099" y="1063"/>
                    </a:lnTo>
                    <a:lnTo>
                      <a:pt x="1111" y="1147"/>
                    </a:lnTo>
                    <a:lnTo>
                      <a:pt x="1111" y="1218"/>
                    </a:lnTo>
                    <a:lnTo>
                      <a:pt x="1087" y="1302"/>
                    </a:lnTo>
                    <a:lnTo>
                      <a:pt x="1063" y="1362"/>
                    </a:lnTo>
                    <a:lnTo>
                      <a:pt x="1015" y="1421"/>
                    </a:lnTo>
                    <a:lnTo>
                      <a:pt x="955" y="1469"/>
                    </a:lnTo>
                    <a:lnTo>
                      <a:pt x="896" y="1505"/>
                    </a:lnTo>
                    <a:lnTo>
                      <a:pt x="824" y="1529"/>
                    </a:lnTo>
                    <a:lnTo>
                      <a:pt x="752" y="1541"/>
                    </a:lnTo>
                    <a:lnTo>
                      <a:pt x="669" y="1529"/>
                    </a:lnTo>
                    <a:lnTo>
                      <a:pt x="597" y="1505"/>
                    </a:lnTo>
                    <a:lnTo>
                      <a:pt x="538" y="1469"/>
                    </a:lnTo>
                    <a:lnTo>
                      <a:pt x="478" y="1421"/>
                    </a:lnTo>
                    <a:lnTo>
                      <a:pt x="430" y="1362"/>
                    </a:lnTo>
                    <a:lnTo>
                      <a:pt x="382" y="1302"/>
                    </a:lnTo>
                    <a:lnTo>
                      <a:pt x="346" y="1230"/>
                    </a:lnTo>
                    <a:lnTo>
                      <a:pt x="275" y="1087"/>
                    </a:lnTo>
                    <a:lnTo>
                      <a:pt x="203" y="920"/>
                    </a:lnTo>
                    <a:lnTo>
                      <a:pt x="144" y="741"/>
                    </a:lnTo>
                    <a:lnTo>
                      <a:pt x="84" y="562"/>
                    </a:lnTo>
                    <a:lnTo>
                      <a:pt x="36" y="383"/>
                    </a:lnTo>
                    <a:lnTo>
                      <a:pt x="36" y="371"/>
                    </a:lnTo>
                    <a:lnTo>
                      <a:pt x="24" y="371"/>
                    </a:lnTo>
                    <a:lnTo>
                      <a:pt x="12" y="383"/>
                    </a:lnTo>
                    <a:lnTo>
                      <a:pt x="0" y="395"/>
                    </a:lnTo>
                    <a:lnTo>
                      <a:pt x="48" y="574"/>
                    </a:lnTo>
                    <a:lnTo>
                      <a:pt x="108" y="741"/>
                    </a:lnTo>
                    <a:lnTo>
                      <a:pt x="167" y="920"/>
                    </a:lnTo>
                    <a:lnTo>
                      <a:pt x="239" y="1087"/>
                    </a:lnTo>
                    <a:lnTo>
                      <a:pt x="299" y="1230"/>
                    </a:lnTo>
                    <a:lnTo>
                      <a:pt x="382" y="1362"/>
                    </a:lnTo>
                    <a:lnTo>
                      <a:pt x="430" y="1421"/>
                    </a:lnTo>
                    <a:lnTo>
                      <a:pt x="490" y="1481"/>
                    </a:lnTo>
                    <a:lnTo>
                      <a:pt x="549" y="1529"/>
                    </a:lnTo>
                    <a:lnTo>
                      <a:pt x="621" y="1553"/>
                    </a:lnTo>
                    <a:lnTo>
                      <a:pt x="693" y="1577"/>
                    </a:lnTo>
                    <a:lnTo>
                      <a:pt x="752" y="1577"/>
                    </a:lnTo>
                    <a:lnTo>
                      <a:pt x="824" y="1565"/>
                    </a:lnTo>
                    <a:lnTo>
                      <a:pt x="884" y="1553"/>
                    </a:lnTo>
                    <a:lnTo>
                      <a:pt x="943" y="1529"/>
                    </a:lnTo>
                    <a:lnTo>
                      <a:pt x="1003" y="1481"/>
                    </a:lnTo>
                    <a:lnTo>
                      <a:pt x="1051" y="1433"/>
                    </a:lnTo>
                    <a:lnTo>
                      <a:pt x="1087" y="1386"/>
                    </a:lnTo>
                    <a:lnTo>
                      <a:pt x="1123" y="1314"/>
                    </a:lnTo>
                    <a:lnTo>
                      <a:pt x="1146" y="1242"/>
                    </a:lnTo>
                    <a:lnTo>
                      <a:pt x="1146" y="1171"/>
                    </a:lnTo>
                    <a:lnTo>
                      <a:pt x="1134" y="1099"/>
                    </a:lnTo>
                    <a:lnTo>
                      <a:pt x="1123" y="1027"/>
                    </a:lnTo>
                    <a:lnTo>
                      <a:pt x="1099" y="968"/>
                    </a:lnTo>
                    <a:lnTo>
                      <a:pt x="1027" y="824"/>
                    </a:lnTo>
                    <a:lnTo>
                      <a:pt x="836" y="419"/>
                    </a:lnTo>
                    <a:lnTo>
                      <a:pt x="645" y="13"/>
                    </a:lnTo>
                    <a:lnTo>
                      <a:pt x="64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7"/>
              <p:cNvSpPr/>
              <p:nvPr/>
            </p:nvSpPr>
            <p:spPr>
              <a:xfrm>
                <a:off x="8552834" y="1500260"/>
                <a:ext cx="32761" cy="78562"/>
              </a:xfrm>
              <a:custGeom>
                <a:avLst/>
                <a:gdLst/>
                <a:ahLst/>
                <a:cxnLst/>
                <a:rect l="l" t="t" r="r" b="b"/>
                <a:pathLst>
                  <a:path w="598" h="1434" extrusionOk="0">
                    <a:moveTo>
                      <a:pt x="120" y="0"/>
                    </a:moveTo>
                    <a:lnTo>
                      <a:pt x="108" y="12"/>
                    </a:lnTo>
                    <a:lnTo>
                      <a:pt x="120" y="24"/>
                    </a:lnTo>
                    <a:lnTo>
                      <a:pt x="239" y="215"/>
                    </a:lnTo>
                    <a:lnTo>
                      <a:pt x="347" y="418"/>
                    </a:lnTo>
                    <a:lnTo>
                      <a:pt x="442" y="621"/>
                    </a:lnTo>
                    <a:lnTo>
                      <a:pt x="526" y="836"/>
                    </a:lnTo>
                    <a:lnTo>
                      <a:pt x="562" y="944"/>
                    </a:lnTo>
                    <a:lnTo>
                      <a:pt x="562" y="1003"/>
                    </a:lnTo>
                    <a:lnTo>
                      <a:pt x="562" y="1051"/>
                    </a:lnTo>
                    <a:lnTo>
                      <a:pt x="538" y="1099"/>
                    </a:lnTo>
                    <a:lnTo>
                      <a:pt x="526" y="1147"/>
                    </a:lnTo>
                    <a:lnTo>
                      <a:pt x="490" y="1194"/>
                    </a:lnTo>
                    <a:lnTo>
                      <a:pt x="442" y="1242"/>
                    </a:lnTo>
                    <a:lnTo>
                      <a:pt x="359" y="1302"/>
                    </a:lnTo>
                    <a:lnTo>
                      <a:pt x="239" y="1374"/>
                    </a:lnTo>
                    <a:lnTo>
                      <a:pt x="180" y="1385"/>
                    </a:lnTo>
                    <a:lnTo>
                      <a:pt x="132" y="1397"/>
                    </a:lnTo>
                    <a:lnTo>
                      <a:pt x="72" y="1385"/>
                    </a:lnTo>
                    <a:lnTo>
                      <a:pt x="24" y="1350"/>
                    </a:lnTo>
                    <a:lnTo>
                      <a:pt x="1" y="1350"/>
                    </a:lnTo>
                    <a:lnTo>
                      <a:pt x="1" y="1362"/>
                    </a:lnTo>
                    <a:lnTo>
                      <a:pt x="1" y="1374"/>
                    </a:lnTo>
                    <a:lnTo>
                      <a:pt x="48" y="1409"/>
                    </a:lnTo>
                    <a:lnTo>
                      <a:pt x="96" y="1433"/>
                    </a:lnTo>
                    <a:lnTo>
                      <a:pt x="144" y="1433"/>
                    </a:lnTo>
                    <a:lnTo>
                      <a:pt x="192" y="1421"/>
                    </a:lnTo>
                    <a:lnTo>
                      <a:pt x="287" y="1385"/>
                    </a:lnTo>
                    <a:lnTo>
                      <a:pt x="383" y="1326"/>
                    </a:lnTo>
                    <a:lnTo>
                      <a:pt x="466" y="1266"/>
                    </a:lnTo>
                    <a:lnTo>
                      <a:pt x="538" y="1194"/>
                    </a:lnTo>
                    <a:lnTo>
                      <a:pt x="562" y="1147"/>
                    </a:lnTo>
                    <a:lnTo>
                      <a:pt x="586" y="1099"/>
                    </a:lnTo>
                    <a:lnTo>
                      <a:pt x="598" y="1051"/>
                    </a:lnTo>
                    <a:lnTo>
                      <a:pt x="598" y="991"/>
                    </a:lnTo>
                    <a:lnTo>
                      <a:pt x="598" y="932"/>
                    </a:lnTo>
                    <a:lnTo>
                      <a:pt x="586" y="872"/>
                    </a:lnTo>
                    <a:lnTo>
                      <a:pt x="538" y="741"/>
                    </a:lnTo>
                    <a:lnTo>
                      <a:pt x="430" y="502"/>
                    </a:lnTo>
                    <a:lnTo>
                      <a:pt x="287" y="251"/>
                    </a:lnTo>
                    <a:lnTo>
                      <a:pt x="14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7"/>
              <p:cNvSpPr/>
              <p:nvPr/>
            </p:nvSpPr>
            <p:spPr>
              <a:xfrm>
                <a:off x="8512293" y="1519216"/>
                <a:ext cx="140030" cy="111268"/>
              </a:xfrm>
              <a:custGeom>
                <a:avLst/>
                <a:gdLst/>
                <a:ahLst/>
                <a:cxnLst/>
                <a:rect l="l" t="t" r="r" b="b"/>
                <a:pathLst>
                  <a:path w="2556" h="2031" extrusionOk="0">
                    <a:moveTo>
                      <a:pt x="1517" y="1"/>
                    </a:moveTo>
                    <a:lnTo>
                      <a:pt x="1433" y="13"/>
                    </a:lnTo>
                    <a:lnTo>
                      <a:pt x="1349" y="25"/>
                    </a:lnTo>
                    <a:lnTo>
                      <a:pt x="1194" y="60"/>
                    </a:lnTo>
                    <a:lnTo>
                      <a:pt x="1039" y="120"/>
                    </a:lnTo>
                    <a:lnTo>
                      <a:pt x="896" y="192"/>
                    </a:lnTo>
                    <a:lnTo>
                      <a:pt x="764" y="275"/>
                    </a:lnTo>
                    <a:lnTo>
                      <a:pt x="490" y="454"/>
                    </a:lnTo>
                    <a:lnTo>
                      <a:pt x="215" y="633"/>
                    </a:lnTo>
                    <a:lnTo>
                      <a:pt x="120" y="717"/>
                    </a:lnTo>
                    <a:lnTo>
                      <a:pt x="24" y="813"/>
                    </a:lnTo>
                    <a:lnTo>
                      <a:pt x="0" y="860"/>
                    </a:lnTo>
                    <a:lnTo>
                      <a:pt x="0" y="908"/>
                    </a:lnTo>
                    <a:lnTo>
                      <a:pt x="12" y="956"/>
                    </a:lnTo>
                    <a:lnTo>
                      <a:pt x="36" y="1004"/>
                    </a:lnTo>
                    <a:lnTo>
                      <a:pt x="60" y="1039"/>
                    </a:lnTo>
                    <a:lnTo>
                      <a:pt x="108" y="1087"/>
                    </a:lnTo>
                    <a:lnTo>
                      <a:pt x="191" y="1147"/>
                    </a:lnTo>
                    <a:lnTo>
                      <a:pt x="335" y="1219"/>
                    </a:lnTo>
                    <a:lnTo>
                      <a:pt x="490" y="1254"/>
                    </a:lnTo>
                    <a:lnTo>
                      <a:pt x="657" y="1266"/>
                    </a:lnTo>
                    <a:lnTo>
                      <a:pt x="812" y="1266"/>
                    </a:lnTo>
                    <a:lnTo>
                      <a:pt x="967" y="1230"/>
                    </a:lnTo>
                    <a:lnTo>
                      <a:pt x="1123" y="1171"/>
                    </a:lnTo>
                    <a:lnTo>
                      <a:pt x="1266" y="1099"/>
                    </a:lnTo>
                    <a:lnTo>
                      <a:pt x="1385" y="992"/>
                    </a:lnTo>
                    <a:lnTo>
                      <a:pt x="1409" y="1183"/>
                    </a:lnTo>
                    <a:lnTo>
                      <a:pt x="1445" y="1374"/>
                    </a:lnTo>
                    <a:lnTo>
                      <a:pt x="1469" y="1457"/>
                    </a:lnTo>
                    <a:lnTo>
                      <a:pt x="1505" y="1529"/>
                    </a:lnTo>
                    <a:lnTo>
                      <a:pt x="1541" y="1613"/>
                    </a:lnTo>
                    <a:lnTo>
                      <a:pt x="1588" y="1684"/>
                    </a:lnTo>
                    <a:lnTo>
                      <a:pt x="1648" y="1744"/>
                    </a:lnTo>
                    <a:lnTo>
                      <a:pt x="1720" y="1804"/>
                    </a:lnTo>
                    <a:lnTo>
                      <a:pt x="1791" y="1863"/>
                    </a:lnTo>
                    <a:lnTo>
                      <a:pt x="1887" y="1911"/>
                    </a:lnTo>
                    <a:lnTo>
                      <a:pt x="1994" y="1947"/>
                    </a:lnTo>
                    <a:lnTo>
                      <a:pt x="2114" y="1983"/>
                    </a:lnTo>
                    <a:lnTo>
                      <a:pt x="2257" y="2007"/>
                    </a:lnTo>
                    <a:lnTo>
                      <a:pt x="2412" y="2030"/>
                    </a:lnTo>
                    <a:lnTo>
                      <a:pt x="2555" y="514"/>
                    </a:lnTo>
                    <a:lnTo>
                      <a:pt x="2436" y="383"/>
                    </a:lnTo>
                    <a:lnTo>
                      <a:pt x="2305" y="275"/>
                    </a:lnTo>
                    <a:lnTo>
                      <a:pt x="2161" y="180"/>
                    </a:lnTo>
                    <a:lnTo>
                      <a:pt x="2006" y="108"/>
                    </a:lnTo>
                    <a:lnTo>
                      <a:pt x="1839" y="48"/>
                    </a:lnTo>
                    <a:lnTo>
                      <a:pt x="1684" y="13"/>
                    </a:lnTo>
                    <a:lnTo>
                      <a:pt x="1517"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7"/>
              <p:cNvSpPr/>
              <p:nvPr/>
            </p:nvSpPr>
            <p:spPr>
              <a:xfrm>
                <a:off x="8512293" y="1519216"/>
                <a:ext cx="140030" cy="111268"/>
              </a:xfrm>
              <a:custGeom>
                <a:avLst/>
                <a:gdLst/>
                <a:ahLst/>
                <a:cxnLst/>
                <a:rect l="l" t="t" r="r" b="b"/>
                <a:pathLst>
                  <a:path w="2556" h="2031" fill="none" extrusionOk="0">
                    <a:moveTo>
                      <a:pt x="2555" y="514"/>
                    </a:moveTo>
                    <a:lnTo>
                      <a:pt x="2555" y="514"/>
                    </a:lnTo>
                    <a:lnTo>
                      <a:pt x="2436" y="383"/>
                    </a:lnTo>
                    <a:lnTo>
                      <a:pt x="2305" y="275"/>
                    </a:lnTo>
                    <a:lnTo>
                      <a:pt x="2161" y="180"/>
                    </a:lnTo>
                    <a:lnTo>
                      <a:pt x="2006" y="108"/>
                    </a:lnTo>
                    <a:lnTo>
                      <a:pt x="1839" y="48"/>
                    </a:lnTo>
                    <a:lnTo>
                      <a:pt x="1684" y="13"/>
                    </a:lnTo>
                    <a:lnTo>
                      <a:pt x="1517" y="1"/>
                    </a:lnTo>
                    <a:lnTo>
                      <a:pt x="1433" y="13"/>
                    </a:lnTo>
                    <a:lnTo>
                      <a:pt x="1349" y="25"/>
                    </a:lnTo>
                    <a:lnTo>
                      <a:pt x="1349" y="25"/>
                    </a:lnTo>
                    <a:lnTo>
                      <a:pt x="1194" y="60"/>
                    </a:lnTo>
                    <a:lnTo>
                      <a:pt x="1039" y="120"/>
                    </a:lnTo>
                    <a:lnTo>
                      <a:pt x="896" y="192"/>
                    </a:lnTo>
                    <a:lnTo>
                      <a:pt x="764" y="275"/>
                    </a:lnTo>
                    <a:lnTo>
                      <a:pt x="490" y="454"/>
                    </a:lnTo>
                    <a:lnTo>
                      <a:pt x="215" y="633"/>
                    </a:lnTo>
                    <a:lnTo>
                      <a:pt x="215" y="633"/>
                    </a:lnTo>
                    <a:lnTo>
                      <a:pt x="120" y="717"/>
                    </a:lnTo>
                    <a:lnTo>
                      <a:pt x="24" y="813"/>
                    </a:lnTo>
                    <a:lnTo>
                      <a:pt x="24" y="813"/>
                    </a:lnTo>
                    <a:lnTo>
                      <a:pt x="0" y="860"/>
                    </a:lnTo>
                    <a:lnTo>
                      <a:pt x="0" y="908"/>
                    </a:lnTo>
                    <a:lnTo>
                      <a:pt x="12" y="956"/>
                    </a:lnTo>
                    <a:lnTo>
                      <a:pt x="36" y="1004"/>
                    </a:lnTo>
                    <a:lnTo>
                      <a:pt x="60" y="1039"/>
                    </a:lnTo>
                    <a:lnTo>
                      <a:pt x="108" y="1087"/>
                    </a:lnTo>
                    <a:lnTo>
                      <a:pt x="191" y="1147"/>
                    </a:lnTo>
                    <a:lnTo>
                      <a:pt x="191" y="1147"/>
                    </a:lnTo>
                    <a:lnTo>
                      <a:pt x="335" y="1219"/>
                    </a:lnTo>
                    <a:lnTo>
                      <a:pt x="490" y="1254"/>
                    </a:lnTo>
                    <a:lnTo>
                      <a:pt x="657" y="1266"/>
                    </a:lnTo>
                    <a:lnTo>
                      <a:pt x="812" y="1266"/>
                    </a:lnTo>
                    <a:lnTo>
                      <a:pt x="967" y="1230"/>
                    </a:lnTo>
                    <a:lnTo>
                      <a:pt x="1123" y="1171"/>
                    </a:lnTo>
                    <a:lnTo>
                      <a:pt x="1266" y="1099"/>
                    </a:lnTo>
                    <a:lnTo>
                      <a:pt x="1385" y="992"/>
                    </a:lnTo>
                    <a:lnTo>
                      <a:pt x="1385" y="992"/>
                    </a:lnTo>
                    <a:lnTo>
                      <a:pt x="1409" y="1183"/>
                    </a:lnTo>
                    <a:lnTo>
                      <a:pt x="1445" y="1374"/>
                    </a:lnTo>
                    <a:lnTo>
                      <a:pt x="1469" y="1457"/>
                    </a:lnTo>
                    <a:lnTo>
                      <a:pt x="1505" y="1529"/>
                    </a:lnTo>
                    <a:lnTo>
                      <a:pt x="1541" y="1613"/>
                    </a:lnTo>
                    <a:lnTo>
                      <a:pt x="1588" y="1684"/>
                    </a:lnTo>
                    <a:lnTo>
                      <a:pt x="1648" y="1744"/>
                    </a:lnTo>
                    <a:lnTo>
                      <a:pt x="1720" y="1804"/>
                    </a:lnTo>
                    <a:lnTo>
                      <a:pt x="1791" y="1863"/>
                    </a:lnTo>
                    <a:lnTo>
                      <a:pt x="1887" y="1911"/>
                    </a:lnTo>
                    <a:lnTo>
                      <a:pt x="1994" y="1947"/>
                    </a:lnTo>
                    <a:lnTo>
                      <a:pt x="2114" y="1983"/>
                    </a:lnTo>
                    <a:lnTo>
                      <a:pt x="2257" y="2007"/>
                    </a:lnTo>
                    <a:lnTo>
                      <a:pt x="2412" y="203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7"/>
              <p:cNvSpPr/>
              <p:nvPr/>
            </p:nvSpPr>
            <p:spPr>
              <a:xfrm>
                <a:off x="8511635" y="1518558"/>
                <a:ext cx="141345" cy="112583"/>
              </a:xfrm>
              <a:custGeom>
                <a:avLst/>
                <a:gdLst/>
                <a:ahLst/>
                <a:cxnLst/>
                <a:rect l="l" t="t" r="r" b="b"/>
                <a:pathLst>
                  <a:path w="2580" h="2055" extrusionOk="0">
                    <a:moveTo>
                      <a:pt x="1505" y="1"/>
                    </a:moveTo>
                    <a:lnTo>
                      <a:pt x="1385" y="13"/>
                    </a:lnTo>
                    <a:lnTo>
                      <a:pt x="1266" y="37"/>
                    </a:lnTo>
                    <a:lnTo>
                      <a:pt x="1158" y="72"/>
                    </a:lnTo>
                    <a:lnTo>
                      <a:pt x="1039" y="120"/>
                    </a:lnTo>
                    <a:lnTo>
                      <a:pt x="932" y="168"/>
                    </a:lnTo>
                    <a:lnTo>
                      <a:pt x="824" y="228"/>
                    </a:lnTo>
                    <a:lnTo>
                      <a:pt x="597" y="383"/>
                    </a:lnTo>
                    <a:lnTo>
                      <a:pt x="370" y="526"/>
                    </a:lnTo>
                    <a:lnTo>
                      <a:pt x="203" y="645"/>
                    </a:lnTo>
                    <a:lnTo>
                      <a:pt x="132" y="705"/>
                    </a:lnTo>
                    <a:lnTo>
                      <a:pt x="60" y="777"/>
                    </a:lnTo>
                    <a:lnTo>
                      <a:pt x="24" y="813"/>
                    </a:lnTo>
                    <a:lnTo>
                      <a:pt x="12" y="848"/>
                    </a:lnTo>
                    <a:lnTo>
                      <a:pt x="0" y="896"/>
                    </a:lnTo>
                    <a:lnTo>
                      <a:pt x="0" y="932"/>
                    </a:lnTo>
                    <a:lnTo>
                      <a:pt x="12" y="968"/>
                    </a:lnTo>
                    <a:lnTo>
                      <a:pt x="24" y="1004"/>
                    </a:lnTo>
                    <a:lnTo>
                      <a:pt x="72" y="1087"/>
                    </a:lnTo>
                    <a:lnTo>
                      <a:pt x="156" y="1159"/>
                    </a:lnTo>
                    <a:lnTo>
                      <a:pt x="263" y="1207"/>
                    </a:lnTo>
                    <a:lnTo>
                      <a:pt x="359" y="1254"/>
                    </a:lnTo>
                    <a:lnTo>
                      <a:pt x="466" y="1278"/>
                    </a:lnTo>
                    <a:lnTo>
                      <a:pt x="597" y="1302"/>
                    </a:lnTo>
                    <a:lnTo>
                      <a:pt x="729" y="1302"/>
                    </a:lnTo>
                    <a:lnTo>
                      <a:pt x="848" y="1290"/>
                    </a:lnTo>
                    <a:lnTo>
                      <a:pt x="979" y="1266"/>
                    </a:lnTo>
                    <a:lnTo>
                      <a:pt x="1099" y="1219"/>
                    </a:lnTo>
                    <a:lnTo>
                      <a:pt x="1206" y="1171"/>
                    </a:lnTo>
                    <a:lnTo>
                      <a:pt x="1314" y="1099"/>
                    </a:lnTo>
                    <a:lnTo>
                      <a:pt x="1388" y="1034"/>
                    </a:lnTo>
                    <a:lnTo>
                      <a:pt x="1388" y="1034"/>
                    </a:lnTo>
                    <a:lnTo>
                      <a:pt x="1397" y="1147"/>
                    </a:lnTo>
                    <a:lnTo>
                      <a:pt x="1421" y="1302"/>
                    </a:lnTo>
                    <a:lnTo>
                      <a:pt x="1457" y="1434"/>
                    </a:lnTo>
                    <a:lnTo>
                      <a:pt x="1505" y="1577"/>
                    </a:lnTo>
                    <a:lnTo>
                      <a:pt x="1541" y="1636"/>
                    </a:lnTo>
                    <a:lnTo>
                      <a:pt x="1588" y="1696"/>
                    </a:lnTo>
                    <a:lnTo>
                      <a:pt x="1636" y="1756"/>
                    </a:lnTo>
                    <a:lnTo>
                      <a:pt x="1684" y="1804"/>
                    </a:lnTo>
                    <a:lnTo>
                      <a:pt x="1803" y="1887"/>
                    </a:lnTo>
                    <a:lnTo>
                      <a:pt x="1935" y="1959"/>
                    </a:lnTo>
                    <a:lnTo>
                      <a:pt x="2054" y="1995"/>
                    </a:lnTo>
                    <a:lnTo>
                      <a:pt x="2173" y="2019"/>
                    </a:lnTo>
                    <a:lnTo>
                      <a:pt x="2305" y="2042"/>
                    </a:lnTo>
                    <a:lnTo>
                      <a:pt x="2424" y="2054"/>
                    </a:lnTo>
                    <a:lnTo>
                      <a:pt x="2436" y="2054"/>
                    </a:lnTo>
                    <a:lnTo>
                      <a:pt x="2436" y="2042"/>
                    </a:lnTo>
                    <a:lnTo>
                      <a:pt x="2436" y="2030"/>
                    </a:lnTo>
                    <a:lnTo>
                      <a:pt x="2424" y="2019"/>
                    </a:lnTo>
                    <a:lnTo>
                      <a:pt x="2197" y="1995"/>
                    </a:lnTo>
                    <a:lnTo>
                      <a:pt x="2090" y="1971"/>
                    </a:lnTo>
                    <a:lnTo>
                      <a:pt x="1970" y="1935"/>
                    </a:lnTo>
                    <a:lnTo>
                      <a:pt x="1875" y="1887"/>
                    </a:lnTo>
                    <a:lnTo>
                      <a:pt x="1779" y="1828"/>
                    </a:lnTo>
                    <a:lnTo>
                      <a:pt x="1684" y="1756"/>
                    </a:lnTo>
                    <a:lnTo>
                      <a:pt x="1612" y="1672"/>
                    </a:lnTo>
                    <a:lnTo>
                      <a:pt x="1564" y="1601"/>
                    </a:lnTo>
                    <a:lnTo>
                      <a:pt x="1517" y="1517"/>
                    </a:lnTo>
                    <a:lnTo>
                      <a:pt x="1493" y="1445"/>
                    </a:lnTo>
                    <a:lnTo>
                      <a:pt x="1469" y="1350"/>
                    </a:lnTo>
                    <a:lnTo>
                      <a:pt x="1433" y="1183"/>
                    </a:lnTo>
                    <a:lnTo>
                      <a:pt x="1421" y="1004"/>
                    </a:lnTo>
                    <a:lnTo>
                      <a:pt x="1409" y="992"/>
                    </a:lnTo>
                    <a:lnTo>
                      <a:pt x="1385" y="992"/>
                    </a:lnTo>
                    <a:lnTo>
                      <a:pt x="1302" y="1063"/>
                    </a:lnTo>
                    <a:lnTo>
                      <a:pt x="1218" y="1123"/>
                    </a:lnTo>
                    <a:lnTo>
                      <a:pt x="1123" y="1171"/>
                    </a:lnTo>
                    <a:lnTo>
                      <a:pt x="1015" y="1207"/>
                    </a:lnTo>
                    <a:lnTo>
                      <a:pt x="920" y="1242"/>
                    </a:lnTo>
                    <a:lnTo>
                      <a:pt x="812" y="1254"/>
                    </a:lnTo>
                    <a:lnTo>
                      <a:pt x="705" y="1266"/>
                    </a:lnTo>
                    <a:lnTo>
                      <a:pt x="597" y="1266"/>
                    </a:lnTo>
                    <a:lnTo>
                      <a:pt x="490" y="1242"/>
                    </a:lnTo>
                    <a:lnTo>
                      <a:pt x="382" y="1219"/>
                    </a:lnTo>
                    <a:lnTo>
                      <a:pt x="275" y="1183"/>
                    </a:lnTo>
                    <a:lnTo>
                      <a:pt x="179" y="1123"/>
                    </a:lnTo>
                    <a:lnTo>
                      <a:pt x="132" y="1087"/>
                    </a:lnTo>
                    <a:lnTo>
                      <a:pt x="96" y="1051"/>
                    </a:lnTo>
                    <a:lnTo>
                      <a:pt x="60" y="1004"/>
                    </a:lnTo>
                    <a:lnTo>
                      <a:pt x="36" y="944"/>
                    </a:lnTo>
                    <a:lnTo>
                      <a:pt x="36" y="896"/>
                    </a:lnTo>
                    <a:lnTo>
                      <a:pt x="48" y="848"/>
                    </a:lnTo>
                    <a:lnTo>
                      <a:pt x="84" y="801"/>
                    </a:lnTo>
                    <a:lnTo>
                      <a:pt x="120" y="765"/>
                    </a:lnTo>
                    <a:lnTo>
                      <a:pt x="191" y="705"/>
                    </a:lnTo>
                    <a:lnTo>
                      <a:pt x="263" y="645"/>
                    </a:lnTo>
                    <a:lnTo>
                      <a:pt x="418" y="538"/>
                    </a:lnTo>
                    <a:lnTo>
                      <a:pt x="609" y="407"/>
                    </a:lnTo>
                    <a:lnTo>
                      <a:pt x="800" y="287"/>
                    </a:lnTo>
                    <a:lnTo>
                      <a:pt x="1003" y="180"/>
                    </a:lnTo>
                    <a:lnTo>
                      <a:pt x="1111" y="132"/>
                    </a:lnTo>
                    <a:lnTo>
                      <a:pt x="1218" y="84"/>
                    </a:lnTo>
                    <a:lnTo>
                      <a:pt x="1326" y="60"/>
                    </a:lnTo>
                    <a:lnTo>
                      <a:pt x="1445" y="37"/>
                    </a:lnTo>
                    <a:lnTo>
                      <a:pt x="1672" y="37"/>
                    </a:lnTo>
                    <a:lnTo>
                      <a:pt x="1803" y="60"/>
                    </a:lnTo>
                    <a:lnTo>
                      <a:pt x="1923" y="96"/>
                    </a:lnTo>
                    <a:lnTo>
                      <a:pt x="2042" y="144"/>
                    </a:lnTo>
                    <a:lnTo>
                      <a:pt x="2161" y="204"/>
                    </a:lnTo>
                    <a:lnTo>
                      <a:pt x="2269" y="275"/>
                    </a:lnTo>
                    <a:lnTo>
                      <a:pt x="2364" y="359"/>
                    </a:lnTo>
                    <a:lnTo>
                      <a:pt x="2460" y="443"/>
                    </a:lnTo>
                    <a:lnTo>
                      <a:pt x="2555" y="538"/>
                    </a:lnTo>
                    <a:lnTo>
                      <a:pt x="2579" y="538"/>
                    </a:lnTo>
                    <a:lnTo>
                      <a:pt x="2579" y="526"/>
                    </a:lnTo>
                    <a:lnTo>
                      <a:pt x="2579" y="502"/>
                    </a:lnTo>
                    <a:lnTo>
                      <a:pt x="2496" y="419"/>
                    </a:lnTo>
                    <a:lnTo>
                      <a:pt x="2400" y="335"/>
                    </a:lnTo>
                    <a:lnTo>
                      <a:pt x="2305" y="263"/>
                    </a:lnTo>
                    <a:lnTo>
                      <a:pt x="2209" y="192"/>
                    </a:lnTo>
                    <a:lnTo>
                      <a:pt x="2102" y="132"/>
                    </a:lnTo>
                    <a:lnTo>
                      <a:pt x="1982" y="84"/>
                    </a:lnTo>
                    <a:lnTo>
                      <a:pt x="1875" y="49"/>
                    </a:lnTo>
                    <a:lnTo>
                      <a:pt x="1755" y="13"/>
                    </a:lnTo>
                    <a:lnTo>
                      <a:pt x="1624"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7"/>
              <p:cNvSpPr/>
              <p:nvPr/>
            </p:nvSpPr>
            <p:spPr>
              <a:xfrm>
                <a:off x="8604496" y="1634374"/>
                <a:ext cx="394507" cy="470987"/>
              </a:xfrm>
              <a:custGeom>
                <a:avLst/>
                <a:gdLst/>
                <a:ahLst/>
                <a:cxnLst/>
                <a:rect l="l" t="t" r="r" b="b"/>
                <a:pathLst>
                  <a:path w="7201" h="8597" extrusionOk="0">
                    <a:moveTo>
                      <a:pt x="2138" y="0"/>
                    </a:moveTo>
                    <a:lnTo>
                      <a:pt x="1" y="1134"/>
                    </a:lnTo>
                    <a:lnTo>
                      <a:pt x="2568" y="7295"/>
                    </a:lnTo>
                    <a:lnTo>
                      <a:pt x="2651" y="7462"/>
                    </a:lnTo>
                    <a:lnTo>
                      <a:pt x="2747" y="7617"/>
                    </a:lnTo>
                    <a:lnTo>
                      <a:pt x="2854" y="7773"/>
                    </a:lnTo>
                    <a:lnTo>
                      <a:pt x="2974" y="7904"/>
                    </a:lnTo>
                    <a:lnTo>
                      <a:pt x="3117" y="8035"/>
                    </a:lnTo>
                    <a:lnTo>
                      <a:pt x="3248" y="8155"/>
                    </a:lnTo>
                    <a:lnTo>
                      <a:pt x="3404" y="8262"/>
                    </a:lnTo>
                    <a:lnTo>
                      <a:pt x="3571" y="8346"/>
                    </a:lnTo>
                    <a:lnTo>
                      <a:pt x="3774" y="8441"/>
                    </a:lnTo>
                    <a:lnTo>
                      <a:pt x="3977" y="8513"/>
                    </a:lnTo>
                    <a:lnTo>
                      <a:pt x="4192" y="8561"/>
                    </a:lnTo>
                    <a:lnTo>
                      <a:pt x="4395" y="8585"/>
                    </a:lnTo>
                    <a:lnTo>
                      <a:pt x="4609" y="8597"/>
                    </a:lnTo>
                    <a:lnTo>
                      <a:pt x="4824" y="8585"/>
                    </a:lnTo>
                    <a:lnTo>
                      <a:pt x="5027" y="8549"/>
                    </a:lnTo>
                    <a:lnTo>
                      <a:pt x="5230" y="8501"/>
                    </a:lnTo>
                    <a:lnTo>
                      <a:pt x="5433" y="8429"/>
                    </a:lnTo>
                    <a:lnTo>
                      <a:pt x="5624" y="8346"/>
                    </a:lnTo>
                    <a:lnTo>
                      <a:pt x="5803" y="8238"/>
                    </a:lnTo>
                    <a:lnTo>
                      <a:pt x="5971" y="8119"/>
                    </a:lnTo>
                    <a:lnTo>
                      <a:pt x="6138" y="7976"/>
                    </a:lnTo>
                    <a:lnTo>
                      <a:pt x="6281" y="7809"/>
                    </a:lnTo>
                    <a:lnTo>
                      <a:pt x="6412" y="7641"/>
                    </a:lnTo>
                    <a:lnTo>
                      <a:pt x="6532" y="7450"/>
                    </a:lnTo>
                    <a:lnTo>
                      <a:pt x="7200" y="5827"/>
                    </a:lnTo>
                    <a:lnTo>
                      <a:pt x="5326" y="4836"/>
                    </a:lnTo>
                    <a:lnTo>
                      <a:pt x="2138"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7"/>
              <p:cNvSpPr/>
              <p:nvPr/>
            </p:nvSpPr>
            <p:spPr>
              <a:xfrm>
                <a:off x="8730118" y="1651358"/>
                <a:ext cx="179257" cy="278034"/>
              </a:xfrm>
              <a:custGeom>
                <a:avLst/>
                <a:gdLst/>
                <a:ahLst/>
                <a:cxnLst/>
                <a:rect l="l" t="t" r="r" b="b"/>
                <a:pathLst>
                  <a:path w="3272" h="5075" extrusionOk="0">
                    <a:moveTo>
                      <a:pt x="12" y="0"/>
                    </a:moveTo>
                    <a:lnTo>
                      <a:pt x="0" y="12"/>
                    </a:lnTo>
                    <a:lnTo>
                      <a:pt x="12" y="24"/>
                    </a:lnTo>
                    <a:lnTo>
                      <a:pt x="717" y="1111"/>
                    </a:lnTo>
                    <a:lnTo>
                      <a:pt x="1552" y="2376"/>
                    </a:lnTo>
                    <a:lnTo>
                      <a:pt x="2352" y="3618"/>
                    </a:lnTo>
                    <a:lnTo>
                      <a:pt x="2663" y="4096"/>
                    </a:lnTo>
                    <a:lnTo>
                      <a:pt x="2973" y="4573"/>
                    </a:lnTo>
                    <a:lnTo>
                      <a:pt x="3152" y="4896"/>
                    </a:lnTo>
                    <a:lnTo>
                      <a:pt x="3212" y="4991"/>
                    </a:lnTo>
                    <a:lnTo>
                      <a:pt x="3224" y="5027"/>
                    </a:lnTo>
                    <a:lnTo>
                      <a:pt x="3236" y="5051"/>
                    </a:lnTo>
                    <a:lnTo>
                      <a:pt x="3236" y="5063"/>
                    </a:lnTo>
                    <a:lnTo>
                      <a:pt x="3236" y="5075"/>
                    </a:lnTo>
                    <a:lnTo>
                      <a:pt x="3272" y="5075"/>
                    </a:lnTo>
                    <a:lnTo>
                      <a:pt x="3272" y="5063"/>
                    </a:lnTo>
                    <a:lnTo>
                      <a:pt x="3272" y="5039"/>
                    </a:lnTo>
                    <a:lnTo>
                      <a:pt x="3248" y="4979"/>
                    </a:lnTo>
                    <a:lnTo>
                      <a:pt x="3176" y="4860"/>
                    </a:lnTo>
                    <a:lnTo>
                      <a:pt x="3104" y="4740"/>
                    </a:lnTo>
                    <a:lnTo>
                      <a:pt x="2830" y="4287"/>
                    </a:lnTo>
                    <a:lnTo>
                      <a:pt x="2543" y="3845"/>
                    </a:lnTo>
                    <a:lnTo>
                      <a:pt x="1731" y="2603"/>
                    </a:lnTo>
                    <a:lnTo>
                      <a:pt x="872" y="1290"/>
                    </a:lnTo>
                    <a:lnTo>
                      <a:pt x="120" y="132"/>
                    </a:lnTo>
                    <a:lnTo>
                      <a:pt x="36" y="12"/>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7"/>
              <p:cNvSpPr/>
              <p:nvPr/>
            </p:nvSpPr>
            <p:spPr>
              <a:xfrm>
                <a:off x="8950518" y="3618252"/>
                <a:ext cx="501118" cy="256449"/>
              </a:xfrm>
              <a:custGeom>
                <a:avLst/>
                <a:gdLst/>
                <a:ahLst/>
                <a:cxnLst/>
                <a:rect l="l" t="t" r="r" b="b"/>
                <a:pathLst>
                  <a:path w="9147" h="4681" extrusionOk="0">
                    <a:moveTo>
                      <a:pt x="8836" y="1"/>
                    </a:moveTo>
                    <a:lnTo>
                      <a:pt x="2759" y="48"/>
                    </a:lnTo>
                    <a:lnTo>
                      <a:pt x="2878" y="1983"/>
                    </a:lnTo>
                    <a:lnTo>
                      <a:pt x="2639" y="2018"/>
                    </a:lnTo>
                    <a:lnTo>
                      <a:pt x="2401" y="2066"/>
                    </a:lnTo>
                    <a:lnTo>
                      <a:pt x="2186" y="2126"/>
                    </a:lnTo>
                    <a:lnTo>
                      <a:pt x="1983" y="2198"/>
                    </a:lnTo>
                    <a:lnTo>
                      <a:pt x="1792" y="2269"/>
                    </a:lnTo>
                    <a:lnTo>
                      <a:pt x="1613" y="2353"/>
                    </a:lnTo>
                    <a:lnTo>
                      <a:pt x="1446" y="2436"/>
                    </a:lnTo>
                    <a:lnTo>
                      <a:pt x="1290" y="2544"/>
                    </a:lnTo>
                    <a:lnTo>
                      <a:pt x="1159" y="2639"/>
                    </a:lnTo>
                    <a:lnTo>
                      <a:pt x="1016" y="2747"/>
                    </a:lnTo>
                    <a:lnTo>
                      <a:pt x="896" y="2854"/>
                    </a:lnTo>
                    <a:lnTo>
                      <a:pt x="789" y="2974"/>
                    </a:lnTo>
                    <a:lnTo>
                      <a:pt x="681" y="3093"/>
                    </a:lnTo>
                    <a:lnTo>
                      <a:pt x="598" y="3200"/>
                    </a:lnTo>
                    <a:lnTo>
                      <a:pt x="431" y="3439"/>
                    </a:lnTo>
                    <a:lnTo>
                      <a:pt x="299" y="3678"/>
                    </a:lnTo>
                    <a:lnTo>
                      <a:pt x="204" y="3893"/>
                    </a:lnTo>
                    <a:lnTo>
                      <a:pt x="120" y="4096"/>
                    </a:lnTo>
                    <a:lnTo>
                      <a:pt x="72" y="4287"/>
                    </a:lnTo>
                    <a:lnTo>
                      <a:pt x="37" y="4442"/>
                    </a:lnTo>
                    <a:lnTo>
                      <a:pt x="13" y="4550"/>
                    </a:lnTo>
                    <a:lnTo>
                      <a:pt x="1" y="4657"/>
                    </a:lnTo>
                    <a:lnTo>
                      <a:pt x="9147" y="4681"/>
                    </a:lnTo>
                    <a:lnTo>
                      <a:pt x="9147" y="4681"/>
                    </a:lnTo>
                    <a:lnTo>
                      <a:pt x="88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a:off x="9031655" y="3730781"/>
                <a:ext cx="71330" cy="39938"/>
              </a:xfrm>
              <a:custGeom>
                <a:avLst/>
                <a:gdLst/>
                <a:ahLst/>
                <a:cxnLst/>
                <a:rect l="l" t="t" r="r" b="b"/>
                <a:pathLst>
                  <a:path w="1302" h="729" extrusionOk="0">
                    <a:moveTo>
                      <a:pt x="12" y="0"/>
                    </a:moveTo>
                    <a:lnTo>
                      <a:pt x="0" y="12"/>
                    </a:lnTo>
                    <a:lnTo>
                      <a:pt x="0" y="24"/>
                    </a:lnTo>
                    <a:lnTo>
                      <a:pt x="0" y="36"/>
                    </a:lnTo>
                    <a:lnTo>
                      <a:pt x="335" y="191"/>
                    </a:lnTo>
                    <a:lnTo>
                      <a:pt x="657" y="358"/>
                    </a:lnTo>
                    <a:lnTo>
                      <a:pt x="967" y="538"/>
                    </a:lnTo>
                    <a:lnTo>
                      <a:pt x="1278" y="729"/>
                    </a:lnTo>
                    <a:lnTo>
                      <a:pt x="1290" y="729"/>
                    </a:lnTo>
                    <a:lnTo>
                      <a:pt x="1302" y="717"/>
                    </a:lnTo>
                    <a:lnTo>
                      <a:pt x="1302" y="705"/>
                    </a:lnTo>
                    <a:lnTo>
                      <a:pt x="1302" y="693"/>
                    </a:lnTo>
                    <a:lnTo>
                      <a:pt x="991" y="502"/>
                    </a:lnTo>
                    <a:lnTo>
                      <a:pt x="669" y="323"/>
                    </a:lnTo>
                    <a:lnTo>
                      <a:pt x="347" y="155"/>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p:cNvSpPr/>
              <p:nvPr/>
            </p:nvSpPr>
            <p:spPr>
              <a:xfrm>
                <a:off x="9064362" y="3720317"/>
                <a:ext cx="64153" cy="41253"/>
              </a:xfrm>
              <a:custGeom>
                <a:avLst/>
                <a:gdLst/>
                <a:ahLst/>
                <a:cxnLst/>
                <a:rect l="l" t="t" r="r" b="b"/>
                <a:pathLst>
                  <a:path w="1171" h="753" extrusionOk="0">
                    <a:moveTo>
                      <a:pt x="12" y="0"/>
                    </a:moveTo>
                    <a:lnTo>
                      <a:pt x="0" y="12"/>
                    </a:lnTo>
                    <a:lnTo>
                      <a:pt x="0" y="24"/>
                    </a:lnTo>
                    <a:lnTo>
                      <a:pt x="0" y="36"/>
                    </a:lnTo>
                    <a:lnTo>
                      <a:pt x="1147" y="752"/>
                    </a:lnTo>
                    <a:lnTo>
                      <a:pt x="1158" y="752"/>
                    </a:lnTo>
                    <a:lnTo>
                      <a:pt x="1170" y="740"/>
                    </a:lnTo>
                    <a:lnTo>
                      <a:pt x="1170" y="729"/>
                    </a:lnTo>
                    <a:lnTo>
                      <a:pt x="1158" y="717"/>
                    </a:lnTo>
                    <a:lnTo>
                      <a:pt x="24" y="12"/>
                    </a:lnTo>
                    <a:lnTo>
                      <a:pt x="1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7"/>
              <p:cNvSpPr/>
              <p:nvPr/>
            </p:nvSpPr>
            <p:spPr>
              <a:xfrm>
                <a:off x="9081345" y="3688925"/>
                <a:ext cx="362458" cy="3945"/>
              </a:xfrm>
              <a:custGeom>
                <a:avLst/>
                <a:gdLst/>
                <a:ahLst/>
                <a:cxnLst/>
                <a:rect l="l" t="t" r="r" b="b"/>
                <a:pathLst>
                  <a:path w="6616" h="72" extrusionOk="0">
                    <a:moveTo>
                      <a:pt x="156" y="0"/>
                    </a:moveTo>
                    <a:lnTo>
                      <a:pt x="25" y="12"/>
                    </a:lnTo>
                    <a:lnTo>
                      <a:pt x="1" y="12"/>
                    </a:lnTo>
                    <a:lnTo>
                      <a:pt x="1" y="24"/>
                    </a:lnTo>
                    <a:lnTo>
                      <a:pt x="1" y="36"/>
                    </a:lnTo>
                    <a:lnTo>
                      <a:pt x="13" y="48"/>
                    </a:lnTo>
                    <a:lnTo>
                      <a:pt x="2245" y="48"/>
                    </a:lnTo>
                    <a:lnTo>
                      <a:pt x="4144" y="60"/>
                    </a:lnTo>
                    <a:lnTo>
                      <a:pt x="6329" y="60"/>
                    </a:lnTo>
                    <a:lnTo>
                      <a:pt x="6460" y="72"/>
                    </a:lnTo>
                    <a:lnTo>
                      <a:pt x="6591" y="60"/>
                    </a:lnTo>
                    <a:lnTo>
                      <a:pt x="6615" y="60"/>
                    </a:lnTo>
                    <a:lnTo>
                      <a:pt x="6615" y="48"/>
                    </a:lnTo>
                    <a:lnTo>
                      <a:pt x="6615" y="36"/>
                    </a:lnTo>
                    <a:lnTo>
                      <a:pt x="6603" y="24"/>
                    </a:lnTo>
                    <a:lnTo>
                      <a:pt x="4371" y="24"/>
                    </a:lnTo>
                    <a:lnTo>
                      <a:pt x="2472" y="12"/>
                    </a:lnTo>
                    <a:lnTo>
                      <a:pt x="287" y="12"/>
                    </a:lnTo>
                    <a:lnTo>
                      <a:pt x="1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7"/>
              <p:cNvSpPr/>
              <p:nvPr/>
            </p:nvSpPr>
            <p:spPr>
              <a:xfrm>
                <a:off x="8840620" y="1374035"/>
                <a:ext cx="959669" cy="826815"/>
              </a:xfrm>
              <a:custGeom>
                <a:avLst/>
                <a:gdLst/>
                <a:ahLst/>
                <a:cxnLst/>
                <a:rect l="l" t="t" r="r" b="b"/>
                <a:pathLst>
                  <a:path w="17517" h="15092" extrusionOk="0">
                    <a:moveTo>
                      <a:pt x="9266" y="0"/>
                    </a:moveTo>
                    <a:lnTo>
                      <a:pt x="7786" y="358"/>
                    </a:lnTo>
                    <a:lnTo>
                      <a:pt x="6341" y="705"/>
                    </a:lnTo>
                    <a:lnTo>
                      <a:pt x="6329" y="1290"/>
                    </a:lnTo>
                    <a:lnTo>
                      <a:pt x="5863" y="1349"/>
                    </a:lnTo>
                    <a:lnTo>
                      <a:pt x="5398" y="1421"/>
                    </a:lnTo>
                    <a:lnTo>
                      <a:pt x="4872" y="1505"/>
                    </a:lnTo>
                    <a:lnTo>
                      <a:pt x="4693" y="1540"/>
                    </a:lnTo>
                    <a:lnTo>
                      <a:pt x="4514" y="1576"/>
                    </a:lnTo>
                    <a:lnTo>
                      <a:pt x="4323" y="1636"/>
                    </a:lnTo>
                    <a:lnTo>
                      <a:pt x="4120" y="1696"/>
                    </a:lnTo>
                    <a:lnTo>
                      <a:pt x="3965" y="1755"/>
                    </a:lnTo>
                    <a:lnTo>
                      <a:pt x="3774" y="1839"/>
                    </a:lnTo>
                    <a:lnTo>
                      <a:pt x="3583" y="1934"/>
                    </a:lnTo>
                    <a:lnTo>
                      <a:pt x="3392" y="2042"/>
                    </a:lnTo>
                    <a:lnTo>
                      <a:pt x="3213" y="2161"/>
                    </a:lnTo>
                    <a:lnTo>
                      <a:pt x="3034" y="2304"/>
                    </a:lnTo>
                    <a:lnTo>
                      <a:pt x="2866" y="2460"/>
                    </a:lnTo>
                    <a:lnTo>
                      <a:pt x="2711" y="2639"/>
                    </a:lnTo>
                    <a:lnTo>
                      <a:pt x="2556" y="2830"/>
                    </a:lnTo>
                    <a:lnTo>
                      <a:pt x="2449" y="2997"/>
                    </a:lnTo>
                    <a:lnTo>
                      <a:pt x="2305" y="3248"/>
                    </a:lnTo>
                    <a:lnTo>
                      <a:pt x="1947" y="3928"/>
                    </a:lnTo>
                    <a:lnTo>
                      <a:pt x="1529" y="4776"/>
                    </a:lnTo>
                    <a:lnTo>
                      <a:pt x="1087" y="5695"/>
                    </a:lnTo>
                    <a:lnTo>
                      <a:pt x="323" y="7319"/>
                    </a:lnTo>
                    <a:lnTo>
                      <a:pt x="1" y="8035"/>
                    </a:lnTo>
                    <a:lnTo>
                      <a:pt x="3822" y="8812"/>
                    </a:lnTo>
                    <a:lnTo>
                      <a:pt x="3714" y="13313"/>
                    </a:lnTo>
                    <a:lnTo>
                      <a:pt x="3654" y="13349"/>
                    </a:lnTo>
                    <a:lnTo>
                      <a:pt x="3571" y="13408"/>
                    </a:lnTo>
                    <a:lnTo>
                      <a:pt x="3499" y="13480"/>
                    </a:lnTo>
                    <a:lnTo>
                      <a:pt x="3440" y="13563"/>
                    </a:lnTo>
                    <a:lnTo>
                      <a:pt x="3368" y="13671"/>
                    </a:lnTo>
                    <a:lnTo>
                      <a:pt x="3320" y="13790"/>
                    </a:lnTo>
                    <a:lnTo>
                      <a:pt x="3284" y="13934"/>
                    </a:lnTo>
                    <a:lnTo>
                      <a:pt x="3272" y="14101"/>
                    </a:lnTo>
                    <a:lnTo>
                      <a:pt x="3272" y="14244"/>
                    </a:lnTo>
                    <a:lnTo>
                      <a:pt x="3272" y="14363"/>
                    </a:lnTo>
                    <a:lnTo>
                      <a:pt x="3296" y="14471"/>
                    </a:lnTo>
                    <a:lnTo>
                      <a:pt x="3320" y="14554"/>
                    </a:lnTo>
                    <a:lnTo>
                      <a:pt x="3344" y="14650"/>
                    </a:lnTo>
                    <a:lnTo>
                      <a:pt x="3380" y="14722"/>
                    </a:lnTo>
                    <a:lnTo>
                      <a:pt x="3463" y="14829"/>
                    </a:lnTo>
                    <a:lnTo>
                      <a:pt x="3547" y="14913"/>
                    </a:lnTo>
                    <a:lnTo>
                      <a:pt x="3607" y="14972"/>
                    </a:lnTo>
                    <a:lnTo>
                      <a:pt x="3678" y="15008"/>
                    </a:lnTo>
                    <a:lnTo>
                      <a:pt x="4407" y="15056"/>
                    </a:lnTo>
                    <a:lnTo>
                      <a:pt x="5099" y="15080"/>
                    </a:lnTo>
                    <a:lnTo>
                      <a:pt x="5756" y="15092"/>
                    </a:lnTo>
                    <a:lnTo>
                      <a:pt x="6389" y="15092"/>
                    </a:lnTo>
                    <a:lnTo>
                      <a:pt x="6998" y="15080"/>
                    </a:lnTo>
                    <a:lnTo>
                      <a:pt x="7571" y="15044"/>
                    </a:lnTo>
                    <a:lnTo>
                      <a:pt x="8120" y="14996"/>
                    </a:lnTo>
                    <a:lnTo>
                      <a:pt x="8645" y="14936"/>
                    </a:lnTo>
                    <a:lnTo>
                      <a:pt x="9135" y="14865"/>
                    </a:lnTo>
                    <a:lnTo>
                      <a:pt x="9600" y="14781"/>
                    </a:lnTo>
                    <a:lnTo>
                      <a:pt x="10054" y="14698"/>
                    </a:lnTo>
                    <a:lnTo>
                      <a:pt x="10472" y="14602"/>
                    </a:lnTo>
                    <a:lnTo>
                      <a:pt x="10854" y="14495"/>
                    </a:lnTo>
                    <a:lnTo>
                      <a:pt x="11224" y="14387"/>
                    </a:lnTo>
                    <a:lnTo>
                      <a:pt x="11570" y="14268"/>
                    </a:lnTo>
                    <a:lnTo>
                      <a:pt x="11893" y="14148"/>
                    </a:lnTo>
                    <a:lnTo>
                      <a:pt x="12191" y="14029"/>
                    </a:lnTo>
                    <a:lnTo>
                      <a:pt x="12466" y="13910"/>
                    </a:lnTo>
                    <a:lnTo>
                      <a:pt x="12717" y="13778"/>
                    </a:lnTo>
                    <a:lnTo>
                      <a:pt x="12955" y="13659"/>
                    </a:lnTo>
                    <a:lnTo>
                      <a:pt x="13158" y="13540"/>
                    </a:lnTo>
                    <a:lnTo>
                      <a:pt x="13349" y="13420"/>
                    </a:lnTo>
                    <a:lnTo>
                      <a:pt x="13517" y="13301"/>
                    </a:lnTo>
                    <a:lnTo>
                      <a:pt x="13672" y="13193"/>
                    </a:lnTo>
                    <a:lnTo>
                      <a:pt x="13803" y="13086"/>
                    </a:lnTo>
                    <a:lnTo>
                      <a:pt x="13911" y="12990"/>
                    </a:lnTo>
                    <a:lnTo>
                      <a:pt x="14078" y="12811"/>
                    </a:lnTo>
                    <a:lnTo>
                      <a:pt x="14137" y="12740"/>
                    </a:lnTo>
                    <a:lnTo>
                      <a:pt x="14173" y="12680"/>
                    </a:lnTo>
                    <a:lnTo>
                      <a:pt x="14197" y="12632"/>
                    </a:lnTo>
                    <a:lnTo>
                      <a:pt x="14209" y="12596"/>
                    </a:lnTo>
                    <a:lnTo>
                      <a:pt x="14197" y="12477"/>
                    </a:lnTo>
                    <a:lnTo>
                      <a:pt x="14185" y="12381"/>
                    </a:lnTo>
                    <a:lnTo>
                      <a:pt x="14161" y="12286"/>
                    </a:lnTo>
                    <a:lnTo>
                      <a:pt x="14137" y="12214"/>
                    </a:lnTo>
                    <a:lnTo>
                      <a:pt x="14102" y="12131"/>
                    </a:lnTo>
                    <a:lnTo>
                      <a:pt x="14066" y="12071"/>
                    </a:lnTo>
                    <a:lnTo>
                      <a:pt x="13982" y="11964"/>
                    </a:lnTo>
                    <a:lnTo>
                      <a:pt x="13899" y="11892"/>
                    </a:lnTo>
                    <a:lnTo>
                      <a:pt x="13827" y="11844"/>
                    </a:lnTo>
                    <a:lnTo>
                      <a:pt x="13767" y="11808"/>
                    </a:lnTo>
                    <a:lnTo>
                      <a:pt x="13266" y="7677"/>
                    </a:lnTo>
                    <a:lnTo>
                      <a:pt x="13803" y="8406"/>
                    </a:lnTo>
                    <a:lnTo>
                      <a:pt x="17516" y="5827"/>
                    </a:lnTo>
                    <a:lnTo>
                      <a:pt x="16788" y="4692"/>
                    </a:lnTo>
                    <a:lnTo>
                      <a:pt x="16167" y="3725"/>
                    </a:lnTo>
                    <a:lnTo>
                      <a:pt x="15869" y="3283"/>
                    </a:lnTo>
                    <a:lnTo>
                      <a:pt x="15606" y="2913"/>
                    </a:lnTo>
                    <a:lnTo>
                      <a:pt x="15379" y="2603"/>
                    </a:lnTo>
                    <a:lnTo>
                      <a:pt x="15140" y="2340"/>
                    </a:lnTo>
                    <a:lnTo>
                      <a:pt x="14914" y="2113"/>
                    </a:lnTo>
                    <a:lnTo>
                      <a:pt x="14687" y="1922"/>
                    </a:lnTo>
                    <a:lnTo>
                      <a:pt x="14472" y="1755"/>
                    </a:lnTo>
                    <a:lnTo>
                      <a:pt x="14257" y="1624"/>
                    </a:lnTo>
                    <a:lnTo>
                      <a:pt x="14054" y="1528"/>
                    </a:lnTo>
                    <a:lnTo>
                      <a:pt x="13863" y="1445"/>
                    </a:lnTo>
                    <a:lnTo>
                      <a:pt x="13684" y="1385"/>
                    </a:lnTo>
                    <a:lnTo>
                      <a:pt x="13529" y="1337"/>
                    </a:lnTo>
                    <a:lnTo>
                      <a:pt x="13397" y="1313"/>
                    </a:lnTo>
                    <a:lnTo>
                      <a:pt x="13278" y="1290"/>
                    </a:lnTo>
                    <a:lnTo>
                      <a:pt x="13051" y="1290"/>
                    </a:lnTo>
                    <a:lnTo>
                      <a:pt x="9708" y="1051"/>
                    </a:lnTo>
                    <a:lnTo>
                      <a:pt x="92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9041462" y="1651358"/>
                <a:ext cx="13148" cy="449401"/>
              </a:xfrm>
              <a:custGeom>
                <a:avLst/>
                <a:gdLst/>
                <a:ahLst/>
                <a:cxnLst/>
                <a:rect l="l" t="t" r="r" b="b"/>
                <a:pathLst>
                  <a:path w="240" h="8203" extrusionOk="0">
                    <a:moveTo>
                      <a:pt x="12" y="0"/>
                    </a:moveTo>
                    <a:lnTo>
                      <a:pt x="0" y="12"/>
                    </a:lnTo>
                    <a:lnTo>
                      <a:pt x="0" y="24"/>
                    </a:lnTo>
                    <a:lnTo>
                      <a:pt x="0" y="239"/>
                    </a:lnTo>
                    <a:lnTo>
                      <a:pt x="12" y="836"/>
                    </a:lnTo>
                    <a:lnTo>
                      <a:pt x="36" y="1708"/>
                    </a:lnTo>
                    <a:lnTo>
                      <a:pt x="60" y="2782"/>
                    </a:lnTo>
                    <a:lnTo>
                      <a:pt x="96" y="3952"/>
                    </a:lnTo>
                    <a:lnTo>
                      <a:pt x="120" y="5146"/>
                    </a:lnTo>
                    <a:lnTo>
                      <a:pt x="156" y="6245"/>
                    </a:lnTo>
                    <a:lnTo>
                      <a:pt x="180" y="7188"/>
                    </a:lnTo>
                    <a:lnTo>
                      <a:pt x="191" y="7857"/>
                    </a:lnTo>
                    <a:lnTo>
                      <a:pt x="191" y="8012"/>
                    </a:lnTo>
                    <a:lnTo>
                      <a:pt x="203" y="8179"/>
                    </a:lnTo>
                    <a:lnTo>
                      <a:pt x="203" y="8191"/>
                    </a:lnTo>
                    <a:lnTo>
                      <a:pt x="203" y="8203"/>
                    </a:lnTo>
                    <a:lnTo>
                      <a:pt x="227" y="8203"/>
                    </a:lnTo>
                    <a:lnTo>
                      <a:pt x="239" y="8191"/>
                    </a:lnTo>
                    <a:lnTo>
                      <a:pt x="227" y="7976"/>
                    </a:lnTo>
                    <a:lnTo>
                      <a:pt x="215" y="7379"/>
                    </a:lnTo>
                    <a:lnTo>
                      <a:pt x="191" y="6496"/>
                    </a:lnTo>
                    <a:lnTo>
                      <a:pt x="168" y="5421"/>
                    </a:lnTo>
                    <a:lnTo>
                      <a:pt x="132" y="4251"/>
                    </a:lnTo>
                    <a:lnTo>
                      <a:pt x="108" y="3069"/>
                    </a:lnTo>
                    <a:lnTo>
                      <a:pt x="84" y="1959"/>
                    </a:lnTo>
                    <a:lnTo>
                      <a:pt x="60" y="1027"/>
                    </a:lnTo>
                    <a:lnTo>
                      <a:pt x="36" y="359"/>
                    </a:lnTo>
                    <a:lnTo>
                      <a:pt x="36" y="192"/>
                    </a:lnTo>
                    <a:lnTo>
                      <a:pt x="36" y="36"/>
                    </a:lnTo>
                    <a:lnTo>
                      <a:pt x="36" y="24"/>
                    </a:lnTo>
                    <a:lnTo>
                      <a:pt x="24" y="12"/>
                    </a:lnTo>
                    <a:lnTo>
                      <a:pt x="1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7"/>
              <p:cNvSpPr/>
              <p:nvPr/>
            </p:nvSpPr>
            <p:spPr>
              <a:xfrm>
                <a:off x="9226580" y="1410632"/>
                <a:ext cx="26845" cy="697358"/>
              </a:xfrm>
              <a:custGeom>
                <a:avLst/>
                <a:gdLst/>
                <a:ahLst/>
                <a:cxnLst/>
                <a:rect l="l" t="t" r="r" b="b"/>
                <a:pathLst>
                  <a:path w="490" h="12729" extrusionOk="0">
                    <a:moveTo>
                      <a:pt x="454" y="1"/>
                    </a:moveTo>
                    <a:lnTo>
                      <a:pt x="454" y="13"/>
                    </a:lnTo>
                    <a:lnTo>
                      <a:pt x="311" y="1254"/>
                    </a:lnTo>
                    <a:lnTo>
                      <a:pt x="191" y="2496"/>
                    </a:lnTo>
                    <a:lnTo>
                      <a:pt x="108" y="3738"/>
                    </a:lnTo>
                    <a:lnTo>
                      <a:pt x="48" y="4980"/>
                    </a:lnTo>
                    <a:lnTo>
                      <a:pt x="12" y="6221"/>
                    </a:lnTo>
                    <a:lnTo>
                      <a:pt x="0" y="7463"/>
                    </a:lnTo>
                    <a:lnTo>
                      <a:pt x="12" y="8693"/>
                    </a:lnTo>
                    <a:lnTo>
                      <a:pt x="48" y="9934"/>
                    </a:lnTo>
                    <a:lnTo>
                      <a:pt x="84" y="10627"/>
                    </a:lnTo>
                    <a:lnTo>
                      <a:pt x="132" y="11319"/>
                    </a:lnTo>
                    <a:lnTo>
                      <a:pt x="179" y="12012"/>
                    </a:lnTo>
                    <a:lnTo>
                      <a:pt x="239" y="12704"/>
                    </a:lnTo>
                    <a:lnTo>
                      <a:pt x="251" y="12728"/>
                    </a:lnTo>
                    <a:lnTo>
                      <a:pt x="275" y="12728"/>
                    </a:lnTo>
                    <a:lnTo>
                      <a:pt x="275" y="12704"/>
                    </a:lnTo>
                    <a:lnTo>
                      <a:pt x="179" y="11463"/>
                    </a:lnTo>
                    <a:lnTo>
                      <a:pt x="108" y="10221"/>
                    </a:lnTo>
                    <a:lnTo>
                      <a:pt x="60" y="8979"/>
                    </a:lnTo>
                    <a:lnTo>
                      <a:pt x="36" y="7738"/>
                    </a:lnTo>
                    <a:lnTo>
                      <a:pt x="36" y="6496"/>
                    </a:lnTo>
                    <a:lnTo>
                      <a:pt x="72" y="5254"/>
                    </a:lnTo>
                    <a:lnTo>
                      <a:pt x="132" y="4012"/>
                    </a:lnTo>
                    <a:lnTo>
                      <a:pt x="215" y="2783"/>
                    </a:lnTo>
                    <a:lnTo>
                      <a:pt x="263" y="2090"/>
                    </a:lnTo>
                    <a:lnTo>
                      <a:pt x="335" y="1398"/>
                    </a:lnTo>
                    <a:lnTo>
                      <a:pt x="406" y="705"/>
                    </a:lnTo>
                    <a:lnTo>
                      <a:pt x="490" y="13"/>
                    </a:lnTo>
                    <a:lnTo>
                      <a:pt x="49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7"/>
              <p:cNvSpPr/>
              <p:nvPr/>
            </p:nvSpPr>
            <p:spPr>
              <a:xfrm>
                <a:off x="9197161" y="2119715"/>
                <a:ext cx="28159" cy="81794"/>
              </a:xfrm>
              <a:custGeom>
                <a:avLst/>
                <a:gdLst/>
                <a:ahLst/>
                <a:cxnLst/>
                <a:rect l="l" t="t" r="r" b="b"/>
                <a:pathLst>
                  <a:path w="514" h="1493" extrusionOk="0">
                    <a:moveTo>
                      <a:pt x="143" y="0"/>
                    </a:moveTo>
                    <a:lnTo>
                      <a:pt x="96" y="96"/>
                    </a:lnTo>
                    <a:lnTo>
                      <a:pt x="60" y="191"/>
                    </a:lnTo>
                    <a:lnTo>
                      <a:pt x="36" y="299"/>
                    </a:lnTo>
                    <a:lnTo>
                      <a:pt x="12" y="394"/>
                    </a:lnTo>
                    <a:lnTo>
                      <a:pt x="0" y="502"/>
                    </a:lnTo>
                    <a:lnTo>
                      <a:pt x="0" y="609"/>
                    </a:lnTo>
                    <a:lnTo>
                      <a:pt x="12" y="705"/>
                    </a:lnTo>
                    <a:lnTo>
                      <a:pt x="36" y="812"/>
                    </a:lnTo>
                    <a:lnTo>
                      <a:pt x="60" y="908"/>
                    </a:lnTo>
                    <a:lnTo>
                      <a:pt x="96" y="1015"/>
                    </a:lnTo>
                    <a:lnTo>
                      <a:pt x="143" y="1099"/>
                    </a:lnTo>
                    <a:lnTo>
                      <a:pt x="191" y="1194"/>
                    </a:lnTo>
                    <a:lnTo>
                      <a:pt x="251" y="1278"/>
                    </a:lnTo>
                    <a:lnTo>
                      <a:pt x="322" y="1349"/>
                    </a:lnTo>
                    <a:lnTo>
                      <a:pt x="406" y="1421"/>
                    </a:lnTo>
                    <a:lnTo>
                      <a:pt x="490" y="1493"/>
                    </a:lnTo>
                    <a:lnTo>
                      <a:pt x="502" y="1493"/>
                    </a:lnTo>
                    <a:lnTo>
                      <a:pt x="513" y="1481"/>
                    </a:lnTo>
                    <a:lnTo>
                      <a:pt x="513" y="1469"/>
                    </a:lnTo>
                    <a:lnTo>
                      <a:pt x="502" y="1457"/>
                    </a:lnTo>
                    <a:lnTo>
                      <a:pt x="418" y="1397"/>
                    </a:lnTo>
                    <a:lnTo>
                      <a:pt x="346" y="1325"/>
                    </a:lnTo>
                    <a:lnTo>
                      <a:pt x="287" y="1254"/>
                    </a:lnTo>
                    <a:lnTo>
                      <a:pt x="227" y="1170"/>
                    </a:lnTo>
                    <a:lnTo>
                      <a:pt x="167" y="1087"/>
                    </a:lnTo>
                    <a:lnTo>
                      <a:pt x="131" y="991"/>
                    </a:lnTo>
                    <a:lnTo>
                      <a:pt x="96" y="896"/>
                    </a:lnTo>
                    <a:lnTo>
                      <a:pt x="72" y="800"/>
                    </a:lnTo>
                    <a:lnTo>
                      <a:pt x="48" y="705"/>
                    </a:lnTo>
                    <a:lnTo>
                      <a:pt x="36" y="597"/>
                    </a:lnTo>
                    <a:lnTo>
                      <a:pt x="36" y="502"/>
                    </a:lnTo>
                    <a:lnTo>
                      <a:pt x="48" y="406"/>
                    </a:lnTo>
                    <a:lnTo>
                      <a:pt x="60" y="299"/>
                    </a:lnTo>
                    <a:lnTo>
                      <a:pt x="96" y="203"/>
                    </a:lnTo>
                    <a:lnTo>
                      <a:pt x="131" y="108"/>
                    </a:lnTo>
                    <a:lnTo>
                      <a:pt x="179" y="24"/>
                    </a:lnTo>
                    <a:lnTo>
                      <a:pt x="179" y="12"/>
                    </a:lnTo>
                    <a:lnTo>
                      <a:pt x="16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9546415" y="1468211"/>
                <a:ext cx="53032" cy="168135"/>
              </a:xfrm>
              <a:custGeom>
                <a:avLst/>
                <a:gdLst/>
                <a:ahLst/>
                <a:cxnLst/>
                <a:rect l="l" t="t" r="r" b="b"/>
                <a:pathLst>
                  <a:path w="968" h="3069" extrusionOk="0">
                    <a:moveTo>
                      <a:pt x="944" y="0"/>
                    </a:moveTo>
                    <a:lnTo>
                      <a:pt x="884" y="24"/>
                    </a:lnTo>
                    <a:lnTo>
                      <a:pt x="825" y="60"/>
                    </a:lnTo>
                    <a:lnTo>
                      <a:pt x="765" y="96"/>
                    </a:lnTo>
                    <a:lnTo>
                      <a:pt x="705" y="132"/>
                    </a:lnTo>
                    <a:lnTo>
                      <a:pt x="622" y="239"/>
                    </a:lnTo>
                    <a:lnTo>
                      <a:pt x="538" y="347"/>
                    </a:lnTo>
                    <a:lnTo>
                      <a:pt x="454" y="490"/>
                    </a:lnTo>
                    <a:lnTo>
                      <a:pt x="383" y="633"/>
                    </a:lnTo>
                    <a:lnTo>
                      <a:pt x="263" y="944"/>
                    </a:lnTo>
                    <a:lnTo>
                      <a:pt x="204" y="1099"/>
                    </a:lnTo>
                    <a:lnTo>
                      <a:pt x="156" y="1266"/>
                    </a:lnTo>
                    <a:lnTo>
                      <a:pt x="72" y="1600"/>
                    </a:lnTo>
                    <a:lnTo>
                      <a:pt x="25" y="1947"/>
                    </a:lnTo>
                    <a:lnTo>
                      <a:pt x="1" y="2293"/>
                    </a:lnTo>
                    <a:lnTo>
                      <a:pt x="1" y="2484"/>
                    </a:lnTo>
                    <a:lnTo>
                      <a:pt x="1" y="2675"/>
                    </a:lnTo>
                    <a:lnTo>
                      <a:pt x="25" y="2866"/>
                    </a:lnTo>
                    <a:lnTo>
                      <a:pt x="49" y="3057"/>
                    </a:lnTo>
                    <a:lnTo>
                      <a:pt x="60" y="3069"/>
                    </a:lnTo>
                    <a:lnTo>
                      <a:pt x="84" y="3069"/>
                    </a:lnTo>
                    <a:lnTo>
                      <a:pt x="84" y="3057"/>
                    </a:lnTo>
                    <a:lnTo>
                      <a:pt x="49" y="2723"/>
                    </a:lnTo>
                    <a:lnTo>
                      <a:pt x="37" y="2400"/>
                    </a:lnTo>
                    <a:lnTo>
                      <a:pt x="49" y="2066"/>
                    </a:lnTo>
                    <a:lnTo>
                      <a:pt x="84" y="1744"/>
                    </a:lnTo>
                    <a:lnTo>
                      <a:pt x="144" y="1409"/>
                    </a:lnTo>
                    <a:lnTo>
                      <a:pt x="240" y="1099"/>
                    </a:lnTo>
                    <a:lnTo>
                      <a:pt x="359" y="788"/>
                    </a:lnTo>
                    <a:lnTo>
                      <a:pt x="502" y="490"/>
                    </a:lnTo>
                    <a:lnTo>
                      <a:pt x="586" y="347"/>
                    </a:lnTo>
                    <a:lnTo>
                      <a:pt x="634" y="275"/>
                    </a:lnTo>
                    <a:lnTo>
                      <a:pt x="681" y="215"/>
                    </a:lnTo>
                    <a:lnTo>
                      <a:pt x="741" y="156"/>
                    </a:lnTo>
                    <a:lnTo>
                      <a:pt x="801" y="108"/>
                    </a:lnTo>
                    <a:lnTo>
                      <a:pt x="872" y="72"/>
                    </a:lnTo>
                    <a:lnTo>
                      <a:pt x="956" y="36"/>
                    </a:lnTo>
                    <a:lnTo>
                      <a:pt x="968" y="36"/>
                    </a:lnTo>
                    <a:lnTo>
                      <a:pt x="968" y="24"/>
                    </a:lnTo>
                    <a:lnTo>
                      <a:pt x="956" y="12"/>
                    </a:lnTo>
                    <a:lnTo>
                      <a:pt x="94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7"/>
              <p:cNvSpPr/>
              <p:nvPr/>
            </p:nvSpPr>
            <p:spPr>
              <a:xfrm>
                <a:off x="9038175" y="1487167"/>
                <a:ext cx="2027" cy="84424"/>
              </a:xfrm>
              <a:custGeom>
                <a:avLst/>
                <a:gdLst/>
                <a:ahLst/>
                <a:cxnLst/>
                <a:rect l="l" t="t" r="r" b="b"/>
                <a:pathLst>
                  <a:path w="37" h="1541" extrusionOk="0">
                    <a:moveTo>
                      <a:pt x="1" y="1"/>
                    </a:moveTo>
                    <a:lnTo>
                      <a:pt x="1" y="13"/>
                    </a:lnTo>
                    <a:lnTo>
                      <a:pt x="1" y="1517"/>
                    </a:lnTo>
                    <a:lnTo>
                      <a:pt x="1" y="1529"/>
                    </a:lnTo>
                    <a:lnTo>
                      <a:pt x="13" y="1541"/>
                    </a:lnTo>
                    <a:lnTo>
                      <a:pt x="25" y="1529"/>
                    </a:lnTo>
                    <a:lnTo>
                      <a:pt x="37" y="1517"/>
                    </a:lnTo>
                    <a:lnTo>
                      <a:pt x="37" y="13"/>
                    </a:lnTo>
                    <a:lnTo>
                      <a:pt x="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a:off x="9082660" y="2050357"/>
                <a:ext cx="424584" cy="71385"/>
              </a:xfrm>
              <a:custGeom>
                <a:avLst/>
                <a:gdLst/>
                <a:ahLst/>
                <a:cxnLst/>
                <a:rect l="l" t="t" r="r" b="b"/>
                <a:pathLst>
                  <a:path w="7750" h="1303" extrusionOk="0">
                    <a:moveTo>
                      <a:pt x="7714" y="1"/>
                    </a:moveTo>
                    <a:lnTo>
                      <a:pt x="7439" y="132"/>
                    </a:lnTo>
                    <a:lnTo>
                      <a:pt x="7140" y="239"/>
                    </a:lnTo>
                    <a:lnTo>
                      <a:pt x="6854" y="347"/>
                    </a:lnTo>
                    <a:lnTo>
                      <a:pt x="6555" y="430"/>
                    </a:lnTo>
                    <a:lnTo>
                      <a:pt x="6149" y="538"/>
                    </a:lnTo>
                    <a:lnTo>
                      <a:pt x="5755" y="633"/>
                    </a:lnTo>
                    <a:lnTo>
                      <a:pt x="5350" y="717"/>
                    </a:lnTo>
                    <a:lnTo>
                      <a:pt x="4944" y="801"/>
                    </a:lnTo>
                    <a:lnTo>
                      <a:pt x="4490" y="884"/>
                    </a:lnTo>
                    <a:lnTo>
                      <a:pt x="4036" y="956"/>
                    </a:lnTo>
                    <a:lnTo>
                      <a:pt x="3141" y="1075"/>
                    </a:lnTo>
                    <a:lnTo>
                      <a:pt x="2293" y="1171"/>
                    </a:lnTo>
                    <a:lnTo>
                      <a:pt x="1875" y="1207"/>
                    </a:lnTo>
                    <a:lnTo>
                      <a:pt x="1445" y="1230"/>
                    </a:lnTo>
                    <a:lnTo>
                      <a:pt x="1123" y="1254"/>
                    </a:lnTo>
                    <a:lnTo>
                      <a:pt x="801" y="1266"/>
                    </a:lnTo>
                    <a:lnTo>
                      <a:pt x="466" y="1254"/>
                    </a:lnTo>
                    <a:lnTo>
                      <a:pt x="144" y="1242"/>
                    </a:lnTo>
                    <a:lnTo>
                      <a:pt x="24" y="1230"/>
                    </a:lnTo>
                    <a:lnTo>
                      <a:pt x="13" y="1230"/>
                    </a:lnTo>
                    <a:lnTo>
                      <a:pt x="1" y="1242"/>
                    </a:lnTo>
                    <a:lnTo>
                      <a:pt x="13" y="1254"/>
                    </a:lnTo>
                    <a:lnTo>
                      <a:pt x="24" y="1266"/>
                    </a:lnTo>
                    <a:lnTo>
                      <a:pt x="335" y="1290"/>
                    </a:lnTo>
                    <a:lnTo>
                      <a:pt x="645" y="1302"/>
                    </a:lnTo>
                    <a:lnTo>
                      <a:pt x="956" y="1290"/>
                    </a:lnTo>
                    <a:lnTo>
                      <a:pt x="1266" y="1278"/>
                    </a:lnTo>
                    <a:lnTo>
                      <a:pt x="1684" y="1254"/>
                    </a:lnTo>
                    <a:lnTo>
                      <a:pt x="2102" y="1230"/>
                    </a:lnTo>
                    <a:lnTo>
                      <a:pt x="2938" y="1135"/>
                    </a:lnTo>
                    <a:lnTo>
                      <a:pt x="3845" y="1015"/>
                    </a:lnTo>
                    <a:lnTo>
                      <a:pt x="4741" y="872"/>
                    </a:lnTo>
                    <a:lnTo>
                      <a:pt x="5159" y="789"/>
                    </a:lnTo>
                    <a:lnTo>
                      <a:pt x="5564" y="705"/>
                    </a:lnTo>
                    <a:lnTo>
                      <a:pt x="5982" y="610"/>
                    </a:lnTo>
                    <a:lnTo>
                      <a:pt x="6400" y="514"/>
                    </a:lnTo>
                    <a:lnTo>
                      <a:pt x="6711" y="418"/>
                    </a:lnTo>
                    <a:lnTo>
                      <a:pt x="7021" y="323"/>
                    </a:lnTo>
                    <a:lnTo>
                      <a:pt x="7332" y="216"/>
                    </a:lnTo>
                    <a:lnTo>
                      <a:pt x="7630" y="84"/>
                    </a:lnTo>
                    <a:lnTo>
                      <a:pt x="7737" y="24"/>
                    </a:lnTo>
                    <a:lnTo>
                      <a:pt x="7749" y="13"/>
                    </a:lnTo>
                    <a:lnTo>
                      <a:pt x="773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a:off x="9186039" y="1406742"/>
                <a:ext cx="185119" cy="82451"/>
              </a:xfrm>
              <a:custGeom>
                <a:avLst/>
                <a:gdLst/>
                <a:ahLst/>
                <a:cxnLst/>
                <a:rect l="l" t="t" r="r" b="b"/>
                <a:pathLst>
                  <a:path w="3379" h="1505" extrusionOk="0">
                    <a:moveTo>
                      <a:pt x="1254" y="0"/>
                    </a:moveTo>
                    <a:lnTo>
                      <a:pt x="1242" y="12"/>
                    </a:lnTo>
                    <a:lnTo>
                      <a:pt x="153" y="1429"/>
                    </a:lnTo>
                    <a:lnTo>
                      <a:pt x="96" y="1266"/>
                    </a:lnTo>
                    <a:lnTo>
                      <a:pt x="48" y="1075"/>
                    </a:lnTo>
                    <a:lnTo>
                      <a:pt x="36" y="872"/>
                    </a:lnTo>
                    <a:lnTo>
                      <a:pt x="36" y="669"/>
                    </a:lnTo>
                    <a:lnTo>
                      <a:pt x="24" y="657"/>
                    </a:lnTo>
                    <a:lnTo>
                      <a:pt x="12" y="645"/>
                    </a:lnTo>
                    <a:lnTo>
                      <a:pt x="0" y="657"/>
                    </a:lnTo>
                    <a:lnTo>
                      <a:pt x="0" y="669"/>
                    </a:lnTo>
                    <a:lnTo>
                      <a:pt x="0" y="872"/>
                    </a:lnTo>
                    <a:lnTo>
                      <a:pt x="12" y="1075"/>
                    </a:lnTo>
                    <a:lnTo>
                      <a:pt x="60" y="1278"/>
                    </a:lnTo>
                    <a:lnTo>
                      <a:pt x="131" y="1469"/>
                    </a:lnTo>
                    <a:lnTo>
                      <a:pt x="143" y="1481"/>
                    </a:lnTo>
                    <a:lnTo>
                      <a:pt x="167" y="1481"/>
                    </a:lnTo>
                    <a:lnTo>
                      <a:pt x="1252" y="43"/>
                    </a:lnTo>
                    <a:lnTo>
                      <a:pt x="1252" y="43"/>
                    </a:lnTo>
                    <a:lnTo>
                      <a:pt x="1349" y="227"/>
                    </a:lnTo>
                    <a:lnTo>
                      <a:pt x="1481" y="430"/>
                    </a:lnTo>
                    <a:lnTo>
                      <a:pt x="1612" y="621"/>
                    </a:lnTo>
                    <a:lnTo>
                      <a:pt x="1755" y="800"/>
                    </a:lnTo>
                    <a:lnTo>
                      <a:pt x="1898" y="991"/>
                    </a:lnTo>
                    <a:lnTo>
                      <a:pt x="2042" y="1158"/>
                    </a:lnTo>
                    <a:lnTo>
                      <a:pt x="2197" y="1337"/>
                    </a:lnTo>
                    <a:lnTo>
                      <a:pt x="2364" y="1504"/>
                    </a:lnTo>
                    <a:lnTo>
                      <a:pt x="2388" y="1504"/>
                    </a:lnTo>
                    <a:lnTo>
                      <a:pt x="2651" y="1242"/>
                    </a:lnTo>
                    <a:lnTo>
                      <a:pt x="2901" y="967"/>
                    </a:lnTo>
                    <a:lnTo>
                      <a:pt x="3140" y="681"/>
                    </a:lnTo>
                    <a:lnTo>
                      <a:pt x="3379" y="394"/>
                    </a:lnTo>
                    <a:lnTo>
                      <a:pt x="3379" y="382"/>
                    </a:lnTo>
                    <a:lnTo>
                      <a:pt x="3367" y="370"/>
                    </a:lnTo>
                    <a:lnTo>
                      <a:pt x="3355" y="370"/>
                    </a:lnTo>
                    <a:lnTo>
                      <a:pt x="3343" y="382"/>
                    </a:lnTo>
                    <a:lnTo>
                      <a:pt x="3116" y="669"/>
                    </a:lnTo>
                    <a:lnTo>
                      <a:pt x="2878" y="943"/>
                    </a:lnTo>
                    <a:lnTo>
                      <a:pt x="2627" y="1218"/>
                    </a:lnTo>
                    <a:lnTo>
                      <a:pt x="2376" y="1468"/>
                    </a:lnTo>
                    <a:lnTo>
                      <a:pt x="2233" y="1313"/>
                    </a:lnTo>
                    <a:lnTo>
                      <a:pt x="2078" y="1146"/>
                    </a:lnTo>
                    <a:lnTo>
                      <a:pt x="1922" y="967"/>
                    </a:lnTo>
                    <a:lnTo>
                      <a:pt x="1779" y="776"/>
                    </a:lnTo>
                    <a:lnTo>
                      <a:pt x="1636" y="597"/>
                    </a:lnTo>
                    <a:lnTo>
                      <a:pt x="1504" y="406"/>
                    </a:lnTo>
                    <a:lnTo>
                      <a:pt x="1385" y="203"/>
                    </a:lnTo>
                    <a:lnTo>
                      <a:pt x="1266" y="12"/>
                    </a:lnTo>
                    <a:lnTo>
                      <a:pt x="125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a:off x="9562139" y="1733754"/>
                <a:ext cx="33419" cy="283293"/>
              </a:xfrm>
              <a:custGeom>
                <a:avLst/>
                <a:gdLst/>
                <a:ahLst/>
                <a:cxnLst/>
                <a:rect l="l" t="t" r="r" b="b"/>
                <a:pathLst>
                  <a:path w="610" h="5171" extrusionOk="0">
                    <a:moveTo>
                      <a:pt x="12" y="1"/>
                    </a:moveTo>
                    <a:lnTo>
                      <a:pt x="0" y="13"/>
                    </a:lnTo>
                    <a:lnTo>
                      <a:pt x="454" y="4013"/>
                    </a:lnTo>
                    <a:lnTo>
                      <a:pt x="573" y="5147"/>
                    </a:lnTo>
                    <a:lnTo>
                      <a:pt x="585" y="5159"/>
                    </a:lnTo>
                    <a:lnTo>
                      <a:pt x="597" y="5171"/>
                    </a:lnTo>
                    <a:lnTo>
                      <a:pt x="609" y="5159"/>
                    </a:lnTo>
                    <a:lnTo>
                      <a:pt x="609" y="5147"/>
                    </a:lnTo>
                    <a:lnTo>
                      <a:pt x="167" y="1147"/>
                    </a:lnTo>
                    <a:lnTo>
                      <a:pt x="36" y="13"/>
                    </a:lnTo>
                    <a:lnTo>
                      <a:pt x="3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9592216" y="3628059"/>
                <a:ext cx="332326" cy="52374"/>
              </a:xfrm>
              <a:custGeom>
                <a:avLst/>
                <a:gdLst/>
                <a:ahLst/>
                <a:cxnLst/>
                <a:rect l="l" t="t" r="r" b="b"/>
                <a:pathLst>
                  <a:path w="6066" h="956" extrusionOk="0">
                    <a:moveTo>
                      <a:pt x="6042" y="1"/>
                    </a:moveTo>
                    <a:lnTo>
                      <a:pt x="5469" y="132"/>
                    </a:lnTo>
                    <a:lnTo>
                      <a:pt x="4884" y="263"/>
                    </a:lnTo>
                    <a:lnTo>
                      <a:pt x="4299" y="371"/>
                    </a:lnTo>
                    <a:lnTo>
                      <a:pt x="3714" y="478"/>
                    </a:lnTo>
                    <a:lnTo>
                      <a:pt x="3129" y="574"/>
                    </a:lnTo>
                    <a:lnTo>
                      <a:pt x="2532" y="657"/>
                    </a:lnTo>
                    <a:lnTo>
                      <a:pt x="1947" y="729"/>
                    </a:lnTo>
                    <a:lnTo>
                      <a:pt x="1350" y="801"/>
                    </a:lnTo>
                    <a:lnTo>
                      <a:pt x="681" y="872"/>
                    </a:lnTo>
                    <a:lnTo>
                      <a:pt x="12" y="920"/>
                    </a:lnTo>
                    <a:lnTo>
                      <a:pt x="1" y="932"/>
                    </a:lnTo>
                    <a:lnTo>
                      <a:pt x="1" y="944"/>
                    </a:lnTo>
                    <a:lnTo>
                      <a:pt x="1" y="956"/>
                    </a:lnTo>
                    <a:lnTo>
                      <a:pt x="12" y="956"/>
                    </a:lnTo>
                    <a:lnTo>
                      <a:pt x="609" y="908"/>
                    </a:lnTo>
                    <a:lnTo>
                      <a:pt x="1206" y="848"/>
                    </a:lnTo>
                    <a:lnTo>
                      <a:pt x="1791" y="789"/>
                    </a:lnTo>
                    <a:lnTo>
                      <a:pt x="2388" y="717"/>
                    </a:lnTo>
                    <a:lnTo>
                      <a:pt x="2974" y="634"/>
                    </a:lnTo>
                    <a:lnTo>
                      <a:pt x="3559" y="538"/>
                    </a:lnTo>
                    <a:lnTo>
                      <a:pt x="4144" y="431"/>
                    </a:lnTo>
                    <a:lnTo>
                      <a:pt x="4729" y="323"/>
                    </a:lnTo>
                    <a:lnTo>
                      <a:pt x="5397" y="192"/>
                    </a:lnTo>
                    <a:lnTo>
                      <a:pt x="6054" y="37"/>
                    </a:lnTo>
                    <a:lnTo>
                      <a:pt x="6066" y="37"/>
                    </a:lnTo>
                    <a:lnTo>
                      <a:pt x="6066" y="13"/>
                    </a:lnTo>
                    <a:lnTo>
                      <a:pt x="604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47"/>
            <p:cNvGrpSpPr/>
            <p:nvPr/>
          </p:nvGrpSpPr>
          <p:grpSpPr>
            <a:xfrm flipH="1">
              <a:off x="330875" y="2640600"/>
              <a:ext cx="1659724" cy="2374100"/>
              <a:chOff x="8750975" y="1995400"/>
              <a:chExt cx="1659724" cy="2374100"/>
            </a:xfrm>
          </p:grpSpPr>
          <p:sp>
            <p:nvSpPr>
              <p:cNvPr id="1370" name="Google Shape;1370;p47"/>
              <p:cNvSpPr/>
              <p:nvPr/>
            </p:nvSpPr>
            <p:spPr>
              <a:xfrm flipH="1">
                <a:off x="8777199" y="4207200"/>
                <a:ext cx="1633500" cy="1623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1371" name="Google Shape;1371;p47"/>
              <p:cNvSpPr/>
              <p:nvPr/>
            </p:nvSpPr>
            <p:spPr>
              <a:xfrm>
                <a:off x="8750975" y="3928150"/>
                <a:ext cx="499825" cy="375725"/>
              </a:xfrm>
              <a:custGeom>
                <a:avLst/>
                <a:gdLst/>
                <a:ahLst/>
                <a:cxnLst/>
                <a:rect l="l" t="t" r="r" b="b"/>
                <a:pathLst>
                  <a:path w="19993" h="15029" extrusionOk="0">
                    <a:moveTo>
                      <a:pt x="9681" y="0"/>
                    </a:moveTo>
                    <a:lnTo>
                      <a:pt x="7322" y="4333"/>
                    </a:lnTo>
                    <a:lnTo>
                      <a:pt x="6856" y="4169"/>
                    </a:lnTo>
                    <a:lnTo>
                      <a:pt x="6417" y="4004"/>
                    </a:lnTo>
                    <a:lnTo>
                      <a:pt x="6006" y="3895"/>
                    </a:lnTo>
                    <a:lnTo>
                      <a:pt x="5595" y="3812"/>
                    </a:lnTo>
                    <a:lnTo>
                      <a:pt x="5183" y="3757"/>
                    </a:lnTo>
                    <a:lnTo>
                      <a:pt x="4799" y="3730"/>
                    </a:lnTo>
                    <a:lnTo>
                      <a:pt x="4443" y="3703"/>
                    </a:lnTo>
                    <a:lnTo>
                      <a:pt x="4086" y="3730"/>
                    </a:lnTo>
                    <a:lnTo>
                      <a:pt x="3757" y="3757"/>
                    </a:lnTo>
                    <a:lnTo>
                      <a:pt x="3428" y="3812"/>
                    </a:lnTo>
                    <a:lnTo>
                      <a:pt x="3126" y="3867"/>
                    </a:lnTo>
                    <a:lnTo>
                      <a:pt x="2825" y="3949"/>
                    </a:lnTo>
                    <a:lnTo>
                      <a:pt x="2276" y="4141"/>
                    </a:lnTo>
                    <a:lnTo>
                      <a:pt x="1810" y="4388"/>
                    </a:lnTo>
                    <a:lnTo>
                      <a:pt x="1371" y="4635"/>
                    </a:lnTo>
                    <a:lnTo>
                      <a:pt x="1015" y="4909"/>
                    </a:lnTo>
                    <a:lnTo>
                      <a:pt x="686" y="5156"/>
                    </a:lnTo>
                    <a:lnTo>
                      <a:pt x="439" y="5403"/>
                    </a:lnTo>
                    <a:lnTo>
                      <a:pt x="110" y="5787"/>
                    </a:lnTo>
                    <a:lnTo>
                      <a:pt x="0" y="5951"/>
                    </a:lnTo>
                    <a:lnTo>
                      <a:pt x="15413" y="15029"/>
                    </a:lnTo>
                    <a:lnTo>
                      <a:pt x="19992" y="6308"/>
                    </a:lnTo>
                    <a:lnTo>
                      <a:pt x="9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a:off x="8912775" y="3352925"/>
                <a:ext cx="534100" cy="787775"/>
              </a:xfrm>
              <a:custGeom>
                <a:avLst/>
                <a:gdLst/>
                <a:ahLst/>
                <a:cxnLst/>
                <a:rect l="l" t="t" r="r" b="b"/>
                <a:pathLst>
                  <a:path w="21364" h="31511" extrusionOk="0">
                    <a:moveTo>
                      <a:pt x="15056" y="0"/>
                    </a:moveTo>
                    <a:lnTo>
                      <a:pt x="7432" y="12204"/>
                    </a:lnTo>
                    <a:lnTo>
                      <a:pt x="0" y="24106"/>
                    </a:lnTo>
                    <a:lnTo>
                      <a:pt x="13356" y="31511"/>
                    </a:lnTo>
                    <a:lnTo>
                      <a:pt x="21364" y="15632"/>
                    </a:lnTo>
                    <a:lnTo>
                      <a:pt x="150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9217175" y="2549375"/>
                <a:ext cx="277025" cy="213250"/>
              </a:xfrm>
              <a:custGeom>
                <a:avLst/>
                <a:gdLst/>
                <a:ahLst/>
                <a:cxnLst/>
                <a:rect l="l" t="t" r="r" b="b"/>
                <a:pathLst>
                  <a:path w="11081" h="8530" extrusionOk="0">
                    <a:moveTo>
                      <a:pt x="1125" y="1"/>
                    </a:moveTo>
                    <a:lnTo>
                      <a:pt x="906" y="56"/>
                    </a:lnTo>
                    <a:lnTo>
                      <a:pt x="823" y="83"/>
                    </a:lnTo>
                    <a:lnTo>
                      <a:pt x="769" y="138"/>
                    </a:lnTo>
                    <a:lnTo>
                      <a:pt x="714" y="193"/>
                    </a:lnTo>
                    <a:lnTo>
                      <a:pt x="686" y="275"/>
                    </a:lnTo>
                    <a:lnTo>
                      <a:pt x="659" y="357"/>
                    </a:lnTo>
                    <a:lnTo>
                      <a:pt x="686" y="412"/>
                    </a:lnTo>
                    <a:lnTo>
                      <a:pt x="741" y="549"/>
                    </a:lnTo>
                    <a:lnTo>
                      <a:pt x="878" y="714"/>
                    </a:lnTo>
                    <a:lnTo>
                      <a:pt x="1070" y="878"/>
                    </a:lnTo>
                    <a:lnTo>
                      <a:pt x="1317" y="1016"/>
                    </a:lnTo>
                    <a:lnTo>
                      <a:pt x="1591" y="1180"/>
                    </a:lnTo>
                    <a:lnTo>
                      <a:pt x="2195" y="1482"/>
                    </a:lnTo>
                    <a:lnTo>
                      <a:pt x="2825" y="1756"/>
                    </a:lnTo>
                    <a:lnTo>
                      <a:pt x="3374" y="1975"/>
                    </a:lnTo>
                    <a:lnTo>
                      <a:pt x="3895" y="2167"/>
                    </a:lnTo>
                    <a:lnTo>
                      <a:pt x="3292" y="2140"/>
                    </a:lnTo>
                    <a:lnTo>
                      <a:pt x="2661" y="2140"/>
                    </a:lnTo>
                    <a:lnTo>
                      <a:pt x="1948" y="2167"/>
                    </a:lnTo>
                    <a:lnTo>
                      <a:pt x="1207" y="2222"/>
                    </a:lnTo>
                    <a:lnTo>
                      <a:pt x="878" y="2277"/>
                    </a:lnTo>
                    <a:lnTo>
                      <a:pt x="604" y="2332"/>
                    </a:lnTo>
                    <a:lnTo>
                      <a:pt x="357" y="2414"/>
                    </a:lnTo>
                    <a:lnTo>
                      <a:pt x="165" y="2496"/>
                    </a:lnTo>
                    <a:lnTo>
                      <a:pt x="83" y="2551"/>
                    </a:lnTo>
                    <a:lnTo>
                      <a:pt x="28" y="2606"/>
                    </a:lnTo>
                    <a:lnTo>
                      <a:pt x="1" y="2688"/>
                    </a:lnTo>
                    <a:lnTo>
                      <a:pt x="1" y="2743"/>
                    </a:lnTo>
                    <a:lnTo>
                      <a:pt x="28" y="3018"/>
                    </a:lnTo>
                    <a:lnTo>
                      <a:pt x="56" y="3127"/>
                    </a:lnTo>
                    <a:lnTo>
                      <a:pt x="110" y="3209"/>
                    </a:lnTo>
                    <a:lnTo>
                      <a:pt x="165" y="3292"/>
                    </a:lnTo>
                    <a:lnTo>
                      <a:pt x="247" y="3347"/>
                    </a:lnTo>
                    <a:lnTo>
                      <a:pt x="439" y="3429"/>
                    </a:lnTo>
                    <a:lnTo>
                      <a:pt x="659" y="3456"/>
                    </a:lnTo>
                    <a:lnTo>
                      <a:pt x="961" y="3511"/>
                    </a:lnTo>
                    <a:lnTo>
                      <a:pt x="1674" y="3566"/>
                    </a:lnTo>
                    <a:lnTo>
                      <a:pt x="2441" y="3648"/>
                    </a:lnTo>
                    <a:lnTo>
                      <a:pt x="2990" y="3676"/>
                    </a:lnTo>
                    <a:lnTo>
                      <a:pt x="3456" y="3676"/>
                    </a:lnTo>
                    <a:lnTo>
                      <a:pt x="3017" y="3731"/>
                    </a:lnTo>
                    <a:lnTo>
                      <a:pt x="2524" y="3813"/>
                    </a:lnTo>
                    <a:lnTo>
                      <a:pt x="1975" y="3923"/>
                    </a:lnTo>
                    <a:lnTo>
                      <a:pt x="1454" y="4060"/>
                    </a:lnTo>
                    <a:lnTo>
                      <a:pt x="1180" y="4142"/>
                    </a:lnTo>
                    <a:lnTo>
                      <a:pt x="961" y="4252"/>
                    </a:lnTo>
                    <a:lnTo>
                      <a:pt x="769" y="4361"/>
                    </a:lnTo>
                    <a:lnTo>
                      <a:pt x="631" y="4471"/>
                    </a:lnTo>
                    <a:lnTo>
                      <a:pt x="549" y="4608"/>
                    </a:lnTo>
                    <a:lnTo>
                      <a:pt x="522" y="4663"/>
                    </a:lnTo>
                    <a:lnTo>
                      <a:pt x="494" y="4745"/>
                    </a:lnTo>
                    <a:lnTo>
                      <a:pt x="522" y="4882"/>
                    </a:lnTo>
                    <a:lnTo>
                      <a:pt x="549" y="4992"/>
                    </a:lnTo>
                    <a:lnTo>
                      <a:pt x="577" y="5074"/>
                    </a:lnTo>
                    <a:lnTo>
                      <a:pt x="631" y="5157"/>
                    </a:lnTo>
                    <a:lnTo>
                      <a:pt x="714" y="5211"/>
                    </a:lnTo>
                    <a:lnTo>
                      <a:pt x="796" y="5266"/>
                    </a:lnTo>
                    <a:lnTo>
                      <a:pt x="933" y="5321"/>
                    </a:lnTo>
                    <a:lnTo>
                      <a:pt x="1098" y="5349"/>
                    </a:lnTo>
                    <a:lnTo>
                      <a:pt x="1372" y="5349"/>
                    </a:lnTo>
                    <a:lnTo>
                      <a:pt x="4087" y="5184"/>
                    </a:lnTo>
                    <a:lnTo>
                      <a:pt x="4718" y="5541"/>
                    </a:lnTo>
                    <a:lnTo>
                      <a:pt x="3758" y="5787"/>
                    </a:lnTo>
                    <a:lnTo>
                      <a:pt x="2935" y="5979"/>
                    </a:lnTo>
                    <a:lnTo>
                      <a:pt x="2304" y="6199"/>
                    </a:lnTo>
                    <a:lnTo>
                      <a:pt x="2112" y="6308"/>
                    </a:lnTo>
                    <a:lnTo>
                      <a:pt x="1975" y="6446"/>
                    </a:lnTo>
                    <a:lnTo>
                      <a:pt x="1893" y="6583"/>
                    </a:lnTo>
                    <a:lnTo>
                      <a:pt x="1893" y="6665"/>
                    </a:lnTo>
                    <a:lnTo>
                      <a:pt x="1893" y="6747"/>
                    </a:lnTo>
                    <a:lnTo>
                      <a:pt x="1920" y="6829"/>
                    </a:lnTo>
                    <a:lnTo>
                      <a:pt x="1948" y="6884"/>
                    </a:lnTo>
                    <a:lnTo>
                      <a:pt x="2003" y="6967"/>
                    </a:lnTo>
                    <a:lnTo>
                      <a:pt x="2085" y="7021"/>
                    </a:lnTo>
                    <a:lnTo>
                      <a:pt x="2167" y="7076"/>
                    </a:lnTo>
                    <a:lnTo>
                      <a:pt x="2277" y="7131"/>
                    </a:lnTo>
                    <a:lnTo>
                      <a:pt x="2551" y="7186"/>
                    </a:lnTo>
                    <a:lnTo>
                      <a:pt x="3292" y="7186"/>
                    </a:lnTo>
                    <a:lnTo>
                      <a:pt x="4197" y="7159"/>
                    </a:lnTo>
                    <a:lnTo>
                      <a:pt x="5431" y="7104"/>
                    </a:lnTo>
                    <a:lnTo>
                      <a:pt x="5623" y="7159"/>
                    </a:lnTo>
                    <a:lnTo>
                      <a:pt x="5952" y="7323"/>
                    </a:lnTo>
                    <a:lnTo>
                      <a:pt x="6912" y="7817"/>
                    </a:lnTo>
                    <a:lnTo>
                      <a:pt x="8228" y="8530"/>
                    </a:lnTo>
                    <a:lnTo>
                      <a:pt x="11080" y="4498"/>
                    </a:lnTo>
                    <a:lnTo>
                      <a:pt x="10449" y="4114"/>
                    </a:lnTo>
                    <a:lnTo>
                      <a:pt x="8941" y="3209"/>
                    </a:lnTo>
                    <a:lnTo>
                      <a:pt x="8063" y="2688"/>
                    </a:lnTo>
                    <a:lnTo>
                      <a:pt x="7158" y="2167"/>
                    </a:lnTo>
                    <a:lnTo>
                      <a:pt x="6336" y="1756"/>
                    </a:lnTo>
                    <a:lnTo>
                      <a:pt x="5979" y="1591"/>
                    </a:lnTo>
                    <a:lnTo>
                      <a:pt x="5650" y="1454"/>
                    </a:lnTo>
                    <a:lnTo>
                      <a:pt x="4251" y="906"/>
                    </a:lnTo>
                    <a:lnTo>
                      <a:pt x="3456" y="604"/>
                    </a:lnTo>
                    <a:lnTo>
                      <a:pt x="2688" y="330"/>
                    </a:lnTo>
                    <a:lnTo>
                      <a:pt x="1975" y="111"/>
                    </a:lnTo>
                    <a:lnTo>
                      <a:pt x="1646" y="56"/>
                    </a:lnTo>
                    <a:lnTo>
                      <a:pt x="1372"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7"/>
              <p:cNvSpPr/>
              <p:nvPr/>
            </p:nvSpPr>
            <p:spPr>
              <a:xfrm>
                <a:off x="9601800" y="2496600"/>
                <a:ext cx="117950" cy="128900"/>
              </a:xfrm>
              <a:custGeom>
                <a:avLst/>
                <a:gdLst/>
                <a:ahLst/>
                <a:cxnLst/>
                <a:rect l="l" t="t" r="r" b="b"/>
                <a:pathLst>
                  <a:path w="4718" h="5156" extrusionOk="0">
                    <a:moveTo>
                      <a:pt x="3100" y="0"/>
                    </a:moveTo>
                    <a:lnTo>
                      <a:pt x="1" y="2907"/>
                    </a:lnTo>
                    <a:lnTo>
                      <a:pt x="1043" y="5156"/>
                    </a:lnTo>
                    <a:lnTo>
                      <a:pt x="4718" y="1892"/>
                    </a:lnTo>
                    <a:lnTo>
                      <a:pt x="3100" y="0"/>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7"/>
              <p:cNvSpPr/>
              <p:nvPr/>
            </p:nvSpPr>
            <p:spPr>
              <a:xfrm>
                <a:off x="9607300" y="2361525"/>
                <a:ext cx="80925" cy="187200"/>
              </a:xfrm>
              <a:custGeom>
                <a:avLst/>
                <a:gdLst/>
                <a:ahLst/>
                <a:cxnLst/>
                <a:rect l="l" t="t" r="r" b="b"/>
                <a:pathLst>
                  <a:path w="3237" h="7488" extrusionOk="0">
                    <a:moveTo>
                      <a:pt x="2468" y="1"/>
                    </a:moveTo>
                    <a:lnTo>
                      <a:pt x="2304" y="28"/>
                    </a:lnTo>
                    <a:lnTo>
                      <a:pt x="2139" y="83"/>
                    </a:lnTo>
                    <a:lnTo>
                      <a:pt x="2002" y="165"/>
                    </a:lnTo>
                    <a:lnTo>
                      <a:pt x="1865" y="247"/>
                    </a:lnTo>
                    <a:lnTo>
                      <a:pt x="1728" y="357"/>
                    </a:lnTo>
                    <a:lnTo>
                      <a:pt x="1591" y="522"/>
                    </a:lnTo>
                    <a:lnTo>
                      <a:pt x="1454" y="686"/>
                    </a:lnTo>
                    <a:lnTo>
                      <a:pt x="1344" y="851"/>
                    </a:lnTo>
                    <a:lnTo>
                      <a:pt x="1262" y="1043"/>
                    </a:lnTo>
                    <a:lnTo>
                      <a:pt x="1179" y="1262"/>
                    </a:lnTo>
                    <a:lnTo>
                      <a:pt x="1097" y="1454"/>
                    </a:lnTo>
                    <a:lnTo>
                      <a:pt x="1070" y="1673"/>
                    </a:lnTo>
                    <a:lnTo>
                      <a:pt x="1042" y="1893"/>
                    </a:lnTo>
                    <a:lnTo>
                      <a:pt x="1015" y="2386"/>
                    </a:lnTo>
                    <a:lnTo>
                      <a:pt x="1015" y="2633"/>
                    </a:lnTo>
                    <a:lnTo>
                      <a:pt x="960" y="2880"/>
                    </a:lnTo>
                    <a:lnTo>
                      <a:pt x="878" y="3127"/>
                    </a:lnTo>
                    <a:lnTo>
                      <a:pt x="741" y="3429"/>
                    </a:lnTo>
                    <a:lnTo>
                      <a:pt x="384" y="4169"/>
                    </a:lnTo>
                    <a:lnTo>
                      <a:pt x="220" y="4553"/>
                    </a:lnTo>
                    <a:lnTo>
                      <a:pt x="82" y="4937"/>
                    </a:lnTo>
                    <a:lnTo>
                      <a:pt x="0" y="5321"/>
                    </a:lnTo>
                    <a:lnTo>
                      <a:pt x="0" y="5513"/>
                    </a:lnTo>
                    <a:lnTo>
                      <a:pt x="28" y="5677"/>
                    </a:lnTo>
                    <a:lnTo>
                      <a:pt x="2112" y="7487"/>
                    </a:lnTo>
                    <a:lnTo>
                      <a:pt x="2304" y="7295"/>
                    </a:lnTo>
                    <a:lnTo>
                      <a:pt x="2468" y="7049"/>
                    </a:lnTo>
                    <a:lnTo>
                      <a:pt x="2633" y="6774"/>
                    </a:lnTo>
                    <a:lnTo>
                      <a:pt x="2770" y="6473"/>
                    </a:lnTo>
                    <a:lnTo>
                      <a:pt x="2907" y="6171"/>
                    </a:lnTo>
                    <a:lnTo>
                      <a:pt x="3017" y="5815"/>
                    </a:lnTo>
                    <a:lnTo>
                      <a:pt x="3099" y="5485"/>
                    </a:lnTo>
                    <a:lnTo>
                      <a:pt x="3181" y="5129"/>
                    </a:lnTo>
                    <a:lnTo>
                      <a:pt x="3209" y="4745"/>
                    </a:lnTo>
                    <a:lnTo>
                      <a:pt x="3236" y="4388"/>
                    </a:lnTo>
                    <a:lnTo>
                      <a:pt x="3181" y="4032"/>
                    </a:lnTo>
                    <a:lnTo>
                      <a:pt x="3099" y="3675"/>
                    </a:lnTo>
                    <a:lnTo>
                      <a:pt x="2989" y="3346"/>
                    </a:lnTo>
                    <a:lnTo>
                      <a:pt x="2935" y="3017"/>
                    </a:lnTo>
                    <a:lnTo>
                      <a:pt x="2880" y="2716"/>
                    </a:lnTo>
                    <a:lnTo>
                      <a:pt x="2825" y="2386"/>
                    </a:lnTo>
                    <a:lnTo>
                      <a:pt x="2825" y="2030"/>
                    </a:lnTo>
                    <a:lnTo>
                      <a:pt x="2825" y="1701"/>
                    </a:lnTo>
                    <a:lnTo>
                      <a:pt x="2880" y="1372"/>
                    </a:lnTo>
                    <a:lnTo>
                      <a:pt x="2935" y="1070"/>
                    </a:lnTo>
                    <a:lnTo>
                      <a:pt x="2962" y="823"/>
                    </a:lnTo>
                    <a:lnTo>
                      <a:pt x="2989" y="604"/>
                    </a:lnTo>
                    <a:lnTo>
                      <a:pt x="2989" y="467"/>
                    </a:lnTo>
                    <a:lnTo>
                      <a:pt x="2962" y="357"/>
                    </a:lnTo>
                    <a:lnTo>
                      <a:pt x="2907" y="275"/>
                    </a:lnTo>
                    <a:lnTo>
                      <a:pt x="2852" y="165"/>
                    </a:lnTo>
                    <a:lnTo>
                      <a:pt x="2743" y="83"/>
                    </a:lnTo>
                    <a:lnTo>
                      <a:pt x="2605" y="28"/>
                    </a:lnTo>
                    <a:lnTo>
                      <a:pt x="2468"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7"/>
              <p:cNvSpPr/>
              <p:nvPr/>
            </p:nvSpPr>
            <p:spPr>
              <a:xfrm>
                <a:off x="9607300" y="2361525"/>
                <a:ext cx="80925" cy="187200"/>
              </a:xfrm>
              <a:custGeom>
                <a:avLst/>
                <a:gdLst/>
                <a:ahLst/>
                <a:cxnLst/>
                <a:rect l="l" t="t" r="r" b="b"/>
                <a:pathLst>
                  <a:path w="3237" h="7488" fill="none" extrusionOk="0">
                    <a:moveTo>
                      <a:pt x="2112" y="7487"/>
                    </a:moveTo>
                    <a:lnTo>
                      <a:pt x="2112" y="7487"/>
                    </a:lnTo>
                    <a:lnTo>
                      <a:pt x="2304" y="7295"/>
                    </a:lnTo>
                    <a:lnTo>
                      <a:pt x="2468" y="7049"/>
                    </a:lnTo>
                    <a:lnTo>
                      <a:pt x="2633" y="6774"/>
                    </a:lnTo>
                    <a:lnTo>
                      <a:pt x="2770" y="6473"/>
                    </a:lnTo>
                    <a:lnTo>
                      <a:pt x="2907" y="6171"/>
                    </a:lnTo>
                    <a:lnTo>
                      <a:pt x="3017" y="5815"/>
                    </a:lnTo>
                    <a:lnTo>
                      <a:pt x="3099" y="5485"/>
                    </a:lnTo>
                    <a:lnTo>
                      <a:pt x="3181" y="5129"/>
                    </a:lnTo>
                    <a:lnTo>
                      <a:pt x="3181" y="5129"/>
                    </a:lnTo>
                    <a:lnTo>
                      <a:pt x="3209" y="4745"/>
                    </a:lnTo>
                    <a:lnTo>
                      <a:pt x="3236" y="4388"/>
                    </a:lnTo>
                    <a:lnTo>
                      <a:pt x="3181" y="4032"/>
                    </a:lnTo>
                    <a:lnTo>
                      <a:pt x="3099" y="3675"/>
                    </a:lnTo>
                    <a:lnTo>
                      <a:pt x="3099" y="3675"/>
                    </a:lnTo>
                    <a:lnTo>
                      <a:pt x="2989" y="3346"/>
                    </a:lnTo>
                    <a:lnTo>
                      <a:pt x="2935" y="3017"/>
                    </a:lnTo>
                    <a:lnTo>
                      <a:pt x="2880" y="2716"/>
                    </a:lnTo>
                    <a:lnTo>
                      <a:pt x="2825" y="2386"/>
                    </a:lnTo>
                    <a:lnTo>
                      <a:pt x="2825" y="2030"/>
                    </a:lnTo>
                    <a:lnTo>
                      <a:pt x="2825" y="1701"/>
                    </a:lnTo>
                    <a:lnTo>
                      <a:pt x="2880" y="1372"/>
                    </a:lnTo>
                    <a:lnTo>
                      <a:pt x="2935" y="1070"/>
                    </a:lnTo>
                    <a:lnTo>
                      <a:pt x="2935" y="1070"/>
                    </a:lnTo>
                    <a:lnTo>
                      <a:pt x="2962" y="823"/>
                    </a:lnTo>
                    <a:lnTo>
                      <a:pt x="2989" y="604"/>
                    </a:lnTo>
                    <a:lnTo>
                      <a:pt x="2989" y="467"/>
                    </a:lnTo>
                    <a:lnTo>
                      <a:pt x="2962" y="357"/>
                    </a:lnTo>
                    <a:lnTo>
                      <a:pt x="2907" y="275"/>
                    </a:lnTo>
                    <a:lnTo>
                      <a:pt x="2852" y="165"/>
                    </a:lnTo>
                    <a:lnTo>
                      <a:pt x="2852" y="165"/>
                    </a:lnTo>
                    <a:lnTo>
                      <a:pt x="2743" y="83"/>
                    </a:lnTo>
                    <a:lnTo>
                      <a:pt x="2605" y="28"/>
                    </a:lnTo>
                    <a:lnTo>
                      <a:pt x="2468" y="1"/>
                    </a:lnTo>
                    <a:lnTo>
                      <a:pt x="2304" y="28"/>
                    </a:lnTo>
                    <a:lnTo>
                      <a:pt x="2139" y="83"/>
                    </a:lnTo>
                    <a:lnTo>
                      <a:pt x="2002" y="165"/>
                    </a:lnTo>
                    <a:lnTo>
                      <a:pt x="1865" y="247"/>
                    </a:lnTo>
                    <a:lnTo>
                      <a:pt x="1728" y="357"/>
                    </a:lnTo>
                    <a:lnTo>
                      <a:pt x="1728" y="357"/>
                    </a:lnTo>
                    <a:lnTo>
                      <a:pt x="1591" y="522"/>
                    </a:lnTo>
                    <a:lnTo>
                      <a:pt x="1454" y="686"/>
                    </a:lnTo>
                    <a:lnTo>
                      <a:pt x="1344" y="851"/>
                    </a:lnTo>
                    <a:lnTo>
                      <a:pt x="1262" y="1043"/>
                    </a:lnTo>
                    <a:lnTo>
                      <a:pt x="1179" y="1262"/>
                    </a:lnTo>
                    <a:lnTo>
                      <a:pt x="1097" y="1454"/>
                    </a:lnTo>
                    <a:lnTo>
                      <a:pt x="1070" y="1673"/>
                    </a:lnTo>
                    <a:lnTo>
                      <a:pt x="1042" y="1893"/>
                    </a:lnTo>
                    <a:lnTo>
                      <a:pt x="1042" y="1893"/>
                    </a:lnTo>
                    <a:lnTo>
                      <a:pt x="1015" y="2386"/>
                    </a:lnTo>
                    <a:lnTo>
                      <a:pt x="1015" y="2633"/>
                    </a:lnTo>
                    <a:lnTo>
                      <a:pt x="960" y="2880"/>
                    </a:lnTo>
                    <a:lnTo>
                      <a:pt x="960" y="2880"/>
                    </a:lnTo>
                    <a:lnTo>
                      <a:pt x="878" y="3127"/>
                    </a:lnTo>
                    <a:lnTo>
                      <a:pt x="741" y="3429"/>
                    </a:lnTo>
                    <a:lnTo>
                      <a:pt x="384" y="4169"/>
                    </a:lnTo>
                    <a:lnTo>
                      <a:pt x="220" y="4553"/>
                    </a:lnTo>
                    <a:lnTo>
                      <a:pt x="82" y="4937"/>
                    </a:lnTo>
                    <a:lnTo>
                      <a:pt x="0" y="5321"/>
                    </a:lnTo>
                    <a:lnTo>
                      <a:pt x="0" y="5513"/>
                    </a:lnTo>
                    <a:lnTo>
                      <a:pt x="28" y="56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9481825" y="2321750"/>
                <a:ext cx="201600" cy="252350"/>
              </a:xfrm>
              <a:custGeom>
                <a:avLst/>
                <a:gdLst/>
                <a:ahLst/>
                <a:cxnLst/>
                <a:rect l="l" t="t" r="r" b="b"/>
                <a:pathLst>
                  <a:path w="8064" h="10094" extrusionOk="0">
                    <a:moveTo>
                      <a:pt x="2002" y="1"/>
                    </a:moveTo>
                    <a:lnTo>
                      <a:pt x="1893" y="28"/>
                    </a:lnTo>
                    <a:lnTo>
                      <a:pt x="1783" y="83"/>
                    </a:lnTo>
                    <a:lnTo>
                      <a:pt x="1701" y="138"/>
                    </a:lnTo>
                    <a:lnTo>
                      <a:pt x="1619" y="248"/>
                    </a:lnTo>
                    <a:lnTo>
                      <a:pt x="1564" y="330"/>
                    </a:lnTo>
                    <a:lnTo>
                      <a:pt x="1564" y="440"/>
                    </a:lnTo>
                    <a:lnTo>
                      <a:pt x="1536" y="549"/>
                    </a:lnTo>
                    <a:lnTo>
                      <a:pt x="1564" y="659"/>
                    </a:lnTo>
                    <a:lnTo>
                      <a:pt x="1619" y="878"/>
                    </a:lnTo>
                    <a:lnTo>
                      <a:pt x="1701" y="1098"/>
                    </a:lnTo>
                    <a:lnTo>
                      <a:pt x="2030" y="1783"/>
                    </a:lnTo>
                    <a:lnTo>
                      <a:pt x="2386" y="2414"/>
                    </a:lnTo>
                    <a:lnTo>
                      <a:pt x="2770" y="3045"/>
                    </a:lnTo>
                    <a:lnTo>
                      <a:pt x="3209" y="3648"/>
                    </a:lnTo>
                    <a:lnTo>
                      <a:pt x="3099" y="3621"/>
                    </a:lnTo>
                    <a:lnTo>
                      <a:pt x="2853" y="3539"/>
                    </a:lnTo>
                    <a:lnTo>
                      <a:pt x="2688" y="3511"/>
                    </a:lnTo>
                    <a:lnTo>
                      <a:pt x="2524" y="3511"/>
                    </a:lnTo>
                    <a:lnTo>
                      <a:pt x="2359" y="3539"/>
                    </a:lnTo>
                    <a:lnTo>
                      <a:pt x="2222" y="3648"/>
                    </a:lnTo>
                    <a:lnTo>
                      <a:pt x="2140" y="3785"/>
                    </a:lnTo>
                    <a:lnTo>
                      <a:pt x="2112" y="3923"/>
                    </a:lnTo>
                    <a:lnTo>
                      <a:pt x="2112" y="4060"/>
                    </a:lnTo>
                    <a:lnTo>
                      <a:pt x="2112" y="4197"/>
                    </a:lnTo>
                    <a:lnTo>
                      <a:pt x="2194" y="4444"/>
                    </a:lnTo>
                    <a:lnTo>
                      <a:pt x="2249" y="4526"/>
                    </a:lnTo>
                    <a:lnTo>
                      <a:pt x="2249" y="4526"/>
                    </a:lnTo>
                    <a:lnTo>
                      <a:pt x="2167" y="4444"/>
                    </a:lnTo>
                    <a:lnTo>
                      <a:pt x="2085" y="4389"/>
                    </a:lnTo>
                    <a:lnTo>
                      <a:pt x="1975" y="4334"/>
                    </a:lnTo>
                    <a:lnTo>
                      <a:pt x="1838" y="4279"/>
                    </a:lnTo>
                    <a:lnTo>
                      <a:pt x="1673" y="4252"/>
                    </a:lnTo>
                    <a:lnTo>
                      <a:pt x="1509" y="4279"/>
                    </a:lnTo>
                    <a:lnTo>
                      <a:pt x="1344" y="4389"/>
                    </a:lnTo>
                    <a:lnTo>
                      <a:pt x="1262" y="4444"/>
                    </a:lnTo>
                    <a:lnTo>
                      <a:pt x="1180" y="4526"/>
                    </a:lnTo>
                    <a:lnTo>
                      <a:pt x="1152" y="4581"/>
                    </a:lnTo>
                    <a:lnTo>
                      <a:pt x="1125" y="4663"/>
                    </a:lnTo>
                    <a:lnTo>
                      <a:pt x="1097" y="4855"/>
                    </a:lnTo>
                    <a:lnTo>
                      <a:pt x="1125" y="5020"/>
                    </a:lnTo>
                    <a:lnTo>
                      <a:pt x="1180" y="5157"/>
                    </a:lnTo>
                    <a:lnTo>
                      <a:pt x="1235" y="5294"/>
                    </a:lnTo>
                    <a:lnTo>
                      <a:pt x="1289" y="5404"/>
                    </a:lnTo>
                    <a:lnTo>
                      <a:pt x="1207" y="5349"/>
                    </a:lnTo>
                    <a:lnTo>
                      <a:pt x="1070" y="5294"/>
                    </a:lnTo>
                    <a:lnTo>
                      <a:pt x="933" y="5239"/>
                    </a:lnTo>
                    <a:lnTo>
                      <a:pt x="768" y="5212"/>
                    </a:lnTo>
                    <a:lnTo>
                      <a:pt x="604" y="5212"/>
                    </a:lnTo>
                    <a:lnTo>
                      <a:pt x="412" y="5266"/>
                    </a:lnTo>
                    <a:lnTo>
                      <a:pt x="247" y="5349"/>
                    </a:lnTo>
                    <a:lnTo>
                      <a:pt x="110" y="5486"/>
                    </a:lnTo>
                    <a:lnTo>
                      <a:pt x="28" y="5650"/>
                    </a:lnTo>
                    <a:lnTo>
                      <a:pt x="0" y="5787"/>
                    </a:lnTo>
                    <a:lnTo>
                      <a:pt x="0" y="5925"/>
                    </a:lnTo>
                    <a:lnTo>
                      <a:pt x="28" y="6034"/>
                    </a:lnTo>
                    <a:lnTo>
                      <a:pt x="55" y="6144"/>
                    </a:lnTo>
                    <a:lnTo>
                      <a:pt x="110" y="6226"/>
                    </a:lnTo>
                    <a:lnTo>
                      <a:pt x="1152" y="7296"/>
                    </a:lnTo>
                    <a:lnTo>
                      <a:pt x="1783" y="7927"/>
                    </a:lnTo>
                    <a:lnTo>
                      <a:pt x="2469" y="8530"/>
                    </a:lnTo>
                    <a:lnTo>
                      <a:pt x="3182" y="9106"/>
                    </a:lnTo>
                    <a:lnTo>
                      <a:pt x="3511" y="9353"/>
                    </a:lnTo>
                    <a:lnTo>
                      <a:pt x="3867" y="9572"/>
                    </a:lnTo>
                    <a:lnTo>
                      <a:pt x="4196" y="9764"/>
                    </a:lnTo>
                    <a:lnTo>
                      <a:pt x="4498" y="9929"/>
                    </a:lnTo>
                    <a:lnTo>
                      <a:pt x="4800" y="10038"/>
                    </a:lnTo>
                    <a:lnTo>
                      <a:pt x="5074" y="10093"/>
                    </a:lnTo>
                    <a:lnTo>
                      <a:pt x="8063" y="7241"/>
                    </a:lnTo>
                    <a:lnTo>
                      <a:pt x="7624" y="6610"/>
                    </a:lnTo>
                    <a:lnTo>
                      <a:pt x="7049" y="5842"/>
                    </a:lnTo>
                    <a:lnTo>
                      <a:pt x="5595" y="4032"/>
                    </a:lnTo>
                    <a:lnTo>
                      <a:pt x="4169" y="2195"/>
                    </a:lnTo>
                    <a:lnTo>
                      <a:pt x="3566" y="1427"/>
                    </a:lnTo>
                    <a:lnTo>
                      <a:pt x="3127" y="796"/>
                    </a:lnTo>
                    <a:lnTo>
                      <a:pt x="2990" y="604"/>
                    </a:lnTo>
                    <a:lnTo>
                      <a:pt x="2853" y="385"/>
                    </a:lnTo>
                    <a:lnTo>
                      <a:pt x="2688" y="220"/>
                    </a:lnTo>
                    <a:lnTo>
                      <a:pt x="2496" y="83"/>
                    </a:lnTo>
                    <a:lnTo>
                      <a:pt x="2386" y="28"/>
                    </a:lnTo>
                    <a:lnTo>
                      <a:pt x="2249"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7"/>
              <p:cNvSpPr/>
              <p:nvPr/>
            </p:nvSpPr>
            <p:spPr>
              <a:xfrm>
                <a:off x="9605225" y="2394425"/>
                <a:ext cx="30875" cy="136475"/>
              </a:xfrm>
              <a:custGeom>
                <a:avLst/>
                <a:gdLst/>
                <a:ahLst/>
                <a:cxnLst/>
                <a:rect l="l" t="t" r="r" b="b"/>
                <a:pathLst>
                  <a:path w="1235" h="5459" extrusionOk="0">
                    <a:moveTo>
                      <a:pt x="1153" y="1"/>
                    </a:moveTo>
                    <a:lnTo>
                      <a:pt x="1153" y="28"/>
                    </a:lnTo>
                    <a:lnTo>
                      <a:pt x="1070" y="330"/>
                    </a:lnTo>
                    <a:lnTo>
                      <a:pt x="1043" y="659"/>
                    </a:lnTo>
                    <a:lnTo>
                      <a:pt x="988" y="1290"/>
                    </a:lnTo>
                    <a:lnTo>
                      <a:pt x="961" y="1537"/>
                    </a:lnTo>
                    <a:lnTo>
                      <a:pt x="878" y="1811"/>
                    </a:lnTo>
                    <a:lnTo>
                      <a:pt x="741" y="2085"/>
                    </a:lnTo>
                    <a:lnTo>
                      <a:pt x="577" y="2332"/>
                    </a:lnTo>
                    <a:lnTo>
                      <a:pt x="275" y="2853"/>
                    </a:lnTo>
                    <a:lnTo>
                      <a:pt x="165" y="3100"/>
                    </a:lnTo>
                    <a:lnTo>
                      <a:pt x="83" y="3402"/>
                    </a:lnTo>
                    <a:lnTo>
                      <a:pt x="28" y="3648"/>
                    </a:lnTo>
                    <a:lnTo>
                      <a:pt x="1" y="3895"/>
                    </a:lnTo>
                    <a:lnTo>
                      <a:pt x="28" y="4142"/>
                    </a:lnTo>
                    <a:lnTo>
                      <a:pt x="56" y="4416"/>
                    </a:lnTo>
                    <a:lnTo>
                      <a:pt x="138" y="4690"/>
                    </a:lnTo>
                    <a:lnTo>
                      <a:pt x="248" y="4965"/>
                    </a:lnTo>
                    <a:lnTo>
                      <a:pt x="385" y="5212"/>
                    </a:lnTo>
                    <a:lnTo>
                      <a:pt x="577" y="5458"/>
                    </a:lnTo>
                    <a:lnTo>
                      <a:pt x="632" y="5458"/>
                    </a:lnTo>
                    <a:lnTo>
                      <a:pt x="659" y="5431"/>
                    </a:lnTo>
                    <a:lnTo>
                      <a:pt x="632" y="5404"/>
                    </a:lnTo>
                    <a:lnTo>
                      <a:pt x="412" y="5102"/>
                    </a:lnTo>
                    <a:lnTo>
                      <a:pt x="248" y="4800"/>
                    </a:lnTo>
                    <a:lnTo>
                      <a:pt x="138" y="4471"/>
                    </a:lnTo>
                    <a:lnTo>
                      <a:pt x="83" y="4115"/>
                    </a:lnTo>
                    <a:lnTo>
                      <a:pt x="111" y="3731"/>
                    </a:lnTo>
                    <a:lnTo>
                      <a:pt x="165" y="3402"/>
                    </a:lnTo>
                    <a:lnTo>
                      <a:pt x="275" y="3072"/>
                    </a:lnTo>
                    <a:lnTo>
                      <a:pt x="440" y="2743"/>
                    </a:lnTo>
                    <a:lnTo>
                      <a:pt x="796" y="2167"/>
                    </a:lnTo>
                    <a:lnTo>
                      <a:pt x="933" y="1866"/>
                    </a:lnTo>
                    <a:lnTo>
                      <a:pt x="988" y="1729"/>
                    </a:lnTo>
                    <a:lnTo>
                      <a:pt x="1043" y="1564"/>
                    </a:lnTo>
                    <a:lnTo>
                      <a:pt x="1098" y="1180"/>
                    </a:lnTo>
                    <a:lnTo>
                      <a:pt x="1125" y="796"/>
                    </a:lnTo>
                    <a:lnTo>
                      <a:pt x="1153" y="440"/>
                    </a:lnTo>
                    <a:lnTo>
                      <a:pt x="1235" y="56"/>
                    </a:lnTo>
                    <a:lnTo>
                      <a:pt x="1208" y="28"/>
                    </a:lnTo>
                    <a:lnTo>
                      <a:pt x="1208"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7"/>
              <p:cNvSpPr/>
              <p:nvPr/>
            </p:nvSpPr>
            <p:spPr>
              <a:xfrm>
                <a:off x="9483200" y="2454075"/>
                <a:ext cx="56925" cy="52825"/>
              </a:xfrm>
              <a:custGeom>
                <a:avLst/>
                <a:gdLst/>
                <a:ahLst/>
                <a:cxnLst/>
                <a:rect l="l" t="t" r="r" b="b"/>
                <a:pathLst>
                  <a:path w="2277" h="2113" extrusionOk="0">
                    <a:moveTo>
                      <a:pt x="1097" y="1"/>
                    </a:moveTo>
                    <a:lnTo>
                      <a:pt x="1097" y="56"/>
                    </a:lnTo>
                    <a:lnTo>
                      <a:pt x="1097" y="83"/>
                    </a:lnTo>
                    <a:lnTo>
                      <a:pt x="1344" y="248"/>
                    </a:lnTo>
                    <a:lnTo>
                      <a:pt x="1564" y="467"/>
                    </a:lnTo>
                    <a:lnTo>
                      <a:pt x="1783" y="686"/>
                    </a:lnTo>
                    <a:lnTo>
                      <a:pt x="1947" y="933"/>
                    </a:lnTo>
                    <a:lnTo>
                      <a:pt x="2030" y="1070"/>
                    </a:lnTo>
                    <a:lnTo>
                      <a:pt x="2112" y="1207"/>
                    </a:lnTo>
                    <a:lnTo>
                      <a:pt x="2167" y="1345"/>
                    </a:lnTo>
                    <a:lnTo>
                      <a:pt x="2194" y="1509"/>
                    </a:lnTo>
                    <a:lnTo>
                      <a:pt x="2167" y="1646"/>
                    </a:lnTo>
                    <a:lnTo>
                      <a:pt x="2112" y="1756"/>
                    </a:lnTo>
                    <a:lnTo>
                      <a:pt x="2030" y="1866"/>
                    </a:lnTo>
                    <a:lnTo>
                      <a:pt x="1920" y="1948"/>
                    </a:lnTo>
                    <a:lnTo>
                      <a:pt x="1783" y="2003"/>
                    </a:lnTo>
                    <a:lnTo>
                      <a:pt x="1646" y="2030"/>
                    </a:lnTo>
                    <a:lnTo>
                      <a:pt x="1509" y="2030"/>
                    </a:lnTo>
                    <a:lnTo>
                      <a:pt x="1372" y="2003"/>
                    </a:lnTo>
                    <a:lnTo>
                      <a:pt x="1234" y="1948"/>
                    </a:lnTo>
                    <a:lnTo>
                      <a:pt x="1097" y="1893"/>
                    </a:lnTo>
                    <a:lnTo>
                      <a:pt x="878" y="1729"/>
                    </a:lnTo>
                    <a:lnTo>
                      <a:pt x="659" y="1509"/>
                    </a:lnTo>
                    <a:lnTo>
                      <a:pt x="467" y="1317"/>
                    </a:lnTo>
                    <a:lnTo>
                      <a:pt x="275" y="1098"/>
                    </a:lnTo>
                    <a:lnTo>
                      <a:pt x="55" y="906"/>
                    </a:lnTo>
                    <a:lnTo>
                      <a:pt x="28" y="906"/>
                    </a:lnTo>
                    <a:lnTo>
                      <a:pt x="28" y="933"/>
                    </a:lnTo>
                    <a:lnTo>
                      <a:pt x="0" y="961"/>
                    </a:lnTo>
                    <a:lnTo>
                      <a:pt x="28" y="988"/>
                    </a:lnTo>
                    <a:lnTo>
                      <a:pt x="192" y="1153"/>
                    </a:lnTo>
                    <a:lnTo>
                      <a:pt x="384" y="1317"/>
                    </a:lnTo>
                    <a:lnTo>
                      <a:pt x="741" y="1701"/>
                    </a:lnTo>
                    <a:lnTo>
                      <a:pt x="933" y="1893"/>
                    </a:lnTo>
                    <a:lnTo>
                      <a:pt x="1152" y="2003"/>
                    </a:lnTo>
                    <a:lnTo>
                      <a:pt x="1372" y="2085"/>
                    </a:lnTo>
                    <a:lnTo>
                      <a:pt x="1509" y="2113"/>
                    </a:lnTo>
                    <a:lnTo>
                      <a:pt x="1618" y="2113"/>
                    </a:lnTo>
                    <a:lnTo>
                      <a:pt x="1810" y="2085"/>
                    </a:lnTo>
                    <a:lnTo>
                      <a:pt x="1975" y="2003"/>
                    </a:lnTo>
                    <a:lnTo>
                      <a:pt x="2139" y="1866"/>
                    </a:lnTo>
                    <a:lnTo>
                      <a:pt x="2194" y="1811"/>
                    </a:lnTo>
                    <a:lnTo>
                      <a:pt x="2222" y="1729"/>
                    </a:lnTo>
                    <a:lnTo>
                      <a:pt x="2249" y="1591"/>
                    </a:lnTo>
                    <a:lnTo>
                      <a:pt x="2277" y="1482"/>
                    </a:lnTo>
                    <a:lnTo>
                      <a:pt x="2249" y="1372"/>
                    </a:lnTo>
                    <a:lnTo>
                      <a:pt x="2222" y="1235"/>
                    </a:lnTo>
                    <a:lnTo>
                      <a:pt x="2112" y="1016"/>
                    </a:lnTo>
                    <a:lnTo>
                      <a:pt x="1975" y="824"/>
                    </a:lnTo>
                    <a:lnTo>
                      <a:pt x="1783" y="577"/>
                    </a:lnTo>
                    <a:lnTo>
                      <a:pt x="1591" y="385"/>
                    </a:lnTo>
                    <a:lnTo>
                      <a:pt x="1372" y="193"/>
                    </a:lnTo>
                    <a:lnTo>
                      <a:pt x="1152"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7"/>
              <p:cNvSpPr/>
              <p:nvPr/>
            </p:nvSpPr>
            <p:spPr>
              <a:xfrm>
                <a:off x="9536675" y="2432825"/>
                <a:ext cx="29500" cy="53500"/>
              </a:xfrm>
              <a:custGeom>
                <a:avLst/>
                <a:gdLst/>
                <a:ahLst/>
                <a:cxnLst/>
                <a:rect l="l" t="t" r="r" b="b"/>
                <a:pathLst>
                  <a:path w="1180" h="2140" extrusionOk="0">
                    <a:moveTo>
                      <a:pt x="55" y="1"/>
                    </a:moveTo>
                    <a:lnTo>
                      <a:pt x="28" y="28"/>
                    </a:lnTo>
                    <a:lnTo>
                      <a:pt x="0" y="56"/>
                    </a:lnTo>
                    <a:lnTo>
                      <a:pt x="28" y="83"/>
                    </a:lnTo>
                    <a:lnTo>
                      <a:pt x="302" y="330"/>
                    </a:lnTo>
                    <a:lnTo>
                      <a:pt x="576" y="604"/>
                    </a:lnTo>
                    <a:lnTo>
                      <a:pt x="851" y="878"/>
                    </a:lnTo>
                    <a:lnTo>
                      <a:pt x="960" y="1043"/>
                    </a:lnTo>
                    <a:lnTo>
                      <a:pt x="1070" y="1207"/>
                    </a:lnTo>
                    <a:lnTo>
                      <a:pt x="1097" y="1399"/>
                    </a:lnTo>
                    <a:lnTo>
                      <a:pt x="1097" y="1591"/>
                    </a:lnTo>
                    <a:lnTo>
                      <a:pt x="1015" y="1756"/>
                    </a:lnTo>
                    <a:lnTo>
                      <a:pt x="960" y="1838"/>
                    </a:lnTo>
                    <a:lnTo>
                      <a:pt x="905" y="1893"/>
                    </a:lnTo>
                    <a:lnTo>
                      <a:pt x="823" y="1975"/>
                    </a:lnTo>
                    <a:lnTo>
                      <a:pt x="713" y="2003"/>
                    </a:lnTo>
                    <a:lnTo>
                      <a:pt x="521" y="2057"/>
                    </a:lnTo>
                    <a:lnTo>
                      <a:pt x="302" y="2057"/>
                    </a:lnTo>
                    <a:lnTo>
                      <a:pt x="110" y="1975"/>
                    </a:lnTo>
                    <a:lnTo>
                      <a:pt x="83" y="1975"/>
                    </a:lnTo>
                    <a:lnTo>
                      <a:pt x="55" y="2003"/>
                    </a:lnTo>
                    <a:lnTo>
                      <a:pt x="55" y="2030"/>
                    </a:lnTo>
                    <a:lnTo>
                      <a:pt x="55" y="2057"/>
                    </a:lnTo>
                    <a:lnTo>
                      <a:pt x="247" y="2112"/>
                    </a:lnTo>
                    <a:lnTo>
                      <a:pt x="467" y="2140"/>
                    </a:lnTo>
                    <a:lnTo>
                      <a:pt x="659" y="2112"/>
                    </a:lnTo>
                    <a:lnTo>
                      <a:pt x="851" y="2030"/>
                    </a:lnTo>
                    <a:lnTo>
                      <a:pt x="1015" y="1920"/>
                    </a:lnTo>
                    <a:lnTo>
                      <a:pt x="1125" y="1756"/>
                    </a:lnTo>
                    <a:lnTo>
                      <a:pt x="1180" y="1591"/>
                    </a:lnTo>
                    <a:lnTo>
                      <a:pt x="1180" y="1399"/>
                    </a:lnTo>
                    <a:lnTo>
                      <a:pt x="1125" y="1180"/>
                    </a:lnTo>
                    <a:lnTo>
                      <a:pt x="1043" y="988"/>
                    </a:lnTo>
                    <a:lnTo>
                      <a:pt x="905" y="823"/>
                    </a:lnTo>
                    <a:lnTo>
                      <a:pt x="768" y="659"/>
                    </a:lnTo>
                    <a:lnTo>
                      <a:pt x="412" y="357"/>
                    </a:lnTo>
                    <a:lnTo>
                      <a:pt x="8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9559300" y="2411575"/>
                <a:ext cx="26750" cy="59000"/>
              </a:xfrm>
              <a:custGeom>
                <a:avLst/>
                <a:gdLst/>
                <a:ahLst/>
                <a:cxnLst/>
                <a:rect l="l" t="t" r="r" b="b"/>
                <a:pathLst>
                  <a:path w="1070" h="2360" extrusionOk="0">
                    <a:moveTo>
                      <a:pt x="28" y="1"/>
                    </a:moveTo>
                    <a:lnTo>
                      <a:pt x="0" y="28"/>
                    </a:lnTo>
                    <a:lnTo>
                      <a:pt x="28" y="55"/>
                    </a:lnTo>
                    <a:lnTo>
                      <a:pt x="330" y="330"/>
                    </a:lnTo>
                    <a:lnTo>
                      <a:pt x="604" y="604"/>
                    </a:lnTo>
                    <a:lnTo>
                      <a:pt x="713" y="768"/>
                    </a:lnTo>
                    <a:lnTo>
                      <a:pt x="823" y="933"/>
                    </a:lnTo>
                    <a:lnTo>
                      <a:pt x="905" y="1097"/>
                    </a:lnTo>
                    <a:lnTo>
                      <a:pt x="960" y="1289"/>
                    </a:lnTo>
                    <a:lnTo>
                      <a:pt x="988" y="1454"/>
                    </a:lnTo>
                    <a:lnTo>
                      <a:pt x="988" y="1646"/>
                    </a:lnTo>
                    <a:lnTo>
                      <a:pt x="933" y="1811"/>
                    </a:lnTo>
                    <a:lnTo>
                      <a:pt x="878" y="1948"/>
                    </a:lnTo>
                    <a:lnTo>
                      <a:pt x="768" y="2085"/>
                    </a:lnTo>
                    <a:lnTo>
                      <a:pt x="631" y="2194"/>
                    </a:lnTo>
                    <a:lnTo>
                      <a:pt x="494" y="2249"/>
                    </a:lnTo>
                    <a:lnTo>
                      <a:pt x="302" y="2277"/>
                    </a:lnTo>
                    <a:lnTo>
                      <a:pt x="275" y="2304"/>
                    </a:lnTo>
                    <a:lnTo>
                      <a:pt x="275" y="2332"/>
                    </a:lnTo>
                    <a:lnTo>
                      <a:pt x="275" y="2359"/>
                    </a:lnTo>
                    <a:lnTo>
                      <a:pt x="302" y="2359"/>
                    </a:lnTo>
                    <a:lnTo>
                      <a:pt x="467" y="2332"/>
                    </a:lnTo>
                    <a:lnTo>
                      <a:pt x="631" y="2277"/>
                    </a:lnTo>
                    <a:lnTo>
                      <a:pt x="768" y="2194"/>
                    </a:lnTo>
                    <a:lnTo>
                      <a:pt x="878" y="2085"/>
                    </a:lnTo>
                    <a:lnTo>
                      <a:pt x="988" y="1920"/>
                    </a:lnTo>
                    <a:lnTo>
                      <a:pt x="1043" y="1783"/>
                    </a:lnTo>
                    <a:lnTo>
                      <a:pt x="1070" y="1619"/>
                    </a:lnTo>
                    <a:lnTo>
                      <a:pt x="1070" y="1427"/>
                    </a:lnTo>
                    <a:lnTo>
                      <a:pt x="1043" y="1207"/>
                    </a:lnTo>
                    <a:lnTo>
                      <a:pt x="960" y="988"/>
                    </a:lnTo>
                    <a:lnTo>
                      <a:pt x="851" y="796"/>
                    </a:lnTo>
                    <a:lnTo>
                      <a:pt x="713" y="631"/>
                    </a:lnTo>
                    <a:lnTo>
                      <a:pt x="576" y="467"/>
                    </a:lnTo>
                    <a:lnTo>
                      <a:pt x="412" y="302"/>
                    </a:lnTo>
                    <a:lnTo>
                      <a:pt x="8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8870950" y="4005625"/>
                <a:ext cx="40475" cy="63100"/>
              </a:xfrm>
              <a:custGeom>
                <a:avLst/>
                <a:gdLst/>
                <a:ahLst/>
                <a:cxnLst/>
                <a:rect l="l" t="t" r="r" b="b"/>
                <a:pathLst>
                  <a:path w="1619" h="2524" extrusionOk="0">
                    <a:moveTo>
                      <a:pt x="28" y="0"/>
                    </a:moveTo>
                    <a:lnTo>
                      <a:pt x="0" y="28"/>
                    </a:lnTo>
                    <a:lnTo>
                      <a:pt x="0" y="55"/>
                    </a:lnTo>
                    <a:lnTo>
                      <a:pt x="439" y="658"/>
                    </a:lnTo>
                    <a:lnTo>
                      <a:pt x="823" y="1262"/>
                    </a:lnTo>
                    <a:lnTo>
                      <a:pt x="1207" y="1865"/>
                    </a:lnTo>
                    <a:lnTo>
                      <a:pt x="1536" y="2496"/>
                    </a:lnTo>
                    <a:lnTo>
                      <a:pt x="1564" y="2523"/>
                    </a:lnTo>
                    <a:lnTo>
                      <a:pt x="1591" y="2523"/>
                    </a:lnTo>
                    <a:lnTo>
                      <a:pt x="1618" y="2496"/>
                    </a:lnTo>
                    <a:lnTo>
                      <a:pt x="1618" y="2468"/>
                    </a:lnTo>
                    <a:lnTo>
                      <a:pt x="1262" y="1838"/>
                    </a:lnTo>
                    <a:lnTo>
                      <a:pt x="905" y="1207"/>
                    </a:lnTo>
                    <a:lnTo>
                      <a:pt x="494" y="604"/>
                    </a:lnTo>
                    <a:lnTo>
                      <a:pt x="83" y="28"/>
                    </a:lnTo>
                    <a:lnTo>
                      <a:pt x="5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7"/>
              <p:cNvSpPr/>
              <p:nvPr/>
            </p:nvSpPr>
            <p:spPr>
              <a:xfrm>
                <a:off x="8901100" y="4012475"/>
                <a:ext cx="34325" cy="59675"/>
              </a:xfrm>
              <a:custGeom>
                <a:avLst/>
                <a:gdLst/>
                <a:ahLst/>
                <a:cxnLst/>
                <a:rect l="l" t="t" r="r" b="b"/>
                <a:pathLst>
                  <a:path w="1373" h="2387" extrusionOk="0">
                    <a:moveTo>
                      <a:pt x="28" y="1"/>
                    </a:moveTo>
                    <a:lnTo>
                      <a:pt x="1" y="28"/>
                    </a:lnTo>
                    <a:lnTo>
                      <a:pt x="28" y="55"/>
                    </a:lnTo>
                    <a:lnTo>
                      <a:pt x="1290" y="2386"/>
                    </a:lnTo>
                    <a:lnTo>
                      <a:pt x="1345" y="2386"/>
                    </a:lnTo>
                    <a:lnTo>
                      <a:pt x="1372" y="2359"/>
                    </a:lnTo>
                    <a:lnTo>
                      <a:pt x="1372" y="2332"/>
                    </a:lnTo>
                    <a:lnTo>
                      <a:pt x="8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7"/>
              <p:cNvSpPr/>
              <p:nvPr/>
            </p:nvSpPr>
            <p:spPr>
              <a:xfrm>
                <a:off x="9793775" y="1995400"/>
                <a:ext cx="404525" cy="370275"/>
              </a:xfrm>
              <a:custGeom>
                <a:avLst/>
                <a:gdLst/>
                <a:ahLst/>
                <a:cxnLst/>
                <a:rect l="l" t="t" r="r" b="b"/>
                <a:pathLst>
                  <a:path w="16181" h="14811" extrusionOk="0">
                    <a:moveTo>
                      <a:pt x="9791" y="1"/>
                    </a:moveTo>
                    <a:lnTo>
                      <a:pt x="9352" y="28"/>
                    </a:lnTo>
                    <a:lnTo>
                      <a:pt x="8996" y="111"/>
                    </a:lnTo>
                    <a:lnTo>
                      <a:pt x="8667" y="220"/>
                    </a:lnTo>
                    <a:lnTo>
                      <a:pt x="8338" y="357"/>
                    </a:lnTo>
                    <a:lnTo>
                      <a:pt x="8036" y="495"/>
                    </a:lnTo>
                    <a:lnTo>
                      <a:pt x="7789" y="632"/>
                    </a:lnTo>
                    <a:lnTo>
                      <a:pt x="7515" y="769"/>
                    </a:lnTo>
                    <a:lnTo>
                      <a:pt x="6939" y="1098"/>
                    </a:lnTo>
                    <a:lnTo>
                      <a:pt x="6637" y="1235"/>
                    </a:lnTo>
                    <a:lnTo>
                      <a:pt x="6363" y="1345"/>
                    </a:lnTo>
                    <a:lnTo>
                      <a:pt x="6089" y="1372"/>
                    </a:lnTo>
                    <a:lnTo>
                      <a:pt x="5952" y="1372"/>
                    </a:lnTo>
                    <a:lnTo>
                      <a:pt x="5815" y="1345"/>
                    </a:lnTo>
                    <a:lnTo>
                      <a:pt x="5513" y="1208"/>
                    </a:lnTo>
                    <a:lnTo>
                      <a:pt x="5211" y="1043"/>
                    </a:lnTo>
                    <a:lnTo>
                      <a:pt x="4635" y="632"/>
                    </a:lnTo>
                    <a:lnTo>
                      <a:pt x="4361" y="412"/>
                    </a:lnTo>
                    <a:lnTo>
                      <a:pt x="4059" y="275"/>
                    </a:lnTo>
                    <a:lnTo>
                      <a:pt x="3895" y="193"/>
                    </a:lnTo>
                    <a:lnTo>
                      <a:pt x="3758" y="165"/>
                    </a:lnTo>
                    <a:lnTo>
                      <a:pt x="3593" y="138"/>
                    </a:lnTo>
                    <a:lnTo>
                      <a:pt x="3429" y="111"/>
                    </a:lnTo>
                    <a:lnTo>
                      <a:pt x="3264" y="138"/>
                    </a:lnTo>
                    <a:lnTo>
                      <a:pt x="3100" y="193"/>
                    </a:lnTo>
                    <a:lnTo>
                      <a:pt x="2935" y="248"/>
                    </a:lnTo>
                    <a:lnTo>
                      <a:pt x="2798" y="357"/>
                    </a:lnTo>
                    <a:lnTo>
                      <a:pt x="2661" y="440"/>
                    </a:lnTo>
                    <a:lnTo>
                      <a:pt x="2551" y="577"/>
                    </a:lnTo>
                    <a:lnTo>
                      <a:pt x="2469" y="714"/>
                    </a:lnTo>
                    <a:lnTo>
                      <a:pt x="2387" y="878"/>
                    </a:lnTo>
                    <a:lnTo>
                      <a:pt x="2332" y="1043"/>
                    </a:lnTo>
                    <a:lnTo>
                      <a:pt x="2304" y="1208"/>
                    </a:lnTo>
                    <a:lnTo>
                      <a:pt x="2332" y="1372"/>
                    </a:lnTo>
                    <a:lnTo>
                      <a:pt x="2359" y="1537"/>
                    </a:lnTo>
                    <a:lnTo>
                      <a:pt x="2387" y="1701"/>
                    </a:lnTo>
                    <a:lnTo>
                      <a:pt x="2469" y="1866"/>
                    </a:lnTo>
                    <a:lnTo>
                      <a:pt x="2551" y="2003"/>
                    </a:lnTo>
                    <a:lnTo>
                      <a:pt x="2661" y="2113"/>
                    </a:lnTo>
                    <a:lnTo>
                      <a:pt x="2195" y="2003"/>
                    </a:lnTo>
                    <a:lnTo>
                      <a:pt x="1920" y="1975"/>
                    </a:lnTo>
                    <a:lnTo>
                      <a:pt x="1673" y="1948"/>
                    </a:lnTo>
                    <a:lnTo>
                      <a:pt x="1427" y="1948"/>
                    </a:lnTo>
                    <a:lnTo>
                      <a:pt x="1207" y="1975"/>
                    </a:lnTo>
                    <a:lnTo>
                      <a:pt x="960" y="2030"/>
                    </a:lnTo>
                    <a:lnTo>
                      <a:pt x="741" y="2140"/>
                    </a:lnTo>
                    <a:lnTo>
                      <a:pt x="549" y="2277"/>
                    </a:lnTo>
                    <a:lnTo>
                      <a:pt x="385" y="2442"/>
                    </a:lnTo>
                    <a:lnTo>
                      <a:pt x="247" y="2634"/>
                    </a:lnTo>
                    <a:lnTo>
                      <a:pt x="138" y="2853"/>
                    </a:lnTo>
                    <a:lnTo>
                      <a:pt x="55" y="3100"/>
                    </a:lnTo>
                    <a:lnTo>
                      <a:pt x="28" y="3319"/>
                    </a:lnTo>
                    <a:lnTo>
                      <a:pt x="1" y="3566"/>
                    </a:lnTo>
                    <a:lnTo>
                      <a:pt x="28" y="3813"/>
                    </a:lnTo>
                    <a:lnTo>
                      <a:pt x="110" y="4060"/>
                    </a:lnTo>
                    <a:lnTo>
                      <a:pt x="193" y="4279"/>
                    </a:lnTo>
                    <a:lnTo>
                      <a:pt x="302" y="4498"/>
                    </a:lnTo>
                    <a:lnTo>
                      <a:pt x="439" y="4690"/>
                    </a:lnTo>
                    <a:lnTo>
                      <a:pt x="604" y="4882"/>
                    </a:lnTo>
                    <a:lnTo>
                      <a:pt x="768" y="5047"/>
                    </a:lnTo>
                    <a:lnTo>
                      <a:pt x="960" y="5212"/>
                    </a:lnTo>
                    <a:lnTo>
                      <a:pt x="1152" y="5349"/>
                    </a:lnTo>
                    <a:lnTo>
                      <a:pt x="1591" y="5568"/>
                    </a:lnTo>
                    <a:lnTo>
                      <a:pt x="2030" y="5760"/>
                    </a:lnTo>
                    <a:lnTo>
                      <a:pt x="2496" y="5897"/>
                    </a:lnTo>
                    <a:lnTo>
                      <a:pt x="2962" y="6034"/>
                    </a:lnTo>
                    <a:lnTo>
                      <a:pt x="13164" y="14810"/>
                    </a:lnTo>
                    <a:lnTo>
                      <a:pt x="13329" y="14810"/>
                    </a:lnTo>
                    <a:lnTo>
                      <a:pt x="13466" y="14783"/>
                    </a:lnTo>
                    <a:lnTo>
                      <a:pt x="13603" y="14755"/>
                    </a:lnTo>
                    <a:lnTo>
                      <a:pt x="13740" y="14673"/>
                    </a:lnTo>
                    <a:lnTo>
                      <a:pt x="13987" y="14508"/>
                    </a:lnTo>
                    <a:lnTo>
                      <a:pt x="14206" y="14289"/>
                    </a:lnTo>
                    <a:lnTo>
                      <a:pt x="14371" y="14042"/>
                    </a:lnTo>
                    <a:lnTo>
                      <a:pt x="14536" y="13741"/>
                    </a:lnTo>
                    <a:lnTo>
                      <a:pt x="14645" y="13439"/>
                    </a:lnTo>
                    <a:lnTo>
                      <a:pt x="14700" y="13137"/>
                    </a:lnTo>
                    <a:lnTo>
                      <a:pt x="14728" y="12808"/>
                    </a:lnTo>
                    <a:lnTo>
                      <a:pt x="14728" y="12506"/>
                    </a:lnTo>
                    <a:lnTo>
                      <a:pt x="14728" y="11876"/>
                    </a:lnTo>
                    <a:lnTo>
                      <a:pt x="14728" y="11245"/>
                    </a:lnTo>
                    <a:lnTo>
                      <a:pt x="14755" y="10943"/>
                    </a:lnTo>
                    <a:lnTo>
                      <a:pt x="14810" y="10642"/>
                    </a:lnTo>
                    <a:lnTo>
                      <a:pt x="14919" y="10258"/>
                    </a:lnTo>
                    <a:lnTo>
                      <a:pt x="15057" y="9874"/>
                    </a:lnTo>
                    <a:lnTo>
                      <a:pt x="15221" y="9490"/>
                    </a:lnTo>
                    <a:lnTo>
                      <a:pt x="15413" y="9133"/>
                    </a:lnTo>
                    <a:lnTo>
                      <a:pt x="15797" y="8420"/>
                    </a:lnTo>
                    <a:lnTo>
                      <a:pt x="15962" y="8036"/>
                    </a:lnTo>
                    <a:lnTo>
                      <a:pt x="16099" y="7652"/>
                    </a:lnTo>
                    <a:lnTo>
                      <a:pt x="16154" y="7378"/>
                    </a:lnTo>
                    <a:lnTo>
                      <a:pt x="16181" y="7104"/>
                    </a:lnTo>
                    <a:lnTo>
                      <a:pt x="16181" y="6802"/>
                    </a:lnTo>
                    <a:lnTo>
                      <a:pt x="16154" y="6528"/>
                    </a:lnTo>
                    <a:lnTo>
                      <a:pt x="16126" y="6254"/>
                    </a:lnTo>
                    <a:lnTo>
                      <a:pt x="16044" y="5979"/>
                    </a:lnTo>
                    <a:lnTo>
                      <a:pt x="15962" y="5705"/>
                    </a:lnTo>
                    <a:lnTo>
                      <a:pt x="15852" y="5458"/>
                    </a:lnTo>
                    <a:lnTo>
                      <a:pt x="15715" y="5212"/>
                    </a:lnTo>
                    <a:lnTo>
                      <a:pt x="15578" y="4965"/>
                    </a:lnTo>
                    <a:lnTo>
                      <a:pt x="15386" y="4745"/>
                    </a:lnTo>
                    <a:lnTo>
                      <a:pt x="15221" y="4526"/>
                    </a:lnTo>
                    <a:lnTo>
                      <a:pt x="15002" y="4334"/>
                    </a:lnTo>
                    <a:lnTo>
                      <a:pt x="14782" y="4169"/>
                    </a:lnTo>
                    <a:lnTo>
                      <a:pt x="14536" y="4005"/>
                    </a:lnTo>
                    <a:lnTo>
                      <a:pt x="14289" y="3868"/>
                    </a:lnTo>
                    <a:lnTo>
                      <a:pt x="14289" y="3621"/>
                    </a:lnTo>
                    <a:lnTo>
                      <a:pt x="14261" y="3347"/>
                    </a:lnTo>
                    <a:lnTo>
                      <a:pt x="14206" y="3072"/>
                    </a:lnTo>
                    <a:lnTo>
                      <a:pt x="14097" y="2771"/>
                    </a:lnTo>
                    <a:lnTo>
                      <a:pt x="13987" y="2497"/>
                    </a:lnTo>
                    <a:lnTo>
                      <a:pt x="13850" y="2222"/>
                    </a:lnTo>
                    <a:lnTo>
                      <a:pt x="13685" y="1948"/>
                    </a:lnTo>
                    <a:lnTo>
                      <a:pt x="13493" y="1701"/>
                    </a:lnTo>
                    <a:lnTo>
                      <a:pt x="13301" y="1454"/>
                    </a:lnTo>
                    <a:lnTo>
                      <a:pt x="13082" y="1208"/>
                    </a:lnTo>
                    <a:lnTo>
                      <a:pt x="12863" y="988"/>
                    </a:lnTo>
                    <a:lnTo>
                      <a:pt x="12643" y="796"/>
                    </a:lnTo>
                    <a:lnTo>
                      <a:pt x="12396" y="632"/>
                    </a:lnTo>
                    <a:lnTo>
                      <a:pt x="12150" y="467"/>
                    </a:lnTo>
                    <a:lnTo>
                      <a:pt x="11903" y="357"/>
                    </a:lnTo>
                    <a:lnTo>
                      <a:pt x="11656" y="275"/>
                    </a:lnTo>
                    <a:lnTo>
                      <a:pt x="10916" y="111"/>
                    </a:lnTo>
                    <a:lnTo>
                      <a:pt x="10312" y="28"/>
                    </a:lnTo>
                    <a:lnTo>
                      <a:pt x="979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7"/>
              <p:cNvSpPr/>
              <p:nvPr/>
            </p:nvSpPr>
            <p:spPr>
              <a:xfrm>
                <a:off x="9296700" y="4028250"/>
                <a:ext cx="447050" cy="252325"/>
              </a:xfrm>
              <a:custGeom>
                <a:avLst/>
                <a:gdLst/>
                <a:ahLst/>
                <a:cxnLst/>
                <a:rect l="l" t="t" r="r" b="b"/>
                <a:pathLst>
                  <a:path w="17882" h="10093" extrusionOk="0">
                    <a:moveTo>
                      <a:pt x="5321" y="0"/>
                    </a:moveTo>
                    <a:lnTo>
                      <a:pt x="5513" y="4937"/>
                    </a:lnTo>
                    <a:lnTo>
                      <a:pt x="5020" y="5019"/>
                    </a:lnTo>
                    <a:lnTo>
                      <a:pt x="4553" y="5129"/>
                    </a:lnTo>
                    <a:lnTo>
                      <a:pt x="4142" y="5238"/>
                    </a:lnTo>
                    <a:lnTo>
                      <a:pt x="3731" y="5375"/>
                    </a:lnTo>
                    <a:lnTo>
                      <a:pt x="3374" y="5540"/>
                    </a:lnTo>
                    <a:lnTo>
                      <a:pt x="3018" y="5705"/>
                    </a:lnTo>
                    <a:lnTo>
                      <a:pt x="2688" y="5869"/>
                    </a:lnTo>
                    <a:lnTo>
                      <a:pt x="2387" y="6061"/>
                    </a:lnTo>
                    <a:lnTo>
                      <a:pt x="2113" y="6253"/>
                    </a:lnTo>
                    <a:lnTo>
                      <a:pt x="1866" y="6472"/>
                    </a:lnTo>
                    <a:lnTo>
                      <a:pt x="1646" y="6664"/>
                    </a:lnTo>
                    <a:lnTo>
                      <a:pt x="1427" y="6884"/>
                    </a:lnTo>
                    <a:lnTo>
                      <a:pt x="1070" y="7350"/>
                    </a:lnTo>
                    <a:lnTo>
                      <a:pt x="769" y="7789"/>
                    </a:lnTo>
                    <a:lnTo>
                      <a:pt x="522" y="8228"/>
                    </a:lnTo>
                    <a:lnTo>
                      <a:pt x="330" y="8639"/>
                    </a:lnTo>
                    <a:lnTo>
                      <a:pt x="220" y="9023"/>
                    </a:lnTo>
                    <a:lnTo>
                      <a:pt x="111" y="9352"/>
                    </a:lnTo>
                    <a:lnTo>
                      <a:pt x="56" y="9654"/>
                    </a:lnTo>
                    <a:lnTo>
                      <a:pt x="28" y="9873"/>
                    </a:lnTo>
                    <a:lnTo>
                      <a:pt x="1" y="10038"/>
                    </a:lnTo>
                    <a:lnTo>
                      <a:pt x="17882" y="10092"/>
                    </a:lnTo>
                    <a:lnTo>
                      <a:pt x="17470" y="1481"/>
                    </a:lnTo>
                    <a:lnTo>
                      <a:pt x="5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7"/>
              <p:cNvSpPr/>
              <p:nvPr/>
            </p:nvSpPr>
            <p:spPr>
              <a:xfrm>
                <a:off x="9364575" y="4156450"/>
                <a:ext cx="65850" cy="35000"/>
              </a:xfrm>
              <a:custGeom>
                <a:avLst/>
                <a:gdLst/>
                <a:ahLst/>
                <a:cxnLst/>
                <a:rect l="l" t="t" r="r" b="b"/>
                <a:pathLst>
                  <a:path w="2634" h="1400" extrusionOk="0">
                    <a:moveTo>
                      <a:pt x="28" y="1"/>
                    </a:moveTo>
                    <a:lnTo>
                      <a:pt x="1" y="28"/>
                    </a:lnTo>
                    <a:lnTo>
                      <a:pt x="1" y="56"/>
                    </a:lnTo>
                    <a:lnTo>
                      <a:pt x="28" y="83"/>
                    </a:lnTo>
                    <a:lnTo>
                      <a:pt x="687" y="385"/>
                    </a:lnTo>
                    <a:lnTo>
                      <a:pt x="1317" y="686"/>
                    </a:lnTo>
                    <a:lnTo>
                      <a:pt x="1948" y="1043"/>
                    </a:lnTo>
                    <a:lnTo>
                      <a:pt x="2579" y="1399"/>
                    </a:lnTo>
                    <a:lnTo>
                      <a:pt x="2634" y="1399"/>
                    </a:lnTo>
                    <a:lnTo>
                      <a:pt x="2634" y="1372"/>
                    </a:lnTo>
                    <a:lnTo>
                      <a:pt x="2606" y="1344"/>
                    </a:lnTo>
                    <a:lnTo>
                      <a:pt x="2003" y="961"/>
                    </a:lnTo>
                    <a:lnTo>
                      <a:pt x="1372" y="631"/>
                    </a:lnTo>
                    <a:lnTo>
                      <a:pt x="714" y="302"/>
                    </a:lnTo>
                    <a:lnTo>
                      <a:pt x="5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7"/>
              <p:cNvSpPr/>
              <p:nvPr/>
            </p:nvSpPr>
            <p:spPr>
              <a:xfrm>
                <a:off x="9394075" y="4146850"/>
                <a:ext cx="58975" cy="35675"/>
              </a:xfrm>
              <a:custGeom>
                <a:avLst/>
                <a:gdLst/>
                <a:ahLst/>
                <a:cxnLst/>
                <a:rect l="l" t="t" r="r" b="b"/>
                <a:pathLst>
                  <a:path w="2359" h="1427" extrusionOk="0">
                    <a:moveTo>
                      <a:pt x="28" y="1"/>
                    </a:moveTo>
                    <a:lnTo>
                      <a:pt x="0" y="28"/>
                    </a:lnTo>
                    <a:lnTo>
                      <a:pt x="0" y="56"/>
                    </a:lnTo>
                    <a:lnTo>
                      <a:pt x="28" y="83"/>
                    </a:lnTo>
                    <a:lnTo>
                      <a:pt x="2304" y="1427"/>
                    </a:lnTo>
                    <a:lnTo>
                      <a:pt x="2359" y="1427"/>
                    </a:lnTo>
                    <a:lnTo>
                      <a:pt x="2359" y="1399"/>
                    </a:lnTo>
                    <a:lnTo>
                      <a:pt x="2359" y="1372"/>
                    </a:lnTo>
                    <a:lnTo>
                      <a:pt x="5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7"/>
              <p:cNvSpPr/>
              <p:nvPr/>
            </p:nvSpPr>
            <p:spPr>
              <a:xfrm>
                <a:off x="9963800" y="2335475"/>
                <a:ext cx="159775" cy="192675"/>
              </a:xfrm>
              <a:custGeom>
                <a:avLst/>
                <a:gdLst/>
                <a:ahLst/>
                <a:cxnLst/>
                <a:rect l="l" t="t" r="r" b="b"/>
                <a:pathLst>
                  <a:path w="6391" h="7707" extrusionOk="0">
                    <a:moveTo>
                      <a:pt x="6391" y="0"/>
                    </a:moveTo>
                    <a:lnTo>
                      <a:pt x="1" y="2441"/>
                    </a:lnTo>
                    <a:lnTo>
                      <a:pt x="1" y="7707"/>
                    </a:lnTo>
                    <a:lnTo>
                      <a:pt x="6391" y="7707"/>
                    </a:lnTo>
                    <a:lnTo>
                      <a:pt x="6391" y="0"/>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7"/>
              <p:cNvSpPr/>
              <p:nvPr/>
            </p:nvSpPr>
            <p:spPr>
              <a:xfrm>
                <a:off x="9860975" y="2070825"/>
                <a:ext cx="286600" cy="369575"/>
              </a:xfrm>
              <a:custGeom>
                <a:avLst/>
                <a:gdLst/>
                <a:ahLst/>
                <a:cxnLst/>
                <a:rect l="l" t="t" r="r" b="b"/>
                <a:pathLst>
                  <a:path w="11464" h="14783" extrusionOk="0">
                    <a:moveTo>
                      <a:pt x="5375" y="1"/>
                    </a:moveTo>
                    <a:lnTo>
                      <a:pt x="4827" y="55"/>
                    </a:lnTo>
                    <a:lnTo>
                      <a:pt x="4306" y="110"/>
                    </a:lnTo>
                    <a:lnTo>
                      <a:pt x="3785" y="193"/>
                    </a:lnTo>
                    <a:lnTo>
                      <a:pt x="3319" y="330"/>
                    </a:lnTo>
                    <a:lnTo>
                      <a:pt x="2880" y="494"/>
                    </a:lnTo>
                    <a:lnTo>
                      <a:pt x="2441" y="686"/>
                    </a:lnTo>
                    <a:lnTo>
                      <a:pt x="2057" y="933"/>
                    </a:lnTo>
                    <a:lnTo>
                      <a:pt x="1701" y="1207"/>
                    </a:lnTo>
                    <a:lnTo>
                      <a:pt x="1399" y="1509"/>
                    </a:lnTo>
                    <a:lnTo>
                      <a:pt x="1125" y="1838"/>
                    </a:lnTo>
                    <a:lnTo>
                      <a:pt x="878" y="2222"/>
                    </a:lnTo>
                    <a:lnTo>
                      <a:pt x="658" y="2633"/>
                    </a:lnTo>
                    <a:lnTo>
                      <a:pt x="494" y="3072"/>
                    </a:lnTo>
                    <a:lnTo>
                      <a:pt x="384" y="3566"/>
                    </a:lnTo>
                    <a:lnTo>
                      <a:pt x="302" y="4114"/>
                    </a:lnTo>
                    <a:lnTo>
                      <a:pt x="110" y="5952"/>
                    </a:lnTo>
                    <a:lnTo>
                      <a:pt x="28" y="7460"/>
                    </a:lnTo>
                    <a:lnTo>
                      <a:pt x="0" y="8749"/>
                    </a:lnTo>
                    <a:lnTo>
                      <a:pt x="0" y="9873"/>
                    </a:lnTo>
                    <a:lnTo>
                      <a:pt x="0" y="10257"/>
                    </a:lnTo>
                    <a:lnTo>
                      <a:pt x="28" y="10641"/>
                    </a:lnTo>
                    <a:lnTo>
                      <a:pt x="82" y="10998"/>
                    </a:lnTo>
                    <a:lnTo>
                      <a:pt x="165" y="11327"/>
                    </a:lnTo>
                    <a:lnTo>
                      <a:pt x="247" y="11629"/>
                    </a:lnTo>
                    <a:lnTo>
                      <a:pt x="357" y="11930"/>
                    </a:lnTo>
                    <a:lnTo>
                      <a:pt x="466" y="12204"/>
                    </a:lnTo>
                    <a:lnTo>
                      <a:pt x="604" y="12451"/>
                    </a:lnTo>
                    <a:lnTo>
                      <a:pt x="741" y="12698"/>
                    </a:lnTo>
                    <a:lnTo>
                      <a:pt x="878" y="12917"/>
                    </a:lnTo>
                    <a:lnTo>
                      <a:pt x="1207" y="13329"/>
                    </a:lnTo>
                    <a:lnTo>
                      <a:pt x="1563" y="13658"/>
                    </a:lnTo>
                    <a:lnTo>
                      <a:pt x="1920" y="13932"/>
                    </a:lnTo>
                    <a:lnTo>
                      <a:pt x="2304" y="14179"/>
                    </a:lnTo>
                    <a:lnTo>
                      <a:pt x="2633" y="14371"/>
                    </a:lnTo>
                    <a:lnTo>
                      <a:pt x="2962" y="14508"/>
                    </a:lnTo>
                    <a:lnTo>
                      <a:pt x="3264" y="14618"/>
                    </a:lnTo>
                    <a:lnTo>
                      <a:pt x="3702" y="14755"/>
                    </a:lnTo>
                    <a:lnTo>
                      <a:pt x="3867" y="14782"/>
                    </a:lnTo>
                    <a:lnTo>
                      <a:pt x="4553" y="14782"/>
                    </a:lnTo>
                    <a:lnTo>
                      <a:pt x="5183" y="14727"/>
                    </a:lnTo>
                    <a:lnTo>
                      <a:pt x="5759" y="14673"/>
                    </a:lnTo>
                    <a:lnTo>
                      <a:pt x="6308" y="14563"/>
                    </a:lnTo>
                    <a:lnTo>
                      <a:pt x="6829" y="14426"/>
                    </a:lnTo>
                    <a:lnTo>
                      <a:pt x="7295" y="14234"/>
                    </a:lnTo>
                    <a:lnTo>
                      <a:pt x="7734" y="14042"/>
                    </a:lnTo>
                    <a:lnTo>
                      <a:pt x="8145" y="13850"/>
                    </a:lnTo>
                    <a:lnTo>
                      <a:pt x="8502" y="13603"/>
                    </a:lnTo>
                    <a:lnTo>
                      <a:pt x="8831" y="13356"/>
                    </a:lnTo>
                    <a:lnTo>
                      <a:pt x="9133" y="13082"/>
                    </a:lnTo>
                    <a:lnTo>
                      <a:pt x="9407" y="12808"/>
                    </a:lnTo>
                    <a:lnTo>
                      <a:pt x="9654" y="12506"/>
                    </a:lnTo>
                    <a:lnTo>
                      <a:pt x="9873" y="12204"/>
                    </a:lnTo>
                    <a:lnTo>
                      <a:pt x="10065" y="11903"/>
                    </a:lnTo>
                    <a:lnTo>
                      <a:pt x="10257" y="11601"/>
                    </a:lnTo>
                    <a:lnTo>
                      <a:pt x="10394" y="11299"/>
                    </a:lnTo>
                    <a:lnTo>
                      <a:pt x="10531" y="10998"/>
                    </a:lnTo>
                    <a:lnTo>
                      <a:pt x="10723" y="10394"/>
                    </a:lnTo>
                    <a:lnTo>
                      <a:pt x="10888" y="9846"/>
                    </a:lnTo>
                    <a:lnTo>
                      <a:pt x="10970" y="9325"/>
                    </a:lnTo>
                    <a:lnTo>
                      <a:pt x="11025" y="8914"/>
                    </a:lnTo>
                    <a:lnTo>
                      <a:pt x="11025" y="8584"/>
                    </a:lnTo>
                    <a:lnTo>
                      <a:pt x="11052" y="8310"/>
                    </a:lnTo>
                    <a:lnTo>
                      <a:pt x="11409" y="5266"/>
                    </a:lnTo>
                    <a:lnTo>
                      <a:pt x="11464" y="4690"/>
                    </a:lnTo>
                    <a:lnTo>
                      <a:pt x="11436" y="4142"/>
                    </a:lnTo>
                    <a:lnTo>
                      <a:pt x="11354" y="3621"/>
                    </a:lnTo>
                    <a:lnTo>
                      <a:pt x="11244" y="3127"/>
                    </a:lnTo>
                    <a:lnTo>
                      <a:pt x="11052" y="2688"/>
                    </a:lnTo>
                    <a:lnTo>
                      <a:pt x="10833" y="2277"/>
                    </a:lnTo>
                    <a:lnTo>
                      <a:pt x="10559" y="1893"/>
                    </a:lnTo>
                    <a:lnTo>
                      <a:pt x="10257" y="1536"/>
                    </a:lnTo>
                    <a:lnTo>
                      <a:pt x="9873" y="1235"/>
                    </a:lnTo>
                    <a:lnTo>
                      <a:pt x="9489" y="960"/>
                    </a:lnTo>
                    <a:lnTo>
                      <a:pt x="9050" y="714"/>
                    </a:lnTo>
                    <a:lnTo>
                      <a:pt x="8557" y="494"/>
                    </a:lnTo>
                    <a:lnTo>
                      <a:pt x="8036" y="330"/>
                    </a:lnTo>
                    <a:lnTo>
                      <a:pt x="7487" y="193"/>
                    </a:lnTo>
                    <a:lnTo>
                      <a:pt x="6911" y="83"/>
                    </a:lnTo>
                    <a:lnTo>
                      <a:pt x="6280"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7"/>
              <p:cNvSpPr/>
              <p:nvPr/>
            </p:nvSpPr>
            <p:spPr>
              <a:xfrm>
                <a:off x="9860975" y="2070825"/>
                <a:ext cx="286600" cy="369575"/>
              </a:xfrm>
              <a:custGeom>
                <a:avLst/>
                <a:gdLst/>
                <a:ahLst/>
                <a:cxnLst/>
                <a:rect l="l" t="t" r="r" b="b"/>
                <a:pathLst>
                  <a:path w="11464" h="14783" fill="none" extrusionOk="0">
                    <a:moveTo>
                      <a:pt x="3867" y="14782"/>
                    </a:moveTo>
                    <a:lnTo>
                      <a:pt x="3867" y="14782"/>
                    </a:lnTo>
                    <a:lnTo>
                      <a:pt x="3702" y="14755"/>
                    </a:lnTo>
                    <a:lnTo>
                      <a:pt x="3264" y="14618"/>
                    </a:lnTo>
                    <a:lnTo>
                      <a:pt x="2962" y="14508"/>
                    </a:lnTo>
                    <a:lnTo>
                      <a:pt x="2633" y="14371"/>
                    </a:lnTo>
                    <a:lnTo>
                      <a:pt x="2304" y="14179"/>
                    </a:lnTo>
                    <a:lnTo>
                      <a:pt x="1920" y="13932"/>
                    </a:lnTo>
                    <a:lnTo>
                      <a:pt x="1563" y="13658"/>
                    </a:lnTo>
                    <a:lnTo>
                      <a:pt x="1207" y="13329"/>
                    </a:lnTo>
                    <a:lnTo>
                      <a:pt x="878" y="12917"/>
                    </a:lnTo>
                    <a:lnTo>
                      <a:pt x="741" y="12698"/>
                    </a:lnTo>
                    <a:lnTo>
                      <a:pt x="604" y="12451"/>
                    </a:lnTo>
                    <a:lnTo>
                      <a:pt x="466" y="12204"/>
                    </a:lnTo>
                    <a:lnTo>
                      <a:pt x="357" y="11930"/>
                    </a:lnTo>
                    <a:lnTo>
                      <a:pt x="247" y="11629"/>
                    </a:lnTo>
                    <a:lnTo>
                      <a:pt x="165" y="11327"/>
                    </a:lnTo>
                    <a:lnTo>
                      <a:pt x="82" y="10998"/>
                    </a:lnTo>
                    <a:lnTo>
                      <a:pt x="28" y="10641"/>
                    </a:lnTo>
                    <a:lnTo>
                      <a:pt x="0" y="10257"/>
                    </a:lnTo>
                    <a:lnTo>
                      <a:pt x="0" y="9873"/>
                    </a:lnTo>
                    <a:lnTo>
                      <a:pt x="0" y="9873"/>
                    </a:lnTo>
                    <a:lnTo>
                      <a:pt x="0" y="8749"/>
                    </a:lnTo>
                    <a:lnTo>
                      <a:pt x="28" y="7460"/>
                    </a:lnTo>
                    <a:lnTo>
                      <a:pt x="110" y="5952"/>
                    </a:lnTo>
                    <a:lnTo>
                      <a:pt x="302" y="4114"/>
                    </a:lnTo>
                    <a:lnTo>
                      <a:pt x="302" y="4114"/>
                    </a:lnTo>
                    <a:lnTo>
                      <a:pt x="384" y="3566"/>
                    </a:lnTo>
                    <a:lnTo>
                      <a:pt x="494" y="3072"/>
                    </a:lnTo>
                    <a:lnTo>
                      <a:pt x="658" y="2633"/>
                    </a:lnTo>
                    <a:lnTo>
                      <a:pt x="878" y="2222"/>
                    </a:lnTo>
                    <a:lnTo>
                      <a:pt x="1125" y="1838"/>
                    </a:lnTo>
                    <a:lnTo>
                      <a:pt x="1399" y="1509"/>
                    </a:lnTo>
                    <a:lnTo>
                      <a:pt x="1701" y="1207"/>
                    </a:lnTo>
                    <a:lnTo>
                      <a:pt x="2057" y="933"/>
                    </a:lnTo>
                    <a:lnTo>
                      <a:pt x="2441" y="686"/>
                    </a:lnTo>
                    <a:lnTo>
                      <a:pt x="2880" y="494"/>
                    </a:lnTo>
                    <a:lnTo>
                      <a:pt x="3319" y="330"/>
                    </a:lnTo>
                    <a:lnTo>
                      <a:pt x="3785" y="193"/>
                    </a:lnTo>
                    <a:lnTo>
                      <a:pt x="4306" y="110"/>
                    </a:lnTo>
                    <a:lnTo>
                      <a:pt x="4827" y="55"/>
                    </a:lnTo>
                    <a:lnTo>
                      <a:pt x="5375" y="1"/>
                    </a:lnTo>
                    <a:lnTo>
                      <a:pt x="5979" y="1"/>
                    </a:lnTo>
                    <a:lnTo>
                      <a:pt x="6280" y="1"/>
                    </a:lnTo>
                    <a:lnTo>
                      <a:pt x="6280" y="1"/>
                    </a:lnTo>
                    <a:lnTo>
                      <a:pt x="6911" y="83"/>
                    </a:lnTo>
                    <a:lnTo>
                      <a:pt x="7487" y="193"/>
                    </a:lnTo>
                    <a:lnTo>
                      <a:pt x="8036" y="330"/>
                    </a:lnTo>
                    <a:lnTo>
                      <a:pt x="8557" y="494"/>
                    </a:lnTo>
                    <a:lnTo>
                      <a:pt x="9050" y="714"/>
                    </a:lnTo>
                    <a:lnTo>
                      <a:pt x="9489" y="960"/>
                    </a:lnTo>
                    <a:lnTo>
                      <a:pt x="9873" y="1235"/>
                    </a:lnTo>
                    <a:lnTo>
                      <a:pt x="10257" y="1536"/>
                    </a:lnTo>
                    <a:lnTo>
                      <a:pt x="10559" y="1893"/>
                    </a:lnTo>
                    <a:lnTo>
                      <a:pt x="10833" y="2277"/>
                    </a:lnTo>
                    <a:lnTo>
                      <a:pt x="11052" y="2688"/>
                    </a:lnTo>
                    <a:lnTo>
                      <a:pt x="11244" y="3127"/>
                    </a:lnTo>
                    <a:lnTo>
                      <a:pt x="11354" y="3621"/>
                    </a:lnTo>
                    <a:lnTo>
                      <a:pt x="11436" y="4142"/>
                    </a:lnTo>
                    <a:lnTo>
                      <a:pt x="11464" y="4690"/>
                    </a:lnTo>
                    <a:lnTo>
                      <a:pt x="11409" y="5266"/>
                    </a:lnTo>
                    <a:lnTo>
                      <a:pt x="11052" y="8310"/>
                    </a:lnTo>
                    <a:lnTo>
                      <a:pt x="11052" y="8310"/>
                    </a:lnTo>
                    <a:lnTo>
                      <a:pt x="11025" y="8584"/>
                    </a:lnTo>
                    <a:lnTo>
                      <a:pt x="11025" y="8914"/>
                    </a:lnTo>
                    <a:lnTo>
                      <a:pt x="10970" y="9325"/>
                    </a:lnTo>
                    <a:lnTo>
                      <a:pt x="10888" y="9846"/>
                    </a:lnTo>
                    <a:lnTo>
                      <a:pt x="10723" y="10394"/>
                    </a:lnTo>
                    <a:lnTo>
                      <a:pt x="10531" y="10998"/>
                    </a:lnTo>
                    <a:lnTo>
                      <a:pt x="10394" y="11299"/>
                    </a:lnTo>
                    <a:lnTo>
                      <a:pt x="10257" y="11601"/>
                    </a:lnTo>
                    <a:lnTo>
                      <a:pt x="10065" y="11903"/>
                    </a:lnTo>
                    <a:lnTo>
                      <a:pt x="9873" y="12204"/>
                    </a:lnTo>
                    <a:lnTo>
                      <a:pt x="9654" y="12506"/>
                    </a:lnTo>
                    <a:lnTo>
                      <a:pt x="9407" y="12808"/>
                    </a:lnTo>
                    <a:lnTo>
                      <a:pt x="9133" y="13082"/>
                    </a:lnTo>
                    <a:lnTo>
                      <a:pt x="8831" y="13356"/>
                    </a:lnTo>
                    <a:lnTo>
                      <a:pt x="8502" y="13603"/>
                    </a:lnTo>
                    <a:lnTo>
                      <a:pt x="8145" y="13850"/>
                    </a:lnTo>
                    <a:lnTo>
                      <a:pt x="7734" y="14042"/>
                    </a:lnTo>
                    <a:lnTo>
                      <a:pt x="7295" y="14234"/>
                    </a:lnTo>
                    <a:lnTo>
                      <a:pt x="6829" y="14426"/>
                    </a:lnTo>
                    <a:lnTo>
                      <a:pt x="6308" y="14563"/>
                    </a:lnTo>
                    <a:lnTo>
                      <a:pt x="5759" y="14673"/>
                    </a:lnTo>
                    <a:lnTo>
                      <a:pt x="5183" y="14727"/>
                    </a:lnTo>
                    <a:lnTo>
                      <a:pt x="4553" y="14782"/>
                    </a:lnTo>
                    <a:lnTo>
                      <a:pt x="3867" y="147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7"/>
              <p:cNvSpPr/>
              <p:nvPr/>
            </p:nvSpPr>
            <p:spPr>
              <a:xfrm>
                <a:off x="9889775" y="2244275"/>
                <a:ext cx="23325" cy="21975"/>
              </a:xfrm>
              <a:custGeom>
                <a:avLst/>
                <a:gdLst/>
                <a:ahLst/>
                <a:cxnLst/>
                <a:rect l="l" t="t" r="r" b="b"/>
                <a:pathLst>
                  <a:path w="933" h="879" extrusionOk="0">
                    <a:moveTo>
                      <a:pt x="411" y="1"/>
                    </a:moveTo>
                    <a:lnTo>
                      <a:pt x="329" y="28"/>
                    </a:lnTo>
                    <a:lnTo>
                      <a:pt x="247" y="56"/>
                    </a:lnTo>
                    <a:lnTo>
                      <a:pt x="165" y="111"/>
                    </a:lnTo>
                    <a:lnTo>
                      <a:pt x="110" y="165"/>
                    </a:lnTo>
                    <a:lnTo>
                      <a:pt x="55" y="248"/>
                    </a:lnTo>
                    <a:lnTo>
                      <a:pt x="27" y="303"/>
                    </a:lnTo>
                    <a:lnTo>
                      <a:pt x="0" y="412"/>
                    </a:lnTo>
                    <a:lnTo>
                      <a:pt x="27" y="495"/>
                    </a:lnTo>
                    <a:lnTo>
                      <a:pt x="27" y="577"/>
                    </a:lnTo>
                    <a:lnTo>
                      <a:pt x="82" y="659"/>
                    </a:lnTo>
                    <a:lnTo>
                      <a:pt x="137" y="714"/>
                    </a:lnTo>
                    <a:lnTo>
                      <a:pt x="192" y="769"/>
                    </a:lnTo>
                    <a:lnTo>
                      <a:pt x="274" y="824"/>
                    </a:lnTo>
                    <a:lnTo>
                      <a:pt x="357" y="851"/>
                    </a:lnTo>
                    <a:lnTo>
                      <a:pt x="439" y="879"/>
                    </a:lnTo>
                    <a:lnTo>
                      <a:pt x="549" y="879"/>
                    </a:lnTo>
                    <a:lnTo>
                      <a:pt x="631" y="851"/>
                    </a:lnTo>
                    <a:lnTo>
                      <a:pt x="713" y="824"/>
                    </a:lnTo>
                    <a:lnTo>
                      <a:pt x="795" y="769"/>
                    </a:lnTo>
                    <a:lnTo>
                      <a:pt x="850" y="714"/>
                    </a:lnTo>
                    <a:lnTo>
                      <a:pt x="878" y="632"/>
                    </a:lnTo>
                    <a:lnTo>
                      <a:pt x="932" y="549"/>
                    </a:lnTo>
                    <a:lnTo>
                      <a:pt x="932" y="467"/>
                    </a:lnTo>
                    <a:lnTo>
                      <a:pt x="932" y="385"/>
                    </a:lnTo>
                    <a:lnTo>
                      <a:pt x="905" y="303"/>
                    </a:lnTo>
                    <a:lnTo>
                      <a:pt x="878" y="220"/>
                    </a:lnTo>
                    <a:lnTo>
                      <a:pt x="823" y="138"/>
                    </a:lnTo>
                    <a:lnTo>
                      <a:pt x="740" y="83"/>
                    </a:lnTo>
                    <a:lnTo>
                      <a:pt x="686" y="56"/>
                    </a:lnTo>
                    <a:lnTo>
                      <a:pt x="60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7"/>
              <p:cNvSpPr/>
              <p:nvPr/>
            </p:nvSpPr>
            <p:spPr>
              <a:xfrm>
                <a:off x="9996725" y="2251825"/>
                <a:ext cx="23325" cy="21975"/>
              </a:xfrm>
              <a:custGeom>
                <a:avLst/>
                <a:gdLst/>
                <a:ahLst/>
                <a:cxnLst/>
                <a:rect l="l" t="t" r="r" b="b"/>
                <a:pathLst>
                  <a:path w="933" h="879" extrusionOk="0">
                    <a:moveTo>
                      <a:pt x="384" y="1"/>
                    </a:moveTo>
                    <a:lnTo>
                      <a:pt x="302" y="28"/>
                    </a:lnTo>
                    <a:lnTo>
                      <a:pt x="220" y="55"/>
                    </a:lnTo>
                    <a:lnTo>
                      <a:pt x="165" y="110"/>
                    </a:lnTo>
                    <a:lnTo>
                      <a:pt x="82" y="165"/>
                    </a:lnTo>
                    <a:lnTo>
                      <a:pt x="55" y="220"/>
                    </a:lnTo>
                    <a:lnTo>
                      <a:pt x="28" y="302"/>
                    </a:lnTo>
                    <a:lnTo>
                      <a:pt x="0" y="385"/>
                    </a:lnTo>
                    <a:lnTo>
                      <a:pt x="0" y="494"/>
                    </a:lnTo>
                    <a:lnTo>
                      <a:pt x="28" y="577"/>
                    </a:lnTo>
                    <a:lnTo>
                      <a:pt x="55" y="659"/>
                    </a:lnTo>
                    <a:lnTo>
                      <a:pt x="110" y="714"/>
                    </a:lnTo>
                    <a:lnTo>
                      <a:pt x="192" y="769"/>
                    </a:lnTo>
                    <a:lnTo>
                      <a:pt x="274" y="823"/>
                    </a:lnTo>
                    <a:lnTo>
                      <a:pt x="357" y="851"/>
                    </a:lnTo>
                    <a:lnTo>
                      <a:pt x="439" y="878"/>
                    </a:lnTo>
                    <a:lnTo>
                      <a:pt x="521" y="851"/>
                    </a:lnTo>
                    <a:lnTo>
                      <a:pt x="631" y="851"/>
                    </a:lnTo>
                    <a:lnTo>
                      <a:pt x="713" y="823"/>
                    </a:lnTo>
                    <a:lnTo>
                      <a:pt x="768" y="769"/>
                    </a:lnTo>
                    <a:lnTo>
                      <a:pt x="823" y="714"/>
                    </a:lnTo>
                    <a:lnTo>
                      <a:pt x="878" y="631"/>
                    </a:lnTo>
                    <a:lnTo>
                      <a:pt x="905" y="549"/>
                    </a:lnTo>
                    <a:lnTo>
                      <a:pt x="933" y="467"/>
                    </a:lnTo>
                    <a:lnTo>
                      <a:pt x="933" y="385"/>
                    </a:lnTo>
                    <a:lnTo>
                      <a:pt x="905" y="302"/>
                    </a:lnTo>
                    <a:lnTo>
                      <a:pt x="850" y="220"/>
                    </a:lnTo>
                    <a:lnTo>
                      <a:pt x="796" y="138"/>
                    </a:lnTo>
                    <a:lnTo>
                      <a:pt x="741" y="83"/>
                    </a:lnTo>
                    <a:lnTo>
                      <a:pt x="658" y="28"/>
                    </a:lnTo>
                    <a:lnTo>
                      <a:pt x="576"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7"/>
              <p:cNvSpPr/>
              <p:nvPr/>
            </p:nvSpPr>
            <p:spPr>
              <a:xfrm>
                <a:off x="10007700" y="2221650"/>
                <a:ext cx="37725" cy="6200"/>
              </a:xfrm>
              <a:custGeom>
                <a:avLst/>
                <a:gdLst/>
                <a:ahLst/>
                <a:cxnLst/>
                <a:rect l="l" t="t" r="r" b="b"/>
                <a:pathLst>
                  <a:path w="1509" h="248" fill="none" extrusionOk="0">
                    <a:moveTo>
                      <a:pt x="1508" y="248"/>
                    </a:moveTo>
                    <a:lnTo>
                      <a:pt x="1508" y="248"/>
                    </a:lnTo>
                    <a:lnTo>
                      <a:pt x="1344" y="165"/>
                    </a:lnTo>
                    <a:lnTo>
                      <a:pt x="1152" y="83"/>
                    </a:lnTo>
                    <a:lnTo>
                      <a:pt x="960" y="28"/>
                    </a:lnTo>
                    <a:lnTo>
                      <a:pt x="768" y="1"/>
                    </a:lnTo>
                    <a:lnTo>
                      <a:pt x="576" y="28"/>
                    </a:lnTo>
                    <a:lnTo>
                      <a:pt x="384" y="56"/>
                    </a:lnTo>
                    <a:lnTo>
                      <a:pt x="192" y="111"/>
                    </a:lnTo>
                    <a:lnTo>
                      <a:pt x="0" y="193"/>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7"/>
              <p:cNvSpPr/>
              <p:nvPr/>
            </p:nvSpPr>
            <p:spPr>
              <a:xfrm>
                <a:off x="9888400" y="2217550"/>
                <a:ext cx="37050" cy="5500"/>
              </a:xfrm>
              <a:custGeom>
                <a:avLst/>
                <a:gdLst/>
                <a:ahLst/>
                <a:cxnLst/>
                <a:rect l="l" t="t" r="r" b="b"/>
                <a:pathLst>
                  <a:path w="1482" h="220" fill="none" extrusionOk="0">
                    <a:moveTo>
                      <a:pt x="1481" y="220"/>
                    </a:moveTo>
                    <a:lnTo>
                      <a:pt x="1481" y="220"/>
                    </a:lnTo>
                    <a:lnTo>
                      <a:pt x="1317" y="138"/>
                    </a:lnTo>
                    <a:lnTo>
                      <a:pt x="1125" y="55"/>
                    </a:lnTo>
                    <a:lnTo>
                      <a:pt x="933" y="0"/>
                    </a:lnTo>
                    <a:lnTo>
                      <a:pt x="741" y="0"/>
                    </a:lnTo>
                    <a:lnTo>
                      <a:pt x="549" y="0"/>
                    </a:lnTo>
                    <a:lnTo>
                      <a:pt x="357" y="28"/>
                    </a:lnTo>
                    <a:lnTo>
                      <a:pt x="165" y="83"/>
                    </a:lnTo>
                    <a:lnTo>
                      <a:pt x="0" y="165"/>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7"/>
              <p:cNvSpPr/>
              <p:nvPr/>
            </p:nvSpPr>
            <p:spPr>
              <a:xfrm>
                <a:off x="9898000" y="2179150"/>
                <a:ext cx="30175" cy="1400"/>
              </a:xfrm>
              <a:custGeom>
                <a:avLst/>
                <a:gdLst/>
                <a:ahLst/>
                <a:cxnLst/>
                <a:rect l="l" t="t" r="r" b="b"/>
                <a:pathLst>
                  <a:path w="1207" h="56" fill="none" extrusionOk="0">
                    <a:moveTo>
                      <a:pt x="1207" y="55"/>
                    </a:moveTo>
                    <a:lnTo>
                      <a:pt x="1207" y="55"/>
                    </a:lnTo>
                    <a:lnTo>
                      <a:pt x="905" y="28"/>
                    </a:lnTo>
                    <a:lnTo>
                      <a:pt x="603" y="1"/>
                    </a:lnTo>
                    <a:lnTo>
                      <a:pt x="302" y="28"/>
                    </a:lnTo>
                    <a:lnTo>
                      <a:pt x="0" y="55"/>
                    </a:lnTo>
                  </a:path>
                </a:pathLst>
              </a:custGeom>
              <a:solidFill>
                <a:srgbClr val="000000"/>
              </a:solidFill>
              <a:ln w="8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7"/>
              <p:cNvSpPr/>
              <p:nvPr/>
            </p:nvSpPr>
            <p:spPr>
              <a:xfrm>
                <a:off x="10013850" y="2190800"/>
                <a:ext cx="30875" cy="1400"/>
              </a:xfrm>
              <a:custGeom>
                <a:avLst/>
                <a:gdLst/>
                <a:ahLst/>
                <a:cxnLst/>
                <a:rect l="l" t="t" r="r" b="b"/>
                <a:pathLst>
                  <a:path w="1235" h="56" fill="none" extrusionOk="0">
                    <a:moveTo>
                      <a:pt x="1235" y="56"/>
                    </a:moveTo>
                    <a:lnTo>
                      <a:pt x="1235" y="56"/>
                    </a:lnTo>
                    <a:lnTo>
                      <a:pt x="933" y="28"/>
                    </a:lnTo>
                    <a:lnTo>
                      <a:pt x="632" y="1"/>
                    </a:lnTo>
                    <a:lnTo>
                      <a:pt x="302" y="28"/>
                    </a:lnTo>
                    <a:lnTo>
                      <a:pt x="1" y="56"/>
                    </a:lnTo>
                  </a:path>
                </a:pathLst>
              </a:custGeom>
              <a:solidFill>
                <a:srgbClr val="000000"/>
              </a:solidFill>
              <a:ln w="8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7"/>
              <p:cNvSpPr/>
              <p:nvPr/>
            </p:nvSpPr>
            <p:spPr>
              <a:xfrm>
                <a:off x="10110525" y="2262100"/>
                <a:ext cx="66525" cy="80250"/>
              </a:xfrm>
              <a:custGeom>
                <a:avLst/>
                <a:gdLst/>
                <a:ahLst/>
                <a:cxnLst/>
                <a:rect l="l" t="t" r="r" b="b"/>
                <a:pathLst>
                  <a:path w="2661" h="3210" extrusionOk="0">
                    <a:moveTo>
                      <a:pt x="1015" y="1"/>
                    </a:moveTo>
                    <a:lnTo>
                      <a:pt x="823" y="56"/>
                    </a:lnTo>
                    <a:lnTo>
                      <a:pt x="604" y="111"/>
                    </a:lnTo>
                    <a:lnTo>
                      <a:pt x="412" y="193"/>
                    </a:lnTo>
                    <a:lnTo>
                      <a:pt x="220" y="275"/>
                    </a:lnTo>
                    <a:lnTo>
                      <a:pt x="1" y="2990"/>
                    </a:lnTo>
                    <a:lnTo>
                      <a:pt x="193" y="3073"/>
                    </a:lnTo>
                    <a:lnTo>
                      <a:pt x="412" y="3155"/>
                    </a:lnTo>
                    <a:lnTo>
                      <a:pt x="631" y="3210"/>
                    </a:lnTo>
                    <a:lnTo>
                      <a:pt x="1070" y="3210"/>
                    </a:lnTo>
                    <a:lnTo>
                      <a:pt x="1290" y="3182"/>
                    </a:lnTo>
                    <a:lnTo>
                      <a:pt x="1482" y="3127"/>
                    </a:lnTo>
                    <a:lnTo>
                      <a:pt x="1701" y="3045"/>
                    </a:lnTo>
                    <a:lnTo>
                      <a:pt x="1893" y="2935"/>
                    </a:lnTo>
                    <a:lnTo>
                      <a:pt x="2058" y="2798"/>
                    </a:lnTo>
                    <a:lnTo>
                      <a:pt x="2222" y="2661"/>
                    </a:lnTo>
                    <a:lnTo>
                      <a:pt x="2359" y="2469"/>
                    </a:lnTo>
                    <a:lnTo>
                      <a:pt x="2469" y="2277"/>
                    </a:lnTo>
                    <a:lnTo>
                      <a:pt x="2579" y="2058"/>
                    </a:lnTo>
                    <a:lnTo>
                      <a:pt x="2633" y="1838"/>
                    </a:lnTo>
                    <a:lnTo>
                      <a:pt x="2661" y="1619"/>
                    </a:lnTo>
                    <a:lnTo>
                      <a:pt x="2661" y="1400"/>
                    </a:lnTo>
                    <a:lnTo>
                      <a:pt x="2633" y="1153"/>
                    </a:lnTo>
                    <a:lnTo>
                      <a:pt x="2579" y="933"/>
                    </a:lnTo>
                    <a:lnTo>
                      <a:pt x="2469" y="741"/>
                    </a:lnTo>
                    <a:lnTo>
                      <a:pt x="2359" y="549"/>
                    </a:lnTo>
                    <a:lnTo>
                      <a:pt x="2195" y="385"/>
                    </a:lnTo>
                    <a:lnTo>
                      <a:pt x="2030" y="220"/>
                    </a:lnTo>
                    <a:lnTo>
                      <a:pt x="1838" y="111"/>
                    </a:lnTo>
                    <a:lnTo>
                      <a:pt x="1646" y="56"/>
                    </a:lnTo>
                    <a:lnTo>
                      <a:pt x="1454"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7"/>
              <p:cNvSpPr/>
              <p:nvPr/>
            </p:nvSpPr>
            <p:spPr>
              <a:xfrm>
                <a:off x="10126975" y="2287475"/>
                <a:ext cx="31575" cy="17175"/>
              </a:xfrm>
              <a:custGeom>
                <a:avLst/>
                <a:gdLst/>
                <a:ahLst/>
                <a:cxnLst/>
                <a:rect l="l" t="t" r="r" b="b"/>
                <a:pathLst>
                  <a:path w="1263" h="687" fill="none" extrusionOk="0">
                    <a:moveTo>
                      <a:pt x="1" y="686"/>
                    </a:moveTo>
                    <a:lnTo>
                      <a:pt x="1" y="686"/>
                    </a:lnTo>
                    <a:lnTo>
                      <a:pt x="56" y="522"/>
                    </a:lnTo>
                    <a:lnTo>
                      <a:pt x="138" y="385"/>
                    </a:lnTo>
                    <a:lnTo>
                      <a:pt x="275" y="248"/>
                    </a:lnTo>
                    <a:lnTo>
                      <a:pt x="440" y="138"/>
                    </a:lnTo>
                    <a:lnTo>
                      <a:pt x="632" y="56"/>
                    </a:lnTo>
                    <a:lnTo>
                      <a:pt x="824" y="1"/>
                    </a:lnTo>
                    <a:lnTo>
                      <a:pt x="1043" y="28"/>
                    </a:lnTo>
                    <a:lnTo>
                      <a:pt x="1262" y="110"/>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7"/>
              <p:cNvSpPr/>
              <p:nvPr/>
            </p:nvSpPr>
            <p:spPr>
              <a:xfrm>
                <a:off x="9959000" y="2415700"/>
                <a:ext cx="80250" cy="26750"/>
              </a:xfrm>
              <a:custGeom>
                <a:avLst/>
                <a:gdLst/>
                <a:ahLst/>
                <a:cxnLst/>
                <a:rect l="l" t="t" r="r" b="b"/>
                <a:pathLst>
                  <a:path w="3210" h="1070" fill="none" extrusionOk="0">
                    <a:moveTo>
                      <a:pt x="1" y="1042"/>
                    </a:moveTo>
                    <a:lnTo>
                      <a:pt x="1" y="1042"/>
                    </a:lnTo>
                    <a:lnTo>
                      <a:pt x="440" y="1070"/>
                    </a:lnTo>
                    <a:lnTo>
                      <a:pt x="851" y="1042"/>
                    </a:lnTo>
                    <a:lnTo>
                      <a:pt x="1290" y="987"/>
                    </a:lnTo>
                    <a:lnTo>
                      <a:pt x="1701" y="878"/>
                    </a:lnTo>
                    <a:lnTo>
                      <a:pt x="2113" y="713"/>
                    </a:lnTo>
                    <a:lnTo>
                      <a:pt x="2496" y="521"/>
                    </a:lnTo>
                    <a:lnTo>
                      <a:pt x="2880" y="302"/>
                    </a:lnTo>
                    <a:lnTo>
                      <a:pt x="3210" y="0"/>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7"/>
              <p:cNvSpPr/>
              <p:nvPr/>
            </p:nvSpPr>
            <p:spPr>
              <a:xfrm>
                <a:off x="9932950" y="2249775"/>
                <a:ext cx="25400" cy="65850"/>
              </a:xfrm>
              <a:custGeom>
                <a:avLst/>
                <a:gdLst/>
                <a:ahLst/>
                <a:cxnLst/>
                <a:rect l="l" t="t" r="r" b="b"/>
                <a:pathLst>
                  <a:path w="1016" h="2634" extrusionOk="0">
                    <a:moveTo>
                      <a:pt x="961" y="0"/>
                    </a:moveTo>
                    <a:lnTo>
                      <a:pt x="933" y="28"/>
                    </a:lnTo>
                    <a:lnTo>
                      <a:pt x="741" y="1015"/>
                    </a:lnTo>
                    <a:lnTo>
                      <a:pt x="714" y="1262"/>
                    </a:lnTo>
                    <a:lnTo>
                      <a:pt x="686" y="1372"/>
                    </a:lnTo>
                    <a:lnTo>
                      <a:pt x="632" y="1509"/>
                    </a:lnTo>
                    <a:lnTo>
                      <a:pt x="604" y="1564"/>
                    </a:lnTo>
                    <a:lnTo>
                      <a:pt x="549" y="1591"/>
                    </a:lnTo>
                    <a:lnTo>
                      <a:pt x="248" y="1591"/>
                    </a:lnTo>
                    <a:lnTo>
                      <a:pt x="138" y="1618"/>
                    </a:lnTo>
                    <a:lnTo>
                      <a:pt x="56" y="1701"/>
                    </a:lnTo>
                    <a:lnTo>
                      <a:pt x="1" y="1783"/>
                    </a:lnTo>
                    <a:lnTo>
                      <a:pt x="28" y="1893"/>
                    </a:lnTo>
                    <a:lnTo>
                      <a:pt x="83" y="2002"/>
                    </a:lnTo>
                    <a:lnTo>
                      <a:pt x="138" y="2085"/>
                    </a:lnTo>
                    <a:lnTo>
                      <a:pt x="275" y="2222"/>
                    </a:lnTo>
                    <a:lnTo>
                      <a:pt x="549" y="2633"/>
                    </a:lnTo>
                    <a:lnTo>
                      <a:pt x="604" y="2633"/>
                    </a:lnTo>
                    <a:lnTo>
                      <a:pt x="632" y="2606"/>
                    </a:lnTo>
                    <a:lnTo>
                      <a:pt x="632" y="2551"/>
                    </a:lnTo>
                    <a:lnTo>
                      <a:pt x="357" y="2222"/>
                    </a:lnTo>
                    <a:lnTo>
                      <a:pt x="220" y="2057"/>
                    </a:lnTo>
                    <a:lnTo>
                      <a:pt x="138" y="1947"/>
                    </a:lnTo>
                    <a:lnTo>
                      <a:pt x="110" y="1865"/>
                    </a:lnTo>
                    <a:lnTo>
                      <a:pt x="83" y="1783"/>
                    </a:lnTo>
                    <a:lnTo>
                      <a:pt x="138" y="1728"/>
                    </a:lnTo>
                    <a:lnTo>
                      <a:pt x="193" y="1701"/>
                    </a:lnTo>
                    <a:lnTo>
                      <a:pt x="275" y="1673"/>
                    </a:lnTo>
                    <a:lnTo>
                      <a:pt x="577" y="1673"/>
                    </a:lnTo>
                    <a:lnTo>
                      <a:pt x="659" y="1646"/>
                    </a:lnTo>
                    <a:lnTo>
                      <a:pt x="686" y="1591"/>
                    </a:lnTo>
                    <a:lnTo>
                      <a:pt x="714" y="1536"/>
                    </a:lnTo>
                    <a:lnTo>
                      <a:pt x="769" y="1399"/>
                    </a:lnTo>
                    <a:lnTo>
                      <a:pt x="851" y="933"/>
                    </a:lnTo>
                    <a:lnTo>
                      <a:pt x="1015" y="55"/>
                    </a:lnTo>
                    <a:lnTo>
                      <a:pt x="1015"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7"/>
              <p:cNvSpPr/>
              <p:nvPr/>
            </p:nvSpPr>
            <p:spPr>
              <a:xfrm>
                <a:off x="9830125" y="2044775"/>
                <a:ext cx="331850" cy="255075"/>
              </a:xfrm>
              <a:custGeom>
                <a:avLst/>
                <a:gdLst/>
                <a:ahLst/>
                <a:cxnLst/>
                <a:rect l="l" t="t" r="r" b="b"/>
                <a:pathLst>
                  <a:path w="13274" h="10203" extrusionOk="0">
                    <a:moveTo>
                      <a:pt x="6390" y="0"/>
                    </a:moveTo>
                    <a:lnTo>
                      <a:pt x="5704" y="28"/>
                    </a:lnTo>
                    <a:lnTo>
                      <a:pt x="5074" y="83"/>
                    </a:lnTo>
                    <a:lnTo>
                      <a:pt x="4745" y="165"/>
                    </a:lnTo>
                    <a:lnTo>
                      <a:pt x="4470" y="275"/>
                    </a:lnTo>
                    <a:lnTo>
                      <a:pt x="4169" y="412"/>
                    </a:lnTo>
                    <a:lnTo>
                      <a:pt x="3922" y="604"/>
                    </a:lnTo>
                    <a:lnTo>
                      <a:pt x="3648" y="823"/>
                    </a:lnTo>
                    <a:lnTo>
                      <a:pt x="3401" y="1043"/>
                    </a:lnTo>
                    <a:lnTo>
                      <a:pt x="2907" y="1536"/>
                    </a:lnTo>
                    <a:lnTo>
                      <a:pt x="2413" y="2030"/>
                    </a:lnTo>
                    <a:lnTo>
                      <a:pt x="2139" y="2249"/>
                    </a:lnTo>
                    <a:lnTo>
                      <a:pt x="1892" y="2441"/>
                    </a:lnTo>
                    <a:lnTo>
                      <a:pt x="1618" y="2633"/>
                    </a:lnTo>
                    <a:lnTo>
                      <a:pt x="1344" y="2770"/>
                    </a:lnTo>
                    <a:lnTo>
                      <a:pt x="1042" y="2853"/>
                    </a:lnTo>
                    <a:lnTo>
                      <a:pt x="713" y="2907"/>
                    </a:lnTo>
                    <a:lnTo>
                      <a:pt x="603" y="2935"/>
                    </a:lnTo>
                    <a:lnTo>
                      <a:pt x="494" y="3017"/>
                    </a:lnTo>
                    <a:lnTo>
                      <a:pt x="384" y="3099"/>
                    </a:lnTo>
                    <a:lnTo>
                      <a:pt x="274" y="3182"/>
                    </a:lnTo>
                    <a:lnTo>
                      <a:pt x="192" y="3319"/>
                    </a:lnTo>
                    <a:lnTo>
                      <a:pt x="110" y="3456"/>
                    </a:lnTo>
                    <a:lnTo>
                      <a:pt x="55" y="3593"/>
                    </a:lnTo>
                    <a:lnTo>
                      <a:pt x="0" y="3758"/>
                    </a:lnTo>
                    <a:lnTo>
                      <a:pt x="0" y="3922"/>
                    </a:lnTo>
                    <a:lnTo>
                      <a:pt x="0" y="4059"/>
                    </a:lnTo>
                    <a:lnTo>
                      <a:pt x="28" y="4224"/>
                    </a:lnTo>
                    <a:lnTo>
                      <a:pt x="110" y="4361"/>
                    </a:lnTo>
                    <a:lnTo>
                      <a:pt x="192" y="4498"/>
                    </a:lnTo>
                    <a:lnTo>
                      <a:pt x="357" y="4608"/>
                    </a:lnTo>
                    <a:lnTo>
                      <a:pt x="521" y="4690"/>
                    </a:lnTo>
                    <a:lnTo>
                      <a:pt x="741" y="4745"/>
                    </a:lnTo>
                    <a:lnTo>
                      <a:pt x="960" y="4772"/>
                    </a:lnTo>
                    <a:lnTo>
                      <a:pt x="1124" y="4800"/>
                    </a:lnTo>
                    <a:lnTo>
                      <a:pt x="1454" y="4745"/>
                    </a:lnTo>
                    <a:lnTo>
                      <a:pt x="1783" y="4690"/>
                    </a:lnTo>
                    <a:lnTo>
                      <a:pt x="2167" y="4608"/>
                    </a:lnTo>
                    <a:lnTo>
                      <a:pt x="2688" y="4525"/>
                    </a:lnTo>
                    <a:lnTo>
                      <a:pt x="3209" y="4388"/>
                    </a:lnTo>
                    <a:lnTo>
                      <a:pt x="3702" y="4196"/>
                    </a:lnTo>
                    <a:lnTo>
                      <a:pt x="4196" y="3950"/>
                    </a:lnTo>
                    <a:lnTo>
                      <a:pt x="4415" y="3812"/>
                    </a:lnTo>
                    <a:lnTo>
                      <a:pt x="4635" y="3648"/>
                    </a:lnTo>
                    <a:lnTo>
                      <a:pt x="4827" y="3483"/>
                    </a:lnTo>
                    <a:lnTo>
                      <a:pt x="5019" y="3291"/>
                    </a:lnTo>
                    <a:lnTo>
                      <a:pt x="5183" y="3099"/>
                    </a:lnTo>
                    <a:lnTo>
                      <a:pt x="5348" y="2880"/>
                    </a:lnTo>
                    <a:lnTo>
                      <a:pt x="5485" y="2661"/>
                    </a:lnTo>
                    <a:lnTo>
                      <a:pt x="5622" y="2414"/>
                    </a:lnTo>
                    <a:lnTo>
                      <a:pt x="6006" y="2523"/>
                    </a:lnTo>
                    <a:lnTo>
                      <a:pt x="6390" y="2578"/>
                    </a:lnTo>
                    <a:lnTo>
                      <a:pt x="6774" y="2606"/>
                    </a:lnTo>
                    <a:lnTo>
                      <a:pt x="7158" y="2606"/>
                    </a:lnTo>
                    <a:lnTo>
                      <a:pt x="7569" y="2551"/>
                    </a:lnTo>
                    <a:lnTo>
                      <a:pt x="7953" y="2496"/>
                    </a:lnTo>
                    <a:lnTo>
                      <a:pt x="8310" y="2359"/>
                    </a:lnTo>
                    <a:lnTo>
                      <a:pt x="8694" y="2222"/>
                    </a:lnTo>
                    <a:lnTo>
                      <a:pt x="8721" y="2523"/>
                    </a:lnTo>
                    <a:lnTo>
                      <a:pt x="8776" y="2798"/>
                    </a:lnTo>
                    <a:lnTo>
                      <a:pt x="8886" y="3099"/>
                    </a:lnTo>
                    <a:lnTo>
                      <a:pt x="8995" y="3346"/>
                    </a:lnTo>
                    <a:lnTo>
                      <a:pt x="9160" y="3620"/>
                    </a:lnTo>
                    <a:lnTo>
                      <a:pt x="9352" y="3840"/>
                    </a:lnTo>
                    <a:lnTo>
                      <a:pt x="9571" y="4032"/>
                    </a:lnTo>
                    <a:lnTo>
                      <a:pt x="9818" y="4196"/>
                    </a:lnTo>
                    <a:lnTo>
                      <a:pt x="10147" y="4388"/>
                    </a:lnTo>
                    <a:lnTo>
                      <a:pt x="10312" y="4471"/>
                    </a:lnTo>
                    <a:lnTo>
                      <a:pt x="10449" y="4608"/>
                    </a:lnTo>
                    <a:lnTo>
                      <a:pt x="10586" y="4800"/>
                    </a:lnTo>
                    <a:lnTo>
                      <a:pt x="10696" y="4992"/>
                    </a:lnTo>
                    <a:lnTo>
                      <a:pt x="10778" y="5239"/>
                    </a:lnTo>
                    <a:lnTo>
                      <a:pt x="10805" y="5458"/>
                    </a:lnTo>
                    <a:lnTo>
                      <a:pt x="10833" y="5705"/>
                    </a:lnTo>
                    <a:lnTo>
                      <a:pt x="10833" y="5952"/>
                    </a:lnTo>
                    <a:lnTo>
                      <a:pt x="10805" y="6445"/>
                    </a:lnTo>
                    <a:lnTo>
                      <a:pt x="10723" y="6939"/>
                    </a:lnTo>
                    <a:lnTo>
                      <a:pt x="10641" y="7432"/>
                    </a:lnTo>
                    <a:lnTo>
                      <a:pt x="10531" y="7926"/>
                    </a:lnTo>
                    <a:lnTo>
                      <a:pt x="10449" y="8420"/>
                    </a:lnTo>
                    <a:lnTo>
                      <a:pt x="10421" y="8913"/>
                    </a:lnTo>
                    <a:lnTo>
                      <a:pt x="10421" y="9407"/>
                    </a:lnTo>
                    <a:lnTo>
                      <a:pt x="10449" y="9681"/>
                    </a:lnTo>
                    <a:lnTo>
                      <a:pt x="10504" y="9818"/>
                    </a:lnTo>
                    <a:lnTo>
                      <a:pt x="10558" y="9956"/>
                    </a:lnTo>
                    <a:lnTo>
                      <a:pt x="10613" y="10038"/>
                    </a:lnTo>
                    <a:lnTo>
                      <a:pt x="10696" y="10147"/>
                    </a:lnTo>
                    <a:lnTo>
                      <a:pt x="10805" y="10202"/>
                    </a:lnTo>
                    <a:lnTo>
                      <a:pt x="11025" y="10202"/>
                    </a:lnTo>
                    <a:lnTo>
                      <a:pt x="11107" y="10175"/>
                    </a:lnTo>
                    <a:lnTo>
                      <a:pt x="11189" y="10093"/>
                    </a:lnTo>
                    <a:lnTo>
                      <a:pt x="11272" y="10038"/>
                    </a:lnTo>
                    <a:lnTo>
                      <a:pt x="11381" y="9818"/>
                    </a:lnTo>
                    <a:lnTo>
                      <a:pt x="11463" y="9599"/>
                    </a:lnTo>
                    <a:lnTo>
                      <a:pt x="11491" y="9489"/>
                    </a:lnTo>
                    <a:lnTo>
                      <a:pt x="11601" y="9380"/>
                    </a:lnTo>
                    <a:lnTo>
                      <a:pt x="11902" y="9105"/>
                    </a:lnTo>
                    <a:lnTo>
                      <a:pt x="12204" y="8859"/>
                    </a:lnTo>
                    <a:lnTo>
                      <a:pt x="12341" y="8749"/>
                    </a:lnTo>
                    <a:lnTo>
                      <a:pt x="12423" y="8639"/>
                    </a:lnTo>
                    <a:lnTo>
                      <a:pt x="12752" y="8337"/>
                    </a:lnTo>
                    <a:lnTo>
                      <a:pt x="12890" y="7789"/>
                    </a:lnTo>
                    <a:lnTo>
                      <a:pt x="13027" y="7131"/>
                    </a:lnTo>
                    <a:lnTo>
                      <a:pt x="13136" y="6418"/>
                    </a:lnTo>
                    <a:lnTo>
                      <a:pt x="13246" y="5677"/>
                    </a:lnTo>
                    <a:lnTo>
                      <a:pt x="13274" y="4909"/>
                    </a:lnTo>
                    <a:lnTo>
                      <a:pt x="13274" y="4196"/>
                    </a:lnTo>
                    <a:lnTo>
                      <a:pt x="13246" y="3867"/>
                    </a:lnTo>
                    <a:lnTo>
                      <a:pt x="13219" y="3566"/>
                    </a:lnTo>
                    <a:lnTo>
                      <a:pt x="13164" y="3291"/>
                    </a:lnTo>
                    <a:lnTo>
                      <a:pt x="13054" y="3017"/>
                    </a:lnTo>
                    <a:lnTo>
                      <a:pt x="12972" y="2825"/>
                    </a:lnTo>
                    <a:lnTo>
                      <a:pt x="12862" y="2661"/>
                    </a:lnTo>
                    <a:lnTo>
                      <a:pt x="12725" y="2496"/>
                    </a:lnTo>
                    <a:lnTo>
                      <a:pt x="12588" y="2332"/>
                    </a:lnTo>
                    <a:lnTo>
                      <a:pt x="12231" y="2030"/>
                    </a:lnTo>
                    <a:lnTo>
                      <a:pt x="11847" y="1756"/>
                    </a:lnTo>
                    <a:lnTo>
                      <a:pt x="11436" y="1536"/>
                    </a:lnTo>
                    <a:lnTo>
                      <a:pt x="11025" y="1317"/>
                    </a:lnTo>
                    <a:lnTo>
                      <a:pt x="10229" y="933"/>
                    </a:lnTo>
                    <a:lnTo>
                      <a:pt x="9626" y="659"/>
                    </a:lnTo>
                    <a:lnTo>
                      <a:pt x="9023" y="412"/>
                    </a:lnTo>
                    <a:lnTo>
                      <a:pt x="8365" y="247"/>
                    </a:lnTo>
                    <a:lnTo>
                      <a:pt x="7706" y="110"/>
                    </a:lnTo>
                    <a:lnTo>
                      <a:pt x="7048" y="28"/>
                    </a:lnTo>
                    <a:lnTo>
                      <a:pt x="6390"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7"/>
              <p:cNvSpPr/>
              <p:nvPr/>
            </p:nvSpPr>
            <p:spPr>
              <a:xfrm>
                <a:off x="9830125" y="2044775"/>
                <a:ext cx="331850" cy="255075"/>
              </a:xfrm>
              <a:custGeom>
                <a:avLst/>
                <a:gdLst/>
                <a:ahLst/>
                <a:cxnLst/>
                <a:rect l="l" t="t" r="r" b="b"/>
                <a:pathLst>
                  <a:path w="13274" h="10203" fill="none" extrusionOk="0">
                    <a:moveTo>
                      <a:pt x="12423" y="8639"/>
                    </a:moveTo>
                    <a:lnTo>
                      <a:pt x="12423" y="8639"/>
                    </a:lnTo>
                    <a:lnTo>
                      <a:pt x="12341" y="8749"/>
                    </a:lnTo>
                    <a:lnTo>
                      <a:pt x="12204" y="8859"/>
                    </a:lnTo>
                    <a:lnTo>
                      <a:pt x="11902" y="9105"/>
                    </a:lnTo>
                    <a:lnTo>
                      <a:pt x="11601" y="9380"/>
                    </a:lnTo>
                    <a:lnTo>
                      <a:pt x="11491" y="9489"/>
                    </a:lnTo>
                    <a:lnTo>
                      <a:pt x="11463" y="9599"/>
                    </a:lnTo>
                    <a:lnTo>
                      <a:pt x="11463" y="9599"/>
                    </a:lnTo>
                    <a:lnTo>
                      <a:pt x="11381" y="9818"/>
                    </a:lnTo>
                    <a:lnTo>
                      <a:pt x="11272" y="10038"/>
                    </a:lnTo>
                    <a:lnTo>
                      <a:pt x="11189" y="10093"/>
                    </a:lnTo>
                    <a:lnTo>
                      <a:pt x="11107" y="10175"/>
                    </a:lnTo>
                    <a:lnTo>
                      <a:pt x="11025" y="10202"/>
                    </a:lnTo>
                    <a:lnTo>
                      <a:pt x="10915" y="10202"/>
                    </a:lnTo>
                    <a:lnTo>
                      <a:pt x="10915" y="10202"/>
                    </a:lnTo>
                    <a:lnTo>
                      <a:pt x="10805" y="10202"/>
                    </a:lnTo>
                    <a:lnTo>
                      <a:pt x="10696" y="10147"/>
                    </a:lnTo>
                    <a:lnTo>
                      <a:pt x="10613" y="10038"/>
                    </a:lnTo>
                    <a:lnTo>
                      <a:pt x="10558" y="9956"/>
                    </a:lnTo>
                    <a:lnTo>
                      <a:pt x="10504" y="9818"/>
                    </a:lnTo>
                    <a:lnTo>
                      <a:pt x="10449" y="9681"/>
                    </a:lnTo>
                    <a:lnTo>
                      <a:pt x="10421" y="9407"/>
                    </a:lnTo>
                    <a:lnTo>
                      <a:pt x="10421" y="9407"/>
                    </a:lnTo>
                    <a:lnTo>
                      <a:pt x="10421" y="8913"/>
                    </a:lnTo>
                    <a:lnTo>
                      <a:pt x="10449" y="8420"/>
                    </a:lnTo>
                    <a:lnTo>
                      <a:pt x="10531" y="7926"/>
                    </a:lnTo>
                    <a:lnTo>
                      <a:pt x="10641" y="7432"/>
                    </a:lnTo>
                    <a:lnTo>
                      <a:pt x="10723" y="6939"/>
                    </a:lnTo>
                    <a:lnTo>
                      <a:pt x="10805" y="6445"/>
                    </a:lnTo>
                    <a:lnTo>
                      <a:pt x="10833" y="5952"/>
                    </a:lnTo>
                    <a:lnTo>
                      <a:pt x="10833" y="5705"/>
                    </a:lnTo>
                    <a:lnTo>
                      <a:pt x="10805" y="5458"/>
                    </a:lnTo>
                    <a:lnTo>
                      <a:pt x="10805" y="5458"/>
                    </a:lnTo>
                    <a:lnTo>
                      <a:pt x="10778" y="5239"/>
                    </a:lnTo>
                    <a:lnTo>
                      <a:pt x="10696" y="4992"/>
                    </a:lnTo>
                    <a:lnTo>
                      <a:pt x="10586" y="4800"/>
                    </a:lnTo>
                    <a:lnTo>
                      <a:pt x="10449" y="4608"/>
                    </a:lnTo>
                    <a:lnTo>
                      <a:pt x="10449" y="4608"/>
                    </a:lnTo>
                    <a:lnTo>
                      <a:pt x="10312" y="4471"/>
                    </a:lnTo>
                    <a:lnTo>
                      <a:pt x="10147" y="4388"/>
                    </a:lnTo>
                    <a:lnTo>
                      <a:pt x="9818" y="4196"/>
                    </a:lnTo>
                    <a:lnTo>
                      <a:pt x="9818" y="4196"/>
                    </a:lnTo>
                    <a:lnTo>
                      <a:pt x="9571" y="4032"/>
                    </a:lnTo>
                    <a:lnTo>
                      <a:pt x="9352" y="3840"/>
                    </a:lnTo>
                    <a:lnTo>
                      <a:pt x="9160" y="3620"/>
                    </a:lnTo>
                    <a:lnTo>
                      <a:pt x="8995" y="3346"/>
                    </a:lnTo>
                    <a:lnTo>
                      <a:pt x="8886" y="3099"/>
                    </a:lnTo>
                    <a:lnTo>
                      <a:pt x="8776" y="2798"/>
                    </a:lnTo>
                    <a:lnTo>
                      <a:pt x="8721" y="2523"/>
                    </a:lnTo>
                    <a:lnTo>
                      <a:pt x="8694" y="2222"/>
                    </a:lnTo>
                    <a:lnTo>
                      <a:pt x="8694" y="2222"/>
                    </a:lnTo>
                    <a:lnTo>
                      <a:pt x="8310" y="2359"/>
                    </a:lnTo>
                    <a:lnTo>
                      <a:pt x="7953" y="2496"/>
                    </a:lnTo>
                    <a:lnTo>
                      <a:pt x="7569" y="2551"/>
                    </a:lnTo>
                    <a:lnTo>
                      <a:pt x="7158" y="2606"/>
                    </a:lnTo>
                    <a:lnTo>
                      <a:pt x="6774" y="2606"/>
                    </a:lnTo>
                    <a:lnTo>
                      <a:pt x="6390" y="2578"/>
                    </a:lnTo>
                    <a:lnTo>
                      <a:pt x="6006" y="2523"/>
                    </a:lnTo>
                    <a:lnTo>
                      <a:pt x="5622" y="2414"/>
                    </a:lnTo>
                    <a:lnTo>
                      <a:pt x="5622" y="2414"/>
                    </a:lnTo>
                    <a:lnTo>
                      <a:pt x="5485" y="2661"/>
                    </a:lnTo>
                    <a:lnTo>
                      <a:pt x="5348" y="2880"/>
                    </a:lnTo>
                    <a:lnTo>
                      <a:pt x="5183" y="3099"/>
                    </a:lnTo>
                    <a:lnTo>
                      <a:pt x="5019" y="3291"/>
                    </a:lnTo>
                    <a:lnTo>
                      <a:pt x="4827" y="3483"/>
                    </a:lnTo>
                    <a:lnTo>
                      <a:pt x="4635" y="3648"/>
                    </a:lnTo>
                    <a:lnTo>
                      <a:pt x="4415" y="3812"/>
                    </a:lnTo>
                    <a:lnTo>
                      <a:pt x="4196" y="3950"/>
                    </a:lnTo>
                    <a:lnTo>
                      <a:pt x="3702" y="4196"/>
                    </a:lnTo>
                    <a:lnTo>
                      <a:pt x="3209" y="4388"/>
                    </a:lnTo>
                    <a:lnTo>
                      <a:pt x="2688" y="4525"/>
                    </a:lnTo>
                    <a:lnTo>
                      <a:pt x="2167" y="4608"/>
                    </a:lnTo>
                    <a:lnTo>
                      <a:pt x="2167" y="4608"/>
                    </a:lnTo>
                    <a:lnTo>
                      <a:pt x="1783" y="4690"/>
                    </a:lnTo>
                    <a:lnTo>
                      <a:pt x="1454" y="4745"/>
                    </a:lnTo>
                    <a:lnTo>
                      <a:pt x="1124" y="4800"/>
                    </a:lnTo>
                    <a:lnTo>
                      <a:pt x="960" y="4772"/>
                    </a:lnTo>
                    <a:lnTo>
                      <a:pt x="741" y="4745"/>
                    </a:lnTo>
                    <a:lnTo>
                      <a:pt x="741" y="4745"/>
                    </a:lnTo>
                    <a:lnTo>
                      <a:pt x="521" y="4690"/>
                    </a:lnTo>
                    <a:lnTo>
                      <a:pt x="357" y="4608"/>
                    </a:lnTo>
                    <a:lnTo>
                      <a:pt x="192" y="4498"/>
                    </a:lnTo>
                    <a:lnTo>
                      <a:pt x="110" y="4361"/>
                    </a:lnTo>
                    <a:lnTo>
                      <a:pt x="28" y="4224"/>
                    </a:lnTo>
                    <a:lnTo>
                      <a:pt x="0" y="4059"/>
                    </a:lnTo>
                    <a:lnTo>
                      <a:pt x="0" y="3922"/>
                    </a:lnTo>
                    <a:lnTo>
                      <a:pt x="0" y="3758"/>
                    </a:lnTo>
                    <a:lnTo>
                      <a:pt x="55" y="3593"/>
                    </a:lnTo>
                    <a:lnTo>
                      <a:pt x="110" y="3456"/>
                    </a:lnTo>
                    <a:lnTo>
                      <a:pt x="192" y="3319"/>
                    </a:lnTo>
                    <a:lnTo>
                      <a:pt x="274" y="3182"/>
                    </a:lnTo>
                    <a:lnTo>
                      <a:pt x="384" y="3099"/>
                    </a:lnTo>
                    <a:lnTo>
                      <a:pt x="494" y="3017"/>
                    </a:lnTo>
                    <a:lnTo>
                      <a:pt x="603" y="2935"/>
                    </a:lnTo>
                    <a:lnTo>
                      <a:pt x="713" y="2907"/>
                    </a:lnTo>
                    <a:lnTo>
                      <a:pt x="713" y="2907"/>
                    </a:lnTo>
                    <a:lnTo>
                      <a:pt x="1042" y="2853"/>
                    </a:lnTo>
                    <a:lnTo>
                      <a:pt x="1344" y="2770"/>
                    </a:lnTo>
                    <a:lnTo>
                      <a:pt x="1618" y="2633"/>
                    </a:lnTo>
                    <a:lnTo>
                      <a:pt x="1892" y="2441"/>
                    </a:lnTo>
                    <a:lnTo>
                      <a:pt x="2139" y="2249"/>
                    </a:lnTo>
                    <a:lnTo>
                      <a:pt x="2413" y="2030"/>
                    </a:lnTo>
                    <a:lnTo>
                      <a:pt x="2907" y="1536"/>
                    </a:lnTo>
                    <a:lnTo>
                      <a:pt x="3401" y="1043"/>
                    </a:lnTo>
                    <a:lnTo>
                      <a:pt x="3648" y="823"/>
                    </a:lnTo>
                    <a:lnTo>
                      <a:pt x="3922" y="604"/>
                    </a:lnTo>
                    <a:lnTo>
                      <a:pt x="4169" y="412"/>
                    </a:lnTo>
                    <a:lnTo>
                      <a:pt x="4470" y="275"/>
                    </a:lnTo>
                    <a:lnTo>
                      <a:pt x="4745" y="165"/>
                    </a:lnTo>
                    <a:lnTo>
                      <a:pt x="5074" y="83"/>
                    </a:lnTo>
                    <a:lnTo>
                      <a:pt x="5074" y="83"/>
                    </a:lnTo>
                    <a:lnTo>
                      <a:pt x="5704" y="28"/>
                    </a:lnTo>
                    <a:lnTo>
                      <a:pt x="6390" y="0"/>
                    </a:lnTo>
                    <a:lnTo>
                      <a:pt x="7048" y="28"/>
                    </a:lnTo>
                    <a:lnTo>
                      <a:pt x="7706" y="110"/>
                    </a:lnTo>
                    <a:lnTo>
                      <a:pt x="8365" y="247"/>
                    </a:lnTo>
                    <a:lnTo>
                      <a:pt x="9023" y="412"/>
                    </a:lnTo>
                    <a:lnTo>
                      <a:pt x="9626" y="659"/>
                    </a:lnTo>
                    <a:lnTo>
                      <a:pt x="10229" y="933"/>
                    </a:lnTo>
                    <a:lnTo>
                      <a:pt x="10229" y="933"/>
                    </a:lnTo>
                    <a:lnTo>
                      <a:pt x="11025" y="1317"/>
                    </a:lnTo>
                    <a:lnTo>
                      <a:pt x="11436" y="1536"/>
                    </a:lnTo>
                    <a:lnTo>
                      <a:pt x="11847" y="1756"/>
                    </a:lnTo>
                    <a:lnTo>
                      <a:pt x="12231" y="2030"/>
                    </a:lnTo>
                    <a:lnTo>
                      <a:pt x="12588" y="2332"/>
                    </a:lnTo>
                    <a:lnTo>
                      <a:pt x="12725" y="2496"/>
                    </a:lnTo>
                    <a:lnTo>
                      <a:pt x="12862" y="2661"/>
                    </a:lnTo>
                    <a:lnTo>
                      <a:pt x="12972" y="2825"/>
                    </a:lnTo>
                    <a:lnTo>
                      <a:pt x="13054" y="3017"/>
                    </a:lnTo>
                    <a:lnTo>
                      <a:pt x="13054" y="3017"/>
                    </a:lnTo>
                    <a:lnTo>
                      <a:pt x="13164" y="3291"/>
                    </a:lnTo>
                    <a:lnTo>
                      <a:pt x="13219" y="3566"/>
                    </a:lnTo>
                    <a:lnTo>
                      <a:pt x="13246" y="3867"/>
                    </a:lnTo>
                    <a:lnTo>
                      <a:pt x="13274" y="4196"/>
                    </a:lnTo>
                    <a:lnTo>
                      <a:pt x="13274" y="4909"/>
                    </a:lnTo>
                    <a:lnTo>
                      <a:pt x="13246" y="5677"/>
                    </a:lnTo>
                    <a:lnTo>
                      <a:pt x="13136" y="6418"/>
                    </a:lnTo>
                    <a:lnTo>
                      <a:pt x="13027" y="7131"/>
                    </a:lnTo>
                    <a:lnTo>
                      <a:pt x="12890" y="7789"/>
                    </a:lnTo>
                    <a:lnTo>
                      <a:pt x="12752" y="83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7"/>
              <p:cNvSpPr/>
              <p:nvPr/>
            </p:nvSpPr>
            <p:spPr>
              <a:xfrm>
                <a:off x="9955575" y="2321075"/>
                <a:ext cx="50075" cy="39800"/>
              </a:xfrm>
              <a:custGeom>
                <a:avLst/>
                <a:gdLst/>
                <a:ahLst/>
                <a:cxnLst/>
                <a:rect l="l" t="t" r="r" b="b"/>
                <a:pathLst>
                  <a:path w="2003" h="1592" extrusionOk="0">
                    <a:moveTo>
                      <a:pt x="1564" y="0"/>
                    </a:moveTo>
                    <a:lnTo>
                      <a:pt x="1482" y="28"/>
                    </a:lnTo>
                    <a:lnTo>
                      <a:pt x="1290" y="110"/>
                    </a:lnTo>
                    <a:lnTo>
                      <a:pt x="110" y="768"/>
                    </a:lnTo>
                    <a:lnTo>
                      <a:pt x="1" y="1043"/>
                    </a:lnTo>
                    <a:lnTo>
                      <a:pt x="165" y="1235"/>
                    </a:lnTo>
                    <a:lnTo>
                      <a:pt x="357" y="1399"/>
                    </a:lnTo>
                    <a:lnTo>
                      <a:pt x="604" y="1509"/>
                    </a:lnTo>
                    <a:lnTo>
                      <a:pt x="851" y="1564"/>
                    </a:lnTo>
                    <a:lnTo>
                      <a:pt x="988" y="1591"/>
                    </a:lnTo>
                    <a:lnTo>
                      <a:pt x="1125" y="1564"/>
                    </a:lnTo>
                    <a:lnTo>
                      <a:pt x="1372" y="1509"/>
                    </a:lnTo>
                    <a:lnTo>
                      <a:pt x="1509" y="1454"/>
                    </a:lnTo>
                    <a:lnTo>
                      <a:pt x="1619" y="1399"/>
                    </a:lnTo>
                    <a:lnTo>
                      <a:pt x="1728" y="1317"/>
                    </a:lnTo>
                    <a:lnTo>
                      <a:pt x="1811" y="1207"/>
                    </a:lnTo>
                    <a:lnTo>
                      <a:pt x="1866" y="1097"/>
                    </a:lnTo>
                    <a:lnTo>
                      <a:pt x="1948" y="988"/>
                    </a:lnTo>
                    <a:lnTo>
                      <a:pt x="1975" y="851"/>
                    </a:lnTo>
                    <a:lnTo>
                      <a:pt x="2003" y="714"/>
                    </a:lnTo>
                    <a:lnTo>
                      <a:pt x="2003" y="576"/>
                    </a:lnTo>
                    <a:lnTo>
                      <a:pt x="1975" y="467"/>
                    </a:lnTo>
                    <a:lnTo>
                      <a:pt x="1948" y="330"/>
                    </a:lnTo>
                    <a:lnTo>
                      <a:pt x="1893" y="220"/>
                    </a:lnTo>
                    <a:lnTo>
                      <a:pt x="1783" y="83"/>
                    </a:lnTo>
                    <a:lnTo>
                      <a:pt x="1728" y="55"/>
                    </a:lnTo>
                    <a:lnTo>
                      <a:pt x="1646" y="28"/>
                    </a:lnTo>
                    <a:lnTo>
                      <a:pt x="1564" y="0"/>
                    </a:lnTo>
                    <a:close/>
                  </a:path>
                </a:pathLst>
              </a:custGeom>
              <a:solidFill>
                <a:srgbClr val="FF7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7"/>
              <p:cNvSpPr/>
              <p:nvPr/>
            </p:nvSpPr>
            <p:spPr>
              <a:xfrm>
                <a:off x="8912775" y="3352925"/>
                <a:ext cx="534100" cy="787775"/>
              </a:xfrm>
              <a:custGeom>
                <a:avLst/>
                <a:gdLst/>
                <a:ahLst/>
                <a:cxnLst/>
                <a:rect l="l" t="t" r="r" b="b"/>
                <a:pathLst>
                  <a:path w="21364" h="31511" extrusionOk="0">
                    <a:moveTo>
                      <a:pt x="15056" y="0"/>
                    </a:moveTo>
                    <a:lnTo>
                      <a:pt x="7432" y="12204"/>
                    </a:lnTo>
                    <a:lnTo>
                      <a:pt x="0" y="24106"/>
                    </a:lnTo>
                    <a:lnTo>
                      <a:pt x="13356" y="31511"/>
                    </a:lnTo>
                    <a:lnTo>
                      <a:pt x="21364" y="15632"/>
                    </a:lnTo>
                    <a:lnTo>
                      <a:pt x="15056" y="0"/>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7"/>
              <p:cNvSpPr/>
              <p:nvPr/>
            </p:nvSpPr>
            <p:spPr>
              <a:xfrm>
                <a:off x="9233625" y="3156150"/>
                <a:ext cx="1029825" cy="1001700"/>
              </a:xfrm>
              <a:custGeom>
                <a:avLst/>
                <a:gdLst/>
                <a:ahLst/>
                <a:cxnLst/>
                <a:rect l="l" t="t" r="r" b="b"/>
                <a:pathLst>
                  <a:path w="41193" h="40068" extrusionOk="0">
                    <a:moveTo>
                      <a:pt x="40863" y="0"/>
                    </a:moveTo>
                    <a:lnTo>
                      <a:pt x="24299" y="549"/>
                    </a:lnTo>
                    <a:lnTo>
                      <a:pt x="24107" y="2167"/>
                    </a:lnTo>
                    <a:lnTo>
                      <a:pt x="6857" y="2167"/>
                    </a:lnTo>
                    <a:lnTo>
                      <a:pt x="6363" y="2222"/>
                    </a:lnTo>
                    <a:lnTo>
                      <a:pt x="5815" y="2304"/>
                    </a:lnTo>
                    <a:lnTo>
                      <a:pt x="5211" y="2469"/>
                    </a:lnTo>
                    <a:lnTo>
                      <a:pt x="4553" y="2715"/>
                    </a:lnTo>
                    <a:lnTo>
                      <a:pt x="4224" y="2853"/>
                    </a:lnTo>
                    <a:lnTo>
                      <a:pt x="3895" y="3017"/>
                    </a:lnTo>
                    <a:lnTo>
                      <a:pt x="3539" y="3209"/>
                    </a:lnTo>
                    <a:lnTo>
                      <a:pt x="3209" y="3401"/>
                    </a:lnTo>
                    <a:lnTo>
                      <a:pt x="2880" y="3648"/>
                    </a:lnTo>
                    <a:lnTo>
                      <a:pt x="2551" y="3895"/>
                    </a:lnTo>
                    <a:lnTo>
                      <a:pt x="2250" y="4169"/>
                    </a:lnTo>
                    <a:lnTo>
                      <a:pt x="1948" y="4443"/>
                    </a:lnTo>
                    <a:lnTo>
                      <a:pt x="1646" y="4772"/>
                    </a:lnTo>
                    <a:lnTo>
                      <a:pt x="1372" y="5101"/>
                    </a:lnTo>
                    <a:lnTo>
                      <a:pt x="1125" y="5458"/>
                    </a:lnTo>
                    <a:lnTo>
                      <a:pt x="906" y="5842"/>
                    </a:lnTo>
                    <a:lnTo>
                      <a:pt x="686" y="6253"/>
                    </a:lnTo>
                    <a:lnTo>
                      <a:pt x="494" y="6692"/>
                    </a:lnTo>
                    <a:lnTo>
                      <a:pt x="330" y="7158"/>
                    </a:lnTo>
                    <a:lnTo>
                      <a:pt x="193" y="7652"/>
                    </a:lnTo>
                    <a:lnTo>
                      <a:pt x="83" y="8173"/>
                    </a:lnTo>
                    <a:lnTo>
                      <a:pt x="28" y="8721"/>
                    </a:lnTo>
                    <a:lnTo>
                      <a:pt x="1" y="9297"/>
                    </a:lnTo>
                    <a:lnTo>
                      <a:pt x="1" y="9901"/>
                    </a:lnTo>
                    <a:lnTo>
                      <a:pt x="56" y="10504"/>
                    </a:lnTo>
                    <a:lnTo>
                      <a:pt x="138" y="11190"/>
                    </a:lnTo>
                    <a:lnTo>
                      <a:pt x="275" y="11875"/>
                    </a:lnTo>
                    <a:lnTo>
                      <a:pt x="440" y="12588"/>
                    </a:lnTo>
                    <a:lnTo>
                      <a:pt x="1345" y="15961"/>
                    </a:lnTo>
                    <a:lnTo>
                      <a:pt x="2414" y="20130"/>
                    </a:lnTo>
                    <a:lnTo>
                      <a:pt x="3566" y="24655"/>
                    </a:lnTo>
                    <a:lnTo>
                      <a:pt x="4690" y="29207"/>
                    </a:lnTo>
                    <a:lnTo>
                      <a:pt x="6583" y="36859"/>
                    </a:lnTo>
                    <a:lnTo>
                      <a:pt x="7351" y="40068"/>
                    </a:lnTo>
                    <a:lnTo>
                      <a:pt x="13823" y="39409"/>
                    </a:lnTo>
                    <a:lnTo>
                      <a:pt x="18320" y="38916"/>
                    </a:lnTo>
                    <a:lnTo>
                      <a:pt x="19829" y="38751"/>
                    </a:lnTo>
                    <a:lnTo>
                      <a:pt x="20487" y="38669"/>
                    </a:lnTo>
                    <a:lnTo>
                      <a:pt x="20487" y="38587"/>
                    </a:lnTo>
                    <a:lnTo>
                      <a:pt x="20459" y="38395"/>
                    </a:lnTo>
                    <a:lnTo>
                      <a:pt x="20295" y="37627"/>
                    </a:lnTo>
                    <a:lnTo>
                      <a:pt x="19664" y="35021"/>
                    </a:lnTo>
                    <a:lnTo>
                      <a:pt x="18704" y="31319"/>
                    </a:lnTo>
                    <a:lnTo>
                      <a:pt x="17607" y="27096"/>
                    </a:lnTo>
                    <a:lnTo>
                      <a:pt x="15468" y="19198"/>
                    </a:lnTo>
                    <a:lnTo>
                      <a:pt x="14508" y="15605"/>
                    </a:lnTo>
                    <a:lnTo>
                      <a:pt x="31484" y="15879"/>
                    </a:lnTo>
                    <a:lnTo>
                      <a:pt x="32197" y="15852"/>
                    </a:lnTo>
                    <a:lnTo>
                      <a:pt x="32883" y="15797"/>
                    </a:lnTo>
                    <a:lnTo>
                      <a:pt x="33596" y="15687"/>
                    </a:lnTo>
                    <a:lnTo>
                      <a:pt x="34281" y="15550"/>
                    </a:lnTo>
                    <a:lnTo>
                      <a:pt x="34967" y="15358"/>
                    </a:lnTo>
                    <a:lnTo>
                      <a:pt x="35653" y="15111"/>
                    </a:lnTo>
                    <a:lnTo>
                      <a:pt x="36283" y="14837"/>
                    </a:lnTo>
                    <a:lnTo>
                      <a:pt x="36914" y="14508"/>
                    </a:lnTo>
                    <a:lnTo>
                      <a:pt x="37572" y="14097"/>
                    </a:lnTo>
                    <a:lnTo>
                      <a:pt x="37901" y="13877"/>
                    </a:lnTo>
                    <a:lnTo>
                      <a:pt x="38203" y="13630"/>
                    </a:lnTo>
                    <a:lnTo>
                      <a:pt x="38505" y="13356"/>
                    </a:lnTo>
                    <a:lnTo>
                      <a:pt x="38806" y="13082"/>
                    </a:lnTo>
                    <a:lnTo>
                      <a:pt x="39081" y="12780"/>
                    </a:lnTo>
                    <a:lnTo>
                      <a:pt x="39355" y="12451"/>
                    </a:lnTo>
                    <a:lnTo>
                      <a:pt x="39602" y="12122"/>
                    </a:lnTo>
                    <a:lnTo>
                      <a:pt x="39849" y="11766"/>
                    </a:lnTo>
                    <a:lnTo>
                      <a:pt x="40068" y="11382"/>
                    </a:lnTo>
                    <a:lnTo>
                      <a:pt x="40260" y="10970"/>
                    </a:lnTo>
                    <a:lnTo>
                      <a:pt x="40424" y="10531"/>
                    </a:lnTo>
                    <a:lnTo>
                      <a:pt x="40589" y="10093"/>
                    </a:lnTo>
                    <a:lnTo>
                      <a:pt x="40699" y="9626"/>
                    </a:lnTo>
                    <a:lnTo>
                      <a:pt x="40781" y="9105"/>
                    </a:lnTo>
                    <a:lnTo>
                      <a:pt x="40918" y="8063"/>
                    </a:lnTo>
                    <a:lnTo>
                      <a:pt x="41028" y="7049"/>
                    </a:lnTo>
                    <a:lnTo>
                      <a:pt x="41110" y="6116"/>
                    </a:lnTo>
                    <a:lnTo>
                      <a:pt x="41165" y="5238"/>
                    </a:lnTo>
                    <a:lnTo>
                      <a:pt x="41192" y="4443"/>
                    </a:lnTo>
                    <a:lnTo>
                      <a:pt x="41192" y="3675"/>
                    </a:lnTo>
                    <a:lnTo>
                      <a:pt x="41165" y="2990"/>
                    </a:lnTo>
                    <a:lnTo>
                      <a:pt x="41137" y="2386"/>
                    </a:lnTo>
                    <a:lnTo>
                      <a:pt x="41055" y="1344"/>
                    </a:lnTo>
                    <a:lnTo>
                      <a:pt x="40973" y="604"/>
                    </a:lnTo>
                    <a:lnTo>
                      <a:pt x="40891" y="165"/>
                    </a:lnTo>
                    <a:lnTo>
                      <a:pt x="40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7"/>
              <p:cNvSpPr/>
              <p:nvPr/>
            </p:nvSpPr>
            <p:spPr>
              <a:xfrm>
                <a:off x="9826000" y="3213050"/>
                <a:ext cx="242050" cy="118650"/>
              </a:xfrm>
              <a:custGeom>
                <a:avLst/>
                <a:gdLst/>
                <a:ahLst/>
                <a:cxnLst/>
                <a:rect l="l" t="t" r="r" b="b"/>
                <a:pathLst>
                  <a:path w="9682" h="4746" extrusionOk="0">
                    <a:moveTo>
                      <a:pt x="631" y="1"/>
                    </a:moveTo>
                    <a:lnTo>
                      <a:pt x="28" y="28"/>
                    </a:lnTo>
                    <a:lnTo>
                      <a:pt x="1" y="56"/>
                    </a:lnTo>
                    <a:lnTo>
                      <a:pt x="1" y="83"/>
                    </a:lnTo>
                    <a:lnTo>
                      <a:pt x="1" y="110"/>
                    </a:lnTo>
                    <a:lnTo>
                      <a:pt x="28" y="110"/>
                    </a:lnTo>
                    <a:lnTo>
                      <a:pt x="576" y="83"/>
                    </a:lnTo>
                    <a:lnTo>
                      <a:pt x="1098" y="83"/>
                    </a:lnTo>
                    <a:lnTo>
                      <a:pt x="1646" y="110"/>
                    </a:lnTo>
                    <a:lnTo>
                      <a:pt x="2194" y="165"/>
                    </a:lnTo>
                    <a:lnTo>
                      <a:pt x="2716" y="247"/>
                    </a:lnTo>
                    <a:lnTo>
                      <a:pt x="3237" y="357"/>
                    </a:lnTo>
                    <a:lnTo>
                      <a:pt x="3758" y="494"/>
                    </a:lnTo>
                    <a:lnTo>
                      <a:pt x="4279" y="659"/>
                    </a:lnTo>
                    <a:lnTo>
                      <a:pt x="4800" y="851"/>
                    </a:lnTo>
                    <a:lnTo>
                      <a:pt x="5293" y="1070"/>
                    </a:lnTo>
                    <a:lnTo>
                      <a:pt x="5787" y="1290"/>
                    </a:lnTo>
                    <a:lnTo>
                      <a:pt x="6253" y="1564"/>
                    </a:lnTo>
                    <a:lnTo>
                      <a:pt x="6720" y="1866"/>
                    </a:lnTo>
                    <a:lnTo>
                      <a:pt x="7158" y="2167"/>
                    </a:lnTo>
                    <a:lnTo>
                      <a:pt x="7597" y="2496"/>
                    </a:lnTo>
                    <a:lnTo>
                      <a:pt x="8008" y="2853"/>
                    </a:lnTo>
                    <a:lnTo>
                      <a:pt x="8447" y="3292"/>
                    </a:lnTo>
                    <a:lnTo>
                      <a:pt x="8859" y="3758"/>
                    </a:lnTo>
                    <a:lnTo>
                      <a:pt x="9243" y="4224"/>
                    </a:lnTo>
                    <a:lnTo>
                      <a:pt x="9599" y="4718"/>
                    </a:lnTo>
                    <a:lnTo>
                      <a:pt x="9627" y="4745"/>
                    </a:lnTo>
                    <a:lnTo>
                      <a:pt x="9654" y="4745"/>
                    </a:lnTo>
                    <a:lnTo>
                      <a:pt x="9681" y="4718"/>
                    </a:lnTo>
                    <a:lnTo>
                      <a:pt x="9681" y="4690"/>
                    </a:lnTo>
                    <a:lnTo>
                      <a:pt x="9352" y="4251"/>
                    </a:lnTo>
                    <a:lnTo>
                      <a:pt x="9023" y="3813"/>
                    </a:lnTo>
                    <a:lnTo>
                      <a:pt x="8667" y="3401"/>
                    </a:lnTo>
                    <a:lnTo>
                      <a:pt x="8283" y="3017"/>
                    </a:lnTo>
                    <a:lnTo>
                      <a:pt x="7899" y="2633"/>
                    </a:lnTo>
                    <a:lnTo>
                      <a:pt x="7460" y="2304"/>
                    </a:lnTo>
                    <a:lnTo>
                      <a:pt x="7021" y="1975"/>
                    </a:lnTo>
                    <a:lnTo>
                      <a:pt x="6582" y="1674"/>
                    </a:lnTo>
                    <a:lnTo>
                      <a:pt x="6116" y="1372"/>
                    </a:lnTo>
                    <a:lnTo>
                      <a:pt x="5623" y="1125"/>
                    </a:lnTo>
                    <a:lnTo>
                      <a:pt x="5129" y="878"/>
                    </a:lnTo>
                    <a:lnTo>
                      <a:pt x="4608" y="686"/>
                    </a:lnTo>
                    <a:lnTo>
                      <a:pt x="4087" y="494"/>
                    </a:lnTo>
                    <a:lnTo>
                      <a:pt x="3566" y="357"/>
                    </a:lnTo>
                    <a:lnTo>
                      <a:pt x="3017" y="220"/>
                    </a:lnTo>
                    <a:lnTo>
                      <a:pt x="2496" y="110"/>
                    </a:lnTo>
                    <a:lnTo>
                      <a:pt x="1865" y="28"/>
                    </a:lnTo>
                    <a:lnTo>
                      <a:pt x="126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7"/>
              <p:cNvSpPr/>
              <p:nvPr/>
            </p:nvSpPr>
            <p:spPr>
              <a:xfrm>
                <a:off x="9505125" y="3417375"/>
                <a:ext cx="91225" cy="127550"/>
              </a:xfrm>
              <a:custGeom>
                <a:avLst/>
                <a:gdLst/>
                <a:ahLst/>
                <a:cxnLst/>
                <a:rect l="l" t="t" r="r" b="b"/>
                <a:pathLst>
                  <a:path w="3649" h="5102" extrusionOk="0">
                    <a:moveTo>
                      <a:pt x="28" y="0"/>
                    </a:moveTo>
                    <a:lnTo>
                      <a:pt x="1" y="28"/>
                    </a:lnTo>
                    <a:lnTo>
                      <a:pt x="1" y="55"/>
                    </a:lnTo>
                    <a:lnTo>
                      <a:pt x="1" y="82"/>
                    </a:lnTo>
                    <a:lnTo>
                      <a:pt x="495" y="466"/>
                    </a:lnTo>
                    <a:lnTo>
                      <a:pt x="933" y="850"/>
                    </a:lnTo>
                    <a:lnTo>
                      <a:pt x="1372" y="1289"/>
                    </a:lnTo>
                    <a:lnTo>
                      <a:pt x="1756" y="1755"/>
                    </a:lnTo>
                    <a:lnTo>
                      <a:pt x="2140" y="2222"/>
                    </a:lnTo>
                    <a:lnTo>
                      <a:pt x="2469" y="2743"/>
                    </a:lnTo>
                    <a:lnTo>
                      <a:pt x="2798" y="3264"/>
                    </a:lnTo>
                    <a:lnTo>
                      <a:pt x="3072" y="3785"/>
                    </a:lnTo>
                    <a:lnTo>
                      <a:pt x="3347" y="4443"/>
                    </a:lnTo>
                    <a:lnTo>
                      <a:pt x="3566" y="5074"/>
                    </a:lnTo>
                    <a:lnTo>
                      <a:pt x="3594" y="5101"/>
                    </a:lnTo>
                    <a:lnTo>
                      <a:pt x="3648" y="5101"/>
                    </a:lnTo>
                    <a:lnTo>
                      <a:pt x="3648" y="5074"/>
                    </a:lnTo>
                    <a:lnTo>
                      <a:pt x="3456" y="4470"/>
                    </a:lnTo>
                    <a:lnTo>
                      <a:pt x="3210" y="3922"/>
                    </a:lnTo>
                    <a:lnTo>
                      <a:pt x="2935" y="3346"/>
                    </a:lnTo>
                    <a:lnTo>
                      <a:pt x="2634" y="2825"/>
                    </a:lnTo>
                    <a:lnTo>
                      <a:pt x="2305" y="2304"/>
                    </a:lnTo>
                    <a:lnTo>
                      <a:pt x="1921" y="1810"/>
                    </a:lnTo>
                    <a:lnTo>
                      <a:pt x="1537" y="1344"/>
                    </a:lnTo>
                    <a:lnTo>
                      <a:pt x="1098" y="905"/>
                    </a:lnTo>
                    <a:lnTo>
                      <a:pt x="577" y="439"/>
                    </a:lnTo>
                    <a:lnTo>
                      <a:pt x="56" y="28"/>
                    </a:lnTo>
                    <a:lnTo>
                      <a:pt x="28"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7"/>
              <p:cNvSpPr/>
              <p:nvPr/>
            </p:nvSpPr>
            <p:spPr>
              <a:xfrm>
                <a:off x="9610725" y="2524025"/>
                <a:ext cx="322250" cy="420975"/>
              </a:xfrm>
              <a:custGeom>
                <a:avLst/>
                <a:gdLst/>
                <a:ahLst/>
                <a:cxnLst/>
                <a:rect l="l" t="t" r="r" b="b"/>
                <a:pathLst>
                  <a:path w="12890" h="16839" extrusionOk="0">
                    <a:moveTo>
                      <a:pt x="5046" y="0"/>
                    </a:moveTo>
                    <a:lnTo>
                      <a:pt x="0" y="4086"/>
                    </a:lnTo>
                    <a:lnTo>
                      <a:pt x="7405" y="16839"/>
                    </a:lnTo>
                    <a:lnTo>
                      <a:pt x="12890" y="11326"/>
                    </a:lnTo>
                    <a:lnTo>
                      <a:pt x="50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7"/>
              <p:cNvSpPr/>
              <p:nvPr/>
            </p:nvSpPr>
            <p:spPr>
              <a:xfrm>
                <a:off x="9950775" y="2442425"/>
                <a:ext cx="191325" cy="65150"/>
              </a:xfrm>
              <a:custGeom>
                <a:avLst/>
                <a:gdLst/>
                <a:ahLst/>
                <a:cxnLst/>
                <a:rect l="l" t="t" r="r" b="b"/>
                <a:pathLst>
                  <a:path w="7653" h="2606" extrusionOk="0">
                    <a:moveTo>
                      <a:pt x="7652" y="1"/>
                    </a:moveTo>
                    <a:lnTo>
                      <a:pt x="1" y="631"/>
                    </a:lnTo>
                    <a:lnTo>
                      <a:pt x="220" y="2606"/>
                    </a:lnTo>
                    <a:lnTo>
                      <a:pt x="7652" y="1783"/>
                    </a:lnTo>
                    <a:lnTo>
                      <a:pt x="76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7"/>
              <p:cNvSpPr/>
              <p:nvPr/>
            </p:nvSpPr>
            <p:spPr>
              <a:xfrm>
                <a:off x="9831475" y="2480825"/>
                <a:ext cx="443625" cy="654775"/>
              </a:xfrm>
              <a:custGeom>
                <a:avLst/>
                <a:gdLst/>
                <a:ahLst/>
                <a:cxnLst/>
                <a:rect l="l" t="t" r="r" b="b"/>
                <a:pathLst>
                  <a:path w="17745" h="26191" extrusionOk="0">
                    <a:moveTo>
                      <a:pt x="12095" y="0"/>
                    </a:moveTo>
                    <a:lnTo>
                      <a:pt x="5102" y="741"/>
                    </a:lnTo>
                    <a:lnTo>
                      <a:pt x="2661" y="7871"/>
                    </a:lnTo>
                    <a:lnTo>
                      <a:pt x="988" y="12862"/>
                    </a:lnTo>
                    <a:lnTo>
                      <a:pt x="440" y="14563"/>
                    </a:lnTo>
                    <a:lnTo>
                      <a:pt x="303" y="15056"/>
                    </a:lnTo>
                    <a:lnTo>
                      <a:pt x="248" y="15276"/>
                    </a:lnTo>
                    <a:lnTo>
                      <a:pt x="1" y="26191"/>
                    </a:lnTo>
                    <a:lnTo>
                      <a:pt x="17745" y="26191"/>
                    </a:lnTo>
                    <a:lnTo>
                      <a:pt x="16840" y="9352"/>
                    </a:lnTo>
                    <a:lnTo>
                      <a:pt x="16812" y="9078"/>
                    </a:lnTo>
                    <a:lnTo>
                      <a:pt x="16702" y="8337"/>
                    </a:lnTo>
                    <a:lnTo>
                      <a:pt x="16620" y="7844"/>
                    </a:lnTo>
                    <a:lnTo>
                      <a:pt x="16483" y="7240"/>
                    </a:lnTo>
                    <a:lnTo>
                      <a:pt x="16318" y="6582"/>
                    </a:lnTo>
                    <a:lnTo>
                      <a:pt x="16099" y="5897"/>
                    </a:lnTo>
                    <a:lnTo>
                      <a:pt x="15825" y="5156"/>
                    </a:lnTo>
                    <a:lnTo>
                      <a:pt x="15496" y="4388"/>
                    </a:lnTo>
                    <a:lnTo>
                      <a:pt x="15112" y="3620"/>
                    </a:lnTo>
                    <a:lnTo>
                      <a:pt x="14673" y="2825"/>
                    </a:lnTo>
                    <a:lnTo>
                      <a:pt x="14399" y="2441"/>
                    </a:lnTo>
                    <a:lnTo>
                      <a:pt x="14152" y="2057"/>
                    </a:lnTo>
                    <a:lnTo>
                      <a:pt x="13850" y="1701"/>
                    </a:lnTo>
                    <a:lnTo>
                      <a:pt x="13549" y="1344"/>
                    </a:lnTo>
                    <a:lnTo>
                      <a:pt x="13220" y="988"/>
                    </a:lnTo>
                    <a:lnTo>
                      <a:pt x="12863" y="631"/>
                    </a:lnTo>
                    <a:lnTo>
                      <a:pt x="12506" y="302"/>
                    </a:lnTo>
                    <a:lnTo>
                      <a:pt x="120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7"/>
              <p:cNvSpPr/>
              <p:nvPr/>
            </p:nvSpPr>
            <p:spPr>
              <a:xfrm>
                <a:off x="9398175" y="2493850"/>
                <a:ext cx="713750" cy="545075"/>
              </a:xfrm>
              <a:custGeom>
                <a:avLst/>
                <a:gdLst/>
                <a:ahLst/>
                <a:cxnLst/>
                <a:rect l="l" t="t" r="r" b="b"/>
                <a:pathLst>
                  <a:path w="28550" h="21803" extrusionOk="0">
                    <a:moveTo>
                      <a:pt x="24710" y="0"/>
                    </a:moveTo>
                    <a:lnTo>
                      <a:pt x="24436" y="28"/>
                    </a:lnTo>
                    <a:lnTo>
                      <a:pt x="24162" y="55"/>
                    </a:lnTo>
                    <a:lnTo>
                      <a:pt x="23887" y="110"/>
                    </a:lnTo>
                    <a:lnTo>
                      <a:pt x="23641" y="165"/>
                    </a:lnTo>
                    <a:lnTo>
                      <a:pt x="23421" y="247"/>
                    </a:lnTo>
                    <a:lnTo>
                      <a:pt x="22982" y="467"/>
                    </a:lnTo>
                    <a:lnTo>
                      <a:pt x="22598" y="713"/>
                    </a:lnTo>
                    <a:lnTo>
                      <a:pt x="22242" y="960"/>
                    </a:lnTo>
                    <a:lnTo>
                      <a:pt x="21968" y="1235"/>
                    </a:lnTo>
                    <a:lnTo>
                      <a:pt x="21721" y="1481"/>
                    </a:lnTo>
                    <a:lnTo>
                      <a:pt x="21529" y="1728"/>
                    </a:lnTo>
                    <a:lnTo>
                      <a:pt x="21255" y="2112"/>
                    </a:lnTo>
                    <a:lnTo>
                      <a:pt x="21172" y="2277"/>
                    </a:lnTo>
                    <a:lnTo>
                      <a:pt x="15166" y="11464"/>
                    </a:lnTo>
                    <a:lnTo>
                      <a:pt x="9901" y="8667"/>
                    </a:lnTo>
                    <a:lnTo>
                      <a:pt x="6226" y="6692"/>
                    </a:lnTo>
                    <a:lnTo>
                      <a:pt x="4443" y="5705"/>
                    </a:lnTo>
                    <a:lnTo>
                      <a:pt x="1" y="11985"/>
                    </a:lnTo>
                    <a:lnTo>
                      <a:pt x="2469" y="13603"/>
                    </a:lnTo>
                    <a:lnTo>
                      <a:pt x="5019" y="15248"/>
                    </a:lnTo>
                    <a:lnTo>
                      <a:pt x="8009" y="17113"/>
                    </a:lnTo>
                    <a:lnTo>
                      <a:pt x="9572" y="18046"/>
                    </a:lnTo>
                    <a:lnTo>
                      <a:pt x="11108" y="18951"/>
                    </a:lnTo>
                    <a:lnTo>
                      <a:pt x="12589" y="19773"/>
                    </a:lnTo>
                    <a:lnTo>
                      <a:pt x="13960" y="20514"/>
                    </a:lnTo>
                    <a:lnTo>
                      <a:pt x="15194" y="21090"/>
                    </a:lnTo>
                    <a:lnTo>
                      <a:pt x="15742" y="21337"/>
                    </a:lnTo>
                    <a:lnTo>
                      <a:pt x="16236" y="21529"/>
                    </a:lnTo>
                    <a:lnTo>
                      <a:pt x="16675" y="21666"/>
                    </a:lnTo>
                    <a:lnTo>
                      <a:pt x="17031" y="21775"/>
                    </a:lnTo>
                    <a:lnTo>
                      <a:pt x="17333" y="21803"/>
                    </a:lnTo>
                    <a:lnTo>
                      <a:pt x="17470" y="21803"/>
                    </a:lnTo>
                    <a:lnTo>
                      <a:pt x="17580" y="21775"/>
                    </a:lnTo>
                    <a:lnTo>
                      <a:pt x="17772" y="21693"/>
                    </a:lnTo>
                    <a:lnTo>
                      <a:pt x="17991" y="21556"/>
                    </a:lnTo>
                    <a:lnTo>
                      <a:pt x="18238" y="21391"/>
                    </a:lnTo>
                    <a:lnTo>
                      <a:pt x="18485" y="21172"/>
                    </a:lnTo>
                    <a:lnTo>
                      <a:pt x="19061" y="20624"/>
                    </a:lnTo>
                    <a:lnTo>
                      <a:pt x="19664" y="19965"/>
                    </a:lnTo>
                    <a:lnTo>
                      <a:pt x="20295" y="19198"/>
                    </a:lnTo>
                    <a:lnTo>
                      <a:pt x="20953" y="18347"/>
                    </a:lnTo>
                    <a:lnTo>
                      <a:pt x="21611" y="17470"/>
                    </a:lnTo>
                    <a:lnTo>
                      <a:pt x="22242" y="16565"/>
                    </a:lnTo>
                    <a:lnTo>
                      <a:pt x="23449" y="14810"/>
                    </a:lnTo>
                    <a:lnTo>
                      <a:pt x="24463" y="13301"/>
                    </a:lnTo>
                    <a:lnTo>
                      <a:pt x="25396" y="11820"/>
                    </a:lnTo>
                    <a:lnTo>
                      <a:pt x="25615" y="11409"/>
                    </a:lnTo>
                    <a:lnTo>
                      <a:pt x="26218" y="10312"/>
                    </a:lnTo>
                    <a:lnTo>
                      <a:pt x="26602" y="9572"/>
                    </a:lnTo>
                    <a:lnTo>
                      <a:pt x="27014" y="8749"/>
                    </a:lnTo>
                    <a:lnTo>
                      <a:pt x="27398" y="7844"/>
                    </a:lnTo>
                    <a:lnTo>
                      <a:pt x="27754" y="6884"/>
                    </a:lnTo>
                    <a:lnTo>
                      <a:pt x="28083" y="5897"/>
                    </a:lnTo>
                    <a:lnTo>
                      <a:pt x="28220" y="5403"/>
                    </a:lnTo>
                    <a:lnTo>
                      <a:pt x="28330" y="4909"/>
                    </a:lnTo>
                    <a:lnTo>
                      <a:pt x="28440" y="4443"/>
                    </a:lnTo>
                    <a:lnTo>
                      <a:pt x="28495" y="3977"/>
                    </a:lnTo>
                    <a:lnTo>
                      <a:pt x="28522" y="3511"/>
                    </a:lnTo>
                    <a:lnTo>
                      <a:pt x="28550" y="3072"/>
                    </a:lnTo>
                    <a:lnTo>
                      <a:pt x="28522" y="2661"/>
                    </a:lnTo>
                    <a:lnTo>
                      <a:pt x="28440" y="2277"/>
                    </a:lnTo>
                    <a:lnTo>
                      <a:pt x="28330" y="1893"/>
                    </a:lnTo>
                    <a:lnTo>
                      <a:pt x="28193" y="1536"/>
                    </a:lnTo>
                    <a:lnTo>
                      <a:pt x="27974" y="1235"/>
                    </a:lnTo>
                    <a:lnTo>
                      <a:pt x="27727" y="960"/>
                    </a:lnTo>
                    <a:lnTo>
                      <a:pt x="27425" y="713"/>
                    </a:lnTo>
                    <a:lnTo>
                      <a:pt x="27069" y="522"/>
                    </a:lnTo>
                    <a:lnTo>
                      <a:pt x="26712" y="357"/>
                    </a:lnTo>
                    <a:lnTo>
                      <a:pt x="26356" y="247"/>
                    </a:lnTo>
                    <a:lnTo>
                      <a:pt x="25999" y="138"/>
                    </a:lnTo>
                    <a:lnTo>
                      <a:pt x="25643" y="55"/>
                    </a:lnTo>
                    <a:lnTo>
                      <a:pt x="25341" y="28"/>
                    </a:lnTo>
                    <a:lnTo>
                      <a:pt x="25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7"/>
              <p:cNvSpPr/>
              <p:nvPr/>
            </p:nvSpPr>
            <p:spPr>
              <a:xfrm>
                <a:off x="9803375" y="2696100"/>
                <a:ext cx="309225" cy="344200"/>
              </a:xfrm>
              <a:custGeom>
                <a:avLst/>
                <a:gdLst/>
                <a:ahLst/>
                <a:cxnLst/>
                <a:rect l="l" t="t" r="r" b="b"/>
                <a:pathLst>
                  <a:path w="12369" h="13768" extrusionOk="0">
                    <a:moveTo>
                      <a:pt x="12287" y="1"/>
                    </a:moveTo>
                    <a:lnTo>
                      <a:pt x="11766" y="933"/>
                    </a:lnTo>
                    <a:lnTo>
                      <a:pt x="11245" y="1838"/>
                    </a:lnTo>
                    <a:lnTo>
                      <a:pt x="10669" y="2743"/>
                    </a:lnTo>
                    <a:lnTo>
                      <a:pt x="10120" y="3648"/>
                    </a:lnTo>
                    <a:lnTo>
                      <a:pt x="8941" y="5403"/>
                    </a:lnTo>
                    <a:lnTo>
                      <a:pt x="7707" y="7131"/>
                    </a:lnTo>
                    <a:lnTo>
                      <a:pt x="6445" y="8804"/>
                    </a:lnTo>
                    <a:lnTo>
                      <a:pt x="5184" y="10477"/>
                    </a:lnTo>
                    <a:lnTo>
                      <a:pt x="4745" y="11053"/>
                    </a:lnTo>
                    <a:lnTo>
                      <a:pt x="4251" y="11629"/>
                    </a:lnTo>
                    <a:lnTo>
                      <a:pt x="3758" y="12205"/>
                    </a:lnTo>
                    <a:lnTo>
                      <a:pt x="3483" y="12451"/>
                    </a:lnTo>
                    <a:lnTo>
                      <a:pt x="3209" y="12698"/>
                    </a:lnTo>
                    <a:lnTo>
                      <a:pt x="2880" y="12972"/>
                    </a:lnTo>
                    <a:lnTo>
                      <a:pt x="2524" y="13219"/>
                    </a:lnTo>
                    <a:lnTo>
                      <a:pt x="2140" y="13411"/>
                    </a:lnTo>
                    <a:lnTo>
                      <a:pt x="1728" y="13576"/>
                    </a:lnTo>
                    <a:lnTo>
                      <a:pt x="1536" y="13631"/>
                    </a:lnTo>
                    <a:lnTo>
                      <a:pt x="1317" y="13658"/>
                    </a:lnTo>
                    <a:lnTo>
                      <a:pt x="1098" y="13685"/>
                    </a:lnTo>
                    <a:lnTo>
                      <a:pt x="878" y="13685"/>
                    </a:lnTo>
                    <a:lnTo>
                      <a:pt x="659" y="13658"/>
                    </a:lnTo>
                    <a:lnTo>
                      <a:pt x="467" y="13631"/>
                    </a:lnTo>
                    <a:lnTo>
                      <a:pt x="247" y="13576"/>
                    </a:lnTo>
                    <a:lnTo>
                      <a:pt x="28" y="13521"/>
                    </a:lnTo>
                    <a:lnTo>
                      <a:pt x="1" y="13521"/>
                    </a:lnTo>
                    <a:lnTo>
                      <a:pt x="1" y="13576"/>
                    </a:lnTo>
                    <a:lnTo>
                      <a:pt x="412" y="13713"/>
                    </a:lnTo>
                    <a:lnTo>
                      <a:pt x="768" y="13768"/>
                    </a:lnTo>
                    <a:lnTo>
                      <a:pt x="1152" y="13768"/>
                    </a:lnTo>
                    <a:lnTo>
                      <a:pt x="1509" y="13713"/>
                    </a:lnTo>
                    <a:lnTo>
                      <a:pt x="1865" y="13631"/>
                    </a:lnTo>
                    <a:lnTo>
                      <a:pt x="2194" y="13466"/>
                    </a:lnTo>
                    <a:lnTo>
                      <a:pt x="2524" y="13301"/>
                    </a:lnTo>
                    <a:lnTo>
                      <a:pt x="2853" y="13082"/>
                    </a:lnTo>
                    <a:lnTo>
                      <a:pt x="3154" y="12863"/>
                    </a:lnTo>
                    <a:lnTo>
                      <a:pt x="3456" y="12616"/>
                    </a:lnTo>
                    <a:lnTo>
                      <a:pt x="3730" y="12342"/>
                    </a:lnTo>
                    <a:lnTo>
                      <a:pt x="4005" y="12040"/>
                    </a:lnTo>
                    <a:lnTo>
                      <a:pt x="4526" y="11464"/>
                    </a:lnTo>
                    <a:lnTo>
                      <a:pt x="4964" y="10888"/>
                    </a:lnTo>
                    <a:lnTo>
                      <a:pt x="6226" y="9270"/>
                    </a:lnTo>
                    <a:lnTo>
                      <a:pt x="7460" y="7625"/>
                    </a:lnTo>
                    <a:lnTo>
                      <a:pt x="8667" y="5952"/>
                    </a:lnTo>
                    <a:lnTo>
                      <a:pt x="9818" y="4251"/>
                    </a:lnTo>
                    <a:lnTo>
                      <a:pt x="10477" y="3209"/>
                    </a:lnTo>
                    <a:lnTo>
                      <a:pt x="11135" y="2167"/>
                    </a:lnTo>
                    <a:lnTo>
                      <a:pt x="11766" y="1125"/>
                    </a:lnTo>
                    <a:lnTo>
                      <a:pt x="12369" y="55"/>
                    </a:lnTo>
                    <a:lnTo>
                      <a:pt x="12369" y="28"/>
                    </a:lnTo>
                    <a:lnTo>
                      <a:pt x="1234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7"/>
              <p:cNvSpPr/>
              <p:nvPr/>
            </p:nvSpPr>
            <p:spPr>
              <a:xfrm>
                <a:off x="9792400" y="3066325"/>
                <a:ext cx="485450" cy="120700"/>
              </a:xfrm>
              <a:custGeom>
                <a:avLst/>
                <a:gdLst/>
                <a:ahLst/>
                <a:cxnLst/>
                <a:rect l="l" t="t" r="r" b="b"/>
                <a:pathLst>
                  <a:path w="19418" h="4828" extrusionOk="0">
                    <a:moveTo>
                      <a:pt x="14673" y="1"/>
                    </a:moveTo>
                    <a:lnTo>
                      <a:pt x="1728" y="2606"/>
                    </a:lnTo>
                    <a:lnTo>
                      <a:pt x="1427" y="2606"/>
                    </a:lnTo>
                    <a:lnTo>
                      <a:pt x="1125" y="2634"/>
                    </a:lnTo>
                    <a:lnTo>
                      <a:pt x="823" y="2688"/>
                    </a:lnTo>
                    <a:lnTo>
                      <a:pt x="549" y="2798"/>
                    </a:lnTo>
                    <a:lnTo>
                      <a:pt x="412" y="2880"/>
                    </a:lnTo>
                    <a:lnTo>
                      <a:pt x="275" y="2990"/>
                    </a:lnTo>
                    <a:lnTo>
                      <a:pt x="193" y="3100"/>
                    </a:lnTo>
                    <a:lnTo>
                      <a:pt x="110" y="3237"/>
                    </a:lnTo>
                    <a:lnTo>
                      <a:pt x="28" y="3374"/>
                    </a:lnTo>
                    <a:lnTo>
                      <a:pt x="1" y="3511"/>
                    </a:lnTo>
                    <a:lnTo>
                      <a:pt x="1" y="3648"/>
                    </a:lnTo>
                    <a:lnTo>
                      <a:pt x="28" y="3813"/>
                    </a:lnTo>
                    <a:lnTo>
                      <a:pt x="110" y="3977"/>
                    </a:lnTo>
                    <a:lnTo>
                      <a:pt x="220" y="4142"/>
                    </a:lnTo>
                    <a:lnTo>
                      <a:pt x="385" y="4252"/>
                    </a:lnTo>
                    <a:lnTo>
                      <a:pt x="577" y="4334"/>
                    </a:lnTo>
                    <a:lnTo>
                      <a:pt x="769" y="4389"/>
                    </a:lnTo>
                    <a:lnTo>
                      <a:pt x="988" y="4416"/>
                    </a:lnTo>
                    <a:lnTo>
                      <a:pt x="1427" y="4471"/>
                    </a:lnTo>
                    <a:lnTo>
                      <a:pt x="19417" y="4828"/>
                    </a:lnTo>
                    <a:lnTo>
                      <a:pt x="19308" y="2771"/>
                    </a:lnTo>
                    <a:lnTo>
                      <a:pt x="146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7"/>
              <p:cNvSpPr/>
              <p:nvPr/>
            </p:nvSpPr>
            <p:spPr>
              <a:xfrm>
                <a:off x="9828050" y="3134200"/>
                <a:ext cx="312675" cy="2100"/>
              </a:xfrm>
              <a:custGeom>
                <a:avLst/>
                <a:gdLst/>
                <a:ahLst/>
                <a:cxnLst/>
                <a:rect l="l" t="t" r="r" b="b"/>
                <a:pathLst>
                  <a:path w="12507" h="84" extrusionOk="0">
                    <a:moveTo>
                      <a:pt x="1" y="1"/>
                    </a:moveTo>
                    <a:lnTo>
                      <a:pt x="1" y="56"/>
                    </a:lnTo>
                    <a:lnTo>
                      <a:pt x="1" y="83"/>
                    </a:lnTo>
                    <a:lnTo>
                      <a:pt x="12506" y="83"/>
                    </a:lnTo>
                    <a:lnTo>
                      <a:pt x="12506" y="56"/>
                    </a:lnTo>
                    <a:lnTo>
                      <a:pt x="1250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7"/>
              <p:cNvSpPr/>
              <p:nvPr/>
            </p:nvSpPr>
            <p:spPr>
              <a:xfrm>
                <a:off x="9770475" y="2495900"/>
                <a:ext cx="359950" cy="410700"/>
              </a:xfrm>
              <a:custGeom>
                <a:avLst/>
                <a:gdLst/>
                <a:ahLst/>
                <a:cxnLst/>
                <a:rect l="l" t="t" r="r" b="b"/>
                <a:pathLst>
                  <a:path w="14398" h="16428" extrusionOk="0">
                    <a:moveTo>
                      <a:pt x="10202" y="1"/>
                    </a:moveTo>
                    <a:lnTo>
                      <a:pt x="9763" y="28"/>
                    </a:lnTo>
                    <a:lnTo>
                      <a:pt x="9352" y="83"/>
                    </a:lnTo>
                    <a:lnTo>
                      <a:pt x="8941" y="165"/>
                    </a:lnTo>
                    <a:lnTo>
                      <a:pt x="8529" y="302"/>
                    </a:lnTo>
                    <a:lnTo>
                      <a:pt x="8145" y="494"/>
                    </a:lnTo>
                    <a:lnTo>
                      <a:pt x="7761" y="686"/>
                    </a:lnTo>
                    <a:lnTo>
                      <a:pt x="7432" y="933"/>
                    </a:lnTo>
                    <a:lnTo>
                      <a:pt x="7103" y="1207"/>
                    </a:lnTo>
                    <a:lnTo>
                      <a:pt x="6801" y="1509"/>
                    </a:lnTo>
                    <a:lnTo>
                      <a:pt x="6555" y="1838"/>
                    </a:lnTo>
                    <a:lnTo>
                      <a:pt x="6363" y="2140"/>
                    </a:lnTo>
                    <a:lnTo>
                      <a:pt x="4498" y="4827"/>
                    </a:lnTo>
                    <a:lnTo>
                      <a:pt x="1700" y="8859"/>
                    </a:lnTo>
                    <a:lnTo>
                      <a:pt x="850" y="10065"/>
                    </a:lnTo>
                    <a:lnTo>
                      <a:pt x="28" y="11272"/>
                    </a:lnTo>
                    <a:lnTo>
                      <a:pt x="0" y="11300"/>
                    </a:lnTo>
                    <a:lnTo>
                      <a:pt x="0" y="11354"/>
                    </a:lnTo>
                    <a:lnTo>
                      <a:pt x="329" y="11930"/>
                    </a:lnTo>
                    <a:lnTo>
                      <a:pt x="631" y="12534"/>
                    </a:lnTo>
                    <a:lnTo>
                      <a:pt x="850" y="13137"/>
                    </a:lnTo>
                    <a:lnTo>
                      <a:pt x="1042" y="13768"/>
                    </a:lnTo>
                    <a:lnTo>
                      <a:pt x="1179" y="14426"/>
                    </a:lnTo>
                    <a:lnTo>
                      <a:pt x="1262" y="15084"/>
                    </a:lnTo>
                    <a:lnTo>
                      <a:pt x="1289" y="15742"/>
                    </a:lnTo>
                    <a:lnTo>
                      <a:pt x="1289" y="16401"/>
                    </a:lnTo>
                    <a:lnTo>
                      <a:pt x="1289" y="16428"/>
                    </a:lnTo>
                    <a:lnTo>
                      <a:pt x="1344" y="16428"/>
                    </a:lnTo>
                    <a:lnTo>
                      <a:pt x="1371" y="16401"/>
                    </a:lnTo>
                    <a:lnTo>
                      <a:pt x="1371" y="15797"/>
                    </a:lnTo>
                    <a:lnTo>
                      <a:pt x="1344" y="15221"/>
                    </a:lnTo>
                    <a:lnTo>
                      <a:pt x="1289" y="14618"/>
                    </a:lnTo>
                    <a:lnTo>
                      <a:pt x="1179" y="14042"/>
                    </a:lnTo>
                    <a:lnTo>
                      <a:pt x="1042" y="13466"/>
                    </a:lnTo>
                    <a:lnTo>
                      <a:pt x="850" y="12918"/>
                    </a:lnTo>
                    <a:lnTo>
                      <a:pt x="631" y="12369"/>
                    </a:lnTo>
                    <a:lnTo>
                      <a:pt x="384" y="11821"/>
                    </a:lnTo>
                    <a:lnTo>
                      <a:pt x="247" y="11574"/>
                    </a:lnTo>
                    <a:lnTo>
                      <a:pt x="165" y="11464"/>
                    </a:lnTo>
                    <a:lnTo>
                      <a:pt x="137" y="11382"/>
                    </a:lnTo>
                    <a:lnTo>
                      <a:pt x="110" y="11354"/>
                    </a:lnTo>
                    <a:lnTo>
                      <a:pt x="82" y="11354"/>
                    </a:lnTo>
                    <a:lnTo>
                      <a:pt x="82" y="11327"/>
                    </a:lnTo>
                    <a:lnTo>
                      <a:pt x="110" y="11300"/>
                    </a:lnTo>
                    <a:lnTo>
                      <a:pt x="165" y="11245"/>
                    </a:lnTo>
                    <a:lnTo>
                      <a:pt x="439" y="10833"/>
                    </a:lnTo>
                    <a:lnTo>
                      <a:pt x="1536" y="9243"/>
                    </a:lnTo>
                    <a:lnTo>
                      <a:pt x="3044" y="7076"/>
                    </a:lnTo>
                    <a:lnTo>
                      <a:pt x="4580" y="4827"/>
                    </a:lnTo>
                    <a:lnTo>
                      <a:pt x="5842" y="3017"/>
                    </a:lnTo>
                    <a:lnTo>
                      <a:pt x="6472" y="2085"/>
                    </a:lnTo>
                    <a:lnTo>
                      <a:pt x="6829" y="1619"/>
                    </a:lnTo>
                    <a:lnTo>
                      <a:pt x="7021" y="1399"/>
                    </a:lnTo>
                    <a:lnTo>
                      <a:pt x="7240" y="1207"/>
                    </a:lnTo>
                    <a:lnTo>
                      <a:pt x="7624" y="878"/>
                    </a:lnTo>
                    <a:lnTo>
                      <a:pt x="8036" y="631"/>
                    </a:lnTo>
                    <a:lnTo>
                      <a:pt x="8474" y="412"/>
                    </a:lnTo>
                    <a:lnTo>
                      <a:pt x="8941" y="248"/>
                    </a:lnTo>
                    <a:lnTo>
                      <a:pt x="9434" y="138"/>
                    </a:lnTo>
                    <a:lnTo>
                      <a:pt x="9900" y="83"/>
                    </a:lnTo>
                    <a:lnTo>
                      <a:pt x="10394" y="83"/>
                    </a:lnTo>
                    <a:lnTo>
                      <a:pt x="10860" y="138"/>
                    </a:lnTo>
                    <a:lnTo>
                      <a:pt x="11354" y="248"/>
                    </a:lnTo>
                    <a:lnTo>
                      <a:pt x="11793" y="412"/>
                    </a:lnTo>
                    <a:lnTo>
                      <a:pt x="12231" y="631"/>
                    </a:lnTo>
                    <a:lnTo>
                      <a:pt x="12643" y="933"/>
                    </a:lnTo>
                    <a:lnTo>
                      <a:pt x="12999" y="1235"/>
                    </a:lnTo>
                    <a:lnTo>
                      <a:pt x="13328" y="1619"/>
                    </a:lnTo>
                    <a:lnTo>
                      <a:pt x="13603" y="2003"/>
                    </a:lnTo>
                    <a:lnTo>
                      <a:pt x="13849" y="2441"/>
                    </a:lnTo>
                    <a:lnTo>
                      <a:pt x="14041" y="2880"/>
                    </a:lnTo>
                    <a:lnTo>
                      <a:pt x="14179" y="3346"/>
                    </a:lnTo>
                    <a:lnTo>
                      <a:pt x="14288" y="3840"/>
                    </a:lnTo>
                    <a:lnTo>
                      <a:pt x="14316" y="4334"/>
                    </a:lnTo>
                    <a:lnTo>
                      <a:pt x="14288" y="4800"/>
                    </a:lnTo>
                    <a:lnTo>
                      <a:pt x="14206" y="5294"/>
                    </a:lnTo>
                    <a:lnTo>
                      <a:pt x="14206" y="5321"/>
                    </a:lnTo>
                    <a:lnTo>
                      <a:pt x="14233" y="5348"/>
                    </a:lnTo>
                    <a:lnTo>
                      <a:pt x="14261" y="5321"/>
                    </a:lnTo>
                    <a:lnTo>
                      <a:pt x="14288" y="5321"/>
                    </a:lnTo>
                    <a:lnTo>
                      <a:pt x="14371" y="4882"/>
                    </a:lnTo>
                    <a:lnTo>
                      <a:pt x="14398" y="4471"/>
                    </a:lnTo>
                    <a:lnTo>
                      <a:pt x="14371" y="4032"/>
                    </a:lnTo>
                    <a:lnTo>
                      <a:pt x="14316" y="3621"/>
                    </a:lnTo>
                    <a:lnTo>
                      <a:pt x="14233" y="3209"/>
                    </a:lnTo>
                    <a:lnTo>
                      <a:pt x="14096" y="2798"/>
                    </a:lnTo>
                    <a:lnTo>
                      <a:pt x="13932" y="2414"/>
                    </a:lnTo>
                    <a:lnTo>
                      <a:pt x="13712" y="2030"/>
                    </a:lnTo>
                    <a:lnTo>
                      <a:pt x="13466" y="1674"/>
                    </a:lnTo>
                    <a:lnTo>
                      <a:pt x="13219" y="1345"/>
                    </a:lnTo>
                    <a:lnTo>
                      <a:pt x="12917" y="1043"/>
                    </a:lnTo>
                    <a:lnTo>
                      <a:pt x="12588" y="796"/>
                    </a:lnTo>
                    <a:lnTo>
                      <a:pt x="12231" y="549"/>
                    </a:lnTo>
                    <a:lnTo>
                      <a:pt x="11848" y="357"/>
                    </a:lnTo>
                    <a:lnTo>
                      <a:pt x="11464" y="193"/>
                    </a:lnTo>
                    <a:lnTo>
                      <a:pt x="11052" y="83"/>
                    </a:lnTo>
                    <a:lnTo>
                      <a:pt x="10613" y="28"/>
                    </a:lnTo>
                    <a:lnTo>
                      <a:pt x="102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7"/>
              <p:cNvSpPr/>
              <p:nvPr/>
            </p:nvSpPr>
            <p:spPr>
              <a:xfrm>
                <a:off x="9935700" y="2440375"/>
                <a:ext cx="216000" cy="41850"/>
              </a:xfrm>
              <a:custGeom>
                <a:avLst/>
                <a:gdLst/>
                <a:ahLst/>
                <a:cxnLst/>
                <a:rect l="l" t="t" r="r" b="b"/>
                <a:pathLst>
                  <a:path w="8640" h="1674" extrusionOk="0">
                    <a:moveTo>
                      <a:pt x="8063" y="0"/>
                    </a:moveTo>
                    <a:lnTo>
                      <a:pt x="467" y="659"/>
                    </a:lnTo>
                    <a:lnTo>
                      <a:pt x="384" y="686"/>
                    </a:lnTo>
                    <a:lnTo>
                      <a:pt x="275" y="713"/>
                    </a:lnTo>
                    <a:lnTo>
                      <a:pt x="192" y="768"/>
                    </a:lnTo>
                    <a:lnTo>
                      <a:pt x="138" y="850"/>
                    </a:lnTo>
                    <a:lnTo>
                      <a:pt x="83" y="905"/>
                    </a:lnTo>
                    <a:lnTo>
                      <a:pt x="28" y="1015"/>
                    </a:lnTo>
                    <a:lnTo>
                      <a:pt x="0" y="1097"/>
                    </a:lnTo>
                    <a:lnTo>
                      <a:pt x="0" y="1207"/>
                    </a:lnTo>
                    <a:lnTo>
                      <a:pt x="28" y="1317"/>
                    </a:lnTo>
                    <a:lnTo>
                      <a:pt x="55" y="1399"/>
                    </a:lnTo>
                    <a:lnTo>
                      <a:pt x="110" y="1481"/>
                    </a:lnTo>
                    <a:lnTo>
                      <a:pt x="192" y="1564"/>
                    </a:lnTo>
                    <a:lnTo>
                      <a:pt x="275" y="1618"/>
                    </a:lnTo>
                    <a:lnTo>
                      <a:pt x="357" y="1646"/>
                    </a:lnTo>
                    <a:lnTo>
                      <a:pt x="467" y="1673"/>
                    </a:lnTo>
                    <a:lnTo>
                      <a:pt x="549" y="1673"/>
                    </a:lnTo>
                    <a:lnTo>
                      <a:pt x="8173" y="1042"/>
                    </a:lnTo>
                    <a:lnTo>
                      <a:pt x="8255" y="1015"/>
                    </a:lnTo>
                    <a:lnTo>
                      <a:pt x="8365" y="988"/>
                    </a:lnTo>
                    <a:lnTo>
                      <a:pt x="8447" y="933"/>
                    </a:lnTo>
                    <a:lnTo>
                      <a:pt x="8502" y="850"/>
                    </a:lnTo>
                    <a:lnTo>
                      <a:pt x="8557" y="768"/>
                    </a:lnTo>
                    <a:lnTo>
                      <a:pt x="8612" y="686"/>
                    </a:lnTo>
                    <a:lnTo>
                      <a:pt x="8639" y="576"/>
                    </a:lnTo>
                    <a:lnTo>
                      <a:pt x="8639" y="467"/>
                    </a:lnTo>
                    <a:lnTo>
                      <a:pt x="8612" y="384"/>
                    </a:lnTo>
                    <a:lnTo>
                      <a:pt x="8584" y="275"/>
                    </a:lnTo>
                    <a:lnTo>
                      <a:pt x="8529" y="192"/>
                    </a:lnTo>
                    <a:lnTo>
                      <a:pt x="8447" y="137"/>
                    </a:lnTo>
                    <a:lnTo>
                      <a:pt x="8365" y="83"/>
                    </a:lnTo>
                    <a:lnTo>
                      <a:pt x="8283" y="28"/>
                    </a:lnTo>
                    <a:lnTo>
                      <a:pt x="8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7"/>
              <p:cNvSpPr/>
              <p:nvPr/>
            </p:nvSpPr>
            <p:spPr>
              <a:xfrm>
                <a:off x="9507875" y="2635775"/>
                <a:ext cx="264675" cy="144675"/>
              </a:xfrm>
              <a:custGeom>
                <a:avLst/>
                <a:gdLst/>
                <a:ahLst/>
                <a:cxnLst/>
                <a:rect l="l" t="t" r="r" b="b"/>
                <a:pathLst>
                  <a:path w="10587" h="5787" extrusionOk="0">
                    <a:moveTo>
                      <a:pt x="1" y="0"/>
                    </a:moveTo>
                    <a:lnTo>
                      <a:pt x="1" y="55"/>
                    </a:lnTo>
                    <a:lnTo>
                      <a:pt x="28" y="55"/>
                    </a:lnTo>
                    <a:lnTo>
                      <a:pt x="1070" y="631"/>
                    </a:lnTo>
                    <a:lnTo>
                      <a:pt x="3593" y="2002"/>
                    </a:lnTo>
                    <a:lnTo>
                      <a:pt x="6610" y="3648"/>
                    </a:lnTo>
                    <a:lnTo>
                      <a:pt x="9243" y="5074"/>
                    </a:lnTo>
                    <a:lnTo>
                      <a:pt x="10093" y="5540"/>
                    </a:lnTo>
                    <a:lnTo>
                      <a:pt x="10312" y="5650"/>
                    </a:lnTo>
                    <a:lnTo>
                      <a:pt x="10504" y="5759"/>
                    </a:lnTo>
                    <a:lnTo>
                      <a:pt x="10532" y="5787"/>
                    </a:lnTo>
                    <a:lnTo>
                      <a:pt x="10559" y="5787"/>
                    </a:lnTo>
                    <a:lnTo>
                      <a:pt x="10586" y="5759"/>
                    </a:lnTo>
                    <a:lnTo>
                      <a:pt x="10586" y="5732"/>
                    </a:lnTo>
                    <a:lnTo>
                      <a:pt x="10559" y="5705"/>
                    </a:lnTo>
                    <a:lnTo>
                      <a:pt x="9517" y="5129"/>
                    </a:lnTo>
                    <a:lnTo>
                      <a:pt x="7021" y="3757"/>
                    </a:lnTo>
                    <a:lnTo>
                      <a:pt x="3977" y="2112"/>
                    </a:lnTo>
                    <a:lnTo>
                      <a:pt x="1372" y="713"/>
                    </a:lnTo>
                    <a:lnTo>
                      <a:pt x="494" y="220"/>
                    </a:lnTo>
                    <a:lnTo>
                      <a:pt x="302" y="110"/>
                    </a:lnTo>
                    <a:lnTo>
                      <a:pt x="8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7"/>
              <p:cNvSpPr/>
              <p:nvPr/>
            </p:nvSpPr>
            <p:spPr>
              <a:xfrm>
                <a:off x="9944600" y="2467800"/>
                <a:ext cx="196800" cy="18525"/>
              </a:xfrm>
              <a:custGeom>
                <a:avLst/>
                <a:gdLst/>
                <a:ahLst/>
                <a:cxnLst/>
                <a:rect l="l" t="t" r="r" b="b"/>
                <a:pathLst>
                  <a:path w="7872" h="741" extrusionOk="0">
                    <a:moveTo>
                      <a:pt x="7817" y="0"/>
                    </a:moveTo>
                    <a:lnTo>
                      <a:pt x="1756" y="521"/>
                    </a:lnTo>
                    <a:lnTo>
                      <a:pt x="28" y="658"/>
                    </a:lnTo>
                    <a:lnTo>
                      <a:pt x="1" y="686"/>
                    </a:lnTo>
                    <a:lnTo>
                      <a:pt x="1" y="713"/>
                    </a:lnTo>
                    <a:lnTo>
                      <a:pt x="1" y="741"/>
                    </a:lnTo>
                    <a:lnTo>
                      <a:pt x="28" y="741"/>
                    </a:lnTo>
                    <a:lnTo>
                      <a:pt x="6117" y="247"/>
                    </a:lnTo>
                    <a:lnTo>
                      <a:pt x="7817" y="83"/>
                    </a:lnTo>
                    <a:lnTo>
                      <a:pt x="7844" y="83"/>
                    </a:lnTo>
                    <a:lnTo>
                      <a:pt x="7872" y="55"/>
                    </a:lnTo>
                    <a:lnTo>
                      <a:pt x="7844" y="28"/>
                    </a:lnTo>
                    <a:lnTo>
                      <a:pt x="781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7"/>
              <p:cNvSpPr/>
              <p:nvPr/>
            </p:nvSpPr>
            <p:spPr>
              <a:xfrm>
                <a:off x="9703950" y="3535300"/>
                <a:ext cx="575950" cy="46625"/>
              </a:xfrm>
              <a:custGeom>
                <a:avLst/>
                <a:gdLst/>
                <a:ahLst/>
                <a:cxnLst/>
                <a:rect l="l" t="t" r="r" b="b"/>
                <a:pathLst>
                  <a:path w="23038" h="1865" extrusionOk="0">
                    <a:moveTo>
                      <a:pt x="933" y="0"/>
                    </a:moveTo>
                    <a:lnTo>
                      <a:pt x="741" y="28"/>
                    </a:lnTo>
                    <a:lnTo>
                      <a:pt x="577" y="82"/>
                    </a:lnTo>
                    <a:lnTo>
                      <a:pt x="412" y="165"/>
                    </a:lnTo>
                    <a:lnTo>
                      <a:pt x="275" y="274"/>
                    </a:lnTo>
                    <a:lnTo>
                      <a:pt x="166" y="412"/>
                    </a:lnTo>
                    <a:lnTo>
                      <a:pt x="83" y="576"/>
                    </a:lnTo>
                    <a:lnTo>
                      <a:pt x="28" y="741"/>
                    </a:lnTo>
                    <a:lnTo>
                      <a:pt x="1" y="933"/>
                    </a:lnTo>
                    <a:lnTo>
                      <a:pt x="28" y="1125"/>
                    </a:lnTo>
                    <a:lnTo>
                      <a:pt x="83" y="1317"/>
                    </a:lnTo>
                    <a:lnTo>
                      <a:pt x="166" y="1454"/>
                    </a:lnTo>
                    <a:lnTo>
                      <a:pt x="275" y="1591"/>
                    </a:lnTo>
                    <a:lnTo>
                      <a:pt x="412" y="1728"/>
                    </a:lnTo>
                    <a:lnTo>
                      <a:pt x="577" y="1810"/>
                    </a:lnTo>
                    <a:lnTo>
                      <a:pt x="741" y="1865"/>
                    </a:lnTo>
                    <a:lnTo>
                      <a:pt x="22297" y="1865"/>
                    </a:lnTo>
                    <a:lnTo>
                      <a:pt x="22462" y="1810"/>
                    </a:lnTo>
                    <a:lnTo>
                      <a:pt x="22626" y="1728"/>
                    </a:lnTo>
                    <a:lnTo>
                      <a:pt x="22763" y="1591"/>
                    </a:lnTo>
                    <a:lnTo>
                      <a:pt x="22873" y="1454"/>
                    </a:lnTo>
                    <a:lnTo>
                      <a:pt x="22955" y="1317"/>
                    </a:lnTo>
                    <a:lnTo>
                      <a:pt x="23010" y="1125"/>
                    </a:lnTo>
                    <a:lnTo>
                      <a:pt x="23038" y="933"/>
                    </a:lnTo>
                    <a:lnTo>
                      <a:pt x="23010" y="741"/>
                    </a:lnTo>
                    <a:lnTo>
                      <a:pt x="22955" y="576"/>
                    </a:lnTo>
                    <a:lnTo>
                      <a:pt x="22873" y="412"/>
                    </a:lnTo>
                    <a:lnTo>
                      <a:pt x="22763" y="274"/>
                    </a:lnTo>
                    <a:lnTo>
                      <a:pt x="22626" y="165"/>
                    </a:lnTo>
                    <a:lnTo>
                      <a:pt x="22462" y="82"/>
                    </a:lnTo>
                    <a:lnTo>
                      <a:pt x="22297" y="28"/>
                    </a:lnTo>
                    <a:lnTo>
                      <a:pt x="221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10240100" y="2730375"/>
                <a:ext cx="138525" cy="849500"/>
              </a:xfrm>
              <a:custGeom>
                <a:avLst/>
                <a:gdLst/>
                <a:ahLst/>
                <a:cxnLst/>
                <a:rect l="l" t="t" r="r" b="b"/>
                <a:pathLst>
                  <a:path w="5541" h="33980" extrusionOk="0">
                    <a:moveTo>
                      <a:pt x="4498" y="1"/>
                    </a:moveTo>
                    <a:lnTo>
                      <a:pt x="4307" y="28"/>
                    </a:lnTo>
                    <a:lnTo>
                      <a:pt x="4142" y="83"/>
                    </a:lnTo>
                    <a:lnTo>
                      <a:pt x="3977" y="193"/>
                    </a:lnTo>
                    <a:lnTo>
                      <a:pt x="3840" y="330"/>
                    </a:lnTo>
                    <a:lnTo>
                      <a:pt x="3731" y="467"/>
                    </a:lnTo>
                    <a:lnTo>
                      <a:pt x="3648" y="659"/>
                    </a:lnTo>
                    <a:lnTo>
                      <a:pt x="3621" y="851"/>
                    </a:lnTo>
                    <a:lnTo>
                      <a:pt x="1" y="32883"/>
                    </a:lnTo>
                    <a:lnTo>
                      <a:pt x="1" y="33075"/>
                    </a:lnTo>
                    <a:lnTo>
                      <a:pt x="28" y="33267"/>
                    </a:lnTo>
                    <a:lnTo>
                      <a:pt x="111" y="33459"/>
                    </a:lnTo>
                    <a:lnTo>
                      <a:pt x="220" y="33596"/>
                    </a:lnTo>
                    <a:lnTo>
                      <a:pt x="330" y="33733"/>
                    </a:lnTo>
                    <a:lnTo>
                      <a:pt x="495" y="33843"/>
                    </a:lnTo>
                    <a:lnTo>
                      <a:pt x="659" y="33925"/>
                    </a:lnTo>
                    <a:lnTo>
                      <a:pt x="851" y="33952"/>
                    </a:lnTo>
                    <a:lnTo>
                      <a:pt x="1043" y="33980"/>
                    </a:lnTo>
                    <a:lnTo>
                      <a:pt x="1235" y="33925"/>
                    </a:lnTo>
                    <a:lnTo>
                      <a:pt x="1427" y="33870"/>
                    </a:lnTo>
                    <a:lnTo>
                      <a:pt x="1564" y="33760"/>
                    </a:lnTo>
                    <a:lnTo>
                      <a:pt x="1701" y="33623"/>
                    </a:lnTo>
                    <a:lnTo>
                      <a:pt x="1811" y="33486"/>
                    </a:lnTo>
                    <a:lnTo>
                      <a:pt x="1893" y="33294"/>
                    </a:lnTo>
                    <a:lnTo>
                      <a:pt x="1948" y="33102"/>
                    </a:lnTo>
                    <a:lnTo>
                      <a:pt x="5541" y="1070"/>
                    </a:lnTo>
                    <a:lnTo>
                      <a:pt x="5541" y="878"/>
                    </a:lnTo>
                    <a:lnTo>
                      <a:pt x="5513" y="686"/>
                    </a:lnTo>
                    <a:lnTo>
                      <a:pt x="5458" y="495"/>
                    </a:lnTo>
                    <a:lnTo>
                      <a:pt x="5349" y="357"/>
                    </a:lnTo>
                    <a:lnTo>
                      <a:pt x="5212" y="220"/>
                    </a:lnTo>
                    <a:lnTo>
                      <a:pt x="5047" y="111"/>
                    </a:lnTo>
                    <a:lnTo>
                      <a:pt x="4882" y="28"/>
                    </a:lnTo>
                    <a:lnTo>
                      <a:pt x="4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10236000" y="3583975"/>
                <a:ext cx="148100" cy="697975"/>
              </a:xfrm>
              <a:custGeom>
                <a:avLst/>
                <a:gdLst/>
                <a:ahLst/>
                <a:cxnLst/>
                <a:rect l="l" t="t" r="r" b="b"/>
                <a:pathLst>
                  <a:path w="5924" h="27919" extrusionOk="0">
                    <a:moveTo>
                      <a:pt x="28" y="0"/>
                    </a:moveTo>
                    <a:lnTo>
                      <a:pt x="28" y="28"/>
                    </a:lnTo>
                    <a:lnTo>
                      <a:pt x="0" y="55"/>
                    </a:lnTo>
                    <a:lnTo>
                      <a:pt x="165" y="796"/>
                    </a:lnTo>
                    <a:lnTo>
                      <a:pt x="604" y="2825"/>
                    </a:lnTo>
                    <a:lnTo>
                      <a:pt x="1207" y="5814"/>
                    </a:lnTo>
                    <a:lnTo>
                      <a:pt x="2002" y="9489"/>
                    </a:lnTo>
                    <a:lnTo>
                      <a:pt x="2825" y="13466"/>
                    </a:lnTo>
                    <a:lnTo>
                      <a:pt x="3675" y="17524"/>
                    </a:lnTo>
                    <a:lnTo>
                      <a:pt x="4471" y="21282"/>
                    </a:lnTo>
                    <a:lnTo>
                      <a:pt x="5129" y="24463"/>
                    </a:lnTo>
                    <a:lnTo>
                      <a:pt x="5622" y="26767"/>
                    </a:lnTo>
                    <a:lnTo>
                      <a:pt x="5842" y="27836"/>
                    </a:lnTo>
                    <a:lnTo>
                      <a:pt x="5869" y="27891"/>
                    </a:lnTo>
                    <a:lnTo>
                      <a:pt x="5869" y="27918"/>
                    </a:lnTo>
                    <a:lnTo>
                      <a:pt x="5897" y="27918"/>
                    </a:lnTo>
                    <a:lnTo>
                      <a:pt x="5924" y="27891"/>
                    </a:lnTo>
                    <a:lnTo>
                      <a:pt x="5924" y="27863"/>
                    </a:lnTo>
                    <a:lnTo>
                      <a:pt x="5787" y="27123"/>
                    </a:lnTo>
                    <a:lnTo>
                      <a:pt x="5348" y="25094"/>
                    </a:lnTo>
                    <a:lnTo>
                      <a:pt x="4717" y="22104"/>
                    </a:lnTo>
                    <a:lnTo>
                      <a:pt x="3949" y="18429"/>
                    </a:lnTo>
                    <a:lnTo>
                      <a:pt x="3127" y="14426"/>
                    </a:lnTo>
                    <a:lnTo>
                      <a:pt x="2277" y="10394"/>
                    </a:lnTo>
                    <a:lnTo>
                      <a:pt x="1481" y="6637"/>
                    </a:lnTo>
                    <a:lnTo>
                      <a:pt x="796" y="3456"/>
                    </a:lnTo>
                    <a:lnTo>
                      <a:pt x="329" y="1152"/>
                    </a:lnTo>
                    <a:lnTo>
                      <a:pt x="110" y="83"/>
                    </a:lnTo>
                    <a:lnTo>
                      <a:pt x="83" y="28"/>
                    </a:lnTo>
                    <a:lnTo>
                      <a:pt x="8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7"/>
              <p:cNvSpPr/>
              <p:nvPr/>
            </p:nvSpPr>
            <p:spPr>
              <a:xfrm>
                <a:off x="9648425" y="3584650"/>
                <a:ext cx="130300" cy="698675"/>
              </a:xfrm>
              <a:custGeom>
                <a:avLst/>
                <a:gdLst/>
                <a:ahLst/>
                <a:cxnLst/>
                <a:rect l="l" t="t" r="r" b="b"/>
                <a:pathLst>
                  <a:path w="5212" h="27947" extrusionOk="0">
                    <a:moveTo>
                      <a:pt x="5156" y="1"/>
                    </a:moveTo>
                    <a:lnTo>
                      <a:pt x="5156" y="28"/>
                    </a:lnTo>
                    <a:lnTo>
                      <a:pt x="5019" y="769"/>
                    </a:lnTo>
                    <a:lnTo>
                      <a:pt x="4635" y="2798"/>
                    </a:lnTo>
                    <a:lnTo>
                      <a:pt x="4087" y="5787"/>
                    </a:lnTo>
                    <a:lnTo>
                      <a:pt x="3401" y="9462"/>
                    </a:lnTo>
                    <a:lnTo>
                      <a:pt x="2661" y="13466"/>
                    </a:lnTo>
                    <a:lnTo>
                      <a:pt x="1920" y="17525"/>
                    </a:lnTo>
                    <a:lnTo>
                      <a:pt x="1235" y="21282"/>
                    </a:lnTo>
                    <a:lnTo>
                      <a:pt x="631" y="24463"/>
                    </a:lnTo>
                    <a:lnTo>
                      <a:pt x="220" y="26767"/>
                    </a:lnTo>
                    <a:lnTo>
                      <a:pt x="28" y="27864"/>
                    </a:lnTo>
                    <a:lnTo>
                      <a:pt x="1" y="27891"/>
                    </a:lnTo>
                    <a:lnTo>
                      <a:pt x="28" y="27919"/>
                    </a:lnTo>
                    <a:lnTo>
                      <a:pt x="28" y="27946"/>
                    </a:lnTo>
                    <a:lnTo>
                      <a:pt x="83" y="27946"/>
                    </a:lnTo>
                    <a:lnTo>
                      <a:pt x="83" y="27919"/>
                    </a:lnTo>
                    <a:lnTo>
                      <a:pt x="220" y="27178"/>
                    </a:lnTo>
                    <a:lnTo>
                      <a:pt x="604" y="25149"/>
                    </a:lnTo>
                    <a:lnTo>
                      <a:pt x="1152" y="22132"/>
                    </a:lnTo>
                    <a:lnTo>
                      <a:pt x="1838" y="18485"/>
                    </a:lnTo>
                    <a:lnTo>
                      <a:pt x="2551" y="14481"/>
                    </a:lnTo>
                    <a:lnTo>
                      <a:pt x="3319" y="10422"/>
                    </a:lnTo>
                    <a:lnTo>
                      <a:pt x="4005" y="6665"/>
                    </a:lnTo>
                    <a:lnTo>
                      <a:pt x="4580" y="3456"/>
                    </a:lnTo>
                    <a:lnTo>
                      <a:pt x="5019" y="1180"/>
                    </a:lnTo>
                    <a:lnTo>
                      <a:pt x="5211" y="83"/>
                    </a:lnTo>
                    <a:lnTo>
                      <a:pt x="5211" y="56"/>
                    </a:lnTo>
                    <a:lnTo>
                      <a:pt x="5211"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3" name="Google Shape;1423;p47"/>
            <p:cNvGrpSpPr/>
            <p:nvPr/>
          </p:nvGrpSpPr>
          <p:grpSpPr>
            <a:xfrm>
              <a:off x="414805" y="3611095"/>
              <a:ext cx="3365889" cy="1454502"/>
              <a:chOff x="1616900" y="5075050"/>
              <a:chExt cx="2889175" cy="1248500"/>
            </a:xfrm>
          </p:grpSpPr>
          <p:grpSp>
            <p:nvGrpSpPr>
              <p:cNvPr id="1424" name="Google Shape;1424;p47"/>
              <p:cNvGrpSpPr/>
              <p:nvPr/>
            </p:nvGrpSpPr>
            <p:grpSpPr>
              <a:xfrm>
                <a:off x="1815725" y="5075050"/>
                <a:ext cx="2690350" cy="1248500"/>
                <a:chOff x="1815725" y="5075050"/>
                <a:chExt cx="2690350" cy="1248500"/>
              </a:xfrm>
            </p:grpSpPr>
            <p:sp>
              <p:nvSpPr>
                <p:cNvPr id="1425" name="Google Shape;1425;p47"/>
                <p:cNvSpPr/>
                <p:nvPr/>
              </p:nvSpPr>
              <p:spPr>
                <a:xfrm>
                  <a:off x="1815725" y="5075050"/>
                  <a:ext cx="2350975" cy="62400"/>
                </a:xfrm>
                <a:custGeom>
                  <a:avLst/>
                  <a:gdLst/>
                  <a:ahLst/>
                  <a:cxnLst/>
                  <a:rect l="l" t="t" r="r" b="b"/>
                  <a:pathLst>
                    <a:path w="94039" h="2496" extrusionOk="0">
                      <a:moveTo>
                        <a:pt x="1262" y="0"/>
                      </a:moveTo>
                      <a:lnTo>
                        <a:pt x="1015" y="28"/>
                      </a:lnTo>
                      <a:lnTo>
                        <a:pt x="768" y="82"/>
                      </a:lnTo>
                      <a:lnTo>
                        <a:pt x="549" y="220"/>
                      </a:lnTo>
                      <a:lnTo>
                        <a:pt x="357" y="357"/>
                      </a:lnTo>
                      <a:lnTo>
                        <a:pt x="219" y="549"/>
                      </a:lnTo>
                      <a:lnTo>
                        <a:pt x="110" y="768"/>
                      </a:lnTo>
                      <a:lnTo>
                        <a:pt x="28" y="987"/>
                      </a:lnTo>
                      <a:lnTo>
                        <a:pt x="0" y="1262"/>
                      </a:lnTo>
                      <a:lnTo>
                        <a:pt x="28" y="1508"/>
                      </a:lnTo>
                      <a:lnTo>
                        <a:pt x="110" y="1728"/>
                      </a:lnTo>
                      <a:lnTo>
                        <a:pt x="219" y="1947"/>
                      </a:lnTo>
                      <a:lnTo>
                        <a:pt x="357" y="2139"/>
                      </a:lnTo>
                      <a:lnTo>
                        <a:pt x="549" y="2304"/>
                      </a:lnTo>
                      <a:lnTo>
                        <a:pt x="768" y="2413"/>
                      </a:lnTo>
                      <a:lnTo>
                        <a:pt x="1015" y="2468"/>
                      </a:lnTo>
                      <a:lnTo>
                        <a:pt x="1262" y="2496"/>
                      </a:lnTo>
                      <a:lnTo>
                        <a:pt x="92777" y="2496"/>
                      </a:lnTo>
                      <a:lnTo>
                        <a:pt x="93024" y="2468"/>
                      </a:lnTo>
                      <a:lnTo>
                        <a:pt x="93271" y="2413"/>
                      </a:lnTo>
                      <a:lnTo>
                        <a:pt x="93490" y="2304"/>
                      </a:lnTo>
                      <a:lnTo>
                        <a:pt x="93682" y="2139"/>
                      </a:lnTo>
                      <a:lnTo>
                        <a:pt x="93819" y="1947"/>
                      </a:lnTo>
                      <a:lnTo>
                        <a:pt x="93929" y="1728"/>
                      </a:lnTo>
                      <a:lnTo>
                        <a:pt x="94011" y="1508"/>
                      </a:lnTo>
                      <a:lnTo>
                        <a:pt x="94038" y="1262"/>
                      </a:lnTo>
                      <a:lnTo>
                        <a:pt x="94011" y="987"/>
                      </a:lnTo>
                      <a:lnTo>
                        <a:pt x="93929" y="768"/>
                      </a:lnTo>
                      <a:lnTo>
                        <a:pt x="93819" y="549"/>
                      </a:lnTo>
                      <a:lnTo>
                        <a:pt x="93682" y="357"/>
                      </a:lnTo>
                      <a:lnTo>
                        <a:pt x="93490" y="220"/>
                      </a:lnTo>
                      <a:lnTo>
                        <a:pt x="93271" y="82"/>
                      </a:lnTo>
                      <a:lnTo>
                        <a:pt x="93024" y="28"/>
                      </a:lnTo>
                      <a:lnTo>
                        <a:pt x="927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7"/>
                <p:cNvSpPr/>
                <p:nvPr/>
              </p:nvSpPr>
              <p:spPr>
                <a:xfrm>
                  <a:off x="4057650" y="5142225"/>
                  <a:ext cx="448425" cy="1181325"/>
                </a:xfrm>
                <a:custGeom>
                  <a:avLst/>
                  <a:gdLst/>
                  <a:ahLst/>
                  <a:cxnLst/>
                  <a:rect l="l" t="t" r="r" b="b"/>
                  <a:pathLst>
                    <a:path w="17937" h="47253" extrusionOk="0">
                      <a:moveTo>
                        <a:pt x="1" y="1"/>
                      </a:moveTo>
                      <a:lnTo>
                        <a:pt x="1" y="56"/>
                      </a:lnTo>
                      <a:lnTo>
                        <a:pt x="3374" y="8996"/>
                      </a:lnTo>
                      <a:lnTo>
                        <a:pt x="6912" y="18293"/>
                      </a:lnTo>
                      <a:lnTo>
                        <a:pt x="10504" y="27809"/>
                      </a:lnTo>
                      <a:lnTo>
                        <a:pt x="14042" y="37133"/>
                      </a:lnTo>
                      <a:lnTo>
                        <a:pt x="17470" y="46156"/>
                      </a:lnTo>
                      <a:lnTo>
                        <a:pt x="17882" y="47226"/>
                      </a:lnTo>
                      <a:lnTo>
                        <a:pt x="17882" y="47253"/>
                      </a:lnTo>
                      <a:lnTo>
                        <a:pt x="17936" y="47253"/>
                      </a:lnTo>
                      <a:lnTo>
                        <a:pt x="17936" y="47226"/>
                      </a:lnTo>
                      <a:lnTo>
                        <a:pt x="17936" y="47198"/>
                      </a:lnTo>
                      <a:lnTo>
                        <a:pt x="14563" y="38258"/>
                      </a:lnTo>
                      <a:lnTo>
                        <a:pt x="11026" y="28933"/>
                      </a:lnTo>
                      <a:lnTo>
                        <a:pt x="7433" y="19445"/>
                      </a:lnTo>
                      <a:lnTo>
                        <a:pt x="3895" y="10093"/>
                      </a:lnTo>
                      <a:lnTo>
                        <a:pt x="495" y="1098"/>
                      </a:lnTo>
                      <a:lnTo>
                        <a:pt x="83" y="28"/>
                      </a:lnTo>
                      <a:lnTo>
                        <a:pt x="5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7" name="Google Shape;1427;p47"/>
              <p:cNvSpPr/>
              <p:nvPr/>
            </p:nvSpPr>
            <p:spPr>
              <a:xfrm>
                <a:off x="1616900" y="5142225"/>
                <a:ext cx="405900" cy="1177225"/>
              </a:xfrm>
              <a:custGeom>
                <a:avLst/>
                <a:gdLst/>
                <a:ahLst/>
                <a:cxnLst/>
                <a:rect l="l" t="t" r="r" b="b"/>
                <a:pathLst>
                  <a:path w="16236" h="47089" extrusionOk="0">
                    <a:moveTo>
                      <a:pt x="16180" y="1"/>
                    </a:moveTo>
                    <a:lnTo>
                      <a:pt x="16153" y="28"/>
                    </a:lnTo>
                    <a:lnTo>
                      <a:pt x="13027" y="8749"/>
                    </a:lnTo>
                    <a:lnTo>
                      <a:pt x="9763" y="18101"/>
                    </a:lnTo>
                    <a:lnTo>
                      <a:pt x="8090" y="22873"/>
                    </a:lnTo>
                    <a:lnTo>
                      <a:pt x="6417" y="27672"/>
                    </a:lnTo>
                    <a:lnTo>
                      <a:pt x="4827" y="32389"/>
                    </a:lnTo>
                    <a:lnTo>
                      <a:pt x="3236" y="37106"/>
                    </a:lnTo>
                    <a:lnTo>
                      <a:pt x="1783" y="41549"/>
                    </a:lnTo>
                    <a:lnTo>
                      <a:pt x="329" y="45991"/>
                    </a:lnTo>
                    <a:lnTo>
                      <a:pt x="0" y="47061"/>
                    </a:lnTo>
                    <a:lnTo>
                      <a:pt x="0" y="47088"/>
                    </a:lnTo>
                    <a:lnTo>
                      <a:pt x="55" y="47088"/>
                    </a:lnTo>
                    <a:lnTo>
                      <a:pt x="82" y="47061"/>
                    </a:lnTo>
                    <a:lnTo>
                      <a:pt x="1481" y="42646"/>
                    </a:lnTo>
                    <a:lnTo>
                      <a:pt x="2934" y="38258"/>
                    </a:lnTo>
                    <a:lnTo>
                      <a:pt x="4525" y="33568"/>
                    </a:lnTo>
                    <a:lnTo>
                      <a:pt x="6116" y="28879"/>
                    </a:lnTo>
                    <a:lnTo>
                      <a:pt x="7761" y="24079"/>
                    </a:lnTo>
                    <a:lnTo>
                      <a:pt x="9407" y="19280"/>
                    </a:lnTo>
                    <a:lnTo>
                      <a:pt x="12725" y="9901"/>
                    </a:lnTo>
                    <a:lnTo>
                      <a:pt x="15879" y="1070"/>
                    </a:lnTo>
                    <a:lnTo>
                      <a:pt x="16235" y="56"/>
                    </a:lnTo>
                    <a:lnTo>
                      <a:pt x="1623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grpSp>
        <p:nvGrpSpPr>
          <p:cNvPr id="1432" name="Google Shape;1432;p48"/>
          <p:cNvGrpSpPr/>
          <p:nvPr/>
        </p:nvGrpSpPr>
        <p:grpSpPr>
          <a:xfrm>
            <a:off x="2944519" y="3771366"/>
            <a:ext cx="618903" cy="828066"/>
            <a:chOff x="150500" y="3822988"/>
            <a:chExt cx="569630" cy="762141"/>
          </a:xfrm>
        </p:grpSpPr>
        <p:sp>
          <p:nvSpPr>
            <p:cNvPr id="1433" name="Google Shape;1433;p48"/>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8"/>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8"/>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8"/>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8"/>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8"/>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8"/>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8"/>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8"/>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48"/>
          <p:cNvGrpSpPr/>
          <p:nvPr/>
        </p:nvGrpSpPr>
        <p:grpSpPr>
          <a:xfrm>
            <a:off x="255550" y="1356600"/>
            <a:ext cx="3332132" cy="1022013"/>
            <a:chOff x="5058725" y="1044000"/>
            <a:chExt cx="3332132" cy="1022013"/>
          </a:xfrm>
        </p:grpSpPr>
        <p:grpSp>
          <p:nvGrpSpPr>
            <p:cNvPr id="1443" name="Google Shape;1443;p48"/>
            <p:cNvGrpSpPr/>
            <p:nvPr/>
          </p:nvGrpSpPr>
          <p:grpSpPr>
            <a:xfrm>
              <a:off x="5058725" y="1180400"/>
              <a:ext cx="1124813" cy="885613"/>
              <a:chOff x="5284625" y="-234825"/>
              <a:chExt cx="1124813" cy="885613"/>
            </a:xfrm>
          </p:grpSpPr>
          <p:sp>
            <p:nvSpPr>
              <p:cNvPr id="1444" name="Google Shape;1444;p48"/>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8"/>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8"/>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8"/>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8"/>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8"/>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8"/>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8"/>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8"/>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8"/>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8"/>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8"/>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8"/>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8"/>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8"/>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8"/>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8"/>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8"/>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8"/>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8"/>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8"/>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8"/>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8"/>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7" name="Google Shape;1467;p48"/>
            <p:cNvGrpSpPr/>
            <p:nvPr/>
          </p:nvGrpSpPr>
          <p:grpSpPr>
            <a:xfrm>
              <a:off x="6857225" y="1044000"/>
              <a:ext cx="569636" cy="387603"/>
              <a:chOff x="6884625" y="563500"/>
              <a:chExt cx="569636" cy="387603"/>
            </a:xfrm>
          </p:grpSpPr>
          <p:sp>
            <p:nvSpPr>
              <p:cNvPr id="1468" name="Google Shape;1468;p48"/>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8"/>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8"/>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8"/>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8"/>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8"/>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8"/>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8"/>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8"/>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8"/>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8"/>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8"/>
            <p:cNvGrpSpPr/>
            <p:nvPr/>
          </p:nvGrpSpPr>
          <p:grpSpPr>
            <a:xfrm>
              <a:off x="8040325" y="1264138"/>
              <a:ext cx="350532" cy="337682"/>
              <a:chOff x="6625800" y="1711525"/>
              <a:chExt cx="350532" cy="337682"/>
            </a:xfrm>
          </p:grpSpPr>
          <p:sp>
            <p:nvSpPr>
              <p:cNvPr id="1480" name="Google Shape;1480;p48"/>
              <p:cNvSpPr/>
              <p:nvPr/>
            </p:nvSpPr>
            <p:spPr>
              <a:xfrm>
                <a:off x="6625800" y="1711525"/>
                <a:ext cx="350532" cy="337682"/>
              </a:xfrm>
              <a:custGeom>
                <a:avLst/>
                <a:gdLst/>
                <a:ahLst/>
                <a:cxnLst/>
                <a:rect l="l" t="t" r="r" b="b"/>
                <a:pathLst>
                  <a:path w="6520" h="6281" extrusionOk="0">
                    <a:moveTo>
                      <a:pt x="3618" y="60"/>
                    </a:moveTo>
                    <a:lnTo>
                      <a:pt x="3845" y="96"/>
                    </a:lnTo>
                    <a:lnTo>
                      <a:pt x="4048" y="131"/>
                    </a:lnTo>
                    <a:lnTo>
                      <a:pt x="4262" y="179"/>
                    </a:lnTo>
                    <a:lnTo>
                      <a:pt x="4465" y="251"/>
                    </a:lnTo>
                    <a:lnTo>
                      <a:pt x="4656" y="334"/>
                    </a:lnTo>
                    <a:lnTo>
                      <a:pt x="4848" y="430"/>
                    </a:lnTo>
                    <a:lnTo>
                      <a:pt x="5039" y="537"/>
                    </a:lnTo>
                    <a:lnTo>
                      <a:pt x="5206" y="657"/>
                    </a:lnTo>
                    <a:lnTo>
                      <a:pt x="5373" y="788"/>
                    </a:lnTo>
                    <a:lnTo>
                      <a:pt x="5540" y="931"/>
                    </a:lnTo>
                    <a:lnTo>
                      <a:pt x="5683" y="1087"/>
                    </a:lnTo>
                    <a:lnTo>
                      <a:pt x="5815" y="1254"/>
                    </a:lnTo>
                    <a:lnTo>
                      <a:pt x="5934" y="1421"/>
                    </a:lnTo>
                    <a:lnTo>
                      <a:pt x="6053" y="1612"/>
                    </a:lnTo>
                    <a:lnTo>
                      <a:pt x="6149" y="1791"/>
                    </a:lnTo>
                    <a:lnTo>
                      <a:pt x="6233" y="1982"/>
                    </a:lnTo>
                    <a:lnTo>
                      <a:pt x="6304" y="2185"/>
                    </a:lnTo>
                    <a:lnTo>
                      <a:pt x="6364" y="2400"/>
                    </a:lnTo>
                    <a:lnTo>
                      <a:pt x="6412" y="2615"/>
                    </a:lnTo>
                    <a:lnTo>
                      <a:pt x="6447" y="2830"/>
                    </a:lnTo>
                    <a:lnTo>
                      <a:pt x="6459" y="3057"/>
                    </a:lnTo>
                    <a:lnTo>
                      <a:pt x="6459" y="3271"/>
                    </a:lnTo>
                    <a:lnTo>
                      <a:pt x="6435" y="3486"/>
                    </a:lnTo>
                    <a:lnTo>
                      <a:pt x="6400" y="3713"/>
                    </a:lnTo>
                    <a:lnTo>
                      <a:pt x="6352" y="3928"/>
                    </a:lnTo>
                    <a:lnTo>
                      <a:pt x="6292" y="4131"/>
                    </a:lnTo>
                    <a:lnTo>
                      <a:pt x="6221" y="4322"/>
                    </a:lnTo>
                    <a:lnTo>
                      <a:pt x="6125" y="4525"/>
                    </a:lnTo>
                    <a:lnTo>
                      <a:pt x="6030" y="4704"/>
                    </a:lnTo>
                    <a:lnTo>
                      <a:pt x="5910" y="4883"/>
                    </a:lnTo>
                    <a:lnTo>
                      <a:pt x="5791" y="5050"/>
                    </a:lnTo>
                    <a:lnTo>
                      <a:pt x="5647" y="5218"/>
                    </a:lnTo>
                    <a:lnTo>
                      <a:pt x="5504" y="5373"/>
                    </a:lnTo>
                    <a:lnTo>
                      <a:pt x="5337" y="5516"/>
                    </a:lnTo>
                    <a:lnTo>
                      <a:pt x="5170" y="5636"/>
                    </a:lnTo>
                    <a:lnTo>
                      <a:pt x="4991" y="5755"/>
                    </a:lnTo>
                    <a:lnTo>
                      <a:pt x="4812" y="5862"/>
                    </a:lnTo>
                    <a:lnTo>
                      <a:pt x="4621" y="5958"/>
                    </a:lnTo>
                    <a:lnTo>
                      <a:pt x="4418" y="6041"/>
                    </a:lnTo>
                    <a:lnTo>
                      <a:pt x="4215" y="6101"/>
                    </a:lnTo>
                    <a:lnTo>
                      <a:pt x="4012" y="6149"/>
                    </a:lnTo>
                    <a:lnTo>
                      <a:pt x="3761" y="6197"/>
                    </a:lnTo>
                    <a:lnTo>
                      <a:pt x="3498" y="6209"/>
                    </a:lnTo>
                    <a:lnTo>
                      <a:pt x="3248" y="6209"/>
                    </a:lnTo>
                    <a:lnTo>
                      <a:pt x="2985" y="6197"/>
                    </a:lnTo>
                    <a:lnTo>
                      <a:pt x="2734" y="6149"/>
                    </a:lnTo>
                    <a:lnTo>
                      <a:pt x="2495" y="6089"/>
                    </a:lnTo>
                    <a:lnTo>
                      <a:pt x="2245" y="6006"/>
                    </a:lnTo>
                    <a:lnTo>
                      <a:pt x="2018" y="5898"/>
                    </a:lnTo>
                    <a:lnTo>
                      <a:pt x="1791" y="5779"/>
                    </a:lnTo>
                    <a:lnTo>
                      <a:pt x="1576" y="5636"/>
                    </a:lnTo>
                    <a:lnTo>
                      <a:pt x="1540" y="5636"/>
                    </a:lnTo>
                    <a:lnTo>
                      <a:pt x="1469" y="5707"/>
                    </a:lnTo>
                    <a:lnTo>
                      <a:pt x="1385" y="5767"/>
                    </a:lnTo>
                    <a:lnTo>
                      <a:pt x="1301" y="5815"/>
                    </a:lnTo>
                    <a:lnTo>
                      <a:pt x="1206" y="5862"/>
                    </a:lnTo>
                    <a:lnTo>
                      <a:pt x="1015" y="5934"/>
                    </a:lnTo>
                    <a:lnTo>
                      <a:pt x="824" y="5970"/>
                    </a:lnTo>
                    <a:lnTo>
                      <a:pt x="633" y="5982"/>
                    </a:lnTo>
                    <a:lnTo>
                      <a:pt x="430" y="5970"/>
                    </a:lnTo>
                    <a:lnTo>
                      <a:pt x="334" y="5958"/>
                    </a:lnTo>
                    <a:lnTo>
                      <a:pt x="239" y="5934"/>
                    </a:lnTo>
                    <a:lnTo>
                      <a:pt x="143" y="5898"/>
                    </a:lnTo>
                    <a:lnTo>
                      <a:pt x="120" y="5890"/>
                    </a:lnTo>
                    <a:lnTo>
                      <a:pt x="120" y="5890"/>
                    </a:lnTo>
                    <a:lnTo>
                      <a:pt x="191" y="5862"/>
                    </a:lnTo>
                    <a:lnTo>
                      <a:pt x="334" y="5779"/>
                    </a:lnTo>
                    <a:lnTo>
                      <a:pt x="466" y="5683"/>
                    </a:lnTo>
                    <a:lnTo>
                      <a:pt x="585" y="5576"/>
                    </a:lnTo>
                    <a:lnTo>
                      <a:pt x="693" y="5456"/>
                    </a:lnTo>
                    <a:lnTo>
                      <a:pt x="788" y="5313"/>
                    </a:lnTo>
                    <a:lnTo>
                      <a:pt x="860" y="5170"/>
                    </a:lnTo>
                    <a:lnTo>
                      <a:pt x="917" y="5022"/>
                    </a:lnTo>
                    <a:lnTo>
                      <a:pt x="931" y="5015"/>
                    </a:lnTo>
                    <a:lnTo>
                      <a:pt x="919" y="4991"/>
                    </a:lnTo>
                    <a:lnTo>
                      <a:pt x="776" y="4776"/>
                    </a:lnTo>
                    <a:lnTo>
                      <a:pt x="645" y="4537"/>
                    </a:lnTo>
                    <a:lnTo>
                      <a:pt x="525" y="4310"/>
                    </a:lnTo>
                    <a:lnTo>
                      <a:pt x="442" y="4059"/>
                    </a:lnTo>
                    <a:lnTo>
                      <a:pt x="370" y="3809"/>
                    </a:lnTo>
                    <a:lnTo>
                      <a:pt x="322" y="3546"/>
                    </a:lnTo>
                    <a:lnTo>
                      <a:pt x="299" y="3283"/>
                    </a:lnTo>
                    <a:lnTo>
                      <a:pt x="299" y="3021"/>
                    </a:lnTo>
                    <a:lnTo>
                      <a:pt x="310" y="2806"/>
                    </a:lnTo>
                    <a:lnTo>
                      <a:pt x="346" y="2591"/>
                    </a:lnTo>
                    <a:lnTo>
                      <a:pt x="394" y="2376"/>
                    </a:lnTo>
                    <a:lnTo>
                      <a:pt x="454" y="2173"/>
                    </a:lnTo>
                    <a:lnTo>
                      <a:pt x="525" y="1970"/>
                    </a:lnTo>
                    <a:lnTo>
                      <a:pt x="621" y="1767"/>
                    </a:lnTo>
                    <a:lnTo>
                      <a:pt x="716" y="1576"/>
                    </a:lnTo>
                    <a:lnTo>
                      <a:pt x="836" y="1397"/>
                    </a:lnTo>
                    <a:lnTo>
                      <a:pt x="955" y="1230"/>
                    </a:lnTo>
                    <a:lnTo>
                      <a:pt x="1098" y="1063"/>
                    </a:lnTo>
                    <a:lnTo>
                      <a:pt x="1242" y="919"/>
                    </a:lnTo>
                    <a:lnTo>
                      <a:pt x="1397" y="776"/>
                    </a:lnTo>
                    <a:lnTo>
                      <a:pt x="1564" y="645"/>
                    </a:lnTo>
                    <a:lnTo>
                      <a:pt x="1743" y="525"/>
                    </a:lnTo>
                    <a:lnTo>
                      <a:pt x="1922" y="418"/>
                    </a:lnTo>
                    <a:lnTo>
                      <a:pt x="2113" y="322"/>
                    </a:lnTo>
                    <a:lnTo>
                      <a:pt x="2316" y="239"/>
                    </a:lnTo>
                    <a:lnTo>
                      <a:pt x="2519" y="179"/>
                    </a:lnTo>
                    <a:lnTo>
                      <a:pt x="2734" y="119"/>
                    </a:lnTo>
                    <a:lnTo>
                      <a:pt x="2961" y="84"/>
                    </a:lnTo>
                    <a:lnTo>
                      <a:pt x="3176" y="60"/>
                    </a:lnTo>
                    <a:close/>
                    <a:moveTo>
                      <a:pt x="3152" y="0"/>
                    </a:moveTo>
                    <a:lnTo>
                      <a:pt x="2925" y="24"/>
                    </a:lnTo>
                    <a:lnTo>
                      <a:pt x="2710" y="72"/>
                    </a:lnTo>
                    <a:lnTo>
                      <a:pt x="2483" y="119"/>
                    </a:lnTo>
                    <a:lnTo>
                      <a:pt x="2281" y="191"/>
                    </a:lnTo>
                    <a:lnTo>
                      <a:pt x="2078" y="275"/>
                    </a:lnTo>
                    <a:lnTo>
                      <a:pt x="1887" y="370"/>
                    </a:lnTo>
                    <a:lnTo>
                      <a:pt x="1707" y="478"/>
                    </a:lnTo>
                    <a:lnTo>
                      <a:pt x="1528" y="597"/>
                    </a:lnTo>
                    <a:lnTo>
                      <a:pt x="1349" y="728"/>
                    </a:lnTo>
                    <a:lnTo>
                      <a:pt x="1194" y="884"/>
                    </a:lnTo>
                    <a:lnTo>
                      <a:pt x="1039" y="1039"/>
                    </a:lnTo>
                    <a:lnTo>
                      <a:pt x="907" y="1206"/>
                    </a:lnTo>
                    <a:lnTo>
                      <a:pt x="776" y="1373"/>
                    </a:lnTo>
                    <a:lnTo>
                      <a:pt x="657" y="1564"/>
                    </a:lnTo>
                    <a:lnTo>
                      <a:pt x="561" y="1755"/>
                    </a:lnTo>
                    <a:lnTo>
                      <a:pt x="466" y="1946"/>
                    </a:lnTo>
                    <a:lnTo>
                      <a:pt x="394" y="2161"/>
                    </a:lnTo>
                    <a:lnTo>
                      <a:pt x="334" y="2364"/>
                    </a:lnTo>
                    <a:lnTo>
                      <a:pt x="287" y="2579"/>
                    </a:lnTo>
                    <a:lnTo>
                      <a:pt x="251" y="2830"/>
                    </a:lnTo>
                    <a:lnTo>
                      <a:pt x="239" y="3092"/>
                    </a:lnTo>
                    <a:lnTo>
                      <a:pt x="251" y="3343"/>
                    </a:lnTo>
                    <a:lnTo>
                      <a:pt x="275" y="3606"/>
                    </a:lnTo>
                    <a:lnTo>
                      <a:pt x="322" y="3857"/>
                    </a:lnTo>
                    <a:lnTo>
                      <a:pt x="394" y="4107"/>
                    </a:lnTo>
                    <a:lnTo>
                      <a:pt x="478" y="4346"/>
                    </a:lnTo>
                    <a:lnTo>
                      <a:pt x="597" y="4585"/>
                    </a:lnTo>
                    <a:lnTo>
                      <a:pt x="716" y="4812"/>
                    </a:lnTo>
                    <a:lnTo>
                      <a:pt x="865" y="5018"/>
                    </a:lnTo>
                    <a:lnTo>
                      <a:pt x="812" y="5146"/>
                    </a:lnTo>
                    <a:lnTo>
                      <a:pt x="740" y="5289"/>
                    </a:lnTo>
                    <a:lnTo>
                      <a:pt x="645" y="5409"/>
                    </a:lnTo>
                    <a:lnTo>
                      <a:pt x="549" y="5528"/>
                    </a:lnTo>
                    <a:lnTo>
                      <a:pt x="430" y="5636"/>
                    </a:lnTo>
                    <a:lnTo>
                      <a:pt x="310" y="5731"/>
                    </a:lnTo>
                    <a:lnTo>
                      <a:pt x="167" y="5803"/>
                    </a:lnTo>
                    <a:lnTo>
                      <a:pt x="24" y="5862"/>
                    </a:lnTo>
                    <a:lnTo>
                      <a:pt x="0" y="5874"/>
                    </a:lnTo>
                    <a:lnTo>
                      <a:pt x="0" y="5886"/>
                    </a:lnTo>
                    <a:lnTo>
                      <a:pt x="0" y="5898"/>
                    </a:lnTo>
                    <a:lnTo>
                      <a:pt x="12" y="5910"/>
                    </a:lnTo>
                    <a:lnTo>
                      <a:pt x="108" y="5958"/>
                    </a:lnTo>
                    <a:lnTo>
                      <a:pt x="215" y="5994"/>
                    </a:lnTo>
                    <a:lnTo>
                      <a:pt x="310" y="6018"/>
                    </a:lnTo>
                    <a:lnTo>
                      <a:pt x="418" y="6030"/>
                    </a:lnTo>
                    <a:lnTo>
                      <a:pt x="525" y="6041"/>
                    </a:lnTo>
                    <a:lnTo>
                      <a:pt x="728" y="6041"/>
                    </a:lnTo>
                    <a:lnTo>
                      <a:pt x="836" y="6030"/>
                    </a:lnTo>
                    <a:lnTo>
                      <a:pt x="931" y="6006"/>
                    </a:lnTo>
                    <a:lnTo>
                      <a:pt x="1039" y="5982"/>
                    </a:lnTo>
                    <a:lnTo>
                      <a:pt x="1134" y="5946"/>
                    </a:lnTo>
                    <a:lnTo>
                      <a:pt x="1230" y="5910"/>
                    </a:lnTo>
                    <a:lnTo>
                      <a:pt x="1325" y="5862"/>
                    </a:lnTo>
                    <a:lnTo>
                      <a:pt x="1421" y="5815"/>
                    </a:lnTo>
                    <a:lnTo>
                      <a:pt x="1504" y="5755"/>
                    </a:lnTo>
                    <a:lnTo>
                      <a:pt x="1572" y="5697"/>
                    </a:lnTo>
                    <a:lnTo>
                      <a:pt x="1572" y="5697"/>
                    </a:lnTo>
                    <a:lnTo>
                      <a:pt x="1779" y="5838"/>
                    </a:lnTo>
                    <a:lnTo>
                      <a:pt x="2018" y="5958"/>
                    </a:lnTo>
                    <a:lnTo>
                      <a:pt x="2257" y="6065"/>
                    </a:lnTo>
                    <a:lnTo>
                      <a:pt x="2519" y="6149"/>
                    </a:lnTo>
                    <a:lnTo>
                      <a:pt x="2770" y="6221"/>
                    </a:lnTo>
                    <a:lnTo>
                      <a:pt x="3045" y="6256"/>
                    </a:lnTo>
                    <a:lnTo>
                      <a:pt x="3307" y="6280"/>
                    </a:lnTo>
                    <a:lnTo>
                      <a:pt x="3582" y="6268"/>
                    </a:lnTo>
                    <a:lnTo>
                      <a:pt x="3797" y="6244"/>
                    </a:lnTo>
                    <a:lnTo>
                      <a:pt x="4012" y="6209"/>
                    </a:lnTo>
                    <a:lnTo>
                      <a:pt x="4227" y="6161"/>
                    </a:lnTo>
                    <a:lnTo>
                      <a:pt x="4442" y="6089"/>
                    </a:lnTo>
                    <a:lnTo>
                      <a:pt x="4645" y="6006"/>
                    </a:lnTo>
                    <a:lnTo>
                      <a:pt x="4848" y="5910"/>
                    </a:lnTo>
                    <a:lnTo>
                      <a:pt x="5039" y="5803"/>
                    </a:lnTo>
                    <a:lnTo>
                      <a:pt x="5218" y="5683"/>
                    </a:lnTo>
                    <a:lnTo>
                      <a:pt x="5385" y="5552"/>
                    </a:lnTo>
                    <a:lnTo>
                      <a:pt x="5552" y="5409"/>
                    </a:lnTo>
                    <a:lnTo>
                      <a:pt x="5695" y="5253"/>
                    </a:lnTo>
                    <a:lnTo>
                      <a:pt x="5839" y="5086"/>
                    </a:lnTo>
                    <a:lnTo>
                      <a:pt x="5970" y="4919"/>
                    </a:lnTo>
                    <a:lnTo>
                      <a:pt x="6077" y="4740"/>
                    </a:lnTo>
                    <a:lnTo>
                      <a:pt x="6185" y="4549"/>
                    </a:lnTo>
                    <a:lnTo>
                      <a:pt x="6268" y="4346"/>
                    </a:lnTo>
                    <a:lnTo>
                      <a:pt x="6352" y="4143"/>
                    </a:lnTo>
                    <a:lnTo>
                      <a:pt x="6412" y="3928"/>
                    </a:lnTo>
                    <a:lnTo>
                      <a:pt x="6471" y="3701"/>
                    </a:lnTo>
                    <a:lnTo>
                      <a:pt x="6495" y="3486"/>
                    </a:lnTo>
                    <a:lnTo>
                      <a:pt x="6519" y="3260"/>
                    </a:lnTo>
                    <a:lnTo>
                      <a:pt x="6519" y="3033"/>
                    </a:lnTo>
                    <a:lnTo>
                      <a:pt x="6495" y="2806"/>
                    </a:lnTo>
                    <a:lnTo>
                      <a:pt x="6471" y="2591"/>
                    </a:lnTo>
                    <a:lnTo>
                      <a:pt x="6424" y="2376"/>
                    </a:lnTo>
                    <a:lnTo>
                      <a:pt x="6364" y="2161"/>
                    </a:lnTo>
                    <a:lnTo>
                      <a:pt x="6292" y="1958"/>
                    </a:lnTo>
                    <a:lnTo>
                      <a:pt x="6197" y="1755"/>
                    </a:lnTo>
                    <a:lnTo>
                      <a:pt x="6101" y="1564"/>
                    </a:lnTo>
                    <a:lnTo>
                      <a:pt x="5982" y="1385"/>
                    </a:lnTo>
                    <a:lnTo>
                      <a:pt x="5850" y="1206"/>
                    </a:lnTo>
                    <a:lnTo>
                      <a:pt x="5719" y="1039"/>
                    </a:lnTo>
                    <a:lnTo>
                      <a:pt x="5564" y="884"/>
                    </a:lnTo>
                    <a:lnTo>
                      <a:pt x="5409" y="740"/>
                    </a:lnTo>
                    <a:lnTo>
                      <a:pt x="5242" y="609"/>
                    </a:lnTo>
                    <a:lnTo>
                      <a:pt x="5062" y="478"/>
                    </a:lnTo>
                    <a:lnTo>
                      <a:pt x="4871" y="370"/>
                    </a:lnTo>
                    <a:lnTo>
                      <a:pt x="4680" y="275"/>
                    </a:lnTo>
                    <a:lnTo>
                      <a:pt x="4477" y="191"/>
                    </a:lnTo>
                    <a:lnTo>
                      <a:pt x="4274" y="131"/>
                    </a:lnTo>
                    <a:lnTo>
                      <a:pt x="4060" y="72"/>
                    </a:lnTo>
                    <a:lnTo>
                      <a:pt x="3833" y="24"/>
                    </a:lnTo>
                    <a:lnTo>
                      <a:pt x="36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8"/>
              <p:cNvSpPr/>
              <p:nvPr/>
            </p:nvSpPr>
            <p:spPr>
              <a:xfrm>
                <a:off x="6733592" y="1861680"/>
                <a:ext cx="36666" cy="36666"/>
              </a:xfrm>
              <a:custGeom>
                <a:avLst/>
                <a:gdLst/>
                <a:ahLst/>
                <a:cxnLst/>
                <a:rect l="l" t="t" r="r" b="b"/>
                <a:pathLst>
                  <a:path w="682" h="682" extrusionOk="0">
                    <a:moveTo>
                      <a:pt x="335" y="1"/>
                    </a:moveTo>
                    <a:lnTo>
                      <a:pt x="276" y="13"/>
                    </a:lnTo>
                    <a:lnTo>
                      <a:pt x="204" y="25"/>
                    </a:lnTo>
                    <a:lnTo>
                      <a:pt x="144" y="61"/>
                    </a:lnTo>
                    <a:lnTo>
                      <a:pt x="96" y="96"/>
                    </a:lnTo>
                    <a:lnTo>
                      <a:pt x="61" y="156"/>
                    </a:lnTo>
                    <a:lnTo>
                      <a:pt x="25" y="204"/>
                    </a:lnTo>
                    <a:lnTo>
                      <a:pt x="1" y="276"/>
                    </a:lnTo>
                    <a:lnTo>
                      <a:pt x="1" y="347"/>
                    </a:lnTo>
                    <a:lnTo>
                      <a:pt x="1" y="407"/>
                    </a:lnTo>
                    <a:lnTo>
                      <a:pt x="25" y="478"/>
                    </a:lnTo>
                    <a:lnTo>
                      <a:pt x="61" y="538"/>
                    </a:lnTo>
                    <a:lnTo>
                      <a:pt x="96" y="586"/>
                    </a:lnTo>
                    <a:lnTo>
                      <a:pt x="144" y="622"/>
                    </a:lnTo>
                    <a:lnTo>
                      <a:pt x="204" y="658"/>
                    </a:lnTo>
                    <a:lnTo>
                      <a:pt x="276" y="681"/>
                    </a:lnTo>
                    <a:lnTo>
                      <a:pt x="407" y="681"/>
                    </a:lnTo>
                    <a:lnTo>
                      <a:pt x="478" y="658"/>
                    </a:lnTo>
                    <a:lnTo>
                      <a:pt x="526" y="622"/>
                    </a:lnTo>
                    <a:lnTo>
                      <a:pt x="586" y="586"/>
                    </a:lnTo>
                    <a:lnTo>
                      <a:pt x="622" y="538"/>
                    </a:lnTo>
                    <a:lnTo>
                      <a:pt x="658" y="478"/>
                    </a:lnTo>
                    <a:lnTo>
                      <a:pt x="670" y="407"/>
                    </a:lnTo>
                    <a:lnTo>
                      <a:pt x="681" y="347"/>
                    </a:lnTo>
                    <a:lnTo>
                      <a:pt x="670" y="276"/>
                    </a:lnTo>
                    <a:lnTo>
                      <a:pt x="658" y="204"/>
                    </a:lnTo>
                    <a:lnTo>
                      <a:pt x="622" y="156"/>
                    </a:lnTo>
                    <a:lnTo>
                      <a:pt x="586" y="96"/>
                    </a:lnTo>
                    <a:lnTo>
                      <a:pt x="526" y="61"/>
                    </a:lnTo>
                    <a:lnTo>
                      <a:pt x="478"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8"/>
              <p:cNvSpPr/>
              <p:nvPr/>
            </p:nvSpPr>
            <p:spPr>
              <a:xfrm>
                <a:off x="6793321" y="1861680"/>
                <a:ext cx="36612" cy="36666"/>
              </a:xfrm>
              <a:custGeom>
                <a:avLst/>
                <a:gdLst/>
                <a:ahLst/>
                <a:cxnLst/>
                <a:rect l="l" t="t" r="r" b="b"/>
                <a:pathLst>
                  <a:path w="681" h="682" extrusionOk="0">
                    <a:moveTo>
                      <a:pt x="335" y="1"/>
                    </a:moveTo>
                    <a:lnTo>
                      <a:pt x="275" y="13"/>
                    </a:lnTo>
                    <a:lnTo>
                      <a:pt x="203" y="25"/>
                    </a:lnTo>
                    <a:lnTo>
                      <a:pt x="144" y="61"/>
                    </a:lnTo>
                    <a:lnTo>
                      <a:pt x="96" y="96"/>
                    </a:lnTo>
                    <a:lnTo>
                      <a:pt x="60" y="156"/>
                    </a:lnTo>
                    <a:lnTo>
                      <a:pt x="24" y="204"/>
                    </a:lnTo>
                    <a:lnTo>
                      <a:pt x="0" y="276"/>
                    </a:lnTo>
                    <a:lnTo>
                      <a:pt x="0" y="347"/>
                    </a:lnTo>
                    <a:lnTo>
                      <a:pt x="0" y="407"/>
                    </a:lnTo>
                    <a:lnTo>
                      <a:pt x="24" y="478"/>
                    </a:lnTo>
                    <a:lnTo>
                      <a:pt x="60" y="538"/>
                    </a:lnTo>
                    <a:lnTo>
                      <a:pt x="96" y="586"/>
                    </a:lnTo>
                    <a:lnTo>
                      <a:pt x="144" y="622"/>
                    </a:lnTo>
                    <a:lnTo>
                      <a:pt x="203" y="658"/>
                    </a:lnTo>
                    <a:lnTo>
                      <a:pt x="275" y="681"/>
                    </a:lnTo>
                    <a:lnTo>
                      <a:pt x="406" y="681"/>
                    </a:lnTo>
                    <a:lnTo>
                      <a:pt x="478" y="658"/>
                    </a:lnTo>
                    <a:lnTo>
                      <a:pt x="526" y="622"/>
                    </a:lnTo>
                    <a:lnTo>
                      <a:pt x="585" y="586"/>
                    </a:lnTo>
                    <a:lnTo>
                      <a:pt x="621" y="538"/>
                    </a:lnTo>
                    <a:lnTo>
                      <a:pt x="657" y="478"/>
                    </a:lnTo>
                    <a:lnTo>
                      <a:pt x="669" y="407"/>
                    </a:lnTo>
                    <a:lnTo>
                      <a:pt x="681" y="347"/>
                    </a:lnTo>
                    <a:lnTo>
                      <a:pt x="669" y="276"/>
                    </a:lnTo>
                    <a:lnTo>
                      <a:pt x="657" y="204"/>
                    </a:lnTo>
                    <a:lnTo>
                      <a:pt x="621" y="156"/>
                    </a:lnTo>
                    <a:lnTo>
                      <a:pt x="585" y="96"/>
                    </a:lnTo>
                    <a:lnTo>
                      <a:pt x="526" y="61"/>
                    </a:lnTo>
                    <a:lnTo>
                      <a:pt x="478" y="25"/>
                    </a:lnTo>
                    <a:lnTo>
                      <a:pt x="406"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8"/>
              <p:cNvSpPr/>
              <p:nvPr/>
            </p:nvSpPr>
            <p:spPr>
              <a:xfrm>
                <a:off x="6852996" y="1861680"/>
                <a:ext cx="36666" cy="36666"/>
              </a:xfrm>
              <a:custGeom>
                <a:avLst/>
                <a:gdLst/>
                <a:ahLst/>
                <a:cxnLst/>
                <a:rect l="l" t="t" r="r" b="b"/>
                <a:pathLst>
                  <a:path w="682" h="682" extrusionOk="0">
                    <a:moveTo>
                      <a:pt x="335" y="1"/>
                    </a:moveTo>
                    <a:lnTo>
                      <a:pt x="275" y="13"/>
                    </a:lnTo>
                    <a:lnTo>
                      <a:pt x="204" y="25"/>
                    </a:lnTo>
                    <a:lnTo>
                      <a:pt x="144" y="61"/>
                    </a:lnTo>
                    <a:lnTo>
                      <a:pt x="96" y="96"/>
                    </a:lnTo>
                    <a:lnTo>
                      <a:pt x="60" y="156"/>
                    </a:lnTo>
                    <a:lnTo>
                      <a:pt x="25" y="204"/>
                    </a:lnTo>
                    <a:lnTo>
                      <a:pt x="1" y="276"/>
                    </a:lnTo>
                    <a:lnTo>
                      <a:pt x="1" y="347"/>
                    </a:lnTo>
                    <a:lnTo>
                      <a:pt x="1" y="407"/>
                    </a:lnTo>
                    <a:lnTo>
                      <a:pt x="25" y="478"/>
                    </a:lnTo>
                    <a:lnTo>
                      <a:pt x="60" y="538"/>
                    </a:lnTo>
                    <a:lnTo>
                      <a:pt x="96" y="586"/>
                    </a:lnTo>
                    <a:lnTo>
                      <a:pt x="144" y="622"/>
                    </a:lnTo>
                    <a:lnTo>
                      <a:pt x="204" y="658"/>
                    </a:lnTo>
                    <a:lnTo>
                      <a:pt x="275" y="681"/>
                    </a:lnTo>
                    <a:lnTo>
                      <a:pt x="407" y="681"/>
                    </a:lnTo>
                    <a:lnTo>
                      <a:pt x="466" y="658"/>
                    </a:lnTo>
                    <a:lnTo>
                      <a:pt x="526" y="622"/>
                    </a:lnTo>
                    <a:lnTo>
                      <a:pt x="586" y="586"/>
                    </a:lnTo>
                    <a:lnTo>
                      <a:pt x="622" y="538"/>
                    </a:lnTo>
                    <a:lnTo>
                      <a:pt x="657" y="478"/>
                    </a:lnTo>
                    <a:lnTo>
                      <a:pt x="669" y="407"/>
                    </a:lnTo>
                    <a:lnTo>
                      <a:pt x="681" y="347"/>
                    </a:lnTo>
                    <a:lnTo>
                      <a:pt x="669" y="276"/>
                    </a:lnTo>
                    <a:lnTo>
                      <a:pt x="657" y="204"/>
                    </a:lnTo>
                    <a:lnTo>
                      <a:pt x="622" y="156"/>
                    </a:lnTo>
                    <a:lnTo>
                      <a:pt x="586" y="96"/>
                    </a:lnTo>
                    <a:lnTo>
                      <a:pt x="526" y="61"/>
                    </a:lnTo>
                    <a:lnTo>
                      <a:pt x="466"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48"/>
            <p:cNvSpPr/>
            <p:nvPr/>
          </p:nvSpPr>
          <p:spPr>
            <a:xfrm>
              <a:off x="6222350" y="1474376"/>
              <a:ext cx="303294" cy="291618"/>
            </a:xfrm>
            <a:custGeom>
              <a:avLst/>
              <a:gdLst/>
              <a:ahLst/>
              <a:cxnLst/>
              <a:rect l="l" t="t" r="r" b="b"/>
              <a:pathLst>
                <a:path w="6520" h="6269" extrusionOk="0">
                  <a:moveTo>
                    <a:pt x="3355" y="60"/>
                  </a:moveTo>
                  <a:lnTo>
                    <a:pt x="3570" y="84"/>
                  </a:lnTo>
                  <a:lnTo>
                    <a:pt x="3785" y="119"/>
                  </a:lnTo>
                  <a:lnTo>
                    <a:pt x="4000" y="179"/>
                  </a:lnTo>
                  <a:lnTo>
                    <a:pt x="4203" y="251"/>
                  </a:lnTo>
                  <a:lnTo>
                    <a:pt x="4394" y="322"/>
                  </a:lnTo>
                  <a:lnTo>
                    <a:pt x="4585" y="418"/>
                  </a:lnTo>
                  <a:lnTo>
                    <a:pt x="4776" y="525"/>
                  </a:lnTo>
                  <a:lnTo>
                    <a:pt x="4943" y="645"/>
                  </a:lnTo>
                  <a:lnTo>
                    <a:pt x="5111" y="776"/>
                  </a:lnTo>
                  <a:lnTo>
                    <a:pt x="5278" y="919"/>
                  </a:lnTo>
                  <a:lnTo>
                    <a:pt x="5421" y="1075"/>
                  </a:lnTo>
                  <a:lnTo>
                    <a:pt x="5564" y="1230"/>
                  </a:lnTo>
                  <a:lnTo>
                    <a:pt x="5684" y="1409"/>
                  </a:lnTo>
                  <a:lnTo>
                    <a:pt x="5803" y="1588"/>
                  </a:lnTo>
                  <a:lnTo>
                    <a:pt x="5899" y="1779"/>
                  </a:lnTo>
                  <a:lnTo>
                    <a:pt x="5994" y="1970"/>
                  </a:lnTo>
                  <a:lnTo>
                    <a:pt x="6066" y="2173"/>
                  </a:lnTo>
                  <a:lnTo>
                    <a:pt x="6125" y="2376"/>
                  </a:lnTo>
                  <a:lnTo>
                    <a:pt x="6173" y="2579"/>
                  </a:lnTo>
                  <a:lnTo>
                    <a:pt x="6197" y="2842"/>
                  </a:lnTo>
                  <a:lnTo>
                    <a:pt x="6221" y="3092"/>
                  </a:lnTo>
                  <a:lnTo>
                    <a:pt x="6209" y="3343"/>
                  </a:lnTo>
                  <a:lnTo>
                    <a:pt x="6185" y="3606"/>
                  </a:lnTo>
                  <a:lnTo>
                    <a:pt x="6125" y="3857"/>
                  </a:lnTo>
                  <a:lnTo>
                    <a:pt x="6066" y="4095"/>
                  </a:lnTo>
                  <a:lnTo>
                    <a:pt x="5970" y="4334"/>
                  </a:lnTo>
                  <a:lnTo>
                    <a:pt x="5863" y="4573"/>
                  </a:lnTo>
                  <a:lnTo>
                    <a:pt x="5731" y="4788"/>
                  </a:lnTo>
                  <a:lnTo>
                    <a:pt x="5588" y="4991"/>
                  </a:lnTo>
                  <a:lnTo>
                    <a:pt x="5588" y="5015"/>
                  </a:lnTo>
                  <a:lnTo>
                    <a:pt x="5648" y="5170"/>
                  </a:lnTo>
                  <a:lnTo>
                    <a:pt x="5719" y="5313"/>
                  </a:lnTo>
                  <a:lnTo>
                    <a:pt x="5815" y="5445"/>
                  </a:lnTo>
                  <a:lnTo>
                    <a:pt x="5922" y="5576"/>
                  </a:lnTo>
                  <a:lnTo>
                    <a:pt x="6042" y="5683"/>
                  </a:lnTo>
                  <a:lnTo>
                    <a:pt x="6173" y="5779"/>
                  </a:lnTo>
                  <a:lnTo>
                    <a:pt x="6328" y="5862"/>
                  </a:lnTo>
                  <a:lnTo>
                    <a:pt x="6399" y="5890"/>
                  </a:lnTo>
                  <a:lnTo>
                    <a:pt x="6399" y="5890"/>
                  </a:lnTo>
                  <a:lnTo>
                    <a:pt x="6376" y="5898"/>
                  </a:lnTo>
                  <a:lnTo>
                    <a:pt x="6281" y="5934"/>
                  </a:lnTo>
                  <a:lnTo>
                    <a:pt x="6185" y="5958"/>
                  </a:lnTo>
                  <a:lnTo>
                    <a:pt x="6078" y="5970"/>
                  </a:lnTo>
                  <a:lnTo>
                    <a:pt x="5887" y="5982"/>
                  </a:lnTo>
                  <a:lnTo>
                    <a:pt x="5684" y="5970"/>
                  </a:lnTo>
                  <a:lnTo>
                    <a:pt x="5493" y="5922"/>
                  </a:lnTo>
                  <a:lnTo>
                    <a:pt x="5302" y="5862"/>
                  </a:lnTo>
                  <a:lnTo>
                    <a:pt x="5218" y="5815"/>
                  </a:lnTo>
                  <a:lnTo>
                    <a:pt x="5134" y="5767"/>
                  </a:lnTo>
                  <a:lnTo>
                    <a:pt x="5051" y="5707"/>
                  </a:lnTo>
                  <a:lnTo>
                    <a:pt x="4967" y="5636"/>
                  </a:lnTo>
                  <a:lnTo>
                    <a:pt x="4931" y="5636"/>
                  </a:lnTo>
                  <a:lnTo>
                    <a:pt x="4705" y="5779"/>
                  </a:lnTo>
                  <a:lnTo>
                    <a:pt x="4478" y="5910"/>
                  </a:lnTo>
                  <a:lnTo>
                    <a:pt x="4239" y="6006"/>
                  </a:lnTo>
                  <a:lnTo>
                    <a:pt x="3988" y="6089"/>
                  </a:lnTo>
                  <a:lnTo>
                    <a:pt x="3726" y="6161"/>
                  </a:lnTo>
                  <a:lnTo>
                    <a:pt x="3463" y="6197"/>
                  </a:lnTo>
                  <a:lnTo>
                    <a:pt x="3200" y="6221"/>
                  </a:lnTo>
                  <a:lnTo>
                    <a:pt x="2938" y="6209"/>
                  </a:lnTo>
                  <a:lnTo>
                    <a:pt x="2723" y="6185"/>
                  </a:lnTo>
                  <a:lnTo>
                    <a:pt x="2508" y="6149"/>
                  </a:lnTo>
                  <a:lnTo>
                    <a:pt x="2293" y="6101"/>
                  </a:lnTo>
                  <a:lnTo>
                    <a:pt x="2090" y="6030"/>
                  </a:lnTo>
                  <a:lnTo>
                    <a:pt x="1899" y="5958"/>
                  </a:lnTo>
                  <a:lnTo>
                    <a:pt x="1696" y="5862"/>
                  </a:lnTo>
                  <a:lnTo>
                    <a:pt x="1517" y="5755"/>
                  </a:lnTo>
                  <a:lnTo>
                    <a:pt x="1338" y="5636"/>
                  </a:lnTo>
                  <a:lnTo>
                    <a:pt x="1171" y="5504"/>
                  </a:lnTo>
                  <a:lnTo>
                    <a:pt x="1003" y="5361"/>
                  </a:lnTo>
                  <a:lnTo>
                    <a:pt x="860" y="5218"/>
                  </a:lnTo>
                  <a:lnTo>
                    <a:pt x="729" y="5051"/>
                  </a:lnTo>
                  <a:lnTo>
                    <a:pt x="597" y="4883"/>
                  </a:lnTo>
                  <a:lnTo>
                    <a:pt x="490" y="4704"/>
                  </a:lnTo>
                  <a:lnTo>
                    <a:pt x="382" y="4525"/>
                  </a:lnTo>
                  <a:lnTo>
                    <a:pt x="299" y="4322"/>
                  </a:lnTo>
                  <a:lnTo>
                    <a:pt x="215" y="4119"/>
                  </a:lnTo>
                  <a:lnTo>
                    <a:pt x="156" y="3904"/>
                  </a:lnTo>
                  <a:lnTo>
                    <a:pt x="108" y="3689"/>
                  </a:lnTo>
                  <a:lnTo>
                    <a:pt x="72" y="3475"/>
                  </a:lnTo>
                  <a:lnTo>
                    <a:pt x="60" y="3248"/>
                  </a:lnTo>
                  <a:lnTo>
                    <a:pt x="60" y="3033"/>
                  </a:lnTo>
                  <a:lnTo>
                    <a:pt x="72" y="2806"/>
                  </a:lnTo>
                  <a:lnTo>
                    <a:pt x="108" y="2591"/>
                  </a:lnTo>
                  <a:lnTo>
                    <a:pt x="144" y="2388"/>
                  </a:lnTo>
                  <a:lnTo>
                    <a:pt x="203" y="2173"/>
                  </a:lnTo>
                  <a:lnTo>
                    <a:pt x="287" y="1982"/>
                  </a:lnTo>
                  <a:lnTo>
                    <a:pt x="371" y="1779"/>
                  </a:lnTo>
                  <a:lnTo>
                    <a:pt x="466" y="1600"/>
                  </a:lnTo>
                  <a:lnTo>
                    <a:pt x="585" y="1409"/>
                  </a:lnTo>
                  <a:lnTo>
                    <a:pt x="705" y="1242"/>
                  </a:lnTo>
                  <a:lnTo>
                    <a:pt x="848" y="1075"/>
                  </a:lnTo>
                  <a:lnTo>
                    <a:pt x="991" y="919"/>
                  </a:lnTo>
                  <a:lnTo>
                    <a:pt x="1147" y="776"/>
                  </a:lnTo>
                  <a:lnTo>
                    <a:pt x="1314" y="645"/>
                  </a:lnTo>
                  <a:lnTo>
                    <a:pt x="1493" y="525"/>
                  </a:lnTo>
                  <a:lnTo>
                    <a:pt x="1672" y="418"/>
                  </a:lnTo>
                  <a:lnTo>
                    <a:pt x="1863" y="334"/>
                  </a:lnTo>
                  <a:lnTo>
                    <a:pt x="2066" y="251"/>
                  </a:lnTo>
                  <a:lnTo>
                    <a:pt x="2269" y="179"/>
                  </a:lnTo>
                  <a:lnTo>
                    <a:pt x="2472" y="131"/>
                  </a:lnTo>
                  <a:lnTo>
                    <a:pt x="2699" y="84"/>
                  </a:lnTo>
                  <a:lnTo>
                    <a:pt x="2914" y="60"/>
                  </a:lnTo>
                  <a:close/>
                  <a:moveTo>
                    <a:pt x="2890" y="0"/>
                  </a:moveTo>
                  <a:lnTo>
                    <a:pt x="2663" y="36"/>
                  </a:lnTo>
                  <a:lnTo>
                    <a:pt x="2448" y="72"/>
                  </a:lnTo>
                  <a:lnTo>
                    <a:pt x="2245" y="119"/>
                  </a:lnTo>
                  <a:lnTo>
                    <a:pt x="2030" y="191"/>
                  </a:lnTo>
                  <a:lnTo>
                    <a:pt x="1827" y="275"/>
                  </a:lnTo>
                  <a:lnTo>
                    <a:pt x="1636" y="370"/>
                  </a:lnTo>
                  <a:lnTo>
                    <a:pt x="1445" y="490"/>
                  </a:lnTo>
                  <a:lnTo>
                    <a:pt x="1266" y="609"/>
                  </a:lnTo>
                  <a:lnTo>
                    <a:pt x="1099" y="740"/>
                  </a:lnTo>
                  <a:lnTo>
                    <a:pt x="944" y="896"/>
                  </a:lnTo>
                  <a:lnTo>
                    <a:pt x="788" y="1051"/>
                  </a:lnTo>
                  <a:lnTo>
                    <a:pt x="657" y="1218"/>
                  </a:lnTo>
                  <a:lnTo>
                    <a:pt x="526" y="1385"/>
                  </a:lnTo>
                  <a:lnTo>
                    <a:pt x="418" y="1576"/>
                  </a:lnTo>
                  <a:lnTo>
                    <a:pt x="311" y="1767"/>
                  </a:lnTo>
                  <a:lnTo>
                    <a:pt x="227" y="1958"/>
                  </a:lnTo>
                  <a:lnTo>
                    <a:pt x="144" y="2161"/>
                  </a:lnTo>
                  <a:lnTo>
                    <a:pt x="84" y="2376"/>
                  </a:lnTo>
                  <a:lnTo>
                    <a:pt x="36" y="2603"/>
                  </a:lnTo>
                  <a:lnTo>
                    <a:pt x="12" y="2830"/>
                  </a:lnTo>
                  <a:lnTo>
                    <a:pt x="0" y="3057"/>
                  </a:lnTo>
                  <a:lnTo>
                    <a:pt x="0" y="3283"/>
                  </a:lnTo>
                  <a:lnTo>
                    <a:pt x="12" y="3498"/>
                  </a:lnTo>
                  <a:lnTo>
                    <a:pt x="48" y="3725"/>
                  </a:lnTo>
                  <a:lnTo>
                    <a:pt x="96" y="3952"/>
                  </a:lnTo>
                  <a:lnTo>
                    <a:pt x="168" y="4155"/>
                  </a:lnTo>
                  <a:lnTo>
                    <a:pt x="239" y="4358"/>
                  </a:lnTo>
                  <a:lnTo>
                    <a:pt x="335" y="4549"/>
                  </a:lnTo>
                  <a:lnTo>
                    <a:pt x="442" y="4740"/>
                  </a:lnTo>
                  <a:lnTo>
                    <a:pt x="550" y="4919"/>
                  </a:lnTo>
                  <a:lnTo>
                    <a:pt x="681" y="5098"/>
                  </a:lnTo>
                  <a:lnTo>
                    <a:pt x="824" y="5265"/>
                  </a:lnTo>
                  <a:lnTo>
                    <a:pt x="979" y="5421"/>
                  </a:lnTo>
                  <a:lnTo>
                    <a:pt x="1135" y="5564"/>
                  </a:lnTo>
                  <a:lnTo>
                    <a:pt x="1314" y="5695"/>
                  </a:lnTo>
                  <a:lnTo>
                    <a:pt x="1493" y="5815"/>
                  </a:lnTo>
                  <a:lnTo>
                    <a:pt x="1684" y="5922"/>
                  </a:lnTo>
                  <a:lnTo>
                    <a:pt x="1875" y="6018"/>
                  </a:lnTo>
                  <a:lnTo>
                    <a:pt x="2078" y="6089"/>
                  </a:lnTo>
                  <a:lnTo>
                    <a:pt x="2281" y="6161"/>
                  </a:lnTo>
                  <a:lnTo>
                    <a:pt x="2496" y="6209"/>
                  </a:lnTo>
                  <a:lnTo>
                    <a:pt x="2758" y="6256"/>
                  </a:lnTo>
                  <a:lnTo>
                    <a:pt x="3009" y="6268"/>
                  </a:lnTo>
                  <a:lnTo>
                    <a:pt x="3272" y="6268"/>
                  </a:lnTo>
                  <a:lnTo>
                    <a:pt x="3523" y="6256"/>
                  </a:lnTo>
                  <a:lnTo>
                    <a:pt x="3785" y="6209"/>
                  </a:lnTo>
                  <a:lnTo>
                    <a:pt x="4024" y="6149"/>
                  </a:lnTo>
                  <a:lnTo>
                    <a:pt x="4275" y="6065"/>
                  </a:lnTo>
                  <a:lnTo>
                    <a:pt x="4514" y="5958"/>
                  </a:lnTo>
                  <a:lnTo>
                    <a:pt x="4740" y="5827"/>
                  </a:lnTo>
                  <a:lnTo>
                    <a:pt x="4947" y="5696"/>
                  </a:lnTo>
                  <a:lnTo>
                    <a:pt x="4947" y="5696"/>
                  </a:lnTo>
                  <a:lnTo>
                    <a:pt x="5015" y="5755"/>
                  </a:lnTo>
                  <a:lnTo>
                    <a:pt x="5099" y="5815"/>
                  </a:lnTo>
                  <a:lnTo>
                    <a:pt x="5182" y="5862"/>
                  </a:lnTo>
                  <a:lnTo>
                    <a:pt x="5278" y="5910"/>
                  </a:lnTo>
                  <a:lnTo>
                    <a:pt x="5373" y="5946"/>
                  </a:lnTo>
                  <a:lnTo>
                    <a:pt x="5481" y="5982"/>
                  </a:lnTo>
                  <a:lnTo>
                    <a:pt x="5576" y="6006"/>
                  </a:lnTo>
                  <a:lnTo>
                    <a:pt x="5684" y="6030"/>
                  </a:lnTo>
                  <a:lnTo>
                    <a:pt x="5779" y="6042"/>
                  </a:lnTo>
                  <a:lnTo>
                    <a:pt x="5994" y="6042"/>
                  </a:lnTo>
                  <a:lnTo>
                    <a:pt x="6090" y="6030"/>
                  </a:lnTo>
                  <a:lnTo>
                    <a:pt x="6197" y="6018"/>
                  </a:lnTo>
                  <a:lnTo>
                    <a:pt x="6305" y="5994"/>
                  </a:lnTo>
                  <a:lnTo>
                    <a:pt x="6400" y="5958"/>
                  </a:lnTo>
                  <a:lnTo>
                    <a:pt x="6477" y="5920"/>
                  </a:lnTo>
                  <a:lnTo>
                    <a:pt x="6477" y="5920"/>
                  </a:lnTo>
                  <a:lnTo>
                    <a:pt x="6484" y="5922"/>
                  </a:lnTo>
                  <a:lnTo>
                    <a:pt x="6484" y="5922"/>
                  </a:lnTo>
                  <a:lnTo>
                    <a:pt x="6483" y="5917"/>
                  </a:lnTo>
                  <a:lnTo>
                    <a:pt x="6483" y="5917"/>
                  </a:lnTo>
                  <a:lnTo>
                    <a:pt x="6496" y="5910"/>
                  </a:lnTo>
                  <a:lnTo>
                    <a:pt x="6507" y="5898"/>
                  </a:lnTo>
                  <a:lnTo>
                    <a:pt x="6519" y="5886"/>
                  </a:lnTo>
                  <a:lnTo>
                    <a:pt x="6507" y="5874"/>
                  </a:lnTo>
                  <a:lnTo>
                    <a:pt x="6496" y="5862"/>
                  </a:lnTo>
                  <a:lnTo>
                    <a:pt x="6340" y="5803"/>
                  </a:lnTo>
                  <a:lnTo>
                    <a:pt x="6209" y="5731"/>
                  </a:lnTo>
                  <a:lnTo>
                    <a:pt x="6078" y="5636"/>
                  </a:lnTo>
                  <a:lnTo>
                    <a:pt x="5970" y="5528"/>
                  </a:lnTo>
                  <a:lnTo>
                    <a:pt x="5863" y="5409"/>
                  </a:lnTo>
                  <a:lnTo>
                    <a:pt x="5779" y="5289"/>
                  </a:lnTo>
                  <a:lnTo>
                    <a:pt x="5708" y="5146"/>
                  </a:lnTo>
                  <a:lnTo>
                    <a:pt x="5651" y="5010"/>
                  </a:lnTo>
                  <a:lnTo>
                    <a:pt x="5791" y="4800"/>
                  </a:lnTo>
                  <a:lnTo>
                    <a:pt x="5922" y="4561"/>
                  </a:lnTo>
                  <a:lnTo>
                    <a:pt x="6042" y="4322"/>
                  </a:lnTo>
                  <a:lnTo>
                    <a:pt x="6125" y="4071"/>
                  </a:lnTo>
                  <a:lnTo>
                    <a:pt x="6197" y="3821"/>
                  </a:lnTo>
                  <a:lnTo>
                    <a:pt x="6245" y="3558"/>
                  </a:lnTo>
                  <a:lnTo>
                    <a:pt x="6269" y="3283"/>
                  </a:lnTo>
                  <a:lnTo>
                    <a:pt x="6269" y="3021"/>
                  </a:lnTo>
                  <a:lnTo>
                    <a:pt x="6257" y="2794"/>
                  </a:lnTo>
                  <a:lnTo>
                    <a:pt x="6221" y="2579"/>
                  </a:lnTo>
                  <a:lnTo>
                    <a:pt x="6185" y="2364"/>
                  </a:lnTo>
                  <a:lnTo>
                    <a:pt x="6113" y="2149"/>
                  </a:lnTo>
                  <a:lnTo>
                    <a:pt x="6042" y="1946"/>
                  </a:lnTo>
                  <a:lnTo>
                    <a:pt x="5946" y="1743"/>
                  </a:lnTo>
                  <a:lnTo>
                    <a:pt x="5851" y="1540"/>
                  </a:lnTo>
                  <a:lnTo>
                    <a:pt x="5731" y="1361"/>
                  </a:lnTo>
                  <a:lnTo>
                    <a:pt x="5600" y="1182"/>
                  </a:lnTo>
                  <a:lnTo>
                    <a:pt x="5457" y="1027"/>
                  </a:lnTo>
                  <a:lnTo>
                    <a:pt x="5314" y="872"/>
                  </a:lnTo>
                  <a:lnTo>
                    <a:pt x="5146" y="728"/>
                  </a:lnTo>
                  <a:lnTo>
                    <a:pt x="4979" y="597"/>
                  </a:lnTo>
                  <a:lnTo>
                    <a:pt x="4800" y="478"/>
                  </a:lnTo>
                  <a:lnTo>
                    <a:pt x="4609" y="358"/>
                  </a:lnTo>
                  <a:lnTo>
                    <a:pt x="4418" y="275"/>
                  </a:lnTo>
                  <a:lnTo>
                    <a:pt x="4215" y="179"/>
                  </a:lnTo>
                  <a:lnTo>
                    <a:pt x="4000" y="119"/>
                  </a:lnTo>
                  <a:lnTo>
                    <a:pt x="3785" y="60"/>
                  </a:lnTo>
                  <a:lnTo>
                    <a:pt x="3558" y="24"/>
                  </a:lnTo>
                  <a:lnTo>
                    <a:pt x="333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5" name="Google Shape;1485;p48"/>
          <p:cNvSpPr txBox="1">
            <a:spLocks noGrp="1"/>
          </p:cNvSpPr>
          <p:nvPr>
            <p:ph type="title"/>
          </p:nvPr>
        </p:nvSpPr>
        <p:spPr>
          <a:xfrm flipH="1">
            <a:off x="1730400" y="15967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a:t>Conclusion</a:t>
            </a:r>
            <a:endParaRPr sz="6400"/>
          </a:p>
        </p:txBody>
      </p:sp>
      <p:sp>
        <p:nvSpPr>
          <p:cNvPr id="1486" name="Google Shape;1486;p48"/>
          <p:cNvSpPr txBox="1">
            <a:spLocks noGrp="1"/>
          </p:cNvSpPr>
          <p:nvPr>
            <p:ph type="title" idx="2"/>
          </p:nvPr>
        </p:nvSpPr>
        <p:spPr>
          <a:xfrm flipH="1">
            <a:off x="171500" y="1596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487" name="Google Shape;1487;p48"/>
          <p:cNvSpPr txBox="1">
            <a:spLocks noGrp="1"/>
          </p:cNvSpPr>
          <p:nvPr>
            <p:ph type="subTitle" idx="1"/>
          </p:nvPr>
        </p:nvSpPr>
        <p:spPr>
          <a:xfrm flipH="1">
            <a:off x="105325" y="1257075"/>
            <a:ext cx="6477000" cy="4378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a:solidFill>
                  <a:srgbClr val="384655"/>
                </a:solidFill>
                <a:latin typeface="DM Sans"/>
                <a:ea typeface="DM Sans"/>
                <a:cs typeface="DM Sans"/>
                <a:sym typeface="DM Sans"/>
              </a:rPr>
              <a:t>In conclusion, the incorporation of Artificial Intelligence (AI) in education represents a transformative leap forward in enhancing learning outcomes and experiences. By leveraging AI technologies such as natural language processing and machine learning, education systems can provide personalized, adaptive, and data-driven approaches to teaching and learning. Through AI-driven tutoring, automated grading, and personalized content delivery, educators can cater to individual student needs more effectively, fostering deeper engagement and understanding. As AI continues to evolve, its role in education promises to revolutionize teaching methodologies, improve accessibility, and equip students with the skills needed for success in the 21st century.</a:t>
            </a:r>
            <a:endParaRPr sz="1400" b="1">
              <a:solidFill>
                <a:srgbClr val="384655"/>
              </a:solidFill>
              <a:latin typeface="DM Sans"/>
              <a:ea typeface="DM Sans"/>
              <a:cs typeface="DM Sans"/>
              <a:sym typeface="DM Sans"/>
            </a:endParaRPr>
          </a:p>
          <a:p>
            <a:pPr marL="0" lvl="0" indent="0" algn="l" rtl="0">
              <a:lnSpc>
                <a:spcPct val="115000"/>
              </a:lnSpc>
              <a:spcBef>
                <a:spcPts val="0"/>
              </a:spcBef>
              <a:spcAft>
                <a:spcPts val="0"/>
              </a:spcAft>
              <a:buNone/>
            </a:pPr>
            <a:endParaRPr sz="1400" b="1">
              <a:solidFill>
                <a:srgbClr val="384655"/>
              </a:solidFill>
              <a:latin typeface="DM Sans"/>
              <a:ea typeface="DM Sans"/>
              <a:cs typeface="DM Sans"/>
              <a:sym typeface="DM Sans"/>
            </a:endParaRPr>
          </a:p>
        </p:txBody>
      </p:sp>
      <p:grpSp>
        <p:nvGrpSpPr>
          <p:cNvPr id="1488" name="Google Shape;1488;p48"/>
          <p:cNvGrpSpPr/>
          <p:nvPr/>
        </p:nvGrpSpPr>
        <p:grpSpPr>
          <a:xfrm>
            <a:off x="6192803" y="2101051"/>
            <a:ext cx="2328600" cy="2714376"/>
            <a:chOff x="6167411" y="2126424"/>
            <a:chExt cx="2328600" cy="2714376"/>
          </a:xfrm>
        </p:grpSpPr>
        <p:sp>
          <p:nvSpPr>
            <p:cNvPr id="1489" name="Google Shape;1489;p48"/>
            <p:cNvSpPr/>
            <p:nvPr/>
          </p:nvSpPr>
          <p:spPr>
            <a:xfrm>
              <a:off x="6262325" y="4248877"/>
              <a:ext cx="551175" cy="471389"/>
            </a:xfrm>
            <a:custGeom>
              <a:avLst/>
              <a:gdLst/>
              <a:ahLst/>
              <a:cxnLst/>
              <a:rect l="l" t="t" r="r" b="b"/>
              <a:pathLst>
                <a:path w="18058" h="15444" extrusionOk="0">
                  <a:moveTo>
                    <a:pt x="10085" y="0"/>
                  </a:moveTo>
                  <a:lnTo>
                    <a:pt x="7392" y="2693"/>
                  </a:lnTo>
                  <a:lnTo>
                    <a:pt x="7022" y="2376"/>
                  </a:lnTo>
                  <a:lnTo>
                    <a:pt x="6653" y="2112"/>
                  </a:lnTo>
                  <a:lnTo>
                    <a:pt x="6283" y="1848"/>
                  </a:lnTo>
                  <a:lnTo>
                    <a:pt x="5940" y="1637"/>
                  </a:lnTo>
                  <a:lnTo>
                    <a:pt x="5570" y="1452"/>
                  </a:lnTo>
                  <a:lnTo>
                    <a:pt x="5227" y="1294"/>
                  </a:lnTo>
                  <a:lnTo>
                    <a:pt x="4884" y="1162"/>
                  </a:lnTo>
                  <a:lnTo>
                    <a:pt x="4567" y="1056"/>
                  </a:lnTo>
                  <a:lnTo>
                    <a:pt x="4224" y="977"/>
                  </a:lnTo>
                  <a:lnTo>
                    <a:pt x="3907" y="924"/>
                  </a:lnTo>
                  <a:lnTo>
                    <a:pt x="3590" y="871"/>
                  </a:lnTo>
                  <a:lnTo>
                    <a:pt x="3300" y="871"/>
                  </a:lnTo>
                  <a:lnTo>
                    <a:pt x="3010" y="845"/>
                  </a:lnTo>
                  <a:lnTo>
                    <a:pt x="2719" y="871"/>
                  </a:lnTo>
                  <a:lnTo>
                    <a:pt x="2191" y="924"/>
                  </a:lnTo>
                  <a:lnTo>
                    <a:pt x="1716" y="1030"/>
                  </a:lnTo>
                  <a:lnTo>
                    <a:pt x="1294" y="1162"/>
                  </a:lnTo>
                  <a:lnTo>
                    <a:pt x="924" y="1294"/>
                  </a:lnTo>
                  <a:lnTo>
                    <a:pt x="607" y="1452"/>
                  </a:lnTo>
                  <a:lnTo>
                    <a:pt x="343" y="1584"/>
                  </a:lnTo>
                  <a:lnTo>
                    <a:pt x="158" y="1690"/>
                  </a:lnTo>
                  <a:lnTo>
                    <a:pt x="0" y="1822"/>
                  </a:lnTo>
                  <a:lnTo>
                    <a:pt x="11563" y="15444"/>
                  </a:lnTo>
                  <a:lnTo>
                    <a:pt x="18057" y="8897"/>
                  </a:lnTo>
                  <a:lnTo>
                    <a:pt x="10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8"/>
            <p:cNvSpPr/>
            <p:nvPr/>
          </p:nvSpPr>
          <p:spPr>
            <a:xfrm>
              <a:off x="6517742" y="3663872"/>
              <a:ext cx="1177283" cy="910547"/>
            </a:xfrm>
            <a:custGeom>
              <a:avLst/>
              <a:gdLst/>
              <a:ahLst/>
              <a:cxnLst/>
              <a:rect l="l" t="t" r="r" b="b"/>
              <a:pathLst>
                <a:path w="38571" h="29832" extrusionOk="0">
                  <a:moveTo>
                    <a:pt x="19088" y="0"/>
                  </a:moveTo>
                  <a:lnTo>
                    <a:pt x="1" y="20169"/>
                  </a:lnTo>
                  <a:lnTo>
                    <a:pt x="4172" y="24948"/>
                  </a:lnTo>
                  <a:lnTo>
                    <a:pt x="7102" y="28274"/>
                  </a:lnTo>
                  <a:lnTo>
                    <a:pt x="8079" y="29383"/>
                  </a:lnTo>
                  <a:lnTo>
                    <a:pt x="8501" y="29832"/>
                  </a:lnTo>
                  <a:lnTo>
                    <a:pt x="23417" y="13385"/>
                  </a:lnTo>
                  <a:lnTo>
                    <a:pt x="38571" y="581"/>
                  </a:lnTo>
                  <a:lnTo>
                    <a:pt x="190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8"/>
            <p:cNvSpPr/>
            <p:nvPr/>
          </p:nvSpPr>
          <p:spPr>
            <a:xfrm flipH="1">
              <a:off x="6167411" y="4667100"/>
              <a:ext cx="2328600" cy="1737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1492" name="Google Shape;1492;p48"/>
            <p:cNvSpPr/>
            <p:nvPr/>
          </p:nvSpPr>
          <p:spPr>
            <a:xfrm>
              <a:off x="7814269" y="3287553"/>
              <a:ext cx="182952" cy="113635"/>
            </a:xfrm>
            <a:custGeom>
              <a:avLst/>
              <a:gdLst/>
              <a:ahLst/>
              <a:cxnLst/>
              <a:rect l="l" t="t" r="r" b="b"/>
              <a:pathLst>
                <a:path w="5994" h="3723" extrusionOk="0">
                  <a:moveTo>
                    <a:pt x="1" y="1"/>
                  </a:moveTo>
                  <a:lnTo>
                    <a:pt x="1" y="27"/>
                  </a:lnTo>
                  <a:lnTo>
                    <a:pt x="1" y="53"/>
                  </a:lnTo>
                  <a:lnTo>
                    <a:pt x="27" y="80"/>
                  </a:lnTo>
                  <a:lnTo>
                    <a:pt x="687" y="265"/>
                  </a:lnTo>
                  <a:lnTo>
                    <a:pt x="1347" y="476"/>
                  </a:lnTo>
                  <a:lnTo>
                    <a:pt x="1981" y="713"/>
                  </a:lnTo>
                  <a:lnTo>
                    <a:pt x="2614" y="1030"/>
                  </a:lnTo>
                  <a:lnTo>
                    <a:pt x="3195" y="1347"/>
                  </a:lnTo>
                  <a:lnTo>
                    <a:pt x="3776" y="1717"/>
                  </a:lnTo>
                  <a:lnTo>
                    <a:pt x="4330" y="2139"/>
                  </a:lnTo>
                  <a:lnTo>
                    <a:pt x="4858" y="2588"/>
                  </a:lnTo>
                  <a:lnTo>
                    <a:pt x="5413" y="3116"/>
                  </a:lnTo>
                  <a:lnTo>
                    <a:pt x="5914" y="3697"/>
                  </a:lnTo>
                  <a:lnTo>
                    <a:pt x="5941" y="3723"/>
                  </a:lnTo>
                  <a:lnTo>
                    <a:pt x="5967" y="3697"/>
                  </a:lnTo>
                  <a:lnTo>
                    <a:pt x="5993" y="3670"/>
                  </a:lnTo>
                  <a:lnTo>
                    <a:pt x="5993" y="3644"/>
                  </a:lnTo>
                  <a:lnTo>
                    <a:pt x="5518" y="3116"/>
                  </a:lnTo>
                  <a:lnTo>
                    <a:pt x="5043" y="2641"/>
                  </a:lnTo>
                  <a:lnTo>
                    <a:pt x="4515" y="2192"/>
                  </a:lnTo>
                  <a:lnTo>
                    <a:pt x="3961" y="1769"/>
                  </a:lnTo>
                  <a:lnTo>
                    <a:pt x="3380" y="1373"/>
                  </a:lnTo>
                  <a:lnTo>
                    <a:pt x="2799" y="1030"/>
                  </a:lnTo>
                  <a:lnTo>
                    <a:pt x="2166" y="713"/>
                  </a:lnTo>
                  <a:lnTo>
                    <a:pt x="1532" y="449"/>
                  </a:lnTo>
                  <a:lnTo>
                    <a:pt x="793" y="212"/>
                  </a:lnTo>
                  <a:lnTo>
                    <a:pt x="54" y="1"/>
                  </a:lnTo>
                  <a:close/>
                </a:path>
              </a:pathLst>
            </a:custGeom>
            <a:solidFill>
              <a:srgbClr val="221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8"/>
            <p:cNvSpPr/>
            <p:nvPr/>
          </p:nvSpPr>
          <p:spPr>
            <a:xfrm>
              <a:off x="7081014" y="4410832"/>
              <a:ext cx="536677" cy="375518"/>
            </a:xfrm>
            <a:custGeom>
              <a:avLst/>
              <a:gdLst/>
              <a:ahLst/>
              <a:cxnLst/>
              <a:rect l="l" t="t" r="r" b="b"/>
              <a:pathLst>
                <a:path w="17583" h="12303" extrusionOk="0">
                  <a:moveTo>
                    <a:pt x="15021" y="0"/>
                  </a:moveTo>
                  <a:lnTo>
                    <a:pt x="3379" y="2614"/>
                  </a:lnTo>
                  <a:lnTo>
                    <a:pt x="4409" y="6283"/>
                  </a:lnTo>
                  <a:lnTo>
                    <a:pt x="3960" y="6468"/>
                  </a:lnTo>
                  <a:lnTo>
                    <a:pt x="3538" y="6653"/>
                  </a:lnTo>
                  <a:lnTo>
                    <a:pt x="3142" y="6838"/>
                  </a:lnTo>
                  <a:lnTo>
                    <a:pt x="2772" y="7049"/>
                  </a:lnTo>
                  <a:lnTo>
                    <a:pt x="2455" y="7260"/>
                  </a:lnTo>
                  <a:lnTo>
                    <a:pt x="2138" y="7498"/>
                  </a:lnTo>
                  <a:lnTo>
                    <a:pt x="1848" y="7735"/>
                  </a:lnTo>
                  <a:lnTo>
                    <a:pt x="1610" y="7973"/>
                  </a:lnTo>
                  <a:lnTo>
                    <a:pt x="1373" y="8211"/>
                  </a:lnTo>
                  <a:lnTo>
                    <a:pt x="1162" y="8475"/>
                  </a:lnTo>
                  <a:lnTo>
                    <a:pt x="977" y="8712"/>
                  </a:lnTo>
                  <a:lnTo>
                    <a:pt x="818" y="8976"/>
                  </a:lnTo>
                  <a:lnTo>
                    <a:pt x="528" y="9478"/>
                  </a:lnTo>
                  <a:lnTo>
                    <a:pt x="343" y="9953"/>
                  </a:lnTo>
                  <a:lnTo>
                    <a:pt x="185" y="10428"/>
                  </a:lnTo>
                  <a:lnTo>
                    <a:pt x="79" y="10877"/>
                  </a:lnTo>
                  <a:lnTo>
                    <a:pt x="26" y="11273"/>
                  </a:lnTo>
                  <a:lnTo>
                    <a:pt x="0" y="11616"/>
                  </a:lnTo>
                  <a:lnTo>
                    <a:pt x="0" y="11907"/>
                  </a:lnTo>
                  <a:lnTo>
                    <a:pt x="0" y="12118"/>
                  </a:lnTo>
                  <a:lnTo>
                    <a:pt x="26" y="12303"/>
                  </a:lnTo>
                  <a:lnTo>
                    <a:pt x="17582" y="8871"/>
                  </a:lnTo>
                  <a:lnTo>
                    <a:pt x="150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8"/>
            <p:cNvSpPr/>
            <p:nvPr/>
          </p:nvSpPr>
          <p:spPr>
            <a:xfrm>
              <a:off x="7134185" y="4624372"/>
              <a:ext cx="86257" cy="27409"/>
            </a:xfrm>
            <a:custGeom>
              <a:avLst/>
              <a:gdLst/>
              <a:ahLst/>
              <a:cxnLst/>
              <a:rect l="l" t="t" r="r" b="b"/>
              <a:pathLst>
                <a:path w="2826" h="898" extrusionOk="0">
                  <a:moveTo>
                    <a:pt x="27" y="0"/>
                  </a:moveTo>
                  <a:lnTo>
                    <a:pt x="0" y="27"/>
                  </a:lnTo>
                  <a:lnTo>
                    <a:pt x="0" y="53"/>
                  </a:lnTo>
                  <a:lnTo>
                    <a:pt x="27" y="79"/>
                  </a:lnTo>
                  <a:lnTo>
                    <a:pt x="740" y="238"/>
                  </a:lnTo>
                  <a:lnTo>
                    <a:pt x="1426" y="423"/>
                  </a:lnTo>
                  <a:lnTo>
                    <a:pt x="2086" y="634"/>
                  </a:lnTo>
                  <a:lnTo>
                    <a:pt x="2772" y="898"/>
                  </a:lnTo>
                  <a:lnTo>
                    <a:pt x="2799" y="871"/>
                  </a:lnTo>
                  <a:lnTo>
                    <a:pt x="2825" y="871"/>
                  </a:lnTo>
                  <a:lnTo>
                    <a:pt x="2825" y="819"/>
                  </a:lnTo>
                  <a:lnTo>
                    <a:pt x="2799" y="819"/>
                  </a:lnTo>
                  <a:lnTo>
                    <a:pt x="2112" y="555"/>
                  </a:lnTo>
                  <a:lnTo>
                    <a:pt x="1426" y="343"/>
                  </a:lnTo>
                  <a:lnTo>
                    <a:pt x="740" y="159"/>
                  </a:lnTo>
                  <a:lnTo>
                    <a:pt x="5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8"/>
            <p:cNvSpPr/>
            <p:nvPr/>
          </p:nvSpPr>
          <p:spPr>
            <a:xfrm>
              <a:off x="7167211" y="4605844"/>
              <a:ext cx="78199" cy="29820"/>
            </a:xfrm>
            <a:custGeom>
              <a:avLst/>
              <a:gdLst/>
              <a:ahLst/>
              <a:cxnLst/>
              <a:rect l="l" t="t" r="r" b="b"/>
              <a:pathLst>
                <a:path w="2562" h="977" extrusionOk="0">
                  <a:moveTo>
                    <a:pt x="1" y="0"/>
                  </a:moveTo>
                  <a:lnTo>
                    <a:pt x="1" y="26"/>
                  </a:lnTo>
                  <a:lnTo>
                    <a:pt x="1" y="53"/>
                  </a:lnTo>
                  <a:lnTo>
                    <a:pt x="27" y="79"/>
                  </a:lnTo>
                  <a:lnTo>
                    <a:pt x="2509" y="977"/>
                  </a:lnTo>
                  <a:lnTo>
                    <a:pt x="2535" y="977"/>
                  </a:lnTo>
                  <a:lnTo>
                    <a:pt x="2562" y="950"/>
                  </a:lnTo>
                  <a:lnTo>
                    <a:pt x="2562" y="924"/>
                  </a:lnTo>
                  <a:lnTo>
                    <a:pt x="2535" y="898"/>
                  </a:lnTo>
                  <a:lnTo>
                    <a:pt x="5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8"/>
            <p:cNvSpPr/>
            <p:nvPr/>
          </p:nvSpPr>
          <p:spPr>
            <a:xfrm>
              <a:off x="6427485" y="4271434"/>
              <a:ext cx="21793" cy="87050"/>
            </a:xfrm>
            <a:custGeom>
              <a:avLst/>
              <a:gdLst/>
              <a:ahLst/>
              <a:cxnLst/>
              <a:rect l="l" t="t" r="r" b="b"/>
              <a:pathLst>
                <a:path w="714" h="2852" extrusionOk="0">
                  <a:moveTo>
                    <a:pt x="1" y="0"/>
                  </a:moveTo>
                  <a:lnTo>
                    <a:pt x="1" y="27"/>
                  </a:lnTo>
                  <a:lnTo>
                    <a:pt x="212" y="713"/>
                  </a:lnTo>
                  <a:lnTo>
                    <a:pt x="371" y="1426"/>
                  </a:lnTo>
                  <a:lnTo>
                    <a:pt x="529" y="2112"/>
                  </a:lnTo>
                  <a:lnTo>
                    <a:pt x="635" y="2825"/>
                  </a:lnTo>
                  <a:lnTo>
                    <a:pt x="661" y="2851"/>
                  </a:lnTo>
                  <a:lnTo>
                    <a:pt x="687" y="2851"/>
                  </a:lnTo>
                  <a:lnTo>
                    <a:pt x="714" y="2825"/>
                  </a:lnTo>
                  <a:lnTo>
                    <a:pt x="714" y="2799"/>
                  </a:lnTo>
                  <a:lnTo>
                    <a:pt x="608" y="2086"/>
                  </a:lnTo>
                  <a:lnTo>
                    <a:pt x="450" y="1399"/>
                  </a:lnTo>
                  <a:lnTo>
                    <a:pt x="291" y="713"/>
                  </a:lnTo>
                  <a:lnTo>
                    <a:pt x="80" y="27"/>
                  </a:lnTo>
                  <a:lnTo>
                    <a:pt x="5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8"/>
            <p:cNvSpPr/>
            <p:nvPr/>
          </p:nvSpPr>
          <p:spPr>
            <a:xfrm>
              <a:off x="6459717" y="4290755"/>
              <a:ext cx="15353" cy="81434"/>
            </a:xfrm>
            <a:custGeom>
              <a:avLst/>
              <a:gdLst/>
              <a:ahLst/>
              <a:cxnLst/>
              <a:rect l="l" t="t" r="r" b="b"/>
              <a:pathLst>
                <a:path w="503" h="2668" extrusionOk="0">
                  <a:moveTo>
                    <a:pt x="27" y="1"/>
                  </a:moveTo>
                  <a:lnTo>
                    <a:pt x="1" y="27"/>
                  </a:lnTo>
                  <a:lnTo>
                    <a:pt x="1" y="54"/>
                  </a:lnTo>
                  <a:lnTo>
                    <a:pt x="450" y="2641"/>
                  </a:lnTo>
                  <a:lnTo>
                    <a:pt x="450" y="2667"/>
                  </a:lnTo>
                  <a:lnTo>
                    <a:pt x="503" y="2667"/>
                  </a:lnTo>
                  <a:lnTo>
                    <a:pt x="503" y="2641"/>
                  </a:lnTo>
                  <a:lnTo>
                    <a:pt x="80" y="27"/>
                  </a:lnTo>
                  <a:lnTo>
                    <a:pt x="5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8"/>
            <p:cNvSpPr/>
            <p:nvPr/>
          </p:nvSpPr>
          <p:spPr>
            <a:xfrm>
              <a:off x="6517742" y="3663872"/>
              <a:ext cx="1177283" cy="910547"/>
            </a:xfrm>
            <a:custGeom>
              <a:avLst/>
              <a:gdLst/>
              <a:ahLst/>
              <a:cxnLst/>
              <a:rect l="l" t="t" r="r" b="b"/>
              <a:pathLst>
                <a:path w="38571" h="29832" extrusionOk="0">
                  <a:moveTo>
                    <a:pt x="19088" y="0"/>
                  </a:moveTo>
                  <a:lnTo>
                    <a:pt x="1" y="20169"/>
                  </a:lnTo>
                  <a:lnTo>
                    <a:pt x="4172" y="24948"/>
                  </a:lnTo>
                  <a:lnTo>
                    <a:pt x="7102" y="28274"/>
                  </a:lnTo>
                  <a:lnTo>
                    <a:pt x="8079" y="29383"/>
                  </a:lnTo>
                  <a:lnTo>
                    <a:pt x="8501" y="29832"/>
                  </a:lnTo>
                  <a:lnTo>
                    <a:pt x="23417" y="13385"/>
                  </a:lnTo>
                  <a:lnTo>
                    <a:pt x="38571" y="581"/>
                  </a:lnTo>
                  <a:lnTo>
                    <a:pt x="19088" y="0"/>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8"/>
            <p:cNvSpPr/>
            <p:nvPr/>
          </p:nvSpPr>
          <p:spPr>
            <a:xfrm>
              <a:off x="6928704" y="3296404"/>
              <a:ext cx="1194193" cy="1240953"/>
            </a:xfrm>
            <a:custGeom>
              <a:avLst/>
              <a:gdLst/>
              <a:ahLst/>
              <a:cxnLst/>
              <a:rect l="l" t="t" r="r" b="b"/>
              <a:pathLst>
                <a:path w="39125" h="40657" extrusionOk="0">
                  <a:moveTo>
                    <a:pt x="21015" y="1"/>
                  </a:moveTo>
                  <a:lnTo>
                    <a:pt x="21279" y="4304"/>
                  </a:lnTo>
                  <a:lnTo>
                    <a:pt x="18850" y="4462"/>
                  </a:lnTo>
                  <a:lnTo>
                    <a:pt x="16289" y="4647"/>
                  </a:lnTo>
                  <a:lnTo>
                    <a:pt x="13280" y="4885"/>
                  </a:lnTo>
                  <a:lnTo>
                    <a:pt x="10164" y="5175"/>
                  </a:lnTo>
                  <a:lnTo>
                    <a:pt x="8660" y="5334"/>
                  </a:lnTo>
                  <a:lnTo>
                    <a:pt x="7234" y="5518"/>
                  </a:lnTo>
                  <a:lnTo>
                    <a:pt x="5967" y="5703"/>
                  </a:lnTo>
                  <a:lnTo>
                    <a:pt x="4858" y="5888"/>
                  </a:lnTo>
                  <a:lnTo>
                    <a:pt x="3960" y="6099"/>
                  </a:lnTo>
                  <a:lnTo>
                    <a:pt x="3591" y="6205"/>
                  </a:lnTo>
                  <a:lnTo>
                    <a:pt x="3300" y="6310"/>
                  </a:lnTo>
                  <a:lnTo>
                    <a:pt x="2825" y="6522"/>
                  </a:lnTo>
                  <a:lnTo>
                    <a:pt x="2403" y="6733"/>
                  </a:lnTo>
                  <a:lnTo>
                    <a:pt x="2007" y="6970"/>
                  </a:lnTo>
                  <a:lnTo>
                    <a:pt x="1637" y="7234"/>
                  </a:lnTo>
                  <a:lnTo>
                    <a:pt x="1321" y="7525"/>
                  </a:lnTo>
                  <a:lnTo>
                    <a:pt x="1057" y="7815"/>
                  </a:lnTo>
                  <a:lnTo>
                    <a:pt x="793" y="8158"/>
                  </a:lnTo>
                  <a:lnTo>
                    <a:pt x="608" y="8502"/>
                  </a:lnTo>
                  <a:lnTo>
                    <a:pt x="423" y="8898"/>
                  </a:lnTo>
                  <a:lnTo>
                    <a:pt x="291" y="9346"/>
                  </a:lnTo>
                  <a:lnTo>
                    <a:pt x="159" y="9822"/>
                  </a:lnTo>
                  <a:lnTo>
                    <a:pt x="80" y="10323"/>
                  </a:lnTo>
                  <a:lnTo>
                    <a:pt x="27" y="10904"/>
                  </a:lnTo>
                  <a:lnTo>
                    <a:pt x="1" y="11511"/>
                  </a:lnTo>
                  <a:lnTo>
                    <a:pt x="27" y="12171"/>
                  </a:lnTo>
                  <a:lnTo>
                    <a:pt x="53" y="12884"/>
                  </a:lnTo>
                  <a:lnTo>
                    <a:pt x="80" y="13333"/>
                  </a:lnTo>
                  <a:lnTo>
                    <a:pt x="159" y="13861"/>
                  </a:lnTo>
                  <a:lnTo>
                    <a:pt x="291" y="14494"/>
                  </a:lnTo>
                  <a:lnTo>
                    <a:pt x="449" y="15233"/>
                  </a:lnTo>
                  <a:lnTo>
                    <a:pt x="872" y="16949"/>
                  </a:lnTo>
                  <a:lnTo>
                    <a:pt x="1373" y="18929"/>
                  </a:lnTo>
                  <a:lnTo>
                    <a:pt x="1981" y="21094"/>
                  </a:lnTo>
                  <a:lnTo>
                    <a:pt x="2667" y="23444"/>
                  </a:lnTo>
                  <a:lnTo>
                    <a:pt x="4119" y="28275"/>
                  </a:lnTo>
                  <a:lnTo>
                    <a:pt x="5544" y="32921"/>
                  </a:lnTo>
                  <a:lnTo>
                    <a:pt x="6785" y="36881"/>
                  </a:lnTo>
                  <a:lnTo>
                    <a:pt x="8000" y="40656"/>
                  </a:lnTo>
                  <a:lnTo>
                    <a:pt x="21991" y="38491"/>
                  </a:lnTo>
                  <a:lnTo>
                    <a:pt x="15101" y="17821"/>
                  </a:lnTo>
                  <a:lnTo>
                    <a:pt x="31812" y="17821"/>
                  </a:lnTo>
                  <a:lnTo>
                    <a:pt x="32340" y="17768"/>
                  </a:lnTo>
                  <a:lnTo>
                    <a:pt x="32842" y="17689"/>
                  </a:lnTo>
                  <a:lnTo>
                    <a:pt x="33343" y="17583"/>
                  </a:lnTo>
                  <a:lnTo>
                    <a:pt x="33845" y="17425"/>
                  </a:lnTo>
                  <a:lnTo>
                    <a:pt x="34320" y="17266"/>
                  </a:lnTo>
                  <a:lnTo>
                    <a:pt x="34795" y="17055"/>
                  </a:lnTo>
                  <a:lnTo>
                    <a:pt x="35244" y="16817"/>
                  </a:lnTo>
                  <a:lnTo>
                    <a:pt x="35666" y="16580"/>
                  </a:lnTo>
                  <a:lnTo>
                    <a:pt x="36089" y="16289"/>
                  </a:lnTo>
                  <a:lnTo>
                    <a:pt x="36485" y="15973"/>
                  </a:lnTo>
                  <a:lnTo>
                    <a:pt x="36881" y="15629"/>
                  </a:lnTo>
                  <a:lnTo>
                    <a:pt x="37224" y="15260"/>
                  </a:lnTo>
                  <a:lnTo>
                    <a:pt x="37567" y="14864"/>
                  </a:lnTo>
                  <a:lnTo>
                    <a:pt x="37858" y="14468"/>
                  </a:lnTo>
                  <a:lnTo>
                    <a:pt x="38148" y="14019"/>
                  </a:lnTo>
                  <a:lnTo>
                    <a:pt x="38412" y="13518"/>
                  </a:lnTo>
                  <a:lnTo>
                    <a:pt x="38650" y="12963"/>
                  </a:lnTo>
                  <a:lnTo>
                    <a:pt x="38834" y="12382"/>
                  </a:lnTo>
                  <a:lnTo>
                    <a:pt x="38993" y="11749"/>
                  </a:lnTo>
                  <a:lnTo>
                    <a:pt x="39098" y="11115"/>
                  </a:lnTo>
                  <a:lnTo>
                    <a:pt x="39125" y="10772"/>
                  </a:lnTo>
                  <a:lnTo>
                    <a:pt x="39125" y="10402"/>
                  </a:lnTo>
                  <a:lnTo>
                    <a:pt x="39125" y="10059"/>
                  </a:lnTo>
                  <a:lnTo>
                    <a:pt x="39098" y="9690"/>
                  </a:lnTo>
                  <a:lnTo>
                    <a:pt x="39072" y="9294"/>
                  </a:lnTo>
                  <a:lnTo>
                    <a:pt x="38993" y="8924"/>
                  </a:lnTo>
                  <a:lnTo>
                    <a:pt x="38861" y="8317"/>
                  </a:lnTo>
                  <a:lnTo>
                    <a:pt x="38702" y="7657"/>
                  </a:lnTo>
                  <a:lnTo>
                    <a:pt x="38465" y="6997"/>
                  </a:lnTo>
                  <a:lnTo>
                    <a:pt x="38201" y="6284"/>
                  </a:lnTo>
                  <a:lnTo>
                    <a:pt x="37910" y="5571"/>
                  </a:lnTo>
                  <a:lnTo>
                    <a:pt x="37594" y="4832"/>
                  </a:lnTo>
                  <a:lnTo>
                    <a:pt x="36934" y="3459"/>
                  </a:lnTo>
                  <a:lnTo>
                    <a:pt x="36326" y="2219"/>
                  </a:lnTo>
                  <a:lnTo>
                    <a:pt x="35798" y="1215"/>
                  </a:lnTo>
                  <a:lnTo>
                    <a:pt x="35270" y="291"/>
                  </a:lnTo>
                  <a:lnTo>
                    <a:pt x="210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8"/>
            <p:cNvSpPr/>
            <p:nvPr/>
          </p:nvSpPr>
          <p:spPr>
            <a:xfrm>
              <a:off x="7333226" y="3412453"/>
              <a:ext cx="520561" cy="33880"/>
            </a:xfrm>
            <a:custGeom>
              <a:avLst/>
              <a:gdLst/>
              <a:ahLst/>
              <a:cxnLst/>
              <a:rect l="l" t="t" r="r" b="b"/>
              <a:pathLst>
                <a:path w="17055" h="1110" extrusionOk="0">
                  <a:moveTo>
                    <a:pt x="17028" y="1"/>
                  </a:moveTo>
                  <a:lnTo>
                    <a:pt x="15365" y="27"/>
                  </a:lnTo>
                  <a:lnTo>
                    <a:pt x="13702" y="53"/>
                  </a:lnTo>
                  <a:lnTo>
                    <a:pt x="12038" y="133"/>
                  </a:lnTo>
                  <a:lnTo>
                    <a:pt x="10375" y="185"/>
                  </a:lnTo>
                  <a:lnTo>
                    <a:pt x="8712" y="291"/>
                  </a:lnTo>
                  <a:lnTo>
                    <a:pt x="7075" y="396"/>
                  </a:lnTo>
                  <a:lnTo>
                    <a:pt x="5412" y="502"/>
                  </a:lnTo>
                  <a:lnTo>
                    <a:pt x="3775" y="634"/>
                  </a:lnTo>
                  <a:lnTo>
                    <a:pt x="1901" y="819"/>
                  </a:lnTo>
                  <a:lnTo>
                    <a:pt x="27" y="1030"/>
                  </a:lnTo>
                  <a:lnTo>
                    <a:pt x="0" y="1030"/>
                  </a:lnTo>
                  <a:lnTo>
                    <a:pt x="0" y="1056"/>
                  </a:lnTo>
                  <a:lnTo>
                    <a:pt x="0" y="1083"/>
                  </a:lnTo>
                  <a:lnTo>
                    <a:pt x="27" y="1109"/>
                  </a:lnTo>
                  <a:lnTo>
                    <a:pt x="1690" y="924"/>
                  </a:lnTo>
                  <a:lnTo>
                    <a:pt x="3353" y="766"/>
                  </a:lnTo>
                  <a:lnTo>
                    <a:pt x="5016" y="608"/>
                  </a:lnTo>
                  <a:lnTo>
                    <a:pt x="6653" y="502"/>
                  </a:lnTo>
                  <a:lnTo>
                    <a:pt x="8316" y="396"/>
                  </a:lnTo>
                  <a:lnTo>
                    <a:pt x="9979" y="291"/>
                  </a:lnTo>
                  <a:lnTo>
                    <a:pt x="11616" y="212"/>
                  </a:lnTo>
                  <a:lnTo>
                    <a:pt x="13279" y="159"/>
                  </a:lnTo>
                  <a:lnTo>
                    <a:pt x="15154" y="106"/>
                  </a:lnTo>
                  <a:lnTo>
                    <a:pt x="17028" y="80"/>
                  </a:lnTo>
                  <a:lnTo>
                    <a:pt x="17054" y="80"/>
                  </a:lnTo>
                  <a:lnTo>
                    <a:pt x="17054" y="53"/>
                  </a:lnTo>
                  <a:lnTo>
                    <a:pt x="17054" y="27"/>
                  </a:lnTo>
                  <a:lnTo>
                    <a:pt x="1702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p:nvPr/>
          </p:nvSpPr>
          <p:spPr>
            <a:xfrm>
              <a:off x="7021372" y="2654199"/>
              <a:ext cx="1053179" cy="757477"/>
            </a:xfrm>
            <a:custGeom>
              <a:avLst/>
              <a:gdLst/>
              <a:ahLst/>
              <a:cxnLst/>
              <a:rect l="l" t="t" r="r" b="b"/>
              <a:pathLst>
                <a:path w="34505" h="24817" extrusionOk="0">
                  <a:moveTo>
                    <a:pt x="24262" y="1"/>
                  </a:moveTo>
                  <a:lnTo>
                    <a:pt x="23813" y="238"/>
                  </a:lnTo>
                  <a:lnTo>
                    <a:pt x="23364" y="449"/>
                  </a:lnTo>
                  <a:lnTo>
                    <a:pt x="22915" y="661"/>
                  </a:lnTo>
                  <a:lnTo>
                    <a:pt x="22467" y="819"/>
                  </a:lnTo>
                  <a:lnTo>
                    <a:pt x="22018" y="951"/>
                  </a:lnTo>
                  <a:lnTo>
                    <a:pt x="21569" y="1083"/>
                  </a:lnTo>
                  <a:lnTo>
                    <a:pt x="21147" y="1162"/>
                  </a:lnTo>
                  <a:lnTo>
                    <a:pt x="20724" y="1215"/>
                  </a:lnTo>
                  <a:lnTo>
                    <a:pt x="20328" y="1241"/>
                  </a:lnTo>
                  <a:lnTo>
                    <a:pt x="19932" y="1215"/>
                  </a:lnTo>
                  <a:lnTo>
                    <a:pt x="19589" y="1162"/>
                  </a:lnTo>
                  <a:lnTo>
                    <a:pt x="19272" y="1083"/>
                  </a:lnTo>
                  <a:lnTo>
                    <a:pt x="19008" y="977"/>
                  </a:lnTo>
                  <a:lnTo>
                    <a:pt x="18771" y="819"/>
                  </a:lnTo>
                  <a:lnTo>
                    <a:pt x="18559" y="608"/>
                  </a:lnTo>
                  <a:lnTo>
                    <a:pt x="18480" y="502"/>
                  </a:lnTo>
                  <a:lnTo>
                    <a:pt x="18427" y="370"/>
                  </a:lnTo>
                  <a:lnTo>
                    <a:pt x="17398" y="581"/>
                  </a:lnTo>
                  <a:lnTo>
                    <a:pt x="16527" y="793"/>
                  </a:lnTo>
                  <a:lnTo>
                    <a:pt x="16104" y="898"/>
                  </a:lnTo>
                  <a:lnTo>
                    <a:pt x="15761" y="1004"/>
                  </a:lnTo>
                  <a:lnTo>
                    <a:pt x="15312" y="1189"/>
                  </a:lnTo>
                  <a:lnTo>
                    <a:pt x="14758" y="1400"/>
                  </a:lnTo>
                  <a:lnTo>
                    <a:pt x="14151" y="1717"/>
                  </a:lnTo>
                  <a:lnTo>
                    <a:pt x="13834" y="1901"/>
                  </a:lnTo>
                  <a:lnTo>
                    <a:pt x="13517" y="2113"/>
                  </a:lnTo>
                  <a:lnTo>
                    <a:pt x="13200" y="2350"/>
                  </a:lnTo>
                  <a:lnTo>
                    <a:pt x="12884" y="2588"/>
                  </a:lnTo>
                  <a:lnTo>
                    <a:pt x="12593" y="2878"/>
                  </a:lnTo>
                  <a:lnTo>
                    <a:pt x="12303" y="3195"/>
                  </a:lnTo>
                  <a:lnTo>
                    <a:pt x="12065" y="3565"/>
                  </a:lnTo>
                  <a:lnTo>
                    <a:pt x="11828" y="3934"/>
                  </a:lnTo>
                  <a:lnTo>
                    <a:pt x="11643" y="4357"/>
                  </a:lnTo>
                  <a:lnTo>
                    <a:pt x="11484" y="4832"/>
                  </a:lnTo>
                  <a:lnTo>
                    <a:pt x="11194" y="6020"/>
                  </a:lnTo>
                  <a:lnTo>
                    <a:pt x="10851" y="7551"/>
                  </a:lnTo>
                  <a:lnTo>
                    <a:pt x="10508" y="9293"/>
                  </a:lnTo>
                  <a:lnTo>
                    <a:pt x="10164" y="11088"/>
                  </a:lnTo>
                  <a:lnTo>
                    <a:pt x="9636" y="14151"/>
                  </a:lnTo>
                  <a:lnTo>
                    <a:pt x="9399" y="15444"/>
                  </a:lnTo>
                  <a:lnTo>
                    <a:pt x="0" y="17688"/>
                  </a:lnTo>
                  <a:lnTo>
                    <a:pt x="872" y="22783"/>
                  </a:lnTo>
                  <a:lnTo>
                    <a:pt x="2508" y="22863"/>
                  </a:lnTo>
                  <a:lnTo>
                    <a:pt x="4224" y="22942"/>
                  </a:lnTo>
                  <a:lnTo>
                    <a:pt x="6204" y="22995"/>
                  </a:lnTo>
                  <a:lnTo>
                    <a:pt x="8264" y="23021"/>
                  </a:lnTo>
                  <a:lnTo>
                    <a:pt x="10138" y="23021"/>
                  </a:lnTo>
                  <a:lnTo>
                    <a:pt x="10930" y="22995"/>
                  </a:lnTo>
                  <a:lnTo>
                    <a:pt x="11590" y="22942"/>
                  </a:lnTo>
                  <a:lnTo>
                    <a:pt x="12092" y="22863"/>
                  </a:lnTo>
                  <a:lnTo>
                    <a:pt x="12276" y="22810"/>
                  </a:lnTo>
                  <a:lnTo>
                    <a:pt x="12408" y="22783"/>
                  </a:lnTo>
                  <a:lnTo>
                    <a:pt x="13332" y="22335"/>
                  </a:lnTo>
                  <a:lnTo>
                    <a:pt x="13808" y="22071"/>
                  </a:lnTo>
                  <a:lnTo>
                    <a:pt x="14283" y="21780"/>
                  </a:lnTo>
                  <a:lnTo>
                    <a:pt x="14494" y="21622"/>
                  </a:lnTo>
                  <a:lnTo>
                    <a:pt x="14705" y="21437"/>
                  </a:lnTo>
                  <a:lnTo>
                    <a:pt x="14916" y="21226"/>
                  </a:lnTo>
                  <a:lnTo>
                    <a:pt x="15127" y="20988"/>
                  </a:lnTo>
                  <a:lnTo>
                    <a:pt x="15312" y="20751"/>
                  </a:lnTo>
                  <a:lnTo>
                    <a:pt x="15497" y="20460"/>
                  </a:lnTo>
                  <a:lnTo>
                    <a:pt x="15655" y="20170"/>
                  </a:lnTo>
                  <a:lnTo>
                    <a:pt x="15787" y="19827"/>
                  </a:lnTo>
                  <a:lnTo>
                    <a:pt x="15840" y="19668"/>
                  </a:lnTo>
                  <a:lnTo>
                    <a:pt x="16210" y="20751"/>
                  </a:lnTo>
                  <a:lnTo>
                    <a:pt x="16263" y="20962"/>
                  </a:lnTo>
                  <a:lnTo>
                    <a:pt x="16368" y="21173"/>
                  </a:lnTo>
                  <a:lnTo>
                    <a:pt x="16474" y="21358"/>
                  </a:lnTo>
                  <a:lnTo>
                    <a:pt x="16632" y="21490"/>
                  </a:lnTo>
                  <a:lnTo>
                    <a:pt x="16817" y="21622"/>
                  </a:lnTo>
                  <a:lnTo>
                    <a:pt x="17028" y="21727"/>
                  </a:lnTo>
                  <a:lnTo>
                    <a:pt x="17239" y="21780"/>
                  </a:lnTo>
                  <a:lnTo>
                    <a:pt x="17451" y="21807"/>
                  </a:lnTo>
                  <a:lnTo>
                    <a:pt x="25133" y="21807"/>
                  </a:lnTo>
                  <a:lnTo>
                    <a:pt x="25635" y="22255"/>
                  </a:lnTo>
                  <a:lnTo>
                    <a:pt x="26189" y="22704"/>
                  </a:lnTo>
                  <a:lnTo>
                    <a:pt x="26823" y="23179"/>
                  </a:lnTo>
                  <a:lnTo>
                    <a:pt x="27509" y="23628"/>
                  </a:lnTo>
                  <a:lnTo>
                    <a:pt x="27879" y="23839"/>
                  </a:lnTo>
                  <a:lnTo>
                    <a:pt x="28248" y="24051"/>
                  </a:lnTo>
                  <a:lnTo>
                    <a:pt x="28644" y="24235"/>
                  </a:lnTo>
                  <a:lnTo>
                    <a:pt x="29040" y="24394"/>
                  </a:lnTo>
                  <a:lnTo>
                    <a:pt x="29436" y="24526"/>
                  </a:lnTo>
                  <a:lnTo>
                    <a:pt x="29859" y="24631"/>
                  </a:lnTo>
                  <a:lnTo>
                    <a:pt x="30281" y="24737"/>
                  </a:lnTo>
                  <a:lnTo>
                    <a:pt x="30703" y="24790"/>
                  </a:lnTo>
                  <a:lnTo>
                    <a:pt x="31020" y="24816"/>
                  </a:lnTo>
                  <a:lnTo>
                    <a:pt x="31310" y="24816"/>
                  </a:lnTo>
                  <a:lnTo>
                    <a:pt x="31601" y="24790"/>
                  </a:lnTo>
                  <a:lnTo>
                    <a:pt x="31865" y="24763"/>
                  </a:lnTo>
                  <a:lnTo>
                    <a:pt x="32129" y="24711"/>
                  </a:lnTo>
                  <a:lnTo>
                    <a:pt x="32340" y="24631"/>
                  </a:lnTo>
                  <a:lnTo>
                    <a:pt x="32578" y="24552"/>
                  </a:lnTo>
                  <a:lnTo>
                    <a:pt x="32789" y="24447"/>
                  </a:lnTo>
                  <a:lnTo>
                    <a:pt x="32974" y="24341"/>
                  </a:lnTo>
                  <a:lnTo>
                    <a:pt x="33132" y="24235"/>
                  </a:lnTo>
                  <a:lnTo>
                    <a:pt x="33317" y="24103"/>
                  </a:lnTo>
                  <a:lnTo>
                    <a:pt x="33449" y="23945"/>
                  </a:lnTo>
                  <a:lnTo>
                    <a:pt x="33713" y="23628"/>
                  </a:lnTo>
                  <a:lnTo>
                    <a:pt x="33950" y="23285"/>
                  </a:lnTo>
                  <a:lnTo>
                    <a:pt x="34109" y="22915"/>
                  </a:lnTo>
                  <a:lnTo>
                    <a:pt x="34241" y="22493"/>
                  </a:lnTo>
                  <a:lnTo>
                    <a:pt x="34346" y="22097"/>
                  </a:lnTo>
                  <a:lnTo>
                    <a:pt x="34426" y="21675"/>
                  </a:lnTo>
                  <a:lnTo>
                    <a:pt x="34478" y="21252"/>
                  </a:lnTo>
                  <a:lnTo>
                    <a:pt x="34505" y="20856"/>
                  </a:lnTo>
                  <a:lnTo>
                    <a:pt x="34505" y="20434"/>
                  </a:lnTo>
                  <a:lnTo>
                    <a:pt x="34505" y="20064"/>
                  </a:lnTo>
                  <a:lnTo>
                    <a:pt x="34426" y="18955"/>
                  </a:lnTo>
                  <a:lnTo>
                    <a:pt x="34267" y="17266"/>
                  </a:lnTo>
                  <a:lnTo>
                    <a:pt x="34030" y="15101"/>
                  </a:lnTo>
                  <a:lnTo>
                    <a:pt x="33713" y="12725"/>
                  </a:lnTo>
                  <a:lnTo>
                    <a:pt x="33554" y="11484"/>
                  </a:lnTo>
                  <a:lnTo>
                    <a:pt x="33343" y="10244"/>
                  </a:lnTo>
                  <a:lnTo>
                    <a:pt x="33132" y="9029"/>
                  </a:lnTo>
                  <a:lnTo>
                    <a:pt x="32921" y="7868"/>
                  </a:lnTo>
                  <a:lnTo>
                    <a:pt x="32683" y="6759"/>
                  </a:lnTo>
                  <a:lnTo>
                    <a:pt x="32446" y="5756"/>
                  </a:lnTo>
                  <a:lnTo>
                    <a:pt x="32182" y="4858"/>
                  </a:lnTo>
                  <a:lnTo>
                    <a:pt x="31944" y="4093"/>
                  </a:lnTo>
                  <a:lnTo>
                    <a:pt x="31786" y="3776"/>
                  </a:lnTo>
                  <a:lnTo>
                    <a:pt x="31601" y="3459"/>
                  </a:lnTo>
                  <a:lnTo>
                    <a:pt x="31416" y="3169"/>
                  </a:lnTo>
                  <a:lnTo>
                    <a:pt x="31205" y="2878"/>
                  </a:lnTo>
                  <a:lnTo>
                    <a:pt x="30967" y="2614"/>
                  </a:lnTo>
                  <a:lnTo>
                    <a:pt x="30703" y="2377"/>
                  </a:lnTo>
                  <a:lnTo>
                    <a:pt x="30439" y="2139"/>
                  </a:lnTo>
                  <a:lnTo>
                    <a:pt x="30149" y="1928"/>
                  </a:lnTo>
                  <a:lnTo>
                    <a:pt x="29859" y="1717"/>
                  </a:lnTo>
                  <a:lnTo>
                    <a:pt x="29542" y="1532"/>
                  </a:lnTo>
                  <a:lnTo>
                    <a:pt x="28908" y="1215"/>
                  </a:lnTo>
                  <a:lnTo>
                    <a:pt x="28275" y="925"/>
                  </a:lnTo>
                  <a:lnTo>
                    <a:pt x="27615" y="687"/>
                  </a:lnTo>
                  <a:lnTo>
                    <a:pt x="26981" y="502"/>
                  </a:lnTo>
                  <a:lnTo>
                    <a:pt x="26374" y="344"/>
                  </a:lnTo>
                  <a:lnTo>
                    <a:pt x="25819" y="212"/>
                  </a:lnTo>
                  <a:lnTo>
                    <a:pt x="25318" y="133"/>
                  </a:lnTo>
                  <a:lnTo>
                    <a:pt x="24579" y="27"/>
                  </a:lnTo>
                  <a:lnTo>
                    <a:pt x="242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8"/>
            <p:cNvSpPr/>
            <p:nvPr/>
          </p:nvSpPr>
          <p:spPr>
            <a:xfrm>
              <a:off x="7800564" y="2842771"/>
              <a:ext cx="22617" cy="272383"/>
            </a:xfrm>
            <a:custGeom>
              <a:avLst/>
              <a:gdLst/>
              <a:ahLst/>
              <a:cxnLst/>
              <a:rect l="l" t="t" r="r" b="b"/>
              <a:pathLst>
                <a:path w="741" h="8924" extrusionOk="0">
                  <a:moveTo>
                    <a:pt x="27" y="0"/>
                  </a:moveTo>
                  <a:lnTo>
                    <a:pt x="1" y="53"/>
                  </a:lnTo>
                  <a:lnTo>
                    <a:pt x="107" y="898"/>
                  </a:lnTo>
                  <a:lnTo>
                    <a:pt x="186" y="1769"/>
                  </a:lnTo>
                  <a:lnTo>
                    <a:pt x="265" y="2640"/>
                  </a:lnTo>
                  <a:lnTo>
                    <a:pt x="291" y="3485"/>
                  </a:lnTo>
                  <a:lnTo>
                    <a:pt x="371" y="5227"/>
                  </a:lnTo>
                  <a:lnTo>
                    <a:pt x="397" y="6098"/>
                  </a:lnTo>
                  <a:lnTo>
                    <a:pt x="450" y="6943"/>
                  </a:lnTo>
                  <a:lnTo>
                    <a:pt x="529" y="7920"/>
                  </a:lnTo>
                  <a:lnTo>
                    <a:pt x="661" y="8897"/>
                  </a:lnTo>
                  <a:lnTo>
                    <a:pt x="687" y="8897"/>
                  </a:lnTo>
                  <a:lnTo>
                    <a:pt x="714" y="8923"/>
                  </a:lnTo>
                  <a:lnTo>
                    <a:pt x="740" y="8897"/>
                  </a:lnTo>
                  <a:lnTo>
                    <a:pt x="740" y="8870"/>
                  </a:lnTo>
                  <a:lnTo>
                    <a:pt x="635" y="7999"/>
                  </a:lnTo>
                  <a:lnTo>
                    <a:pt x="555" y="7154"/>
                  </a:lnTo>
                  <a:lnTo>
                    <a:pt x="503" y="6283"/>
                  </a:lnTo>
                  <a:lnTo>
                    <a:pt x="450" y="5412"/>
                  </a:lnTo>
                  <a:lnTo>
                    <a:pt x="397" y="3670"/>
                  </a:lnTo>
                  <a:lnTo>
                    <a:pt x="344" y="2825"/>
                  </a:lnTo>
                  <a:lnTo>
                    <a:pt x="291" y="1954"/>
                  </a:lnTo>
                  <a:lnTo>
                    <a:pt x="212" y="977"/>
                  </a:lnTo>
                  <a:lnTo>
                    <a:pt x="80" y="27"/>
                  </a:lnTo>
                  <a:lnTo>
                    <a:pt x="8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8"/>
            <p:cNvSpPr/>
            <p:nvPr/>
          </p:nvSpPr>
          <p:spPr>
            <a:xfrm>
              <a:off x="7502446" y="3007137"/>
              <a:ext cx="319113" cy="236946"/>
            </a:xfrm>
            <a:custGeom>
              <a:avLst/>
              <a:gdLst/>
              <a:ahLst/>
              <a:cxnLst/>
              <a:rect l="l" t="t" r="r" b="b"/>
              <a:pathLst>
                <a:path w="10455" h="7763" extrusionOk="0">
                  <a:moveTo>
                    <a:pt x="2376" y="1"/>
                  </a:moveTo>
                  <a:lnTo>
                    <a:pt x="1848" y="53"/>
                  </a:lnTo>
                  <a:lnTo>
                    <a:pt x="1558" y="106"/>
                  </a:lnTo>
                  <a:lnTo>
                    <a:pt x="1241" y="185"/>
                  </a:lnTo>
                  <a:lnTo>
                    <a:pt x="898" y="317"/>
                  </a:lnTo>
                  <a:lnTo>
                    <a:pt x="554" y="476"/>
                  </a:lnTo>
                  <a:lnTo>
                    <a:pt x="422" y="555"/>
                  </a:lnTo>
                  <a:lnTo>
                    <a:pt x="290" y="661"/>
                  </a:lnTo>
                  <a:lnTo>
                    <a:pt x="158" y="766"/>
                  </a:lnTo>
                  <a:lnTo>
                    <a:pt x="79" y="898"/>
                  </a:lnTo>
                  <a:lnTo>
                    <a:pt x="26" y="1004"/>
                  </a:lnTo>
                  <a:lnTo>
                    <a:pt x="0" y="1136"/>
                  </a:lnTo>
                  <a:lnTo>
                    <a:pt x="0" y="1268"/>
                  </a:lnTo>
                  <a:lnTo>
                    <a:pt x="53" y="1426"/>
                  </a:lnTo>
                  <a:lnTo>
                    <a:pt x="158" y="1585"/>
                  </a:lnTo>
                  <a:lnTo>
                    <a:pt x="238" y="1637"/>
                  </a:lnTo>
                  <a:lnTo>
                    <a:pt x="290" y="1690"/>
                  </a:lnTo>
                  <a:lnTo>
                    <a:pt x="449" y="1743"/>
                  </a:lnTo>
                  <a:lnTo>
                    <a:pt x="660" y="1743"/>
                  </a:lnTo>
                  <a:lnTo>
                    <a:pt x="871" y="1717"/>
                  </a:lnTo>
                  <a:lnTo>
                    <a:pt x="1109" y="1690"/>
                  </a:lnTo>
                  <a:lnTo>
                    <a:pt x="1663" y="1558"/>
                  </a:lnTo>
                  <a:lnTo>
                    <a:pt x="1980" y="1505"/>
                  </a:lnTo>
                  <a:lnTo>
                    <a:pt x="2323" y="1505"/>
                  </a:lnTo>
                  <a:lnTo>
                    <a:pt x="2666" y="1532"/>
                  </a:lnTo>
                  <a:lnTo>
                    <a:pt x="2983" y="1585"/>
                  </a:lnTo>
                  <a:lnTo>
                    <a:pt x="3511" y="1690"/>
                  </a:lnTo>
                  <a:lnTo>
                    <a:pt x="3722" y="1743"/>
                  </a:lnTo>
                  <a:lnTo>
                    <a:pt x="3379" y="1954"/>
                  </a:lnTo>
                  <a:lnTo>
                    <a:pt x="3010" y="2218"/>
                  </a:lnTo>
                  <a:lnTo>
                    <a:pt x="2614" y="2509"/>
                  </a:lnTo>
                  <a:lnTo>
                    <a:pt x="2218" y="2905"/>
                  </a:lnTo>
                  <a:lnTo>
                    <a:pt x="2006" y="3089"/>
                  </a:lnTo>
                  <a:lnTo>
                    <a:pt x="1848" y="3327"/>
                  </a:lnTo>
                  <a:lnTo>
                    <a:pt x="1690" y="3538"/>
                  </a:lnTo>
                  <a:lnTo>
                    <a:pt x="1584" y="3776"/>
                  </a:lnTo>
                  <a:lnTo>
                    <a:pt x="1505" y="4013"/>
                  </a:lnTo>
                  <a:lnTo>
                    <a:pt x="1452" y="4251"/>
                  </a:lnTo>
                  <a:lnTo>
                    <a:pt x="1478" y="4383"/>
                  </a:lnTo>
                  <a:lnTo>
                    <a:pt x="1505" y="4488"/>
                  </a:lnTo>
                  <a:lnTo>
                    <a:pt x="1558" y="4620"/>
                  </a:lnTo>
                  <a:lnTo>
                    <a:pt x="1690" y="4752"/>
                  </a:lnTo>
                  <a:lnTo>
                    <a:pt x="1769" y="4805"/>
                  </a:lnTo>
                  <a:lnTo>
                    <a:pt x="1874" y="4858"/>
                  </a:lnTo>
                  <a:lnTo>
                    <a:pt x="1980" y="4884"/>
                  </a:lnTo>
                  <a:lnTo>
                    <a:pt x="2112" y="4911"/>
                  </a:lnTo>
                  <a:lnTo>
                    <a:pt x="2297" y="4911"/>
                  </a:lnTo>
                  <a:lnTo>
                    <a:pt x="2482" y="4884"/>
                  </a:lnTo>
                  <a:lnTo>
                    <a:pt x="2482" y="5069"/>
                  </a:lnTo>
                  <a:lnTo>
                    <a:pt x="2534" y="5254"/>
                  </a:lnTo>
                  <a:lnTo>
                    <a:pt x="2614" y="5465"/>
                  </a:lnTo>
                  <a:lnTo>
                    <a:pt x="2666" y="5571"/>
                  </a:lnTo>
                  <a:lnTo>
                    <a:pt x="2746" y="5650"/>
                  </a:lnTo>
                  <a:lnTo>
                    <a:pt x="2825" y="5756"/>
                  </a:lnTo>
                  <a:lnTo>
                    <a:pt x="2930" y="5808"/>
                  </a:lnTo>
                  <a:lnTo>
                    <a:pt x="3062" y="5861"/>
                  </a:lnTo>
                  <a:lnTo>
                    <a:pt x="3221" y="5888"/>
                  </a:lnTo>
                  <a:lnTo>
                    <a:pt x="3406" y="5888"/>
                  </a:lnTo>
                  <a:lnTo>
                    <a:pt x="3617" y="5861"/>
                  </a:lnTo>
                  <a:lnTo>
                    <a:pt x="3749" y="5703"/>
                  </a:lnTo>
                  <a:lnTo>
                    <a:pt x="4118" y="5280"/>
                  </a:lnTo>
                  <a:lnTo>
                    <a:pt x="4620" y="4805"/>
                  </a:lnTo>
                  <a:lnTo>
                    <a:pt x="4884" y="4568"/>
                  </a:lnTo>
                  <a:lnTo>
                    <a:pt x="5148" y="4383"/>
                  </a:lnTo>
                  <a:lnTo>
                    <a:pt x="5544" y="4198"/>
                  </a:lnTo>
                  <a:lnTo>
                    <a:pt x="5386" y="4436"/>
                  </a:lnTo>
                  <a:lnTo>
                    <a:pt x="5042" y="4990"/>
                  </a:lnTo>
                  <a:lnTo>
                    <a:pt x="4884" y="5307"/>
                  </a:lnTo>
                  <a:lnTo>
                    <a:pt x="4752" y="5624"/>
                  </a:lnTo>
                  <a:lnTo>
                    <a:pt x="4673" y="5914"/>
                  </a:lnTo>
                  <a:lnTo>
                    <a:pt x="4646" y="6046"/>
                  </a:lnTo>
                  <a:lnTo>
                    <a:pt x="4646" y="6125"/>
                  </a:lnTo>
                  <a:lnTo>
                    <a:pt x="4699" y="6310"/>
                  </a:lnTo>
                  <a:lnTo>
                    <a:pt x="4778" y="6442"/>
                  </a:lnTo>
                  <a:lnTo>
                    <a:pt x="4858" y="6600"/>
                  </a:lnTo>
                  <a:lnTo>
                    <a:pt x="4937" y="6706"/>
                  </a:lnTo>
                  <a:lnTo>
                    <a:pt x="5042" y="6785"/>
                  </a:lnTo>
                  <a:lnTo>
                    <a:pt x="5174" y="6838"/>
                  </a:lnTo>
                  <a:lnTo>
                    <a:pt x="5306" y="6838"/>
                  </a:lnTo>
                  <a:lnTo>
                    <a:pt x="5491" y="6812"/>
                  </a:lnTo>
                  <a:lnTo>
                    <a:pt x="5570" y="6759"/>
                  </a:lnTo>
                  <a:lnTo>
                    <a:pt x="5623" y="6706"/>
                  </a:lnTo>
                  <a:lnTo>
                    <a:pt x="5755" y="6574"/>
                  </a:lnTo>
                  <a:lnTo>
                    <a:pt x="5861" y="6389"/>
                  </a:lnTo>
                  <a:lnTo>
                    <a:pt x="5966" y="6204"/>
                  </a:lnTo>
                  <a:lnTo>
                    <a:pt x="6072" y="6020"/>
                  </a:lnTo>
                  <a:lnTo>
                    <a:pt x="6178" y="5808"/>
                  </a:lnTo>
                  <a:lnTo>
                    <a:pt x="6310" y="5650"/>
                  </a:lnTo>
                  <a:lnTo>
                    <a:pt x="6494" y="5492"/>
                  </a:lnTo>
                  <a:lnTo>
                    <a:pt x="7181" y="6416"/>
                  </a:lnTo>
                  <a:lnTo>
                    <a:pt x="7313" y="6548"/>
                  </a:lnTo>
                  <a:lnTo>
                    <a:pt x="7498" y="6732"/>
                  </a:lnTo>
                  <a:lnTo>
                    <a:pt x="8026" y="7208"/>
                  </a:lnTo>
                  <a:lnTo>
                    <a:pt x="8712" y="7762"/>
                  </a:lnTo>
                  <a:lnTo>
                    <a:pt x="9055" y="7023"/>
                  </a:lnTo>
                  <a:lnTo>
                    <a:pt x="9372" y="6284"/>
                  </a:lnTo>
                  <a:lnTo>
                    <a:pt x="9689" y="5492"/>
                  </a:lnTo>
                  <a:lnTo>
                    <a:pt x="10243" y="4119"/>
                  </a:lnTo>
                  <a:lnTo>
                    <a:pt x="10454" y="3591"/>
                  </a:lnTo>
                  <a:lnTo>
                    <a:pt x="7128" y="2165"/>
                  </a:lnTo>
                  <a:lnTo>
                    <a:pt x="6864" y="1954"/>
                  </a:lnTo>
                  <a:lnTo>
                    <a:pt x="6178" y="1400"/>
                  </a:lnTo>
                  <a:lnTo>
                    <a:pt x="5729" y="1109"/>
                  </a:lnTo>
                  <a:lnTo>
                    <a:pt x="5280" y="793"/>
                  </a:lnTo>
                  <a:lnTo>
                    <a:pt x="4831" y="529"/>
                  </a:lnTo>
                  <a:lnTo>
                    <a:pt x="4409" y="344"/>
                  </a:lnTo>
                  <a:lnTo>
                    <a:pt x="4013" y="212"/>
                  </a:lnTo>
                  <a:lnTo>
                    <a:pt x="3643" y="106"/>
                  </a:lnTo>
                  <a:lnTo>
                    <a:pt x="3300" y="53"/>
                  </a:lnTo>
                  <a:lnTo>
                    <a:pt x="2983" y="1"/>
                  </a:lnTo>
                  <a:close/>
                </a:path>
              </a:pathLst>
            </a:custGeom>
            <a:solidFill>
              <a:srgbClr val="9E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8"/>
            <p:cNvSpPr/>
            <p:nvPr/>
          </p:nvSpPr>
          <p:spPr>
            <a:xfrm>
              <a:off x="7585438" y="3053868"/>
              <a:ext cx="66112" cy="27440"/>
            </a:xfrm>
            <a:custGeom>
              <a:avLst/>
              <a:gdLst/>
              <a:ahLst/>
              <a:cxnLst/>
              <a:rect l="l" t="t" r="r" b="b"/>
              <a:pathLst>
                <a:path w="2166" h="899" extrusionOk="0">
                  <a:moveTo>
                    <a:pt x="1848" y="1"/>
                  </a:moveTo>
                  <a:lnTo>
                    <a:pt x="1558" y="27"/>
                  </a:lnTo>
                  <a:lnTo>
                    <a:pt x="1267" y="80"/>
                  </a:lnTo>
                  <a:lnTo>
                    <a:pt x="977" y="159"/>
                  </a:lnTo>
                  <a:lnTo>
                    <a:pt x="713" y="265"/>
                  </a:lnTo>
                  <a:lnTo>
                    <a:pt x="449" y="423"/>
                  </a:lnTo>
                  <a:lnTo>
                    <a:pt x="211" y="608"/>
                  </a:lnTo>
                  <a:lnTo>
                    <a:pt x="27" y="846"/>
                  </a:lnTo>
                  <a:lnTo>
                    <a:pt x="0" y="872"/>
                  </a:lnTo>
                  <a:lnTo>
                    <a:pt x="27" y="898"/>
                  </a:lnTo>
                  <a:lnTo>
                    <a:pt x="79" y="898"/>
                  </a:lnTo>
                  <a:lnTo>
                    <a:pt x="264" y="687"/>
                  </a:lnTo>
                  <a:lnTo>
                    <a:pt x="475" y="502"/>
                  </a:lnTo>
                  <a:lnTo>
                    <a:pt x="739" y="344"/>
                  </a:lnTo>
                  <a:lnTo>
                    <a:pt x="1003" y="238"/>
                  </a:lnTo>
                  <a:lnTo>
                    <a:pt x="1267" y="159"/>
                  </a:lnTo>
                  <a:lnTo>
                    <a:pt x="1558" y="106"/>
                  </a:lnTo>
                  <a:lnTo>
                    <a:pt x="1822" y="80"/>
                  </a:lnTo>
                  <a:lnTo>
                    <a:pt x="2112" y="106"/>
                  </a:lnTo>
                  <a:lnTo>
                    <a:pt x="2165" y="106"/>
                  </a:lnTo>
                  <a:lnTo>
                    <a:pt x="2165" y="80"/>
                  </a:lnTo>
                  <a:lnTo>
                    <a:pt x="2165" y="54"/>
                  </a:lnTo>
                  <a:lnTo>
                    <a:pt x="2139" y="27"/>
                  </a:lnTo>
                  <a:lnTo>
                    <a:pt x="1848"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7581409" y="3081278"/>
              <a:ext cx="91873" cy="77375"/>
            </a:xfrm>
            <a:custGeom>
              <a:avLst/>
              <a:gdLst/>
              <a:ahLst/>
              <a:cxnLst/>
              <a:rect l="l" t="t" r="r" b="b"/>
              <a:pathLst>
                <a:path w="3010" h="2535" extrusionOk="0">
                  <a:moveTo>
                    <a:pt x="2957" y="0"/>
                  </a:moveTo>
                  <a:lnTo>
                    <a:pt x="2508" y="159"/>
                  </a:lnTo>
                  <a:lnTo>
                    <a:pt x="2059" y="370"/>
                  </a:lnTo>
                  <a:lnTo>
                    <a:pt x="1611" y="634"/>
                  </a:lnTo>
                  <a:lnTo>
                    <a:pt x="1215" y="924"/>
                  </a:lnTo>
                  <a:lnTo>
                    <a:pt x="871" y="1268"/>
                  </a:lnTo>
                  <a:lnTo>
                    <a:pt x="528" y="1637"/>
                  </a:lnTo>
                  <a:lnTo>
                    <a:pt x="238" y="2033"/>
                  </a:lnTo>
                  <a:lnTo>
                    <a:pt x="0" y="2482"/>
                  </a:lnTo>
                  <a:lnTo>
                    <a:pt x="0" y="2508"/>
                  </a:lnTo>
                  <a:lnTo>
                    <a:pt x="0" y="2535"/>
                  </a:lnTo>
                  <a:lnTo>
                    <a:pt x="27" y="2535"/>
                  </a:lnTo>
                  <a:lnTo>
                    <a:pt x="53" y="2508"/>
                  </a:lnTo>
                  <a:lnTo>
                    <a:pt x="317" y="2086"/>
                  </a:lnTo>
                  <a:lnTo>
                    <a:pt x="581" y="1690"/>
                  </a:lnTo>
                  <a:lnTo>
                    <a:pt x="924" y="1320"/>
                  </a:lnTo>
                  <a:lnTo>
                    <a:pt x="1267" y="1004"/>
                  </a:lnTo>
                  <a:lnTo>
                    <a:pt x="1663" y="687"/>
                  </a:lnTo>
                  <a:lnTo>
                    <a:pt x="2086" y="449"/>
                  </a:lnTo>
                  <a:lnTo>
                    <a:pt x="2535" y="238"/>
                  </a:lnTo>
                  <a:lnTo>
                    <a:pt x="2983" y="53"/>
                  </a:lnTo>
                  <a:lnTo>
                    <a:pt x="3010" y="53"/>
                  </a:lnTo>
                  <a:lnTo>
                    <a:pt x="3010" y="27"/>
                  </a:lnTo>
                  <a:lnTo>
                    <a:pt x="298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p:nvPr/>
          </p:nvSpPr>
          <p:spPr>
            <a:xfrm>
              <a:off x="7749804" y="3115128"/>
              <a:ext cx="222448" cy="173246"/>
            </a:xfrm>
            <a:custGeom>
              <a:avLst/>
              <a:gdLst/>
              <a:ahLst/>
              <a:cxnLst/>
              <a:rect l="l" t="t" r="r" b="b"/>
              <a:pathLst>
                <a:path w="7288" h="5676" extrusionOk="0">
                  <a:moveTo>
                    <a:pt x="2350" y="0"/>
                  </a:moveTo>
                  <a:lnTo>
                    <a:pt x="2324" y="27"/>
                  </a:lnTo>
                  <a:lnTo>
                    <a:pt x="1532" y="1927"/>
                  </a:lnTo>
                  <a:lnTo>
                    <a:pt x="291" y="4937"/>
                  </a:lnTo>
                  <a:lnTo>
                    <a:pt x="1" y="5623"/>
                  </a:lnTo>
                  <a:lnTo>
                    <a:pt x="1" y="5650"/>
                  </a:lnTo>
                  <a:lnTo>
                    <a:pt x="27" y="5676"/>
                  </a:lnTo>
                  <a:lnTo>
                    <a:pt x="54" y="5650"/>
                  </a:lnTo>
                  <a:lnTo>
                    <a:pt x="80" y="5650"/>
                  </a:lnTo>
                  <a:lnTo>
                    <a:pt x="846" y="3749"/>
                  </a:lnTo>
                  <a:lnTo>
                    <a:pt x="2113" y="739"/>
                  </a:lnTo>
                  <a:lnTo>
                    <a:pt x="2365" y="83"/>
                  </a:lnTo>
                  <a:lnTo>
                    <a:pt x="2365" y="83"/>
                  </a:lnTo>
                  <a:lnTo>
                    <a:pt x="2984" y="238"/>
                  </a:lnTo>
                  <a:lnTo>
                    <a:pt x="3618" y="423"/>
                  </a:lnTo>
                  <a:lnTo>
                    <a:pt x="4251" y="607"/>
                  </a:lnTo>
                  <a:lnTo>
                    <a:pt x="4858" y="845"/>
                  </a:lnTo>
                  <a:lnTo>
                    <a:pt x="5466" y="1082"/>
                  </a:lnTo>
                  <a:lnTo>
                    <a:pt x="6073" y="1346"/>
                  </a:lnTo>
                  <a:lnTo>
                    <a:pt x="6654" y="1637"/>
                  </a:lnTo>
                  <a:lnTo>
                    <a:pt x="7234" y="1954"/>
                  </a:lnTo>
                  <a:lnTo>
                    <a:pt x="7287" y="1954"/>
                  </a:lnTo>
                  <a:lnTo>
                    <a:pt x="7287" y="1927"/>
                  </a:lnTo>
                  <a:lnTo>
                    <a:pt x="7261" y="1901"/>
                  </a:lnTo>
                  <a:lnTo>
                    <a:pt x="6706" y="1558"/>
                  </a:lnTo>
                  <a:lnTo>
                    <a:pt x="6099" y="1267"/>
                  </a:lnTo>
                  <a:lnTo>
                    <a:pt x="5492" y="1003"/>
                  </a:lnTo>
                  <a:lnTo>
                    <a:pt x="4885" y="766"/>
                  </a:lnTo>
                  <a:lnTo>
                    <a:pt x="4278" y="555"/>
                  </a:lnTo>
                  <a:lnTo>
                    <a:pt x="3644" y="343"/>
                  </a:lnTo>
                  <a:lnTo>
                    <a:pt x="3010" y="159"/>
                  </a:lnTo>
                  <a:lnTo>
                    <a:pt x="23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8"/>
            <p:cNvSpPr/>
            <p:nvPr/>
          </p:nvSpPr>
          <p:spPr>
            <a:xfrm>
              <a:off x="7435539" y="2831477"/>
              <a:ext cx="91110" cy="472214"/>
            </a:xfrm>
            <a:custGeom>
              <a:avLst/>
              <a:gdLst/>
              <a:ahLst/>
              <a:cxnLst/>
              <a:rect l="l" t="t" r="r" b="b"/>
              <a:pathLst>
                <a:path w="2985" h="15471" extrusionOk="0">
                  <a:moveTo>
                    <a:pt x="133" y="1"/>
                  </a:moveTo>
                  <a:lnTo>
                    <a:pt x="133" y="27"/>
                  </a:lnTo>
                  <a:lnTo>
                    <a:pt x="54" y="792"/>
                  </a:lnTo>
                  <a:lnTo>
                    <a:pt x="27" y="1584"/>
                  </a:lnTo>
                  <a:lnTo>
                    <a:pt x="1" y="2350"/>
                  </a:lnTo>
                  <a:lnTo>
                    <a:pt x="1" y="3142"/>
                  </a:lnTo>
                  <a:lnTo>
                    <a:pt x="27" y="3908"/>
                  </a:lnTo>
                  <a:lnTo>
                    <a:pt x="80" y="4700"/>
                  </a:lnTo>
                  <a:lnTo>
                    <a:pt x="133" y="5465"/>
                  </a:lnTo>
                  <a:lnTo>
                    <a:pt x="212" y="6257"/>
                  </a:lnTo>
                  <a:lnTo>
                    <a:pt x="318" y="7023"/>
                  </a:lnTo>
                  <a:lnTo>
                    <a:pt x="450" y="7762"/>
                  </a:lnTo>
                  <a:lnTo>
                    <a:pt x="582" y="8528"/>
                  </a:lnTo>
                  <a:lnTo>
                    <a:pt x="767" y="9293"/>
                  </a:lnTo>
                  <a:lnTo>
                    <a:pt x="951" y="10032"/>
                  </a:lnTo>
                  <a:lnTo>
                    <a:pt x="1136" y="10771"/>
                  </a:lnTo>
                  <a:lnTo>
                    <a:pt x="1374" y="11511"/>
                  </a:lnTo>
                  <a:lnTo>
                    <a:pt x="1611" y="12250"/>
                  </a:lnTo>
                  <a:lnTo>
                    <a:pt x="1902" y="13068"/>
                  </a:lnTo>
                  <a:lnTo>
                    <a:pt x="2218" y="13860"/>
                  </a:lnTo>
                  <a:lnTo>
                    <a:pt x="2562" y="14652"/>
                  </a:lnTo>
                  <a:lnTo>
                    <a:pt x="2931" y="15444"/>
                  </a:lnTo>
                  <a:lnTo>
                    <a:pt x="2958" y="15471"/>
                  </a:lnTo>
                  <a:lnTo>
                    <a:pt x="2984" y="15471"/>
                  </a:lnTo>
                  <a:lnTo>
                    <a:pt x="2984" y="15444"/>
                  </a:lnTo>
                  <a:lnTo>
                    <a:pt x="2984" y="15391"/>
                  </a:lnTo>
                  <a:lnTo>
                    <a:pt x="2667" y="14705"/>
                  </a:lnTo>
                  <a:lnTo>
                    <a:pt x="2350" y="13992"/>
                  </a:lnTo>
                  <a:lnTo>
                    <a:pt x="2060" y="13279"/>
                  </a:lnTo>
                  <a:lnTo>
                    <a:pt x="1796" y="12567"/>
                  </a:lnTo>
                  <a:lnTo>
                    <a:pt x="1558" y="11827"/>
                  </a:lnTo>
                  <a:lnTo>
                    <a:pt x="1321" y="11088"/>
                  </a:lnTo>
                  <a:lnTo>
                    <a:pt x="1110" y="10349"/>
                  </a:lnTo>
                  <a:lnTo>
                    <a:pt x="925" y="9610"/>
                  </a:lnTo>
                  <a:lnTo>
                    <a:pt x="740" y="8844"/>
                  </a:lnTo>
                  <a:lnTo>
                    <a:pt x="582" y="8105"/>
                  </a:lnTo>
                  <a:lnTo>
                    <a:pt x="450" y="7340"/>
                  </a:lnTo>
                  <a:lnTo>
                    <a:pt x="344" y="6574"/>
                  </a:lnTo>
                  <a:lnTo>
                    <a:pt x="239" y="5808"/>
                  </a:lnTo>
                  <a:lnTo>
                    <a:pt x="186" y="5043"/>
                  </a:lnTo>
                  <a:lnTo>
                    <a:pt x="133" y="4277"/>
                  </a:lnTo>
                  <a:lnTo>
                    <a:pt x="80" y="3485"/>
                  </a:lnTo>
                  <a:lnTo>
                    <a:pt x="80" y="2640"/>
                  </a:lnTo>
                  <a:lnTo>
                    <a:pt x="107" y="1769"/>
                  </a:lnTo>
                  <a:lnTo>
                    <a:pt x="133" y="898"/>
                  </a:lnTo>
                  <a:lnTo>
                    <a:pt x="212" y="27"/>
                  </a:lnTo>
                  <a:lnTo>
                    <a:pt x="18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8"/>
            <p:cNvSpPr/>
            <p:nvPr/>
          </p:nvSpPr>
          <p:spPr>
            <a:xfrm>
              <a:off x="6607998" y="3055486"/>
              <a:ext cx="646253" cy="445629"/>
            </a:xfrm>
            <a:custGeom>
              <a:avLst/>
              <a:gdLst/>
              <a:ahLst/>
              <a:cxnLst/>
              <a:rect l="l" t="t" r="r" b="b"/>
              <a:pathLst>
                <a:path w="21173" h="14600" extrusionOk="0">
                  <a:moveTo>
                    <a:pt x="1188" y="1"/>
                  </a:moveTo>
                  <a:lnTo>
                    <a:pt x="1004" y="27"/>
                  </a:lnTo>
                  <a:lnTo>
                    <a:pt x="845" y="80"/>
                  </a:lnTo>
                  <a:lnTo>
                    <a:pt x="713" y="159"/>
                  </a:lnTo>
                  <a:lnTo>
                    <a:pt x="555" y="265"/>
                  </a:lnTo>
                  <a:lnTo>
                    <a:pt x="449" y="370"/>
                  </a:lnTo>
                  <a:lnTo>
                    <a:pt x="317" y="476"/>
                  </a:lnTo>
                  <a:lnTo>
                    <a:pt x="238" y="608"/>
                  </a:lnTo>
                  <a:lnTo>
                    <a:pt x="159" y="740"/>
                  </a:lnTo>
                  <a:lnTo>
                    <a:pt x="80" y="898"/>
                  </a:lnTo>
                  <a:lnTo>
                    <a:pt x="53" y="1057"/>
                  </a:lnTo>
                  <a:lnTo>
                    <a:pt x="27" y="1215"/>
                  </a:lnTo>
                  <a:lnTo>
                    <a:pt x="0" y="1373"/>
                  </a:lnTo>
                  <a:lnTo>
                    <a:pt x="27" y="1558"/>
                  </a:lnTo>
                  <a:lnTo>
                    <a:pt x="80" y="1717"/>
                  </a:lnTo>
                  <a:lnTo>
                    <a:pt x="132" y="1901"/>
                  </a:lnTo>
                  <a:lnTo>
                    <a:pt x="5439" y="13807"/>
                  </a:lnTo>
                  <a:lnTo>
                    <a:pt x="5544" y="13992"/>
                  </a:lnTo>
                  <a:lnTo>
                    <a:pt x="5650" y="14151"/>
                  </a:lnTo>
                  <a:lnTo>
                    <a:pt x="5782" y="14283"/>
                  </a:lnTo>
                  <a:lnTo>
                    <a:pt x="5940" y="14388"/>
                  </a:lnTo>
                  <a:lnTo>
                    <a:pt x="6099" y="14494"/>
                  </a:lnTo>
                  <a:lnTo>
                    <a:pt x="6284" y="14547"/>
                  </a:lnTo>
                  <a:lnTo>
                    <a:pt x="6468" y="14599"/>
                  </a:lnTo>
                  <a:lnTo>
                    <a:pt x="19985" y="14599"/>
                  </a:lnTo>
                  <a:lnTo>
                    <a:pt x="20170" y="14573"/>
                  </a:lnTo>
                  <a:lnTo>
                    <a:pt x="20328" y="14520"/>
                  </a:lnTo>
                  <a:lnTo>
                    <a:pt x="20487" y="14441"/>
                  </a:lnTo>
                  <a:lnTo>
                    <a:pt x="20619" y="14362"/>
                  </a:lnTo>
                  <a:lnTo>
                    <a:pt x="20751" y="14256"/>
                  </a:lnTo>
                  <a:lnTo>
                    <a:pt x="20856" y="14124"/>
                  </a:lnTo>
                  <a:lnTo>
                    <a:pt x="20962" y="13992"/>
                  </a:lnTo>
                  <a:lnTo>
                    <a:pt x="21041" y="13860"/>
                  </a:lnTo>
                  <a:lnTo>
                    <a:pt x="21094" y="13702"/>
                  </a:lnTo>
                  <a:lnTo>
                    <a:pt x="21147" y="13543"/>
                  </a:lnTo>
                  <a:lnTo>
                    <a:pt x="21173" y="13385"/>
                  </a:lnTo>
                  <a:lnTo>
                    <a:pt x="21173" y="13227"/>
                  </a:lnTo>
                  <a:lnTo>
                    <a:pt x="21147" y="13042"/>
                  </a:lnTo>
                  <a:lnTo>
                    <a:pt x="21120" y="12883"/>
                  </a:lnTo>
                  <a:lnTo>
                    <a:pt x="21041" y="12725"/>
                  </a:lnTo>
                  <a:lnTo>
                    <a:pt x="15735" y="793"/>
                  </a:lnTo>
                  <a:lnTo>
                    <a:pt x="15629" y="608"/>
                  </a:lnTo>
                  <a:lnTo>
                    <a:pt x="15523" y="449"/>
                  </a:lnTo>
                  <a:lnTo>
                    <a:pt x="15391" y="317"/>
                  </a:lnTo>
                  <a:lnTo>
                    <a:pt x="15233" y="212"/>
                  </a:lnTo>
                  <a:lnTo>
                    <a:pt x="15075" y="106"/>
                  </a:lnTo>
                  <a:lnTo>
                    <a:pt x="14890" y="53"/>
                  </a:lnTo>
                  <a:lnTo>
                    <a:pt x="147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p:nvPr/>
          </p:nvSpPr>
          <p:spPr>
            <a:xfrm>
              <a:off x="6801392" y="3399572"/>
              <a:ext cx="704276" cy="101548"/>
            </a:xfrm>
            <a:custGeom>
              <a:avLst/>
              <a:gdLst/>
              <a:ahLst/>
              <a:cxnLst/>
              <a:rect l="l" t="t" r="r" b="b"/>
              <a:pathLst>
                <a:path w="23074" h="3327" extrusionOk="0">
                  <a:moveTo>
                    <a:pt x="7762" y="0"/>
                  </a:moveTo>
                  <a:lnTo>
                    <a:pt x="0" y="3326"/>
                  </a:lnTo>
                  <a:lnTo>
                    <a:pt x="14943" y="3326"/>
                  </a:lnTo>
                  <a:lnTo>
                    <a:pt x="22915" y="634"/>
                  </a:lnTo>
                  <a:lnTo>
                    <a:pt x="22994" y="581"/>
                  </a:lnTo>
                  <a:lnTo>
                    <a:pt x="23047" y="475"/>
                  </a:lnTo>
                  <a:lnTo>
                    <a:pt x="23074" y="396"/>
                  </a:lnTo>
                  <a:lnTo>
                    <a:pt x="23074" y="264"/>
                  </a:lnTo>
                  <a:lnTo>
                    <a:pt x="23047" y="185"/>
                  </a:lnTo>
                  <a:lnTo>
                    <a:pt x="22994" y="79"/>
                  </a:lnTo>
                  <a:lnTo>
                    <a:pt x="22942" y="27"/>
                  </a:lnTo>
                  <a:lnTo>
                    <a:pt x="22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8"/>
            <p:cNvSpPr/>
            <p:nvPr/>
          </p:nvSpPr>
          <p:spPr>
            <a:xfrm>
              <a:off x="7093895" y="3089336"/>
              <a:ext cx="164394" cy="391634"/>
            </a:xfrm>
            <a:custGeom>
              <a:avLst/>
              <a:gdLst/>
              <a:ahLst/>
              <a:cxnLst/>
              <a:rect l="l" t="t" r="r" b="b"/>
              <a:pathLst>
                <a:path w="5386" h="12831" extrusionOk="0">
                  <a:moveTo>
                    <a:pt x="0" y="0"/>
                  </a:moveTo>
                  <a:lnTo>
                    <a:pt x="0" y="53"/>
                  </a:lnTo>
                  <a:lnTo>
                    <a:pt x="2588" y="6283"/>
                  </a:lnTo>
                  <a:lnTo>
                    <a:pt x="4515" y="10903"/>
                  </a:lnTo>
                  <a:lnTo>
                    <a:pt x="5307" y="12804"/>
                  </a:lnTo>
                  <a:lnTo>
                    <a:pt x="5333" y="12830"/>
                  </a:lnTo>
                  <a:lnTo>
                    <a:pt x="5360" y="12804"/>
                  </a:lnTo>
                  <a:lnTo>
                    <a:pt x="5386" y="12804"/>
                  </a:lnTo>
                  <a:lnTo>
                    <a:pt x="5386" y="12751"/>
                  </a:lnTo>
                  <a:lnTo>
                    <a:pt x="4647" y="11009"/>
                  </a:lnTo>
                  <a:lnTo>
                    <a:pt x="3908" y="9240"/>
                  </a:lnTo>
                  <a:lnTo>
                    <a:pt x="1505" y="3511"/>
                  </a:lnTo>
                  <a:lnTo>
                    <a:pt x="80" y="27"/>
                  </a:lnTo>
                  <a:lnTo>
                    <a:pt x="5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8"/>
            <p:cNvSpPr/>
            <p:nvPr/>
          </p:nvSpPr>
          <p:spPr>
            <a:xfrm>
              <a:off x="6871504" y="3230353"/>
              <a:ext cx="87050" cy="94284"/>
            </a:xfrm>
            <a:custGeom>
              <a:avLst/>
              <a:gdLst/>
              <a:ahLst/>
              <a:cxnLst/>
              <a:rect l="l" t="t" r="r" b="b"/>
              <a:pathLst>
                <a:path w="2852" h="3089" extrusionOk="0">
                  <a:moveTo>
                    <a:pt x="1267" y="0"/>
                  </a:moveTo>
                  <a:lnTo>
                    <a:pt x="1003" y="53"/>
                  </a:lnTo>
                  <a:lnTo>
                    <a:pt x="739" y="132"/>
                  </a:lnTo>
                  <a:lnTo>
                    <a:pt x="528" y="291"/>
                  </a:lnTo>
                  <a:lnTo>
                    <a:pt x="343" y="449"/>
                  </a:lnTo>
                  <a:lnTo>
                    <a:pt x="185" y="687"/>
                  </a:lnTo>
                  <a:lnTo>
                    <a:pt x="79" y="924"/>
                  </a:lnTo>
                  <a:lnTo>
                    <a:pt x="0" y="1215"/>
                  </a:lnTo>
                  <a:lnTo>
                    <a:pt x="0" y="1452"/>
                  </a:lnTo>
                  <a:lnTo>
                    <a:pt x="27" y="1716"/>
                  </a:lnTo>
                  <a:lnTo>
                    <a:pt x="106" y="2007"/>
                  </a:lnTo>
                  <a:lnTo>
                    <a:pt x="238" y="2271"/>
                  </a:lnTo>
                  <a:lnTo>
                    <a:pt x="423" y="2508"/>
                  </a:lnTo>
                  <a:lnTo>
                    <a:pt x="634" y="2719"/>
                  </a:lnTo>
                  <a:lnTo>
                    <a:pt x="898" y="2878"/>
                  </a:lnTo>
                  <a:lnTo>
                    <a:pt x="1162" y="3010"/>
                  </a:lnTo>
                  <a:lnTo>
                    <a:pt x="1426" y="3063"/>
                  </a:lnTo>
                  <a:lnTo>
                    <a:pt x="1558" y="3089"/>
                  </a:lnTo>
                  <a:lnTo>
                    <a:pt x="1716" y="3089"/>
                  </a:lnTo>
                  <a:lnTo>
                    <a:pt x="1848" y="3063"/>
                  </a:lnTo>
                  <a:lnTo>
                    <a:pt x="1980" y="3010"/>
                  </a:lnTo>
                  <a:lnTo>
                    <a:pt x="2218" y="2904"/>
                  </a:lnTo>
                  <a:lnTo>
                    <a:pt x="2429" y="2719"/>
                  </a:lnTo>
                  <a:lnTo>
                    <a:pt x="2587" y="2508"/>
                  </a:lnTo>
                  <a:lnTo>
                    <a:pt x="2746" y="2271"/>
                  </a:lnTo>
                  <a:lnTo>
                    <a:pt x="2825" y="1980"/>
                  </a:lnTo>
                  <a:lnTo>
                    <a:pt x="2851" y="1690"/>
                  </a:lnTo>
                  <a:lnTo>
                    <a:pt x="2851" y="1558"/>
                  </a:lnTo>
                  <a:lnTo>
                    <a:pt x="2825" y="1399"/>
                  </a:lnTo>
                  <a:lnTo>
                    <a:pt x="2772" y="1188"/>
                  </a:lnTo>
                  <a:lnTo>
                    <a:pt x="2693" y="951"/>
                  </a:lnTo>
                  <a:lnTo>
                    <a:pt x="2561" y="739"/>
                  </a:lnTo>
                  <a:lnTo>
                    <a:pt x="2429" y="528"/>
                  </a:lnTo>
                  <a:lnTo>
                    <a:pt x="2244" y="343"/>
                  </a:lnTo>
                  <a:lnTo>
                    <a:pt x="2033" y="185"/>
                  </a:lnTo>
                  <a:lnTo>
                    <a:pt x="1795" y="53"/>
                  </a:lnTo>
                  <a:lnTo>
                    <a:pt x="1663" y="27"/>
                  </a:lnTo>
                  <a:lnTo>
                    <a:pt x="15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8"/>
            <p:cNvSpPr/>
            <p:nvPr/>
          </p:nvSpPr>
          <p:spPr>
            <a:xfrm>
              <a:off x="7717572" y="2346404"/>
              <a:ext cx="209537" cy="315877"/>
            </a:xfrm>
            <a:custGeom>
              <a:avLst/>
              <a:gdLst/>
              <a:ahLst/>
              <a:cxnLst/>
              <a:rect l="l" t="t" r="r" b="b"/>
              <a:pathLst>
                <a:path w="6865" h="10349" extrusionOk="0">
                  <a:moveTo>
                    <a:pt x="6284" y="0"/>
                  </a:moveTo>
                  <a:lnTo>
                    <a:pt x="1" y="8580"/>
                  </a:lnTo>
                  <a:lnTo>
                    <a:pt x="186" y="8791"/>
                  </a:lnTo>
                  <a:lnTo>
                    <a:pt x="370" y="8976"/>
                  </a:lnTo>
                  <a:lnTo>
                    <a:pt x="582" y="9161"/>
                  </a:lnTo>
                  <a:lnTo>
                    <a:pt x="793" y="9345"/>
                  </a:lnTo>
                  <a:lnTo>
                    <a:pt x="1004" y="9504"/>
                  </a:lnTo>
                  <a:lnTo>
                    <a:pt x="1242" y="9662"/>
                  </a:lnTo>
                  <a:lnTo>
                    <a:pt x="1743" y="9900"/>
                  </a:lnTo>
                  <a:lnTo>
                    <a:pt x="2245" y="10111"/>
                  </a:lnTo>
                  <a:lnTo>
                    <a:pt x="2509" y="10190"/>
                  </a:lnTo>
                  <a:lnTo>
                    <a:pt x="2773" y="10243"/>
                  </a:lnTo>
                  <a:lnTo>
                    <a:pt x="3037" y="10296"/>
                  </a:lnTo>
                  <a:lnTo>
                    <a:pt x="3327" y="10322"/>
                  </a:lnTo>
                  <a:lnTo>
                    <a:pt x="3591" y="10349"/>
                  </a:lnTo>
                  <a:lnTo>
                    <a:pt x="3882" y="10349"/>
                  </a:lnTo>
                  <a:lnTo>
                    <a:pt x="4119" y="10322"/>
                  </a:lnTo>
                  <a:lnTo>
                    <a:pt x="4330" y="10296"/>
                  </a:lnTo>
                  <a:lnTo>
                    <a:pt x="4568" y="10243"/>
                  </a:lnTo>
                  <a:lnTo>
                    <a:pt x="4779" y="10164"/>
                  </a:lnTo>
                  <a:lnTo>
                    <a:pt x="4990" y="10085"/>
                  </a:lnTo>
                  <a:lnTo>
                    <a:pt x="5202" y="9979"/>
                  </a:lnTo>
                  <a:lnTo>
                    <a:pt x="5386" y="9873"/>
                  </a:lnTo>
                  <a:lnTo>
                    <a:pt x="5598" y="9741"/>
                  </a:lnTo>
                  <a:lnTo>
                    <a:pt x="5756" y="9609"/>
                  </a:lnTo>
                  <a:lnTo>
                    <a:pt x="5941" y="9451"/>
                  </a:lnTo>
                  <a:lnTo>
                    <a:pt x="6231" y="9108"/>
                  </a:lnTo>
                  <a:lnTo>
                    <a:pt x="6390" y="8923"/>
                  </a:lnTo>
                  <a:lnTo>
                    <a:pt x="6495" y="8712"/>
                  </a:lnTo>
                  <a:lnTo>
                    <a:pt x="6627" y="8527"/>
                  </a:lnTo>
                  <a:lnTo>
                    <a:pt x="6706" y="8289"/>
                  </a:lnTo>
                  <a:lnTo>
                    <a:pt x="6786" y="8052"/>
                  </a:lnTo>
                  <a:lnTo>
                    <a:pt x="6838" y="7761"/>
                  </a:lnTo>
                  <a:lnTo>
                    <a:pt x="6865" y="7497"/>
                  </a:lnTo>
                  <a:lnTo>
                    <a:pt x="6838" y="7207"/>
                  </a:lnTo>
                  <a:lnTo>
                    <a:pt x="6786" y="6917"/>
                  </a:lnTo>
                  <a:lnTo>
                    <a:pt x="6680" y="6626"/>
                  </a:lnTo>
                  <a:lnTo>
                    <a:pt x="6574" y="6362"/>
                  </a:lnTo>
                  <a:lnTo>
                    <a:pt x="6390" y="6125"/>
                  </a:lnTo>
                  <a:lnTo>
                    <a:pt x="6231" y="5834"/>
                  </a:lnTo>
                  <a:lnTo>
                    <a:pt x="6099" y="5544"/>
                  </a:lnTo>
                  <a:lnTo>
                    <a:pt x="5994" y="5201"/>
                  </a:lnTo>
                  <a:lnTo>
                    <a:pt x="5941" y="4858"/>
                  </a:lnTo>
                  <a:lnTo>
                    <a:pt x="5914" y="4488"/>
                  </a:lnTo>
                  <a:lnTo>
                    <a:pt x="5914" y="4118"/>
                  </a:lnTo>
                  <a:lnTo>
                    <a:pt x="5941" y="3722"/>
                  </a:lnTo>
                  <a:lnTo>
                    <a:pt x="5967" y="3300"/>
                  </a:lnTo>
                  <a:lnTo>
                    <a:pt x="6073" y="2455"/>
                  </a:lnTo>
                  <a:lnTo>
                    <a:pt x="6205" y="1610"/>
                  </a:lnTo>
                  <a:lnTo>
                    <a:pt x="6284" y="792"/>
                  </a:lnTo>
                  <a:lnTo>
                    <a:pt x="6284" y="370"/>
                  </a:lnTo>
                  <a:lnTo>
                    <a:pt x="62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8"/>
            <p:cNvSpPr/>
            <p:nvPr/>
          </p:nvSpPr>
          <p:spPr>
            <a:xfrm>
              <a:off x="7717572" y="2346404"/>
              <a:ext cx="209537" cy="315877"/>
            </a:xfrm>
            <a:custGeom>
              <a:avLst/>
              <a:gdLst/>
              <a:ahLst/>
              <a:cxnLst/>
              <a:rect l="l" t="t" r="r" b="b"/>
              <a:pathLst>
                <a:path w="6865" h="10349" fill="none" extrusionOk="0">
                  <a:moveTo>
                    <a:pt x="1" y="8580"/>
                  </a:moveTo>
                  <a:lnTo>
                    <a:pt x="1" y="8580"/>
                  </a:lnTo>
                  <a:lnTo>
                    <a:pt x="186" y="8791"/>
                  </a:lnTo>
                  <a:lnTo>
                    <a:pt x="370" y="8976"/>
                  </a:lnTo>
                  <a:lnTo>
                    <a:pt x="582" y="9161"/>
                  </a:lnTo>
                  <a:lnTo>
                    <a:pt x="793" y="9345"/>
                  </a:lnTo>
                  <a:lnTo>
                    <a:pt x="1004" y="9504"/>
                  </a:lnTo>
                  <a:lnTo>
                    <a:pt x="1242" y="9662"/>
                  </a:lnTo>
                  <a:lnTo>
                    <a:pt x="1743" y="9900"/>
                  </a:lnTo>
                  <a:lnTo>
                    <a:pt x="2245" y="10111"/>
                  </a:lnTo>
                  <a:lnTo>
                    <a:pt x="2509" y="10190"/>
                  </a:lnTo>
                  <a:lnTo>
                    <a:pt x="2773" y="10243"/>
                  </a:lnTo>
                  <a:lnTo>
                    <a:pt x="3037" y="10296"/>
                  </a:lnTo>
                  <a:lnTo>
                    <a:pt x="3327" y="10322"/>
                  </a:lnTo>
                  <a:lnTo>
                    <a:pt x="3591" y="10349"/>
                  </a:lnTo>
                  <a:lnTo>
                    <a:pt x="3882" y="10349"/>
                  </a:lnTo>
                  <a:lnTo>
                    <a:pt x="3882" y="10349"/>
                  </a:lnTo>
                  <a:lnTo>
                    <a:pt x="4119" y="10322"/>
                  </a:lnTo>
                  <a:lnTo>
                    <a:pt x="4330" y="10296"/>
                  </a:lnTo>
                  <a:lnTo>
                    <a:pt x="4568" y="10243"/>
                  </a:lnTo>
                  <a:lnTo>
                    <a:pt x="4779" y="10164"/>
                  </a:lnTo>
                  <a:lnTo>
                    <a:pt x="4990" y="10085"/>
                  </a:lnTo>
                  <a:lnTo>
                    <a:pt x="5202" y="9979"/>
                  </a:lnTo>
                  <a:lnTo>
                    <a:pt x="5386" y="9873"/>
                  </a:lnTo>
                  <a:lnTo>
                    <a:pt x="5598" y="9741"/>
                  </a:lnTo>
                  <a:lnTo>
                    <a:pt x="5756" y="9609"/>
                  </a:lnTo>
                  <a:lnTo>
                    <a:pt x="5941" y="9451"/>
                  </a:lnTo>
                  <a:lnTo>
                    <a:pt x="6231" y="9108"/>
                  </a:lnTo>
                  <a:lnTo>
                    <a:pt x="6390" y="8923"/>
                  </a:lnTo>
                  <a:lnTo>
                    <a:pt x="6495" y="8712"/>
                  </a:lnTo>
                  <a:lnTo>
                    <a:pt x="6627" y="8527"/>
                  </a:lnTo>
                  <a:lnTo>
                    <a:pt x="6706" y="8289"/>
                  </a:lnTo>
                  <a:lnTo>
                    <a:pt x="6706" y="8289"/>
                  </a:lnTo>
                  <a:lnTo>
                    <a:pt x="6786" y="8052"/>
                  </a:lnTo>
                  <a:lnTo>
                    <a:pt x="6838" y="7761"/>
                  </a:lnTo>
                  <a:lnTo>
                    <a:pt x="6865" y="7497"/>
                  </a:lnTo>
                  <a:lnTo>
                    <a:pt x="6838" y="7207"/>
                  </a:lnTo>
                  <a:lnTo>
                    <a:pt x="6786" y="6917"/>
                  </a:lnTo>
                  <a:lnTo>
                    <a:pt x="6680" y="6626"/>
                  </a:lnTo>
                  <a:lnTo>
                    <a:pt x="6574" y="6362"/>
                  </a:lnTo>
                  <a:lnTo>
                    <a:pt x="6390" y="6125"/>
                  </a:lnTo>
                  <a:lnTo>
                    <a:pt x="6390" y="6125"/>
                  </a:lnTo>
                  <a:lnTo>
                    <a:pt x="6231" y="5834"/>
                  </a:lnTo>
                  <a:lnTo>
                    <a:pt x="6099" y="5544"/>
                  </a:lnTo>
                  <a:lnTo>
                    <a:pt x="5994" y="5201"/>
                  </a:lnTo>
                  <a:lnTo>
                    <a:pt x="5941" y="4858"/>
                  </a:lnTo>
                  <a:lnTo>
                    <a:pt x="5914" y="4488"/>
                  </a:lnTo>
                  <a:lnTo>
                    <a:pt x="5914" y="4118"/>
                  </a:lnTo>
                  <a:lnTo>
                    <a:pt x="5941" y="3722"/>
                  </a:lnTo>
                  <a:lnTo>
                    <a:pt x="5967" y="3300"/>
                  </a:lnTo>
                  <a:lnTo>
                    <a:pt x="6073" y="2455"/>
                  </a:lnTo>
                  <a:lnTo>
                    <a:pt x="6205" y="1610"/>
                  </a:lnTo>
                  <a:lnTo>
                    <a:pt x="6284" y="792"/>
                  </a:lnTo>
                  <a:lnTo>
                    <a:pt x="6284" y="370"/>
                  </a:lnTo>
                  <a:lnTo>
                    <a:pt x="62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7244587" y="2126424"/>
              <a:ext cx="664780" cy="518119"/>
            </a:xfrm>
            <a:custGeom>
              <a:avLst/>
              <a:gdLst/>
              <a:ahLst/>
              <a:cxnLst/>
              <a:rect l="l" t="t" r="r" b="b"/>
              <a:pathLst>
                <a:path w="21780" h="16975" extrusionOk="0">
                  <a:moveTo>
                    <a:pt x="14388" y="0"/>
                  </a:moveTo>
                  <a:lnTo>
                    <a:pt x="13913" y="53"/>
                  </a:lnTo>
                  <a:lnTo>
                    <a:pt x="13438" y="132"/>
                  </a:lnTo>
                  <a:lnTo>
                    <a:pt x="13015" y="264"/>
                  </a:lnTo>
                  <a:lnTo>
                    <a:pt x="12619" y="396"/>
                  </a:lnTo>
                  <a:lnTo>
                    <a:pt x="12250" y="554"/>
                  </a:lnTo>
                  <a:lnTo>
                    <a:pt x="11880" y="713"/>
                  </a:lnTo>
                  <a:lnTo>
                    <a:pt x="11563" y="898"/>
                  </a:lnTo>
                  <a:lnTo>
                    <a:pt x="11246" y="1109"/>
                  </a:lnTo>
                  <a:lnTo>
                    <a:pt x="10956" y="1294"/>
                  </a:lnTo>
                  <a:lnTo>
                    <a:pt x="10666" y="1505"/>
                  </a:lnTo>
                  <a:lnTo>
                    <a:pt x="10164" y="1954"/>
                  </a:lnTo>
                  <a:lnTo>
                    <a:pt x="9742" y="2402"/>
                  </a:lnTo>
                  <a:lnTo>
                    <a:pt x="9346" y="2878"/>
                  </a:lnTo>
                  <a:lnTo>
                    <a:pt x="9002" y="3326"/>
                  </a:lnTo>
                  <a:lnTo>
                    <a:pt x="8712" y="3802"/>
                  </a:lnTo>
                  <a:lnTo>
                    <a:pt x="8448" y="4224"/>
                  </a:lnTo>
                  <a:lnTo>
                    <a:pt x="7973" y="4963"/>
                  </a:lnTo>
                  <a:lnTo>
                    <a:pt x="7762" y="5253"/>
                  </a:lnTo>
                  <a:lnTo>
                    <a:pt x="7524" y="5491"/>
                  </a:lnTo>
                  <a:lnTo>
                    <a:pt x="7419" y="5570"/>
                  </a:lnTo>
                  <a:lnTo>
                    <a:pt x="7313" y="5649"/>
                  </a:lnTo>
                  <a:lnTo>
                    <a:pt x="7181" y="5702"/>
                  </a:lnTo>
                  <a:lnTo>
                    <a:pt x="7075" y="5702"/>
                  </a:lnTo>
                  <a:lnTo>
                    <a:pt x="6732" y="5729"/>
                  </a:lnTo>
                  <a:lnTo>
                    <a:pt x="6389" y="5702"/>
                  </a:lnTo>
                  <a:lnTo>
                    <a:pt x="6046" y="5623"/>
                  </a:lnTo>
                  <a:lnTo>
                    <a:pt x="5703" y="5544"/>
                  </a:lnTo>
                  <a:lnTo>
                    <a:pt x="5043" y="5333"/>
                  </a:lnTo>
                  <a:lnTo>
                    <a:pt x="4383" y="5095"/>
                  </a:lnTo>
                  <a:lnTo>
                    <a:pt x="4039" y="4963"/>
                  </a:lnTo>
                  <a:lnTo>
                    <a:pt x="3723" y="4884"/>
                  </a:lnTo>
                  <a:lnTo>
                    <a:pt x="3379" y="4805"/>
                  </a:lnTo>
                  <a:lnTo>
                    <a:pt x="3036" y="4778"/>
                  </a:lnTo>
                  <a:lnTo>
                    <a:pt x="2693" y="4752"/>
                  </a:lnTo>
                  <a:lnTo>
                    <a:pt x="2350" y="4805"/>
                  </a:lnTo>
                  <a:lnTo>
                    <a:pt x="1980" y="4884"/>
                  </a:lnTo>
                  <a:lnTo>
                    <a:pt x="1637" y="5042"/>
                  </a:lnTo>
                  <a:lnTo>
                    <a:pt x="1373" y="5201"/>
                  </a:lnTo>
                  <a:lnTo>
                    <a:pt x="1109" y="5359"/>
                  </a:lnTo>
                  <a:lnTo>
                    <a:pt x="898" y="5570"/>
                  </a:lnTo>
                  <a:lnTo>
                    <a:pt x="687" y="5781"/>
                  </a:lnTo>
                  <a:lnTo>
                    <a:pt x="502" y="6045"/>
                  </a:lnTo>
                  <a:lnTo>
                    <a:pt x="370" y="6309"/>
                  </a:lnTo>
                  <a:lnTo>
                    <a:pt x="238" y="6573"/>
                  </a:lnTo>
                  <a:lnTo>
                    <a:pt x="132" y="6864"/>
                  </a:lnTo>
                  <a:lnTo>
                    <a:pt x="79" y="7101"/>
                  </a:lnTo>
                  <a:lnTo>
                    <a:pt x="27" y="7313"/>
                  </a:lnTo>
                  <a:lnTo>
                    <a:pt x="0" y="7550"/>
                  </a:lnTo>
                  <a:lnTo>
                    <a:pt x="0" y="7761"/>
                  </a:lnTo>
                  <a:lnTo>
                    <a:pt x="0" y="7999"/>
                  </a:lnTo>
                  <a:lnTo>
                    <a:pt x="27" y="8210"/>
                  </a:lnTo>
                  <a:lnTo>
                    <a:pt x="132" y="8606"/>
                  </a:lnTo>
                  <a:lnTo>
                    <a:pt x="264" y="8976"/>
                  </a:lnTo>
                  <a:lnTo>
                    <a:pt x="475" y="9345"/>
                  </a:lnTo>
                  <a:lnTo>
                    <a:pt x="713" y="9662"/>
                  </a:lnTo>
                  <a:lnTo>
                    <a:pt x="1003" y="9979"/>
                  </a:lnTo>
                  <a:lnTo>
                    <a:pt x="1320" y="10243"/>
                  </a:lnTo>
                  <a:lnTo>
                    <a:pt x="1663" y="10481"/>
                  </a:lnTo>
                  <a:lnTo>
                    <a:pt x="2007" y="10665"/>
                  </a:lnTo>
                  <a:lnTo>
                    <a:pt x="2403" y="10824"/>
                  </a:lnTo>
                  <a:lnTo>
                    <a:pt x="2799" y="10929"/>
                  </a:lnTo>
                  <a:lnTo>
                    <a:pt x="3221" y="10982"/>
                  </a:lnTo>
                  <a:lnTo>
                    <a:pt x="3643" y="11009"/>
                  </a:lnTo>
                  <a:lnTo>
                    <a:pt x="4039" y="10982"/>
                  </a:lnTo>
                  <a:lnTo>
                    <a:pt x="3855" y="11009"/>
                  </a:lnTo>
                  <a:lnTo>
                    <a:pt x="3670" y="11035"/>
                  </a:lnTo>
                  <a:lnTo>
                    <a:pt x="3485" y="11114"/>
                  </a:lnTo>
                  <a:lnTo>
                    <a:pt x="3327" y="11220"/>
                  </a:lnTo>
                  <a:lnTo>
                    <a:pt x="3168" y="11325"/>
                  </a:lnTo>
                  <a:lnTo>
                    <a:pt x="3036" y="11457"/>
                  </a:lnTo>
                  <a:lnTo>
                    <a:pt x="2904" y="11616"/>
                  </a:lnTo>
                  <a:lnTo>
                    <a:pt x="2799" y="11774"/>
                  </a:lnTo>
                  <a:lnTo>
                    <a:pt x="2693" y="11959"/>
                  </a:lnTo>
                  <a:lnTo>
                    <a:pt x="2640" y="12144"/>
                  </a:lnTo>
                  <a:lnTo>
                    <a:pt x="2561" y="12329"/>
                  </a:lnTo>
                  <a:lnTo>
                    <a:pt x="2535" y="12513"/>
                  </a:lnTo>
                  <a:lnTo>
                    <a:pt x="2508" y="12725"/>
                  </a:lnTo>
                  <a:lnTo>
                    <a:pt x="2508" y="12909"/>
                  </a:lnTo>
                  <a:lnTo>
                    <a:pt x="2535" y="13121"/>
                  </a:lnTo>
                  <a:lnTo>
                    <a:pt x="2587" y="13305"/>
                  </a:lnTo>
                  <a:lnTo>
                    <a:pt x="2640" y="13490"/>
                  </a:lnTo>
                  <a:lnTo>
                    <a:pt x="2746" y="13675"/>
                  </a:lnTo>
                  <a:lnTo>
                    <a:pt x="2825" y="13833"/>
                  </a:lnTo>
                  <a:lnTo>
                    <a:pt x="2957" y="13992"/>
                  </a:lnTo>
                  <a:lnTo>
                    <a:pt x="3089" y="14124"/>
                  </a:lnTo>
                  <a:lnTo>
                    <a:pt x="3221" y="14282"/>
                  </a:lnTo>
                  <a:lnTo>
                    <a:pt x="3538" y="14520"/>
                  </a:lnTo>
                  <a:lnTo>
                    <a:pt x="3881" y="14704"/>
                  </a:lnTo>
                  <a:lnTo>
                    <a:pt x="4251" y="14863"/>
                  </a:lnTo>
                  <a:lnTo>
                    <a:pt x="4647" y="14942"/>
                  </a:lnTo>
                  <a:lnTo>
                    <a:pt x="5043" y="14995"/>
                  </a:lnTo>
                  <a:lnTo>
                    <a:pt x="5439" y="14995"/>
                  </a:lnTo>
                  <a:lnTo>
                    <a:pt x="5835" y="14942"/>
                  </a:lnTo>
                  <a:lnTo>
                    <a:pt x="6204" y="14836"/>
                  </a:lnTo>
                  <a:lnTo>
                    <a:pt x="6600" y="14731"/>
                  </a:lnTo>
                  <a:lnTo>
                    <a:pt x="6970" y="14572"/>
                  </a:lnTo>
                  <a:lnTo>
                    <a:pt x="7313" y="14414"/>
                  </a:lnTo>
                  <a:lnTo>
                    <a:pt x="7682" y="14203"/>
                  </a:lnTo>
                  <a:lnTo>
                    <a:pt x="7999" y="13992"/>
                  </a:lnTo>
                  <a:lnTo>
                    <a:pt x="8052" y="14282"/>
                  </a:lnTo>
                  <a:lnTo>
                    <a:pt x="8158" y="14546"/>
                  </a:lnTo>
                  <a:lnTo>
                    <a:pt x="8263" y="14810"/>
                  </a:lnTo>
                  <a:lnTo>
                    <a:pt x="8395" y="15048"/>
                  </a:lnTo>
                  <a:lnTo>
                    <a:pt x="8527" y="15312"/>
                  </a:lnTo>
                  <a:lnTo>
                    <a:pt x="8712" y="15523"/>
                  </a:lnTo>
                  <a:lnTo>
                    <a:pt x="8897" y="15734"/>
                  </a:lnTo>
                  <a:lnTo>
                    <a:pt x="9108" y="15945"/>
                  </a:lnTo>
                  <a:lnTo>
                    <a:pt x="9346" y="16104"/>
                  </a:lnTo>
                  <a:lnTo>
                    <a:pt x="9583" y="16288"/>
                  </a:lnTo>
                  <a:lnTo>
                    <a:pt x="9821" y="16447"/>
                  </a:lnTo>
                  <a:lnTo>
                    <a:pt x="10085" y="16579"/>
                  </a:lnTo>
                  <a:lnTo>
                    <a:pt x="10349" y="16684"/>
                  </a:lnTo>
                  <a:lnTo>
                    <a:pt x="10613" y="16790"/>
                  </a:lnTo>
                  <a:lnTo>
                    <a:pt x="10903" y="16869"/>
                  </a:lnTo>
                  <a:lnTo>
                    <a:pt x="11194" y="16922"/>
                  </a:lnTo>
                  <a:lnTo>
                    <a:pt x="11458" y="16948"/>
                  </a:lnTo>
                  <a:lnTo>
                    <a:pt x="11748" y="16975"/>
                  </a:lnTo>
                  <a:lnTo>
                    <a:pt x="12329" y="16975"/>
                  </a:lnTo>
                  <a:lnTo>
                    <a:pt x="12883" y="16922"/>
                  </a:lnTo>
                  <a:lnTo>
                    <a:pt x="13464" y="16816"/>
                  </a:lnTo>
                  <a:lnTo>
                    <a:pt x="14018" y="16658"/>
                  </a:lnTo>
                  <a:lnTo>
                    <a:pt x="14573" y="16473"/>
                  </a:lnTo>
                  <a:lnTo>
                    <a:pt x="15101" y="16262"/>
                  </a:lnTo>
                  <a:lnTo>
                    <a:pt x="15629" y="15998"/>
                  </a:lnTo>
                  <a:lnTo>
                    <a:pt x="16394" y="15576"/>
                  </a:lnTo>
                  <a:lnTo>
                    <a:pt x="17160" y="15100"/>
                  </a:lnTo>
                  <a:lnTo>
                    <a:pt x="17873" y="14572"/>
                  </a:lnTo>
                  <a:lnTo>
                    <a:pt x="18190" y="14308"/>
                  </a:lnTo>
                  <a:lnTo>
                    <a:pt x="18533" y="14018"/>
                  </a:lnTo>
                  <a:lnTo>
                    <a:pt x="18850" y="13701"/>
                  </a:lnTo>
                  <a:lnTo>
                    <a:pt x="19166" y="13385"/>
                  </a:lnTo>
                  <a:lnTo>
                    <a:pt x="19457" y="13068"/>
                  </a:lnTo>
                  <a:lnTo>
                    <a:pt x="19721" y="12725"/>
                  </a:lnTo>
                  <a:lnTo>
                    <a:pt x="19985" y="12381"/>
                  </a:lnTo>
                  <a:lnTo>
                    <a:pt x="20249" y="12012"/>
                  </a:lnTo>
                  <a:lnTo>
                    <a:pt x="20486" y="11642"/>
                  </a:lnTo>
                  <a:lnTo>
                    <a:pt x="20698" y="11246"/>
                  </a:lnTo>
                  <a:lnTo>
                    <a:pt x="20909" y="10850"/>
                  </a:lnTo>
                  <a:lnTo>
                    <a:pt x="21094" y="10454"/>
                  </a:lnTo>
                  <a:lnTo>
                    <a:pt x="21252" y="10032"/>
                  </a:lnTo>
                  <a:lnTo>
                    <a:pt x="21384" y="9609"/>
                  </a:lnTo>
                  <a:lnTo>
                    <a:pt x="21516" y="9187"/>
                  </a:lnTo>
                  <a:lnTo>
                    <a:pt x="21595" y="8765"/>
                  </a:lnTo>
                  <a:lnTo>
                    <a:pt x="21674" y="8342"/>
                  </a:lnTo>
                  <a:lnTo>
                    <a:pt x="21754" y="7893"/>
                  </a:lnTo>
                  <a:lnTo>
                    <a:pt x="21780" y="7445"/>
                  </a:lnTo>
                  <a:lnTo>
                    <a:pt x="21780" y="7022"/>
                  </a:lnTo>
                  <a:lnTo>
                    <a:pt x="21780" y="6573"/>
                  </a:lnTo>
                  <a:lnTo>
                    <a:pt x="21754" y="6125"/>
                  </a:lnTo>
                  <a:lnTo>
                    <a:pt x="21701" y="5702"/>
                  </a:lnTo>
                  <a:lnTo>
                    <a:pt x="21595" y="5280"/>
                  </a:lnTo>
                  <a:lnTo>
                    <a:pt x="21490" y="4831"/>
                  </a:lnTo>
                  <a:lnTo>
                    <a:pt x="21358" y="4435"/>
                  </a:lnTo>
                  <a:lnTo>
                    <a:pt x="21226" y="4092"/>
                  </a:lnTo>
                  <a:lnTo>
                    <a:pt x="21014" y="3617"/>
                  </a:lnTo>
                  <a:lnTo>
                    <a:pt x="20777" y="3168"/>
                  </a:lnTo>
                  <a:lnTo>
                    <a:pt x="20486" y="2772"/>
                  </a:lnTo>
                  <a:lnTo>
                    <a:pt x="20170" y="2376"/>
                  </a:lnTo>
                  <a:lnTo>
                    <a:pt x="19826" y="2006"/>
                  </a:lnTo>
                  <a:lnTo>
                    <a:pt x="19457" y="1663"/>
                  </a:lnTo>
                  <a:lnTo>
                    <a:pt x="19087" y="1346"/>
                  </a:lnTo>
                  <a:lnTo>
                    <a:pt x="18665" y="1056"/>
                  </a:lnTo>
                  <a:lnTo>
                    <a:pt x="18242" y="818"/>
                  </a:lnTo>
                  <a:lnTo>
                    <a:pt x="17794" y="607"/>
                  </a:lnTo>
                  <a:lnTo>
                    <a:pt x="17318" y="396"/>
                  </a:lnTo>
                  <a:lnTo>
                    <a:pt x="16843" y="264"/>
                  </a:lnTo>
                  <a:lnTo>
                    <a:pt x="16342" y="132"/>
                  </a:lnTo>
                  <a:lnTo>
                    <a:pt x="15840" y="53"/>
                  </a:lnTo>
                  <a:lnTo>
                    <a:pt x="1533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7584614" y="2490626"/>
              <a:ext cx="171659" cy="200685"/>
            </a:xfrm>
            <a:custGeom>
              <a:avLst/>
              <a:gdLst/>
              <a:ahLst/>
              <a:cxnLst/>
              <a:rect l="l" t="t" r="r" b="b"/>
              <a:pathLst>
                <a:path w="5624" h="6575" extrusionOk="0">
                  <a:moveTo>
                    <a:pt x="1" y="1"/>
                  </a:moveTo>
                  <a:lnTo>
                    <a:pt x="1" y="6574"/>
                  </a:lnTo>
                  <a:lnTo>
                    <a:pt x="5624" y="6574"/>
                  </a:lnTo>
                  <a:lnTo>
                    <a:pt x="5624" y="1637"/>
                  </a:lnTo>
                  <a:lnTo>
                    <a:pt x="1" y="1"/>
                  </a:lnTo>
                  <a:close/>
                </a:path>
              </a:pathLst>
            </a:custGeom>
            <a:solidFill>
              <a:srgbClr val="9E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7553999" y="2167509"/>
              <a:ext cx="326377" cy="420631"/>
            </a:xfrm>
            <a:custGeom>
              <a:avLst/>
              <a:gdLst/>
              <a:ahLst/>
              <a:cxnLst/>
              <a:rect l="l" t="t" r="r" b="b"/>
              <a:pathLst>
                <a:path w="10693" h="13781" extrusionOk="0">
                  <a:moveTo>
                    <a:pt x="4832" y="0"/>
                  </a:moveTo>
                  <a:lnTo>
                    <a:pt x="4251" y="53"/>
                  </a:lnTo>
                  <a:lnTo>
                    <a:pt x="3697" y="159"/>
                  </a:lnTo>
                  <a:lnTo>
                    <a:pt x="3195" y="291"/>
                  </a:lnTo>
                  <a:lnTo>
                    <a:pt x="2693" y="449"/>
                  </a:lnTo>
                  <a:lnTo>
                    <a:pt x="2245" y="634"/>
                  </a:lnTo>
                  <a:lnTo>
                    <a:pt x="1822" y="872"/>
                  </a:lnTo>
                  <a:lnTo>
                    <a:pt x="1453" y="1136"/>
                  </a:lnTo>
                  <a:lnTo>
                    <a:pt x="1109" y="1426"/>
                  </a:lnTo>
                  <a:lnTo>
                    <a:pt x="819" y="1743"/>
                  </a:lnTo>
                  <a:lnTo>
                    <a:pt x="555" y="2112"/>
                  </a:lnTo>
                  <a:lnTo>
                    <a:pt x="370" y="2508"/>
                  </a:lnTo>
                  <a:lnTo>
                    <a:pt x="185" y="2931"/>
                  </a:lnTo>
                  <a:lnTo>
                    <a:pt x="80" y="3380"/>
                  </a:lnTo>
                  <a:lnTo>
                    <a:pt x="1" y="3855"/>
                  </a:lnTo>
                  <a:lnTo>
                    <a:pt x="1" y="4356"/>
                  </a:lnTo>
                  <a:lnTo>
                    <a:pt x="27" y="4884"/>
                  </a:lnTo>
                  <a:lnTo>
                    <a:pt x="370" y="7735"/>
                  </a:lnTo>
                  <a:lnTo>
                    <a:pt x="370" y="7999"/>
                  </a:lnTo>
                  <a:lnTo>
                    <a:pt x="397" y="8316"/>
                  </a:lnTo>
                  <a:lnTo>
                    <a:pt x="449" y="8712"/>
                  </a:lnTo>
                  <a:lnTo>
                    <a:pt x="529" y="9161"/>
                  </a:lnTo>
                  <a:lnTo>
                    <a:pt x="661" y="9689"/>
                  </a:lnTo>
                  <a:lnTo>
                    <a:pt x="845" y="10243"/>
                  </a:lnTo>
                  <a:lnTo>
                    <a:pt x="977" y="10534"/>
                  </a:lnTo>
                  <a:lnTo>
                    <a:pt x="1109" y="10824"/>
                  </a:lnTo>
                  <a:lnTo>
                    <a:pt x="1268" y="11115"/>
                  </a:lnTo>
                  <a:lnTo>
                    <a:pt x="1453" y="11379"/>
                  </a:lnTo>
                  <a:lnTo>
                    <a:pt x="1664" y="11669"/>
                  </a:lnTo>
                  <a:lnTo>
                    <a:pt x="1901" y="11933"/>
                  </a:lnTo>
                  <a:lnTo>
                    <a:pt x="2165" y="12197"/>
                  </a:lnTo>
                  <a:lnTo>
                    <a:pt x="2429" y="12461"/>
                  </a:lnTo>
                  <a:lnTo>
                    <a:pt x="2746" y="12699"/>
                  </a:lnTo>
                  <a:lnTo>
                    <a:pt x="3089" y="12910"/>
                  </a:lnTo>
                  <a:lnTo>
                    <a:pt x="3459" y="13121"/>
                  </a:lnTo>
                  <a:lnTo>
                    <a:pt x="3881" y="13279"/>
                  </a:lnTo>
                  <a:lnTo>
                    <a:pt x="4304" y="13438"/>
                  </a:lnTo>
                  <a:lnTo>
                    <a:pt x="4779" y="13570"/>
                  </a:lnTo>
                  <a:lnTo>
                    <a:pt x="5307" y="13675"/>
                  </a:lnTo>
                  <a:lnTo>
                    <a:pt x="5861" y="13754"/>
                  </a:lnTo>
                  <a:lnTo>
                    <a:pt x="6442" y="13781"/>
                  </a:lnTo>
                  <a:lnTo>
                    <a:pt x="7076" y="13781"/>
                  </a:lnTo>
                  <a:lnTo>
                    <a:pt x="7234" y="13754"/>
                  </a:lnTo>
                  <a:lnTo>
                    <a:pt x="7630" y="13649"/>
                  </a:lnTo>
                  <a:lnTo>
                    <a:pt x="7921" y="13543"/>
                  </a:lnTo>
                  <a:lnTo>
                    <a:pt x="8211" y="13411"/>
                  </a:lnTo>
                  <a:lnTo>
                    <a:pt x="8554" y="13226"/>
                  </a:lnTo>
                  <a:lnTo>
                    <a:pt x="8897" y="13015"/>
                  </a:lnTo>
                  <a:lnTo>
                    <a:pt x="9214" y="12751"/>
                  </a:lnTo>
                  <a:lnTo>
                    <a:pt x="9557" y="12435"/>
                  </a:lnTo>
                  <a:lnTo>
                    <a:pt x="9848" y="12065"/>
                  </a:lnTo>
                  <a:lnTo>
                    <a:pt x="10006" y="11854"/>
                  </a:lnTo>
                  <a:lnTo>
                    <a:pt x="10138" y="11616"/>
                  </a:lnTo>
                  <a:lnTo>
                    <a:pt x="10244" y="11379"/>
                  </a:lnTo>
                  <a:lnTo>
                    <a:pt x="10376" y="11115"/>
                  </a:lnTo>
                  <a:lnTo>
                    <a:pt x="10455" y="10851"/>
                  </a:lnTo>
                  <a:lnTo>
                    <a:pt x="10534" y="10560"/>
                  </a:lnTo>
                  <a:lnTo>
                    <a:pt x="10613" y="10243"/>
                  </a:lnTo>
                  <a:lnTo>
                    <a:pt x="10666" y="9927"/>
                  </a:lnTo>
                  <a:lnTo>
                    <a:pt x="10693" y="9583"/>
                  </a:lnTo>
                  <a:lnTo>
                    <a:pt x="10693" y="9214"/>
                  </a:lnTo>
                  <a:lnTo>
                    <a:pt x="10693" y="8158"/>
                  </a:lnTo>
                  <a:lnTo>
                    <a:pt x="10666" y="6970"/>
                  </a:lnTo>
                  <a:lnTo>
                    <a:pt x="10587" y="5544"/>
                  </a:lnTo>
                  <a:lnTo>
                    <a:pt x="10429" y="3828"/>
                  </a:lnTo>
                  <a:lnTo>
                    <a:pt x="10349" y="3327"/>
                  </a:lnTo>
                  <a:lnTo>
                    <a:pt x="10217" y="2852"/>
                  </a:lnTo>
                  <a:lnTo>
                    <a:pt x="10059" y="2429"/>
                  </a:lnTo>
                  <a:lnTo>
                    <a:pt x="9874" y="2060"/>
                  </a:lnTo>
                  <a:lnTo>
                    <a:pt x="9637" y="1690"/>
                  </a:lnTo>
                  <a:lnTo>
                    <a:pt x="9373" y="1373"/>
                  </a:lnTo>
                  <a:lnTo>
                    <a:pt x="9082" y="1109"/>
                  </a:lnTo>
                  <a:lnTo>
                    <a:pt x="8765" y="845"/>
                  </a:lnTo>
                  <a:lnTo>
                    <a:pt x="8396" y="634"/>
                  </a:lnTo>
                  <a:lnTo>
                    <a:pt x="8000" y="449"/>
                  </a:lnTo>
                  <a:lnTo>
                    <a:pt x="7577" y="291"/>
                  </a:lnTo>
                  <a:lnTo>
                    <a:pt x="7155" y="185"/>
                  </a:lnTo>
                  <a:lnTo>
                    <a:pt x="6680" y="80"/>
                  </a:lnTo>
                  <a:lnTo>
                    <a:pt x="6178" y="27"/>
                  </a:lnTo>
                  <a:lnTo>
                    <a:pt x="5650" y="0"/>
                  </a:lnTo>
                  <a:close/>
                </a:path>
              </a:pathLst>
            </a:custGeom>
            <a:solidFill>
              <a:srgbClr val="9E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7553999" y="2167509"/>
              <a:ext cx="326377" cy="420631"/>
            </a:xfrm>
            <a:custGeom>
              <a:avLst/>
              <a:gdLst/>
              <a:ahLst/>
              <a:cxnLst/>
              <a:rect l="l" t="t" r="r" b="b"/>
              <a:pathLst>
                <a:path w="10693" h="13781" fill="none" extrusionOk="0">
                  <a:moveTo>
                    <a:pt x="7076" y="13781"/>
                  </a:moveTo>
                  <a:lnTo>
                    <a:pt x="7076" y="13781"/>
                  </a:lnTo>
                  <a:lnTo>
                    <a:pt x="7234" y="13754"/>
                  </a:lnTo>
                  <a:lnTo>
                    <a:pt x="7630" y="13649"/>
                  </a:lnTo>
                  <a:lnTo>
                    <a:pt x="7921" y="13543"/>
                  </a:lnTo>
                  <a:lnTo>
                    <a:pt x="8211" y="13411"/>
                  </a:lnTo>
                  <a:lnTo>
                    <a:pt x="8554" y="13226"/>
                  </a:lnTo>
                  <a:lnTo>
                    <a:pt x="8897" y="13015"/>
                  </a:lnTo>
                  <a:lnTo>
                    <a:pt x="9214" y="12751"/>
                  </a:lnTo>
                  <a:lnTo>
                    <a:pt x="9557" y="12435"/>
                  </a:lnTo>
                  <a:lnTo>
                    <a:pt x="9848" y="12065"/>
                  </a:lnTo>
                  <a:lnTo>
                    <a:pt x="10006" y="11854"/>
                  </a:lnTo>
                  <a:lnTo>
                    <a:pt x="10138" y="11616"/>
                  </a:lnTo>
                  <a:lnTo>
                    <a:pt x="10244" y="11379"/>
                  </a:lnTo>
                  <a:lnTo>
                    <a:pt x="10376" y="11115"/>
                  </a:lnTo>
                  <a:lnTo>
                    <a:pt x="10455" y="10851"/>
                  </a:lnTo>
                  <a:lnTo>
                    <a:pt x="10534" y="10560"/>
                  </a:lnTo>
                  <a:lnTo>
                    <a:pt x="10613" y="10243"/>
                  </a:lnTo>
                  <a:lnTo>
                    <a:pt x="10666" y="9927"/>
                  </a:lnTo>
                  <a:lnTo>
                    <a:pt x="10693" y="9583"/>
                  </a:lnTo>
                  <a:lnTo>
                    <a:pt x="10693" y="9214"/>
                  </a:lnTo>
                  <a:lnTo>
                    <a:pt x="10693" y="9214"/>
                  </a:lnTo>
                  <a:lnTo>
                    <a:pt x="10693" y="8158"/>
                  </a:lnTo>
                  <a:lnTo>
                    <a:pt x="10666" y="6970"/>
                  </a:lnTo>
                  <a:lnTo>
                    <a:pt x="10587" y="5544"/>
                  </a:lnTo>
                  <a:lnTo>
                    <a:pt x="10429" y="3828"/>
                  </a:lnTo>
                  <a:lnTo>
                    <a:pt x="10429" y="3828"/>
                  </a:lnTo>
                  <a:lnTo>
                    <a:pt x="10349" y="3327"/>
                  </a:lnTo>
                  <a:lnTo>
                    <a:pt x="10217" y="2852"/>
                  </a:lnTo>
                  <a:lnTo>
                    <a:pt x="10059" y="2429"/>
                  </a:lnTo>
                  <a:lnTo>
                    <a:pt x="9874" y="2060"/>
                  </a:lnTo>
                  <a:lnTo>
                    <a:pt x="9637" y="1690"/>
                  </a:lnTo>
                  <a:lnTo>
                    <a:pt x="9373" y="1373"/>
                  </a:lnTo>
                  <a:lnTo>
                    <a:pt x="9082" y="1109"/>
                  </a:lnTo>
                  <a:lnTo>
                    <a:pt x="8765" y="845"/>
                  </a:lnTo>
                  <a:lnTo>
                    <a:pt x="8396" y="634"/>
                  </a:lnTo>
                  <a:lnTo>
                    <a:pt x="8000" y="449"/>
                  </a:lnTo>
                  <a:lnTo>
                    <a:pt x="7577" y="291"/>
                  </a:lnTo>
                  <a:lnTo>
                    <a:pt x="7155" y="185"/>
                  </a:lnTo>
                  <a:lnTo>
                    <a:pt x="6680" y="80"/>
                  </a:lnTo>
                  <a:lnTo>
                    <a:pt x="6178" y="27"/>
                  </a:lnTo>
                  <a:lnTo>
                    <a:pt x="5650" y="0"/>
                  </a:lnTo>
                  <a:lnTo>
                    <a:pt x="5122" y="0"/>
                  </a:lnTo>
                  <a:lnTo>
                    <a:pt x="4832" y="0"/>
                  </a:lnTo>
                  <a:lnTo>
                    <a:pt x="4832" y="0"/>
                  </a:lnTo>
                  <a:lnTo>
                    <a:pt x="4251" y="53"/>
                  </a:lnTo>
                  <a:lnTo>
                    <a:pt x="3697" y="159"/>
                  </a:lnTo>
                  <a:lnTo>
                    <a:pt x="3195" y="291"/>
                  </a:lnTo>
                  <a:lnTo>
                    <a:pt x="2693" y="449"/>
                  </a:lnTo>
                  <a:lnTo>
                    <a:pt x="2245" y="634"/>
                  </a:lnTo>
                  <a:lnTo>
                    <a:pt x="1822" y="872"/>
                  </a:lnTo>
                  <a:lnTo>
                    <a:pt x="1453" y="1136"/>
                  </a:lnTo>
                  <a:lnTo>
                    <a:pt x="1109" y="1426"/>
                  </a:lnTo>
                  <a:lnTo>
                    <a:pt x="819" y="1743"/>
                  </a:lnTo>
                  <a:lnTo>
                    <a:pt x="555" y="2112"/>
                  </a:lnTo>
                  <a:lnTo>
                    <a:pt x="370" y="2508"/>
                  </a:lnTo>
                  <a:lnTo>
                    <a:pt x="185" y="2931"/>
                  </a:lnTo>
                  <a:lnTo>
                    <a:pt x="80" y="3380"/>
                  </a:lnTo>
                  <a:lnTo>
                    <a:pt x="1" y="3855"/>
                  </a:lnTo>
                  <a:lnTo>
                    <a:pt x="1" y="4356"/>
                  </a:lnTo>
                  <a:lnTo>
                    <a:pt x="27" y="4884"/>
                  </a:lnTo>
                  <a:lnTo>
                    <a:pt x="370" y="7735"/>
                  </a:lnTo>
                  <a:lnTo>
                    <a:pt x="370" y="7735"/>
                  </a:lnTo>
                  <a:lnTo>
                    <a:pt x="370" y="7999"/>
                  </a:lnTo>
                  <a:lnTo>
                    <a:pt x="397" y="8316"/>
                  </a:lnTo>
                  <a:lnTo>
                    <a:pt x="449" y="8712"/>
                  </a:lnTo>
                  <a:lnTo>
                    <a:pt x="529" y="9161"/>
                  </a:lnTo>
                  <a:lnTo>
                    <a:pt x="661" y="9689"/>
                  </a:lnTo>
                  <a:lnTo>
                    <a:pt x="845" y="10243"/>
                  </a:lnTo>
                  <a:lnTo>
                    <a:pt x="977" y="10534"/>
                  </a:lnTo>
                  <a:lnTo>
                    <a:pt x="1109" y="10824"/>
                  </a:lnTo>
                  <a:lnTo>
                    <a:pt x="1268" y="11115"/>
                  </a:lnTo>
                  <a:lnTo>
                    <a:pt x="1453" y="11379"/>
                  </a:lnTo>
                  <a:lnTo>
                    <a:pt x="1664" y="11669"/>
                  </a:lnTo>
                  <a:lnTo>
                    <a:pt x="1901" y="11933"/>
                  </a:lnTo>
                  <a:lnTo>
                    <a:pt x="2165" y="12197"/>
                  </a:lnTo>
                  <a:lnTo>
                    <a:pt x="2429" y="12461"/>
                  </a:lnTo>
                  <a:lnTo>
                    <a:pt x="2746" y="12699"/>
                  </a:lnTo>
                  <a:lnTo>
                    <a:pt x="3089" y="12910"/>
                  </a:lnTo>
                  <a:lnTo>
                    <a:pt x="3459" y="13121"/>
                  </a:lnTo>
                  <a:lnTo>
                    <a:pt x="3881" y="13279"/>
                  </a:lnTo>
                  <a:lnTo>
                    <a:pt x="4304" y="13438"/>
                  </a:lnTo>
                  <a:lnTo>
                    <a:pt x="4779" y="13570"/>
                  </a:lnTo>
                  <a:lnTo>
                    <a:pt x="5307" y="13675"/>
                  </a:lnTo>
                  <a:lnTo>
                    <a:pt x="5861" y="13754"/>
                  </a:lnTo>
                  <a:lnTo>
                    <a:pt x="6442" y="13781"/>
                  </a:lnTo>
                  <a:lnTo>
                    <a:pt x="7076" y="137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7820709" y="2364932"/>
              <a:ext cx="26646" cy="24998"/>
            </a:xfrm>
            <a:custGeom>
              <a:avLst/>
              <a:gdLst/>
              <a:ahLst/>
              <a:cxnLst/>
              <a:rect l="l" t="t" r="r" b="b"/>
              <a:pathLst>
                <a:path w="873" h="819" extrusionOk="0">
                  <a:moveTo>
                    <a:pt x="318" y="0"/>
                  </a:moveTo>
                  <a:lnTo>
                    <a:pt x="239" y="53"/>
                  </a:lnTo>
                  <a:lnTo>
                    <a:pt x="107" y="132"/>
                  </a:lnTo>
                  <a:lnTo>
                    <a:pt x="27" y="264"/>
                  </a:lnTo>
                  <a:lnTo>
                    <a:pt x="1" y="343"/>
                  </a:lnTo>
                  <a:lnTo>
                    <a:pt x="1" y="423"/>
                  </a:lnTo>
                  <a:lnTo>
                    <a:pt x="27" y="528"/>
                  </a:lnTo>
                  <a:lnTo>
                    <a:pt x="54" y="581"/>
                  </a:lnTo>
                  <a:lnTo>
                    <a:pt x="80" y="660"/>
                  </a:lnTo>
                  <a:lnTo>
                    <a:pt x="133" y="713"/>
                  </a:lnTo>
                  <a:lnTo>
                    <a:pt x="291" y="792"/>
                  </a:lnTo>
                  <a:lnTo>
                    <a:pt x="371" y="819"/>
                  </a:lnTo>
                  <a:lnTo>
                    <a:pt x="450" y="819"/>
                  </a:lnTo>
                  <a:lnTo>
                    <a:pt x="529" y="792"/>
                  </a:lnTo>
                  <a:lnTo>
                    <a:pt x="608" y="766"/>
                  </a:lnTo>
                  <a:lnTo>
                    <a:pt x="767" y="660"/>
                  </a:lnTo>
                  <a:lnTo>
                    <a:pt x="846" y="528"/>
                  </a:lnTo>
                  <a:lnTo>
                    <a:pt x="872" y="449"/>
                  </a:lnTo>
                  <a:lnTo>
                    <a:pt x="872" y="370"/>
                  </a:lnTo>
                  <a:lnTo>
                    <a:pt x="846" y="291"/>
                  </a:lnTo>
                  <a:lnTo>
                    <a:pt x="819" y="211"/>
                  </a:lnTo>
                  <a:lnTo>
                    <a:pt x="767" y="159"/>
                  </a:lnTo>
                  <a:lnTo>
                    <a:pt x="714" y="106"/>
                  </a:lnTo>
                  <a:lnTo>
                    <a:pt x="582" y="27"/>
                  </a:lnTo>
                  <a:lnTo>
                    <a:pt x="5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7699044" y="2372990"/>
              <a:ext cx="26616" cy="24998"/>
            </a:xfrm>
            <a:custGeom>
              <a:avLst/>
              <a:gdLst/>
              <a:ahLst/>
              <a:cxnLst/>
              <a:rect l="l" t="t" r="r" b="b"/>
              <a:pathLst>
                <a:path w="872" h="819" extrusionOk="0">
                  <a:moveTo>
                    <a:pt x="397" y="0"/>
                  </a:moveTo>
                  <a:lnTo>
                    <a:pt x="317" y="27"/>
                  </a:lnTo>
                  <a:lnTo>
                    <a:pt x="238" y="53"/>
                  </a:lnTo>
                  <a:lnTo>
                    <a:pt x="106" y="159"/>
                  </a:lnTo>
                  <a:lnTo>
                    <a:pt x="27" y="291"/>
                  </a:lnTo>
                  <a:lnTo>
                    <a:pt x="1" y="370"/>
                  </a:lnTo>
                  <a:lnTo>
                    <a:pt x="1" y="449"/>
                  </a:lnTo>
                  <a:lnTo>
                    <a:pt x="1" y="528"/>
                  </a:lnTo>
                  <a:lnTo>
                    <a:pt x="53" y="607"/>
                  </a:lnTo>
                  <a:lnTo>
                    <a:pt x="80" y="660"/>
                  </a:lnTo>
                  <a:lnTo>
                    <a:pt x="133" y="739"/>
                  </a:lnTo>
                  <a:lnTo>
                    <a:pt x="291" y="792"/>
                  </a:lnTo>
                  <a:lnTo>
                    <a:pt x="370" y="819"/>
                  </a:lnTo>
                  <a:lnTo>
                    <a:pt x="529" y="819"/>
                  </a:lnTo>
                  <a:lnTo>
                    <a:pt x="608" y="792"/>
                  </a:lnTo>
                  <a:lnTo>
                    <a:pt x="740" y="687"/>
                  </a:lnTo>
                  <a:lnTo>
                    <a:pt x="845" y="555"/>
                  </a:lnTo>
                  <a:lnTo>
                    <a:pt x="845" y="475"/>
                  </a:lnTo>
                  <a:lnTo>
                    <a:pt x="872" y="396"/>
                  </a:lnTo>
                  <a:lnTo>
                    <a:pt x="845" y="291"/>
                  </a:lnTo>
                  <a:lnTo>
                    <a:pt x="819" y="238"/>
                  </a:lnTo>
                  <a:lnTo>
                    <a:pt x="766" y="159"/>
                  </a:lnTo>
                  <a:lnTo>
                    <a:pt x="713" y="106"/>
                  </a:lnTo>
                  <a:lnTo>
                    <a:pt x="581" y="27"/>
                  </a:lnTo>
                  <a:lnTo>
                    <a:pt x="50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7670048" y="2339140"/>
              <a:ext cx="42732" cy="7295"/>
            </a:xfrm>
            <a:custGeom>
              <a:avLst/>
              <a:gdLst/>
              <a:ahLst/>
              <a:cxnLst/>
              <a:rect l="l" t="t" r="r" b="b"/>
              <a:pathLst>
                <a:path w="1400" h="239" fill="none" extrusionOk="0">
                  <a:moveTo>
                    <a:pt x="0" y="238"/>
                  </a:moveTo>
                  <a:lnTo>
                    <a:pt x="0" y="238"/>
                  </a:lnTo>
                  <a:lnTo>
                    <a:pt x="159" y="132"/>
                  </a:lnTo>
                  <a:lnTo>
                    <a:pt x="343" y="80"/>
                  </a:lnTo>
                  <a:lnTo>
                    <a:pt x="502" y="27"/>
                  </a:lnTo>
                  <a:lnTo>
                    <a:pt x="687" y="0"/>
                  </a:lnTo>
                  <a:lnTo>
                    <a:pt x="871" y="27"/>
                  </a:lnTo>
                  <a:lnTo>
                    <a:pt x="1056" y="53"/>
                  </a:lnTo>
                  <a:lnTo>
                    <a:pt x="1241" y="106"/>
                  </a:lnTo>
                  <a:lnTo>
                    <a:pt x="1399" y="159"/>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7806211" y="2334317"/>
              <a:ext cx="42732" cy="6471"/>
            </a:xfrm>
            <a:custGeom>
              <a:avLst/>
              <a:gdLst/>
              <a:ahLst/>
              <a:cxnLst/>
              <a:rect l="l" t="t" r="r" b="b"/>
              <a:pathLst>
                <a:path w="1400" h="212" fill="none" extrusionOk="0">
                  <a:moveTo>
                    <a:pt x="1" y="211"/>
                  </a:moveTo>
                  <a:lnTo>
                    <a:pt x="1" y="211"/>
                  </a:lnTo>
                  <a:lnTo>
                    <a:pt x="159" y="132"/>
                  </a:lnTo>
                  <a:lnTo>
                    <a:pt x="344" y="53"/>
                  </a:lnTo>
                  <a:lnTo>
                    <a:pt x="529" y="26"/>
                  </a:lnTo>
                  <a:lnTo>
                    <a:pt x="714" y="0"/>
                  </a:lnTo>
                  <a:lnTo>
                    <a:pt x="872" y="0"/>
                  </a:lnTo>
                  <a:lnTo>
                    <a:pt x="1057" y="26"/>
                  </a:lnTo>
                  <a:lnTo>
                    <a:pt x="1242" y="79"/>
                  </a:lnTo>
                  <a:lnTo>
                    <a:pt x="1400" y="158"/>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7803006" y="2290791"/>
              <a:ext cx="35467" cy="1648"/>
            </a:xfrm>
            <a:custGeom>
              <a:avLst/>
              <a:gdLst/>
              <a:ahLst/>
              <a:cxnLst/>
              <a:rect l="l" t="t" r="r" b="b"/>
              <a:pathLst>
                <a:path w="1162" h="54" fill="none" extrusionOk="0">
                  <a:moveTo>
                    <a:pt x="0" y="53"/>
                  </a:moveTo>
                  <a:lnTo>
                    <a:pt x="0" y="53"/>
                  </a:lnTo>
                  <a:lnTo>
                    <a:pt x="291" y="27"/>
                  </a:lnTo>
                  <a:lnTo>
                    <a:pt x="581" y="0"/>
                  </a:lnTo>
                  <a:lnTo>
                    <a:pt x="871" y="0"/>
                  </a:lnTo>
                  <a:lnTo>
                    <a:pt x="1162" y="53"/>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7670841" y="2303672"/>
              <a:ext cx="34674" cy="1648"/>
            </a:xfrm>
            <a:custGeom>
              <a:avLst/>
              <a:gdLst/>
              <a:ahLst/>
              <a:cxnLst/>
              <a:rect l="l" t="t" r="r" b="b"/>
              <a:pathLst>
                <a:path w="1136" h="54" fill="none" extrusionOk="0">
                  <a:moveTo>
                    <a:pt x="1" y="54"/>
                  </a:moveTo>
                  <a:lnTo>
                    <a:pt x="1" y="54"/>
                  </a:lnTo>
                  <a:lnTo>
                    <a:pt x="291" y="27"/>
                  </a:lnTo>
                  <a:lnTo>
                    <a:pt x="581" y="1"/>
                  </a:lnTo>
                  <a:lnTo>
                    <a:pt x="845" y="27"/>
                  </a:lnTo>
                  <a:lnTo>
                    <a:pt x="1136" y="54"/>
                  </a:lnTo>
                </a:path>
              </a:pathLst>
            </a:custGeom>
            <a:noFill/>
            <a:ln w="7925" cap="rnd" cmpd="sng">
              <a:solidFill>
                <a:srgbClr val="221F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7519355" y="2128836"/>
              <a:ext cx="286881" cy="282028"/>
            </a:xfrm>
            <a:custGeom>
              <a:avLst/>
              <a:gdLst/>
              <a:ahLst/>
              <a:cxnLst/>
              <a:rect l="l" t="t" r="r" b="b"/>
              <a:pathLst>
                <a:path w="9399" h="9240" extrusionOk="0">
                  <a:moveTo>
                    <a:pt x="5782" y="0"/>
                  </a:moveTo>
                  <a:lnTo>
                    <a:pt x="5254" y="53"/>
                  </a:lnTo>
                  <a:lnTo>
                    <a:pt x="4700" y="159"/>
                  </a:lnTo>
                  <a:lnTo>
                    <a:pt x="4409" y="238"/>
                  </a:lnTo>
                  <a:lnTo>
                    <a:pt x="4145" y="343"/>
                  </a:lnTo>
                  <a:lnTo>
                    <a:pt x="3855" y="449"/>
                  </a:lnTo>
                  <a:lnTo>
                    <a:pt x="3591" y="581"/>
                  </a:lnTo>
                  <a:lnTo>
                    <a:pt x="3300" y="739"/>
                  </a:lnTo>
                  <a:lnTo>
                    <a:pt x="3036" y="924"/>
                  </a:lnTo>
                  <a:lnTo>
                    <a:pt x="2772" y="1109"/>
                  </a:lnTo>
                  <a:lnTo>
                    <a:pt x="2535" y="1320"/>
                  </a:lnTo>
                  <a:lnTo>
                    <a:pt x="2086" y="1743"/>
                  </a:lnTo>
                  <a:lnTo>
                    <a:pt x="1716" y="2191"/>
                  </a:lnTo>
                  <a:lnTo>
                    <a:pt x="1373" y="2640"/>
                  </a:lnTo>
                  <a:lnTo>
                    <a:pt x="1083" y="3115"/>
                  </a:lnTo>
                  <a:lnTo>
                    <a:pt x="819" y="3591"/>
                  </a:lnTo>
                  <a:lnTo>
                    <a:pt x="634" y="4066"/>
                  </a:lnTo>
                  <a:lnTo>
                    <a:pt x="449" y="4515"/>
                  </a:lnTo>
                  <a:lnTo>
                    <a:pt x="317" y="4937"/>
                  </a:lnTo>
                  <a:lnTo>
                    <a:pt x="212" y="5333"/>
                  </a:lnTo>
                  <a:lnTo>
                    <a:pt x="80" y="5993"/>
                  </a:lnTo>
                  <a:lnTo>
                    <a:pt x="27" y="6415"/>
                  </a:lnTo>
                  <a:lnTo>
                    <a:pt x="0" y="6600"/>
                  </a:lnTo>
                  <a:lnTo>
                    <a:pt x="1901" y="9214"/>
                  </a:lnTo>
                  <a:lnTo>
                    <a:pt x="2060" y="9240"/>
                  </a:lnTo>
                  <a:lnTo>
                    <a:pt x="2192" y="9240"/>
                  </a:lnTo>
                  <a:lnTo>
                    <a:pt x="2508" y="9187"/>
                  </a:lnTo>
                  <a:lnTo>
                    <a:pt x="2799" y="9082"/>
                  </a:lnTo>
                  <a:lnTo>
                    <a:pt x="3116" y="8923"/>
                  </a:lnTo>
                  <a:lnTo>
                    <a:pt x="3432" y="8738"/>
                  </a:lnTo>
                  <a:lnTo>
                    <a:pt x="3749" y="8501"/>
                  </a:lnTo>
                  <a:lnTo>
                    <a:pt x="4066" y="8237"/>
                  </a:lnTo>
                  <a:lnTo>
                    <a:pt x="4383" y="7946"/>
                  </a:lnTo>
                  <a:lnTo>
                    <a:pt x="5016" y="7313"/>
                  </a:lnTo>
                  <a:lnTo>
                    <a:pt x="5624" y="6626"/>
                  </a:lnTo>
                  <a:lnTo>
                    <a:pt x="6785" y="5280"/>
                  </a:lnTo>
                  <a:lnTo>
                    <a:pt x="7181" y="4831"/>
                  </a:lnTo>
                  <a:lnTo>
                    <a:pt x="7604" y="4330"/>
                  </a:lnTo>
                  <a:lnTo>
                    <a:pt x="8000" y="3775"/>
                  </a:lnTo>
                  <a:lnTo>
                    <a:pt x="8369" y="3221"/>
                  </a:lnTo>
                  <a:lnTo>
                    <a:pt x="8712" y="2640"/>
                  </a:lnTo>
                  <a:lnTo>
                    <a:pt x="9029" y="2059"/>
                  </a:lnTo>
                  <a:lnTo>
                    <a:pt x="9135" y="1743"/>
                  </a:lnTo>
                  <a:lnTo>
                    <a:pt x="9240" y="1452"/>
                  </a:lnTo>
                  <a:lnTo>
                    <a:pt x="9346" y="1162"/>
                  </a:lnTo>
                  <a:lnTo>
                    <a:pt x="9399" y="845"/>
                  </a:lnTo>
                  <a:lnTo>
                    <a:pt x="9267" y="766"/>
                  </a:lnTo>
                  <a:lnTo>
                    <a:pt x="8818" y="581"/>
                  </a:lnTo>
                  <a:lnTo>
                    <a:pt x="8501" y="449"/>
                  </a:lnTo>
                  <a:lnTo>
                    <a:pt x="8158" y="343"/>
                  </a:lnTo>
                  <a:lnTo>
                    <a:pt x="7736" y="238"/>
                  </a:lnTo>
                  <a:lnTo>
                    <a:pt x="7287" y="132"/>
                  </a:lnTo>
                  <a:lnTo>
                    <a:pt x="6812" y="53"/>
                  </a:lnTo>
                  <a:lnTo>
                    <a:pt x="63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7520149" y="2385077"/>
              <a:ext cx="75787" cy="91873"/>
            </a:xfrm>
            <a:custGeom>
              <a:avLst/>
              <a:gdLst/>
              <a:ahLst/>
              <a:cxnLst/>
              <a:rect l="l" t="t" r="r" b="b"/>
              <a:pathLst>
                <a:path w="2483" h="3010" extrusionOk="0">
                  <a:moveTo>
                    <a:pt x="1136" y="0"/>
                  </a:moveTo>
                  <a:lnTo>
                    <a:pt x="925" y="53"/>
                  </a:lnTo>
                  <a:lnTo>
                    <a:pt x="740" y="106"/>
                  </a:lnTo>
                  <a:lnTo>
                    <a:pt x="582" y="211"/>
                  </a:lnTo>
                  <a:lnTo>
                    <a:pt x="423" y="343"/>
                  </a:lnTo>
                  <a:lnTo>
                    <a:pt x="291" y="502"/>
                  </a:lnTo>
                  <a:lnTo>
                    <a:pt x="159" y="687"/>
                  </a:lnTo>
                  <a:lnTo>
                    <a:pt x="80" y="898"/>
                  </a:lnTo>
                  <a:lnTo>
                    <a:pt x="27" y="1083"/>
                  </a:lnTo>
                  <a:lnTo>
                    <a:pt x="1" y="1294"/>
                  </a:lnTo>
                  <a:lnTo>
                    <a:pt x="1" y="1505"/>
                  </a:lnTo>
                  <a:lnTo>
                    <a:pt x="27" y="1743"/>
                  </a:lnTo>
                  <a:lnTo>
                    <a:pt x="80" y="1927"/>
                  </a:lnTo>
                  <a:lnTo>
                    <a:pt x="159" y="2139"/>
                  </a:lnTo>
                  <a:lnTo>
                    <a:pt x="265" y="2297"/>
                  </a:lnTo>
                  <a:lnTo>
                    <a:pt x="397" y="2482"/>
                  </a:lnTo>
                  <a:lnTo>
                    <a:pt x="555" y="2614"/>
                  </a:lnTo>
                  <a:lnTo>
                    <a:pt x="714" y="2746"/>
                  </a:lnTo>
                  <a:lnTo>
                    <a:pt x="898" y="2851"/>
                  </a:lnTo>
                  <a:lnTo>
                    <a:pt x="1083" y="2931"/>
                  </a:lnTo>
                  <a:lnTo>
                    <a:pt x="1294" y="2983"/>
                  </a:lnTo>
                  <a:lnTo>
                    <a:pt x="1479" y="3010"/>
                  </a:lnTo>
                  <a:lnTo>
                    <a:pt x="1690" y="3010"/>
                  </a:lnTo>
                  <a:lnTo>
                    <a:pt x="1902" y="2983"/>
                  </a:lnTo>
                  <a:lnTo>
                    <a:pt x="2086" y="2957"/>
                  </a:lnTo>
                  <a:lnTo>
                    <a:pt x="2298" y="2878"/>
                  </a:lnTo>
                  <a:lnTo>
                    <a:pt x="2482" y="2799"/>
                  </a:lnTo>
                  <a:lnTo>
                    <a:pt x="2271" y="264"/>
                  </a:lnTo>
                  <a:lnTo>
                    <a:pt x="2113" y="185"/>
                  </a:lnTo>
                  <a:lnTo>
                    <a:pt x="1902" y="106"/>
                  </a:lnTo>
                  <a:lnTo>
                    <a:pt x="1717" y="53"/>
                  </a:lnTo>
                  <a:lnTo>
                    <a:pt x="1532" y="0"/>
                  </a:lnTo>
                  <a:close/>
                </a:path>
              </a:pathLst>
            </a:custGeom>
            <a:solidFill>
              <a:srgbClr val="9E6C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7520149" y="2385077"/>
              <a:ext cx="75787" cy="91873"/>
            </a:xfrm>
            <a:custGeom>
              <a:avLst/>
              <a:gdLst/>
              <a:ahLst/>
              <a:cxnLst/>
              <a:rect l="l" t="t" r="r" b="b"/>
              <a:pathLst>
                <a:path w="2483" h="3010" fill="none" extrusionOk="0">
                  <a:moveTo>
                    <a:pt x="2271" y="264"/>
                  </a:moveTo>
                  <a:lnTo>
                    <a:pt x="2271" y="264"/>
                  </a:lnTo>
                  <a:lnTo>
                    <a:pt x="2113" y="185"/>
                  </a:lnTo>
                  <a:lnTo>
                    <a:pt x="1902" y="106"/>
                  </a:lnTo>
                  <a:lnTo>
                    <a:pt x="1717" y="53"/>
                  </a:lnTo>
                  <a:lnTo>
                    <a:pt x="1532" y="0"/>
                  </a:lnTo>
                  <a:lnTo>
                    <a:pt x="1321" y="0"/>
                  </a:lnTo>
                  <a:lnTo>
                    <a:pt x="1136" y="0"/>
                  </a:lnTo>
                  <a:lnTo>
                    <a:pt x="925" y="53"/>
                  </a:lnTo>
                  <a:lnTo>
                    <a:pt x="740" y="106"/>
                  </a:lnTo>
                  <a:lnTo>
                    <a:pt x="740" y="106"/>
                  </a:lnTo>
                  <a:lnTo>
                    <a:pt x="582" y="211"/>
                  </a:lnTo>
                  <a:lnTo>
                    <a:pt x="423" y="343"/>
                  </a:lnTo>
                  <a:lnTo>
                    <a:pt x="291" y="502"/>
                  </a:lnTo>
                  <a:lnTo>
                    <a:pt x="159" y="687"/>
                  </a:lnTo>
                  <a:lnTo>
                    <a:pt x="80" y="898"/>
                  </a:lnTo>
                  <a:lnTo>
                    <a:pt x="27" y="1083"/>
                  </a:lnTo>
                  <a:lnTo>
                    <a:pt x="1" y="1294"/>
                  </a:lnTo>
                  <a:lnTo>
                    <a:pt x="1" y="1505"/>
                  </a:lnTo>
                  <a:lnTo>
                    <a:pt x="1" y="1505"/>
                  </a:lnTo>
                  <a:lnTo>
                    <a:pt x="27" y="1743"/>
                  </a:lnTo>
                  <a:lnTo>
                    <a:pt x="80" y="1927"/>
                  </a:lnTo>
                  <a:lnTo>
                    <a:pt x="159" y="2139"/>
                  </a:lnTo>
                  <a:lnTo>
                    <a:pt x="265" y="2297"/>
                  </a:lnTo>
                  <a:lnTo>
                    <a:pt x="397" y="2482"/>
                  </a:lnTo>
                  <a:lnTo>
                    <a:pt x="555" y="2614"/>
                  </a:lnTo>
                  <a:lnTo>
                    <a:pt x="714" y="2746"/>
                  </a:lnTo>
                  <a:lnTo>
                    <a:pt x="898" y="2851"/>
                  </a:lnTo>
                  <a:lnTo>
                    <a:pt x="898" y="2851"/>
                  </a:lnTo>
                  <a:lnTo>
                    <a:pt x="1083" y="2931"/>
                  </a:lnTo>
                  <a:lnTo>
                    <a:pt x="1294" y="2983"/>
                  </a:lnTo>
                  <a:lnTo>
                    <a:pt x="1479" y="3010"/>
                  </a:lnTo>
                  <a:lnTo>
                    <a:pt x="1690" y="3010"/>
                  </a:lnTo>
                  <a:lnTo>
                    <a:pt x="1902" y="2983"/>
                  </a:lnTo>
                  <a:lnTo>
                    <a:pt x="2086" y="2957"/>
                  </a:lnTo>
                  <a:lnTo>
                    <a:pt x="2298" y="2878"/>
                  </a:lnTo>
                  <a:lnTo>
                    <a:pt x="2482" y="27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7541118" y="2414074"/>
              <a:ext cx="36291" cy="19382"/>
            </a:xfrm>
            <a:custGeom>
              <a:avLst/>
              <a:gdLst/>
              <a:ahLst/>
              <a:cxnLst/>
              <a:rect l="l" t="t" r="r" b="b"/>
              <a:pathLst>
                <a:path w="1189" h="635" fill="none" extrusionOk="0">
                  <a:moveTo>
                    <a:pt x="1188" y="634"/>
                  </a:moveTo>
                  <a:lnTo>
                    <a:pt x="1188" y="634"/>
                  </a:lnTo>
                  <a:lnTo>
                    <a:pt x="1135" y="502"/>
                  </a:lnTo>
                  <a:lnTo>
                    <a:pt x="1030" y="344"/>
                  </a:lnTo>
                  <a:lnTo>
                    <a:pt x="924" y="238"/>
                  </a:lnTo>
                  <a:lnTo>
                    <a:pt x="766" y="133"/>
                  </a:lnTo>
                  <a:lnTo>
                    <a:pt x="581" y="53"/>
                  </a:lnTo>
                  <a:lnTo>
                    <a:pt x="396" y="1"/>
                  </a:lnTo>
                  <a:lnTo>
                    <a:pt x="211" y="27"/>
                  </a:lnTo>
                  <a:lnTo>
                    <a:pt x="0" y="106"/>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7677281" y="2560737"/>
              <a:ext cx="91079" cy="29851"/>
            </a:xfrm>
            <a:custGeom>
              <a:avLst/>
              <a:gdLst/>
              <a:ahLst/>
              <a:cxnLst/>
              <a:rect l="l" t="t" r="r" b="b"/>
              <a:pathLst>
                <a:path w="2984" h="978" fill="none" extrusionOk="0">
                  <a:moveTo>
                    <a:pt x="2984" y="951"/>
                  </a:moveTo>
                  <a:lnTo>
                    <a:pt x="2984" y="951"/>
                  </a:lnTo>
                  <a:lnTo>
                    <a:pt x="2588" y="977"/>
                  </a:lnTo>
                  <a:lnTo>
                    <a:pt x="2192" y="977"/>
                  </a:lnTo>
                  <a:lnTo>
                    <a:pt x="1770" y="898"/>
                  </a:lnTo>
                  <a:lnTo>
                    <a:pt x="1400" y="792"/>
                  </a:lnTo>
                  <a:lnTo>
                    <a:pt x="1004" y="660"/>
                  </a:lnTo>
                  <a:lnTo>
                    <a:pt x="661" y="475"/>
                  </a:lnTo>
                  <a:lnTo>
                    <a:pt x="318" y="264"/>
                  </a:lnTo>
                  <a:lnTo>
                    <a:pt x="1" y="0"/>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8"/>
            <p:cNvSpPr/>
            <p:nvPr/>
          </p:nvSpPr>
          <p:spPr>
            <a:xfrm>
              <a:off x="7769156" y="2370579"/>
              <a:ext cx="29027" cy="75757"/>
            </a:xfrm>
            <a:custGeom>
              <a:avLst/>
              <a:gdLst/>
              <a:ahLst/>
              <a:cxnLst/>
              <a:rect l="l" t="t" r="r" b="b"/>
              <a:pathLst>
                <a:path w="951" h="2482" extrusionOk="0">
                  <a:moveTo>
                    <a:pt x="27" y="0"/>
                  </a:moveTo>
                  <a:lnTo>
                    <a:pt x="0" y="26"/>
                  </a:lnTo>
                  <a:lnTo>
                    <a:pt x="0" y="53"/>
                  </a:lnTo>
                  <a:lnTo>
                    <a:pt x="159" y="871"/>
                  </a:lnTo>
                  <a:lnTo>
                    <a:pt x="238" y="1294"/>
                  </a:lnTo>
                  <a:lnTo>
                    <a:pt x="264" y="1426"/>
                  </a:lnTo>
                  <a:lnTo>
                    <a:pt x="291" y="1505"/>
                  </a:lnTo>
                  <a:lnTo>
                    <a:pt x="344" y="1558"/>
                  </a:lnTo>
                  <a:lnTo>
                    <a:pt x="396" y="1558"/>
                  </a:lnTo>
                  <a:lnTo>
                    <a:pt x="476" y="1584"/>
                  </a:lnTo>
                  <a:lnTo>
                    <a:pt x="740" y="1584"/>
                  </a:lnTo>
                  <a:lnTo>
                    <a:pt x="819" y="1610"/>
                  </a:lnTo>
                  <a:lnTo>
                    <a:pt x="845" y="1663"/>
                  </a:lnTo>
                  <a:lnTo>
                    <a:pt x="872" y="1742"/>
                  </a:lnTo>
                  <a:lnTo>
                    <a:pt x="845" y="1769"/>
                  </a:lnTo>
                  <a:lnTo>
                    <a:pt x="819" y="1822"/>
                  </a:lnTo>
                  <a:lnTo>
                    <a:pt x="740" y="1927"/>
                  </a:lnTo>
                  <a:lnTo>
                    <a:pt x="634" y="2059"/>
                  </a:lnTo>
                  <a:lnTo>
                    <a:pt x="370" y="2402"/>
                  </a:lnTo>
                  <a:lnTo>
                    <a:pt x="370" y="2429"/>
                  </a:lnTo>
                  <a:lnTo>
                    <a:pt x="370" y="2455"/>
                  </a:lnTo>
                  <a:lnTo>
                    <a:pt x="396" y="2482"/>
                  </a:lnTo>
                  <a:lnTo>
                    <a:pt x="423" y="2455"/>
                  </a:lnTo>
                  <a:lnTo>
                    <a:pt x="713" y="2112"/>
                  </a:lnTo>
                  <a:lnTo>
                    <a:pt x="819" y="1954"/>
                  </a:lnTo>
                  <a:lnTo>
                    <a:pt x="924" y="1795"/>
                  </a:lnTo>
                  <a:lnTo>
                    <a:pt x="951" y="1690"/>
                  </a:lnTo>
                  <a:lnTo>
                    <a:pt x="898" y="1584"/>
                  </a:lnTo>
                  <a:lnTo>
                    <a:pt x="819" y="1531"/>
                  </a:lnTo>
                  <a:lnTo>
                    <a:pt x="713" y="1505"/>
                  </a:lnTo>
                  <a:lnTo>
                    <a:pt x="449" y="1505"/>
                  </a:lnTo>
                  <a:lnTo>
                    <a:pt x="370" y="1478"/>
                  </a:lnTo>
                  <a:lnTo>
                    <a:pt x="344" y="1426"/>
                  </a:lnTo>
                  <a:lnTo>
                    <a:pt x="317" y="1346"/>
                  </a:lnTo>
                  <a:lnTo>
                    <a:pt x="291" y="1214"/>
                  </a:lnTo>
                  <a:lnTo>
                    <a:pt x="264" y="977"/>
                  </a:lnTo>
                  <a:lnTo>
                    <a:pt x="80" y="26"/>
                  </a:lnTo>
                  <a:lnTo>
                    <a:pt x="5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8"/>
            <p:cNvSpPr/>
            <p:nvPr/>
          </p:nvSpPr>
          <p:spPr>
            <a:xfrm>
              <a:off x="7713543" y="2453571"/>
              <a:ext cx="59671" cy="46760"/>
            </a:xfrm>
            <a:custGeom>
              <a:avLst/>
              <a:gdLst/>
              <a:ahLst/>
              <a:cxnLst/>
              <a:rect l="l" t="t" r="r" b="b"/>
              <a:pathLst>
                <a:path w="1955" h="1532" extrusionOk="0">
                  <a:moveTo>
                    <a:pt x="318" y="0"/>
                  </a:moveTo>
                  <a:lnTo>
                    <a:pt x="265" y="27"/>
                  </a:lnTo>
                  <a:lnTo>
                    <a:pt x="186" y="79"/>
                  </a:lnTo>
                  <a:lnTo>
                    <a:pt x="106" y="211"/>
                  </a:lnTo>
                  <a:lnTo>
                    <a:pt x="54" y="317"/>
                  </a:lnTo>
                  <a:lnTo>
                    <a:pt x="1" y="449"/>
                  </a:lnTo>
                  <a:lnTo>
                    <a:pt x="1" y="555"/>
                  </a:lnTo>
                  <a:lnTo>
                    <a:pt x="1" y="687"/>
                  </a:lnTo>
                  <a:lnTo>
                    <a:pt x="1" y="819"/>
                  </a:lnTo>
                  <a:lnTo>
                    <a:pt x="54" y="951"/>
                  </a:lnTo>
                  <a:lnTo>
                    <a:pt x="106" y="1056"/>
                  </a:lnTo>
                  <a:lnTo>
                    <a:pt x="186" y="1162"/>
                  </a:lnTo>
                  <a:lnTo>
                    <a:pt x="265" y="1267"/>
                  </a:lnTo>
                  <a:lnTo>
                    <a:pt x="370" y="1347"/>
                  </a:lnTo>
                  <a:lnTo>
                    <a:pt x="476" y="1399"/>
                  </a:lnTo>
                  <a:lnTo>
                    <a:pt x="582" y="1452"/>
                  </a:lnTo>
                  <a:lnTo>
                    <a:pt x="846" y="1531"/>
                  </a:lnTo>
                  <a:lnTo>
                    <a:pt x="1110" y="1531"/>
                  </a:lnTo>
                  <a:lnTo>
                    <a:pt x="1347" y="1452"/>
                  </a:lnTo>
                  <a:lnTo>
                    <a:pt x="1585" y="1347"/>
                  </a:lnTo>
                  <a:lnTo>
                    <a:pt x="1770" y="1188"/>
                  </a:lnTo>
                  <a:lnTo>
                    <a:pt x="1954" y="1003"/>
                  </a:lnTo>
                  <a:lnTo>
                    <a:pt x="1822" y="739"/>
                  </a:lnTo>
                  <a:lnTo>
                    <a:pt x="661" y="106"/>
                  </a:lnTo>
                  <a:lnTo>
                    <a:pt x="502" y="27"/>
                  </a:lnTo>
                  <a:lnTo>
                    <a:pt x="423" y="0"/>
                  </a:lnTo>
                  <a:close/>
                </a:path>
              </a:pathLst>
            </a:custGeom>
            <a:solidFill>
              <a:srgbClr val="FF7A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7259879" y="2337522"/>
              <a:ext cx="245004" cy="121693"/>
            </a:xfrm>
            <a:custGeom>
              <a:avLst/>
              <a:gdLst/>
              <a:ahLst/>
              <a:cxnLst/>
              <a:rect l="l" t="t" r="r" b="b"/>
              <a:pathLst>
                <a:path w="8027" h="3987" extrusionOk="0">
                  <a:moveTo>
                    <a:pt x="2641" y="1215"/>
                  </a:moveTo>
                  <a:lnTo>
                    <a:pt x="2773" y="1241"/>
                  </a:lnTo>
                  <a:lnTo>
                    <a:pt x="2905" y="1347"/>
                  </a:lnTo>
                  <a:lnTo>
                    <a:pt x="3037" y="1453"/>
                  </a:lnTo>
                  <a:lnTo>
                    <a:pt x="3116" y="1611"/>
                  </a:lnTo>
                  <a:lnTo>
                    <a:pt x="3142" y="1769"/>
                  </a:lnTo>
                  <a:lnTo>
                    <a:pt x="3169" y="1928"/>
                  </a:lnTo>
                  <a:lnTo>
                    <a:pt x="3142" y="2060"/>
                  </a:lnTo>
                  <a:lnTo>
                    <a:pt x="3090" y="2218"/>
                  </a:lnTo>
                  <a:lnTo>
                    <a:pt x="3037" y="2350"/>
                  </a:lnTo>
                  <a:lnTo>
                    <a:pt x="2931" y="2482"/>
                  </a:lnTo>
                  <a:lnTo>
                    <a:pt x="2799" y="2588"/>
                  </a:lnTo>
                  <a:lnTo>
                    <a:pt x="2667" y="2693"/>
                  </a:lnTo>
                  <a:lnTo>
                    <a:pt x="2509" y="2746"/>
                  </a:lnTo>
                  <a:lnTo>
                    <a:pt x="2324" y="2799"/>
                  </a:lnTo>
                  <a:lnTo>
                    <a:pt x="2185" y="2822"/>
                  </a:lnTo>
                  <a:lnTo>
                    <a:pt x="2185" y="2822"/>
                  </a:lnTo>
                  <a:lnTo>
                    <a:pt x="2166" y="2799"/>
                  </a:lnTo>
                  <a:lnTo>
                    <a:pt x="2060" y="2614"/>
                  </a:lnTo>
                  <a:lnTo>
                    <a:pt x="1981" y="2456"/>
                  </a:lnTo>
                  <a:lnTo>
                    <a:pt x="1902" y="2245"/>
                  </a:lnTo>
                  <a:lnTo>
                    <a:pt x="1875" y="2060"/>
                  </a:lnTo>
                  <a:lnTo>
                    <a:pt x="1902" y="1875"/>
                  </a:lnTo>
                  <a:lnTo>
                    <a:pt x="1954" y="1664"/>
                  </a:lnTo>
                  <a:lnTo>
                    <a:pt x="2034" y="1505"/>
                  </a:lnTo>
                  <a:lnTo>
                    <a:pt x="2139" y="1373"/>
                  </a:lnTo>
                  <a:lnTo>
                    <a:pt x="2298" y="1268"/>
                  </a:lnTo>
                  <a:lnTo>
                    <a:pt x="2456" y="1215"/>
                  </a:lnTo>
                  <a:close/>
                  <a:moveTo>
                    <a:pt x="212" y="1"/>
                  </a:moveTo>
                  <a:lnTo>
                    <a:pt x="133" y="185"/>
                  </a:lnTo>
                  <a:lnTo>
                    <a:pt x="80" y="397"/>
                  </a:lnTo>
                  <a:lnTo>
                    <a:pt x="27" y="581"/>
                  </a:lnTo>
                  <a:lnTo>
                    <a:pt x="1" y="793"/>
                  </a:lnTo>
                  <a:lnTo>
                    <a:pt x="1" y="977"/>
                  </a:lnTo>
                  <a:lnTo>
                    <a:pt x="27" y="1189"/>
                  </a:lnTo>
                  <a:lnTo>
                    <a:pt x="54" y="1373"/>
                  </a:lnTo>
                  <a:lnTo>
                    <a:pt x="106" y="1558"/>
                  </a:lnTo>
                  <a:lnTo>
                    <a:pt x="186" y="1743"/>
                  </a:lnTo>
                  <a:lnTo>
                    <a:pt x="265" y="1928"/>
                  </a:lnTo>
                  <a:lnTo>
                    <a:pt x="370" y="2086"/>
                  </a:lnTo>
                  <a:lnTo>
                    <a:pt x="502" y="2245"/>
                  </a:lnTo>
                  <a:lnTo>
                    <a:pt x="634" y="2403"/>
                  </a:lnTo>
                  <a:lnTo>
                    <a:pt x="793" y="2535"/>
                  </a:lnTo>
                  <a:lnTo>
                    <a:pt x="951" y="2641"/>
                  </a:lnTo>
                  <a:lnTo>
                    <a:pt x="1136" y="2746"/>
                  </a:lnTo>
                  <a:lnTo>
                    <a:pt x="1321" y="2799"/>
                  </a:lnTo>
                  <a:lnTo>
                    <a:pt x="1479" y="2852"/>
                  </a:lnTo>
                  <a:lnTo>
                    <a:pt x="1664" y="2905"/>
                  </a:lnTo>
                  <a:lnTo>
                    <a:pt x="1849" y="2931"/>
                  </a:lnTo>
                  <a:lnTo>
                    <a:pt x="2034" y="2931"/>
                  </a:lnTo>
                  <a:lnTo>
                    <a:pt x="2162" y="2913"/>
                  </a:lnTo>
                  <a:lnTo>
                    <a:pt x="2162" y="2913"/>
                  </a:lnTo>
                  <a:lnTo>
                    <a:pt x="2192" y="2957"/>
                  </a:lnTo>
                  <a:lnTo>
                    <a:pt x="2324" y="3116"/>
                  </a:lnTo>
                  <a:lnTo>
                    <a:pt x="2456" y="3248"/>
                  </a:lnTo>
                  <a:lnTo>
                    <a:pt x="2773" y="3485"/>
                  </a:lnTo>
                  <a:lnTo>
                    <a:pt x="3116" y="3670"/>
                  </a:lnTo>
                  <a:lnTo>
                    <a:pt x="3459" y="3802"/>
                  </a:lnTo>
                  <a:lnTo>
                    <a:pt x="3829" y="3908"/>
                  </a:lnTo>
                  <a:lnTo>
                    <a:pt x="4198" y="3961"/>
                  </a:lnTo>
                  <a:lnTo>
                    <a:pt x="4436" y="3987"/>
                  </a:lnTo>
                  <a:lnTo>
                    <a:pt x="4700" y="3987"/>
                  </a:lnTo>
                  <a:lnTo>
                    <a:pt x="4964" y="3961"/>
                  </a:lnTo>
                  <a:lnTo>
                    <a:pt x="5202" y="3934"/>
                  </a:lnTo>
                  <a:lnTo>
                    <a:pt x="5703" y="3829"/>
                  </a:lnTo>
                  <a:lnTo>
                    <a:pt x="6178" y="3670"/>
                  </a:lnTo>
                  <a:lnTo>
                    <a:pt x="6654" y="3459"/>
                  </a:lnTo>
                  <a:lnTo>
                    <a:pt x="7129" y="3248"/>
                  </a:lnTo>
                  <a:lnTo>
                    <a:pt x="7577" y="2984"/>
                  </a:lnTo>
                  <a:lnTo>
                    <a:pt x="8000" y="2720"/>
                  </a:lnTo>
                  <a:lnTo>
                    <a:pt x="8026" y="2693"/>
                  </a:lnTo>
                  <a:lnTo>
                    <a:pt x="8000" y="2667"/>
                  </a:lnTo>
                  <a:lnTo>
                    <a:pt x="7947" y="2667"/>
                  </a:lnTo>
                  <a:lnTo>
                    <a:pt x="7261" y="3089"/>
                  </a:lnTo>
                  <a:lnTo>
                    <a:pt x="6891" y="3274"/>
                  </a:lnTo>
                  <a:lnTo>
                    <a:pt x="6522" y="3459"/>
                  </a:lnTo>
                  <a:lnTo>
                    <a:pt x="6126" y="3591"/>
                  </a:lnTo>
                  <a:lnTo>
                    <a:pt x="5730" y="3723"/>
                  </a:lnTo>
                  <a:lnTo>
                    <a:pt x="5334" y="3829"/>
                  </a:lnTo>
                  <a:lnTo>
                    <a:pt x="4938" y="3881"/>
                  </a:lnTo>
                  <a:lnTo>
                    <a:pt x="4594" y="3908"/>
                  </a:lnTo>
                  <a:lnTo>
                    <a:pt x="4251" y="3881"/>
                  </a:lnTo>
                  <a:lnTo>
                    <a:pt x="3908" y="3855"/>
                  </a:lnTo>
                  <a:lnTo>
                    <a:pt x="3591" y="3776"/>
                  </a:lnTo>
                  <a:lnTo>
                    <a:pt x="3274" y="3644"/>
                  </a:lnTo>
                  <a:lnTo>
                    <a:pt x="2958" y="3512"/>
                  </a:lnTo>
                  <a:lnTo>
                    <a:pt x="2694" y="3327"/>
                  </a:lnTo>
                  <a:lnTo>
                    <a:pt x="2430" y="3089"/>
                  </a:lnTo>
                  <a:lnTo>
                    <a:pt x="2298" y="2957"/>
                  </a:lnTo>
                  <a:lnTo>
                    <a:pt x="2247" y="2896"/>
                  </a:lnTo>
                  <a:lnTo>
                    <a:pt x="2247" y="2896"/>
                  </a:lnTo>
                  <a:lnTo>
                    <a:pt x="2403" y="2852"/>
                  </a:lnTo>
                  <a:lnTo>
                    <a:pt x="2588" y="2799"/>
                  </a:lnTo>
                  <a:lnTo>
                    <a:pt x="2720" y="2720"/>
                  </a:lnTo>
                  <a:lnTo>
                    <a:pt x="2878" y="2641"/>
                  </a:lnTo>
                  <a:lnTo>
                    <a:pt x="2984" y="2535"/>
                  </a:lnTo>
                  <a:lnTo>
                    <a:pt x="3090" y="2403"/>
                  </a:lnTo>
                  <a:lnTo>
                    <a:pt x="3169" y="2271"/>
                  </a:lnTo>
                  <a:lnTo>
                    <a:pt x="3222" y="2113"/>
                  </a:lnTo>
                  <a:lnTo>
                    <a:pt x="3248" y="1954"/>
                  </a:lnTo>
                  <a:lnTo>
                    <a:pt x="3248" y="1796"/>
                  </a:lnTo>
                  <a:lnTo>
                    <a:pt x="3195" y="1664"/>
                  </a:lnTo>
                  <a:lnTo>
                    <a:pt x="3142" y="1532"/>
                  </a:lnTo>
                  <a:lnTo>
                    <a:pt x="3063" y="1400"/>
                  </a:lnTo>
                  <a:lnTo>
                    <a:pt x="2984" y="1294"/>
                  </a:lnTo>
                  <a:lnTo>
                    <a:pt x="2852" y="1215"/>
                  </a:lnTo>
                  <a:lnTo>
                    <a:pt x="2746" y="1136"/>
                  </a:lnTo>
                  <a:lnTo>
                    <a:pt x="2588" y="1109"/>
                  </a:lnTo>
                  <a:lnTo>
                    <a:pt x="2456" y="1136"/>
                  </a:lnTo>
                  <a:lnTo>
                    <a:pt x="2271" y="1189"/>
                  </a:lnTo>
                  <a:lnTo>
                    <a:pt x="2113" y="1268"/>
                  </a:lnTo>
                  <a:lnTo>
                    <a:pt x="2007" y="1400"/>
                  </a:lnTo>
                  <a:lnTo>
                    <a:pt x="1902" y="1558"/>
                  </a:lnTo>
                  <a:lnTo>
                    <a:pt x="1849" y="1717"/>
                  </a:lnTo>
                  <a:lnTo>
                    <a:pt x="1822" y="1901"/>
                  </a:lnTo>
                  <a:lnTo>
                    <a:pt x="1822" y="2086"/>
                  </a:lnTo>
                  <a:lnTo>
                    <a:pt x="1849" y="2245"/>
                  </a:lnTo>
                  <a:lnTo>
                    <a:pt x="1902" y="2456"/>
                  </a:lnTo>
                  <a:lnTo>
                    <a:pt x="1981" y="2614"/>
                  </a:lnTo>
                  <a:lnTo>
                    <a:pt x="2086" y="2799"/>
                  </a:lnTo>
                  <a:lnTo>
                    <a:pt x="2109" y="2833"/>
                  </a:lnTo>
                  <a:lnTo>
                    <a:pt x="2109" y="2833"/>
                  </a:lnTo>
                  <a:lnTo>
                    <a:pt x="1981" y="2852"/>
                  </a:lnTo>
                  <a:lnTo>
                    <a:pt x="1822" y="2825"/>
                  </a:lnTo>
                  <a:lnTo>
                    <a:pt x="1638" y="2825"/>
                  </a:lnTo>
                  <a:lnTo>
                    <a:pt x="1479" y="2773"/>
                  </a:lnTo>
                  <a:lnTo>
                    <a:pt x="1268" y="2720"/>
                  </a:lnTo>
                  <a:lnTo>
                    <a:pt x="1083" y="2614"/>
                  </a:lnTo>
                  <a:lnTo>
                    <a:pt x="925" y="2509"/>
                  </a:lnTo>
                  <a:lnTo>
                    <a:pt x="766" y="2403"/>
                  </a:lnTo>
                  <a:lnTo>
                    <a:pt x="608" y="2271"/>
                  </a:lnTo>
                  <a:lnTo>
                    <a:pt x="476" y="2113"/>
                  </a:lnTo>
                  <a:lnTo>
                    <a:pt x="370" y="1954"/>
                  </a:lnTo>
                  <a:lnTo>
                    <a:pt x="265" y="1769"/>
                  </a:lnTo>
                  <a:lnTo>
                    <a:pt x="186" y="1558"/>
                  </a:lnTo>
                  <a:lnTo>
                    <a:pt x="106" y="1347"/>
                  </a:lnTo>
                  <a:lnTo>
                    <a:pt x="80" y="1136"/>
                  </a:lnTo>
                  <a:lnTo>
                    <a:pt x="80" y="898"/>
                  </a:lnTo>
                  <a:lnTo>
                    <a:pt x="80" y="687"/>
                  </a:lnTo>
                  <a:lnTo>
                    <a:pt x="133" y="476"/>
                  </a:lnTo>
                  <a:lnTo>
                    <a:pt x="186" y="265"/>
                  </a:lnTo>
                  <a:lnTo>
                    <a:pt x="291" y="53"/>
                  </a:lnTo>
                  <a:lnTo>
                    <a:pt x="291" y="27"/>
                  </a:lnTo>
                  <a:lnTo>
                    <a:pt x="26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7172064" y="4470444"/>
              <a:ext cx="429513" cy="68523"/>
            </a:xfrm>
            <a:custGeom>
              <a:avLst/>
              <a:gdLst/>
              <a:ahLst/>
              <a:cxnLst/>
              <a:rect l="l" t="t" r="r" b="b"/>
              <a:pathLst>
                <a:path w="14072" h="2245" extrusionOk="0">
                  <a:moveTo>
                    <a:pt x="14018" y="1"/>
                  </a:moveTo>
                  <a:lnTo>
                    <a:pt x="12619" y="212"/>
                  </a:lnTo>
                  <a:lnTo>
                    <a:pt x="9267" y="740"/>
                  </a:lnTo>
                  <a:lnTo>
                    <a:pt x="5227" y="1347"/>
                  </a:lnTo>
                  <a:lnTo>
                    <a:pt x="1743" y="1902"/>
                  </a:lnTo>
                  <a:lnTo>
                    <a:pt x="581" y="2060"/>
                  </a:lnTo>
                  <a:lnTo>
                    <a:pt x="317" y="2113"/>
                  </a:lnTo>
                  <a:lnTo>
                    <a:pt x="53" y="2166"/>
                  </a:lnTo>
                  <a:lnTo>
                    <a:pt x="0" y="2166"/>
                  </a:lnTo>
                  <a:lnTo>
                    <a:pt x="0" y="2192"/>
                  </a:lnTo>
                  <a:lnTo>
                    <a:pt x="0" y="2219"/>
                  </a:lnTo>
                  <a:lnTo>
                    <a:pt x="53" y="2245"/>
                  </a:lnTo>
                  <a:lnTo>
                    <a:pt x="1426" y="2034"/>
                  </a:lnTo>
                  <a:lnTo>
                    <a:pt x="4779" y="1506"/>
                  </a:lnTo>
                  <a:lnTo>
                    <a:pt x="8818" y="872"/>
                  </a:lnTo>
                  <a:lnTo>
                    <a:pt x="12302" y="344"/>
                  </a:lnTo>
                  <a:lnTo>
                    <a:pt x="13464" y="159"/>
                  </a:lnTo>
                  <a:lnTo>
                    <a:pt x="13728" y="133"/>
                  </a:lnTo>
                  <a:lnTo>
                    <a:pt x="14018" y="80"/>
                  </a:lnTo>
                  <a:lnTo>
                    <a:pt x="14045" y="80"/>
                  </a:lnTo>
                  <a:lnTo>
                    <a:pt x="14071" y="54"/>
                  </a:lnTo>
                  <a:lnTo>
                    <a:pt x="14071" y="27"/>
                  </a:lnTo>
                  <a:lnTo>
                    <a:pt x="14045" y="1"/>
                  </a:lnTo>
                  <a:close/>
                </a:path>
              </a:pathLst>
            </a:custGeom>
            <a:solidFill>
              <a:srgbClr val="4F5D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7562881" y="2620349"/>
              <a:ext cx="223211" cy="136222"/>
            </a:xfrm>
            <a:custGeom>
              <a:avLst/>
              <a:gdLst/>
              <a:ahLst/>
              <a:cxnLst/>
              <a:rect l="l" t="t" r="r" b="b"/>
              <a:pathLst>
                <a:path w="7313" h="4463" extrusionOk="0">
                  <a:moveTo>
                    <a:pt x="686" y="1"/>
                  </a:moveTo>
                  <a:lnTo>
                    <a:pt x="0" y="2060"/>
                  </a:lnTo>
                  <a:lnTo>
                    <a:pt x="2508" y="4462"/>
                  </a:lnTo>
                  <a:lnTo>
                    <a:pt x="7313" y="2060"/>
                  </a:lnTo>
                  <a:lnTo>
                    <a:pt x="6547" y="1"/>
                  </a:lnTo>
                  <a:lnTo>
                    <a:pt x="2244" y="1030"/>
                  </a:lnTo>
                  <a:lnTo>
                    <a:pt x="6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7565292" y="2651788"/>
              <a:ext cx="211124" cy="85432"/>
            </a:xfrm>
            <a:custGeom>
              <a:avLst/>
              <a:gdLst/>
              <a:ahLst/>
              <a:cxnLst/>
              <a:rect l="l" t="t" r="r" b="b"/>
              <a:pathLst>
                <a:path w="6917" h="2799" extrusionOk="0">
                  <a:moveTo>
                    <a:pt x="6838" y="0"/>
                  </a:moveTo>
                  <a:lnTo>
                    <a:pt x="5703" y="845"/>
                  </a:lnTo>
                  <a:lnTo>
                    <a:pt x="4515" y="1690"/>
                  </a:lnTo>
                  <a:lnTo>
                    <a:pt x="3327" y="2456"/>
                  </a:lnTo>
                  <a:lnTo>
                    <a:pt x="3036" y="2640"/>
                  </a:lnTo>
                  <a:lnTo>
                    <a:pt x="2931" y="2693"/>
                  </a:lnTo>
                  <a:lnTo>
                    <a:pt x="2772" y="2693"/>
                  </a:lnTo>
                  <a:lnTo>
                    <a:pt x="2746" y="2640"/>
                  </a:lnTo>
                  <a:lnTo>
                    <a:pt x="2693" y="2535"/>
                  </a:lnTo>
                  <a:lnTo>
                    <a:pt x="2508" y="1848"/>
                  </a:lnTo>
                  <a:lnTo>
                    <a:pt x="2350" y="1030"/>
                  </a:lnTo>
                  <a:lnTo>
                    <a:pt x="2244" y="212"/>
                  </a:lnTo>
                  <a:lnTo>
                    <a:pt x="2218" y="159"/>
                  </a:lnTo>
                  <a:lnTo>
                    <a:pt x="2191" y="159"/>
                  </a:lnTo>
                  <a:lnTo>
                    <a:pt x="2165" y="185"/>
                  </a:lnTo>
                  <a:lnTo>
                    <a:pt x="1848" y="845"/>
                  </a:lnTo>
                  <a:lnTo>
                    <a:pt x="1505" y="1452"/>
                  </a:lnTo>
                  <a:lnTo>
                    <a:pt x="1135" y="2086"/>
                  </a:lnTo>
                  <a:lnTo>
                    <a:pt x="761" y="2601"/>
                  </a:lnTo>
                  <a:lnTo>
                    <a:pt x="555" y="2165"/>
                  </a:lnTo>
                  <a:lnTo>
                    <a:pt x="370" y="1664"/>
                  </a:lnTo>
                  <a:lnTo>
                    <a:pt x="211" y="1162"/>
                  </a:lnTo>
                  <a:lnTo>
                    <a:pt x="79" y="634"/>
                  </a:lnTo>
                  <a:lnTo>
                    <a:pt x="79" y="608"/>
                  </a:lnTo>
                  <a:lnTo>
                    <a:pt x="27" y="608"/>
                  </a:lnTo>
                  <a:lnTo>
                    <a:pt x="0" y="660"/>
                  </a:lnTo>
                  <a:lnTo>
                    <a:pt x="132" y="1188"/>
                  </a:lnTo>
                  <a:lnTo>
                    <a:pt x="291" y="1690"/>
                  </a:lnTo>
                  <a:lnTo>
                    <a:pt x="502" y="2218"/>
                  </a:lnTo>
                  <a:lnTo>
                    <a:pt x="713" y="2693"/>
                  </a:lnTo>
                  <a:lnTo>
                    <a:pt x="739" y="2720"/>
                  </a:lnTo>
                  <a:lnTo>
                    <a:pt x="792" y="2693"/>
                  </a:lnTo>
                  <a:lnTo>
                    <a:pt x="1188" y="2112"/>
                  </a:lnTo>
                  <a:lnTo>
                    <a:pt x="1584" y="1505"/>
                  </a:lnTo>
                  <a:lnTo>
                    <a:pt x="1927" y="872"/>
                  </a:lnTo>
                  <a:lnTo>
                    <a:pt x="2185" y="356"/>
                  </a:lnTo>
                  <a:lnTo>
                    <a:pt x="2185" y="356"/>
                  </a:lnTo>
                  <a:lnTo>
                    <a:pt x="2271" y="977"/>
                  </a:lnTo>
                  <a:lnTo>
                    <a:pt x="2403" y="1743"/>
                  </a:lnTo>
                  <a:lnTo>
                    <a:pt x="2587" y="2508"/>
                  </a:lnTo>
                  <a:lnTo>
                    <a:pt x="2640" y="2614"/>
                  </a:lnTo>
                  <a:lnTo>
                    <a:pt x="2693" y="2720"/>
                  </a:lnTo>
                  <a:lnTo>
                    <a:pt x="2772" y="2772"/>
                  </a:lnTo>
                  <a:lnTo>
                    <a:pt x="2799" y="2799"/>
                  </a:lnTo>
                  <a:lnTo>
                    <a:pt x="2931" y="2799"/>
                  </a:lnTo>
                  <a:lnTo>
                    <a:pt x="3010" y="2772"/>
                  </a:lnTo>
                  <a:lnTo>
                    <a:pt x="3115" y="2693"/>
                  </a:lnTo>
                  <a:lnTo>
                    <a:pt x="3459" y="2482"/>
                  </a:lnTo>
                  <a:lnTo>
                    <a:pt x="4119" y="2033"/>
                  </a:lnTo>
                  <a:lnTo>
                    <a:pt x="5412" y="1136"/>
                  </a:lnTo>
                  <a:lnTo>
                    <a:pt x="6891" y="80"/>
                  </a:lnTo>
                  <a:lnTo>
                    <a:pt x="6917" y="53"/>
                  </a:lnTo>
                  <a:lnTo>
                    <a:pt x="6891" y="27"/>
                  </a:lnTo>
                  <a:lnTo>
                    <a:pt x="6891"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5" name="Google Shape;1535;p48"/>
            <p:cNvGrpSpPr/>
            <p:nvPr/>
          </p:nvGrpSpPr>
          <p:grpSpPr>
            <a:xfrm flipH="1">
              <a:off x="7317495" y="2724496"/>
              <a:ext cx="999730" cy="2106737"/>
              <a:chOff x="-1778095" y="475361"/>
              <a:chExt cx="821403" cy="1730948"/>
            </a:xfrm>
          </p:grpSpPr>
          <p:sp>
            <p:nvSpPr>
              <p:cNvPr id="1536" name="Google Shape;1536;p48"/>
              <p:cNvSpPr/>
              <p:nvPr/>
            </p:nvSpPr>
            <p:spPr>
              <a:xfrm>
                <a:off x="-1654474" y="1358809"/>
                <a:ext cx="632077" cy="51638"/>
              </a:xfrm>
              <a:custGeom>
                <a:avLst/>
                <a:gdLst/>
                <a:ahLst/>
                <a:cxnLst/>
                <a:rect l="l" t="t" r="r" b="b"/>
                <a:pathLst>
                  <a:path w="10686" h="873" extrusionOk="0">
                    <a:moveTo>
                      <a:pt x="430" y="1"/>
                    </a:moveTo>
                    <a:lnTo>
                      <a:pt x="346" y="12"/>
                    </a:lnTo>
                    <a:lnTo>
                      <a:pt x="263" y="36"/>
                    </a:lnTo>
                    <a:lnTo>
                      <a:pt x="191" y="84"/>
                    </a:lnTo>
                    <a:lnTo>
                      <a:pt x="119" y="132"/>
                    </a:lnTo>
                    <a:lnTo>
                      <a:pt x="72" y="192"/>
                    </a:lnTo>
                    <a:lnTo>
                      <a:pt x="36" y="275"/>
                    </a:lnTo>
                    <a:lnTo>
                      <a:pt x="0" y="347"/>
                    </a:lnTo>
                    <a:lnTo>
                      <a:pt x="0" y="442"/>
                    </a:lnTo>
                    <a:lnTo>
                      <a:pt x="0" y="526"/>
                    </a:lnTo>
                    <a:lnTo>
                      <a:pt x="36" y="609"/>
                    </a:lnTo>
                    <a:lnTo>
                      <a:pt x="72" y="681"/>
                    </a:lnTo>
                    <a:lnTo>
                      <a:pt x="119" y="753"/>
                    </a:lnTo>
                    <a:lnTo>
                      <a:pt x="191" y="800"/>
                    </a:lnTo>
                    <a:lnTo>
                      <a:pt x="263" y="836"/>
                    </a:lnTo>
                    <a:lnTo>
                      <a:pt x="346" y="860"/>
                    </a:lnTo>
                    <a:lnTo>
                      <a:pt x="430" y="872"/>
                    </a:lnTo>
                    <a:lnTo>
                      <a:pt x="10244" y="872"/>
                    </a:lnTo>
                    <a:lnTo>
                      <a:pt x="10340" y="860"/>
                    </a:lnTo>
                    <a:lnTo>
                      <a:pt x="10411" y="836"/>
                    </a:lnTo>
                    <a:lnTo>
                      <a:pt x="10495" y="800"/>
                    </a:lnTo>
                    <a:lnTo>
                      <a:pt x="10555" y="753"/>
                    </a:lnTo>
                    <a:lnTo>
                      <a:pt x="10602" y="681"/>
                    </a:lnTo>
                    <a:lnTo>
                      <a:pt x="10650" y="609"/>
                    </a:lnTo>
                    <a:lnTo>
                      <a:pt x="10674" y="526"/>
                    </a:lnTo>
                    <a:lnTo>
                      <a:pt x="10686" y="442"/>
                    </a:lnTo>
                    <a:lnTo>
                      <a:pt x="10674" y="347"/>
                    </a:lnTo>
                    <a:lnTo>
                      <a:pt x="10650" y="275"/>
                    </a:lnTo>
                    <a:lnTo>
                      <a:pt x="10602" y="192"/>
                    </a:lnTo>
                    <a:lnTo>
                      <a:pt x="10555" y="132"/>
                    </a:lnTo>
                    <a:lnTo>
                      <a:pt x="10495" y="84"/>
                    </a:lnTo>
                    <a:lnTo>
                      <a:pt x="10411" y="36"/>
                    </a:lnTo>
                    <a:lnTo>
                      <a:pt x="10340" y="12"/>
                    </a:lnTo>
                    <a:lnTo>
                      <a:pt x="102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1763249" y="475361"/>
                <a:ext cx="152607" cy="932263"/>
              </a:xfrm>
              <a:custGeom>
                <a:avLst/>
                <a:gdLst/>
                <a:ahLst/>
                <a:cxnLst/>
                <a:rect l="l" t="t" r="r" b="b"/>
                <a:pathLst>
                  <a:path w="2580" h="15761" extrusionOk="0">
                    <a:moveTo>
                      <a:pt x="394" y="0"/>
                    </a:moveTo>
                    <a:lnTo>
                      <a:pt x="311" y="24"/>
                    </a:lnTo>
                    <a:lnTo>
                      <a:pt x="227" y="60"/>
                    </a:lnTo>
                    <a:lnTo>
                      <a:pt x="156" y="108"/>
                    </a:lnTo>
                    <a:lnTo>
                      <a:pt x="96" y="167"/>
                    </a:lnTo>
                    <a:lnTo>
                      <a:pt x="48" y="239"/>
                    </a:lnTo>
                    <a:lnTo>
                      <a:pt x="12" y="323"/>
                    </a:lnTo>
                    <a:lnTo>
                      <a:pt x="0" y="406"/>
                    </a:lnTo>
                    <a:lnTo>
                      <a:pt x="0" y="502"/>
                    </a:lnTo>
                    <a:lnTo>
                      <a:pt x="1672" y="15366"/>
                    </a:lnTo>
                    <a:lnTo>
                      <a:pt x="1696" y="15450"/>
                    </a:lnTo>
                    <a:lnTo>
                      <a:pt x="1732" y="15533"/>
                    </a:lnTo>
                    <a:lnTo>
                      <a:pt x="1779" y="15605"/>
                    </a:lnTo>
                    <a:lnTo>
                      <a:pt x="1839" y="15665"/>
                    </a:lnTo>
                    <a:lnTo>
                      <a:pt x="1911" y="15713"/>
                    </a:lnTo>
                    <a:lnTo>
                      <a:pt x="1994" y="15748"/>
                    </a:lnTo>
                    <a:lnTo>
                      <a:pt x="2078" y="15760"/>
                    </a:lnTo>
                    <a:lnTo>
                      <a:pt x="2173" y="15760"/>
                    </a:lnTo>
                    <a:lnTo>
                      <a:pt x="2269" y="15736"/>
                    </a:lnTo>
                    <a:lnTo>
                      <a:pt x="2340" y="15701"/>
                    </a:lnTo>
                    <a:lnTo>
                      <a:pt x="2412" y="15653"/>
                    </a:lnTo>
                    <a:lnTo>
                      <a:pt x="2472" y="15593"/>
                    </a:lnTo>
                    <a:lnTo>
                      <a:pt x="2520" y="15522"/>
                    </a:lnTo>
                    <a:lnTo>
                      <a:pt x="2555" y="15438"/>
                    </a:lnTo>
                    <a:lnTo>
                      <a:pt x="2579" y="15354"/>
                    </a:lnTo>
                    <a:lnTo>
                      <a:pt x="2567" y="15259"/>
                    </a:lnTo>
                    <a:lnTo>
                      <a:pt x="896" y="394"/>
                    </a:lnTo>
                    <a:lnTo>
                      <a:pt x="872" y="311"/>
                    </a:lnTo>
                    <a:lnTo>
                      <a:pt x="836" y="227"/>
                    </a:lnTo>
                    <a:lnTo>
                      <a:pt x="788" y="155"/>
                    </a:lnTo>
                    <a:lnTo>
                      <a:pt x="729" y="96"/>
                    </a:lnTo>
                    <a:lnTo>
                      <a:pt x="657" y="48"/>
                    </a:lnTo>
                    <a:lnTo>
                      <a:pt x="573" y="12"/>
                    </a:lnTo>
                    <a:lnTo>
                      <a:pt x="4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1778095" y="1412457"/>
                <a:ext cx="170943" cy="793852"/>
              </a:xfrm>
              <a:custGeom>
                <a:avLst/>
                <a:gdLst/>
                <a:ahLst/>
                <a:cxnLst/>
                <a:rect l="l" t="t" r="r" b="b"/>
                <a:pathLst>
                  <a:path w="2890" h="13421" extrusionOk="0">
                    <a:moveTo>
                      <a:pt x="2866" y="1"/>
                    </a:moveTo>
                    <a:lnTo>
                      <a:pt x="2866" y="13"/>
                    </a:lnTo>
                    <a:lnTo>
                      <a:pt x="2783" y="371"/>
                    </a:lnTo>
                    <a:lnTo>
                      <a:pt x="2580" y="1350"/>
                    </a:lnTo>
                    <a:lnTo>
                      <a:pt x="2269" y="2795"/>
                    </a:lnTo>
                    <a:lnTo>
                      <a:pt x="1887" y="4550"/>
                    </a:lnTo>
                    <a:lnTo>
                      <a:pt x="1481" y="6472"/>
                    </a:lnTo>
                    <a:lnTo>
                      <a:pt x="1063" y="8418"/>
                    </a:lnTo>
                    <a:lnTo>
                      <a:pt x="681" y="10221"/>
                    </a:lnTo>
                    <a:lnTo>
                      <a:pt x="347" y="11761"/>
                    </a:lnTo>
                    <a:lnTo>
                      <a:pt x="108" y="12860"/>
                    </a:lnTo>
                    <a:lnTo>
                      <a:pt x="1" y="13385"/>
                    </a:lnTo>
                    <a:lnTo>
                      <a:pt x="1" y="13409"/>
                    </a:lnTo>
                    <a:lnTo>
                      <a:pt x="1" y="13421"/>
                    </a:lnTo>
                    <a:lnTo>
                      <a:pt x="24" y="13421"/>
                    </a:lnTo>
                    <a:lnTo>
                      <a:pt x="24" y="13409"/>
                    </a:lnTo>
                    <a:lnTo>
                      <a:pt x="108" y="13051"/>
                    </a:lnTo>
                    <a:lnTo>
                      <a:pt x="311" y="12072"/>
                    </a:lnTo>
                    <a:lnTo>
                      <a:pt x="621" y="10639"/>
                    </a:lnTo>
                    <a:lnTo>
                      <a:pt x="1004" y="8884"/>
                    </a:lnTo>
                    <a:lnTo>
                      <a:pt x="1409" y="6950"/>
                    </a:lnTo>
                    <a:lnTo>
                      <a:pt x="1827" y="5004"/>
                    </a:lnTo>
                    <a:lnTo>
                      <a:pt x="2209" y="3201"/>
                    </a:lnTo>
                    <a:lnTo>
                      <a:pt x="2544" y="1672"/>
                    </a:lnTo>
                    <a:lnTo>
                      <a:pt x="2783" y="574"/>
                    </a:lnTo>
                    <a:lnTo>
                      <a:pt x="2890" y="49"/>
                    </a:lnTo>
                    <a:lnTo>
                      <a:pt x="2890" y="25"/>
                    </a:lnTo>
                    <a:lnTo>
                      <a:pt x="2890" y="13"/>
                    </a:lnTo>
                    <a:lnTo>
                      <a:pt x="287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1105750" y="1409677"/>
                <a:ext cx="149058" cy="796632"/>
              </a:xfrm>
              <a:custGeom>
                <a:avLst/>
                <a:gdLst/>
                <a:ahLst/>
                <a:cxnLst/>
                <a:rect l="l" t="t" r="r" b="b"/>
                <a:pathLst>
                  <a:path w="2520" h="13468" extrusionOk="0">
                    <a:moveTo>
                      <a:pt x="12" y="0"/>
                    </a:moveTo>
                    <a:lnTo>
                      <a:pt x="0" y="24"/>
                    </a:lnTo>
                    <a:lnTo>
                      <a:pt x="72" y="382"/>
                    </a:lnTo>
                    <a:lnTo>
                      <a:pt x="251" y="1361"/>
                    </a:lnTo>
                    <a:lnTo>
                      <a:pt x="513" y="2806"/>
                    </a:lnTo>
                    <a:lnTo>
                      <a:pt x="848" y="4573"/>
                    </a:lnTo>
                    <a:lnTo>
                      <a:pt x="1194" y="6507"/>
                    </a:lnTo>
                    <a:lnTo>
                      <a:pt x="1552" y="8453"/>
                    </a:lnTo>
                    <a:lnTo>
                      <a:pt x="1898" y="10268"/>
                    </a:lnTo>
                    <a:lnTo>
                      <a:pt x="2173" y="11808"/>
                    </a:lnTo>
                    <a:lnTo>
                      <a:pt x="2376" y="12919"/>
                    </a:lnTo>
                    <a:lnTo>
                      <a:pt x="2472" y="13432"/>
                    </a:lnTo>
                    <a:lnTo>
                      <a:pt x="2483" y="13456"/>
                    </a:lnTo>
                    <a:lnTo>
                      <a:pt x="2483" y="13468"/>
                    </a:lnTo>
                    <a:lnTo>
                      <a:pt x="2507" y="13468"/>
                    </a:lnTo>
                    <a:lnTo>
                      <a:pt x="2519" y="13456"/>
                    </a:lnTo>
                    <a:lnTo>
                      <a:pt x="2448" y="13086"/>
                    </a:lnTo>
                    <a:lnTo>
                      <a:pt x="2269" y="12119"/>
                    </a:lnTo>
                    <a:lnTo>
                      <a:pt x="2006" y="10662"/>
                    </a:lnTo>
                    <a:lnTo>
                      <a:pt x="1672" y="8907"/>
                    </a:lnTo>
                    <a:lnTo>
                      <a:pt x="1325" y="6973"/>
                    </a:lnTo>
                    <a:lnTo>
                      <a:pt x="955" y="5015"/>
                    </a:lnTo>
                    <a:lnTo>
                      <a:pt x="621" y="3200"/>
                    </a:lnTo>
                    <a:lnTo>
                      <a:pt x="346" y="1660"/>
                    </a:lnTo>
                    <a:lnTo>
                      <a:pt x="143" y="549"/>
                    </a:lnTo>
                    <a:lnTo>
                      <a:pt x="48" y="36"/>
                    </a:lnTo>
                    <a:lnTo>
                      <a:pt x="36" y="12"/>
                    </a:lnTo>
                    <a:lnTo>
                      <a:pt x="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grpSp>
        <p:nvGrpSpPr>
          <p:cNvPr id="1544" name="Google Shape;1544;p49"/>
          <p:cNvGrpSpPr/>
          <p:nvPr/>
        </p:nvGrpSpPr>
        <p:grpSpPr>
          <a:xfrm>
            <a:off x="2944519" y="3771366"/>
            <a:ext cx="618903" cy="828066"/>
            <a:chOff x="150500" y="3822988"/>
            <a:chExt cx="569630" cy="762141"/>
          </a:xfrm>
        </p:grpSpPr>
        <p:sp>
          <p:nvSpPr>
            <p:cNvPr id="1545" name="Google Shape;1545;p49"/>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9"/>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9"/>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9"/>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9"/>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9"/>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9"/>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9"/>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9"/>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49"/>
          <p:cNvGrpSpPr/>
          <p:nvPr/>
        </p:nvGrpSpPr>
        <p:grpSpPr>
          <a:xfrm>
            <a:off x="255550" y="1356600"/>
            <a:ext cx="3332132" cy="1022013"/>
            <a:chOff x="5058725" y="1044000"/>
            <a:chExt cx="3332132" cy="1022013"/>
          </a:xfrm>
        </p:grpSpPr>
        <p:grpSp>
          <p:nvGrpSpPr>
            <p:cNvPr id="1555" name="Google Shape;1555;p49"/>
            <p:cNvGrpSpPr/>
            <p:nvPr/>
          </p:nvGrpSpPr>
          <p:grpSpPr>
            <a:xfrm>
              <a:off x="5058725" y="1180400"/>
              <a:ext cx="1124813" cy="885613"/>
              <a:chOff x="5284625" y="-234825"/>
              <a:chExt cx="1124813" cy="885613"/>
            </a:xfrm>
          </p:grpSpPr>
          <p:sp>
            <p:nvSpPr>
              <p:cNvPr id="1556" name="Google Shape;1556;p49"/>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9"/>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9"/>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9"/>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9"/>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9"/>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9"/>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9"/>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9"/>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9"/>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9"/>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9"/>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9"/>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9"/>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9"/>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9"/>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9"/>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9"/>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9"/>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9"/>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9"/>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9"/>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9"/>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49"/>
            <p:cNvGrpSpPr/>
            <p:nvPr/>
          </p:nvGrpSpPr>
          <p:grpSpPr>
            <a:xfrm>
              <a:off x="6857225" y="1044000"/>
              <a:ext cx="569636" cy="387603"/>
              <a:chOff x="6884625" y="563500"/>
              <a:chExt cx="569636" cy="387603"/>
            </a:xfrm>
          </p:grpSpPr>
          <p:sp>
            <p:nvSpPr>
              <p:cNvPr id="1580" name="Google Shape;1580;p49"/>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9"/>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9"/>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9"/>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9"/>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9"/>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9"/>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9"/>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9"/>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9"/>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9"/>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49"/>
            <p:cNvGrpSpPr/>
            <p:nvPr/>
          </p:nvGrpSpPr>
          <p:grpSpPr>
            <a:xfrm>
              <a:off x="8040325" y="1264138"/>
              <a:ext cx="350532" cy="337682"/>
              <a:chOff x="6625800" y="1711525"/>
              <a:chExt cx="350532" cy="337682"/>
            </a:xfrm>
          </p:grpSpPr>
          <p:sp>
            <p:nvSpPr>
              <p:cNvPr id="1592" name="Google Shape;1592;p49"/>
              <p:cNvSpPr/>
              <p:nvPr/>
            </p:nvSpPr>
            <p:spPr>
              <a:xfrm>
                <a:off x="6625800" y="1711525"/>
                <a:ext cx="350532" cy="337682"/>
              </a:xfrm>
              <a:custGeom>
                <a:avLst/>
                <a:gdLst/>
                <a:ahLst/>
                <a:cxnLst/>
                <a:rect l="l" t="t" r="r" b="b"/>
                <a:pathLst>
                  <a:path w="6520" h="6281" extrusionOk="0">
                    <a:moveTo>
                      <a:pt x="3618" y="60"/>
                    </a:moveTo>
                    <a:lnTo>
                      <a:pt x="3845" y="96"/>
                    </a:lnTo>
                    <a:lnTo>
                      <a:pt x="4048" y="131"/>
                    </a:lnTo>
                    <a:lnTo>
                      <a:pt x="4262" y="179"/>
                    </a:lnTo>
                    <a:lnTo>
                      <a:pt x="4465" y="251"/>
                    </a:lnTo>
                    <a:lnTo>
                      <a:pt x="4656" y="334"/>
                    </a:lnTo>
                    <a:lnTo>
                      <a:pt x="4848" y="430"/>
                    </a:lnTo>
                    <a:lnTo>
                      <a:pt x="5039" y="537"/>
                    </a:lnTo>
                    <a:lnTo>
                      <a:pt x="5206" y="657"/>
                    </a:lnTo>
                    <a:lnTo>
                      <a:pt x="5373" y="788"/>
                    </a:lnTo>
                    <a:lnTo>
                      <a:pt x="5540" y="931"/>
                    </a:lnTo>
                    <a:lnTo>
                      <a:pt x="5683" y="1087"/>
                    </a:lnTo>
                    <a:lnTo>
                      <a:pt x="5815" y="1254"/>
                    </a:lnTo>
                    <a:lnTo>
                      <a:pt x="5934" y="1421"/>
                    </a:lnTo>
                    <a:lnTo>
                      <a:pt x="6053" y="1612"/>
                    </a:lnTo>
                    <a:lnTo>
                      <a:pt x="6149" y="1791"/>
                    </a:lnTo>
                    <a:lnTo>
                      <a:pt x="6233" y="1982"/>
                    </a:lnTo>
                    <a:lnTo>
                      <a:pt x="6304" y="2185"/>
                    </a:lnTo>
                    <a:lnTo>
                      <a:pt x="6364" y="2400"/>
                    </a:lnTo>
                    <a:lnTo>
                      <a:pt x="6412" y="2615"/>
                    </a:lnTo>
                    <a:lnTo>
                      <a:pt x="6447" y="2830"/>
                    </a:lnTo>
                    <a:lnTo>
                      <a:pt x="6459" y="3057"/>
                    </a:lnTo>
                    <a:lnTo>
                      <a:pt x="6459" y="3271"/>
                    </a:lnTo>
                    <a:lnTo>
                      <a:pt x="6435" y="3486"/>
                    </a:lnTo>
                    <a:lnTo>
                      <a:pt x="6400" y="3713"/>
                    </a:lnTo>
                    <a:lnTo>
                      <a:pt x="6352" y="3928"/>
                    </a:lnTo>
                    <a:lnTo>
                      <a:pt x="6292" y="4131"/>
                    </a:lnTo>
                    <a:lnTo>
                      <a:pt x="6221" y="4322"/>
                    </a:lnTo>
                    <a:lnTo>
                      <a:pt x="6125" y="4525"/>
                    </a:lnTo>
                    <a:lnTo>
                      <a:pt x="6030" y="4704"/>
                    </a:lnTo>
                    <a:lnTo>
                      <a:pt x="5910" y="4883"/>
                    </a:lnTo>
                    <a:lnTo>
                      <a:pt x="5791" y="5050"/>
                    </a:lnTo>
                    <a:lnTo>
                      <a:pt x="5647" y="5218"/>
                    </a:lnTo>
                    <a:lnTo>
                      <a:pt x="5504" y="5373"/>
                    </a:lnTo>
                    <a:lnTo>
                      <a:pt x="5337" y="5516"/>
                    </a:lnTo>
                    <a:lnTo>
                      <a:pt x="5170" y="5636"/>
                    </a:lnTo>
                    <a:lnTo>
                      <a:pt x="4991" y="5755"/>
                    </a:lnTo>
                    <a:lnTo>
                      <a:pt x="4812" y="5862"/>
                    </a:lnTo>
                    <a:lnTo>
                      <a:pt x="4621" y="5958"/>
                    </a:lnTo>
                    <a:lnTo>
                      <a:pt x="4418" y="6041"/>
                    </a:lnTo>
                    <a:lnTo>
                      <a:pt x="4215" y="6101"/>
                    </a:lnTo>
                    <a:lnTo>
                      <a:pt x="4012" y="6149"/>
                    </a:lnTo>
                    <a:lnTo>
                      <a:pt x="3761" y="6197"/>
                    </a:lnTo>
                    <a:lnTo>
                      <a:pt x="3498" y="6209"/>
                    </a:lnTo>
                    <a:lnTo>
                      <a:pt x="3248" y="6209"/>
                    </a:lnTo>
                    <a:lnTo>
                      <a:pt x="2985" y="6197"/>
                    </a:lnTo>
                    <a:lnTo>
                      <a:pt x="2734" y="6149"/>
                    </a:lnTo>
                    <a:lnTo>
                      <a:pt x="2495" y="6089"/>
                    </a:lnTo>
                    <a:lnTo>
                      <a:pt x="2245" y="6006"/>
                    </a:lnTo>
                    <a:lnTo>
                      <a:pt x="2018" y="5898"/>
                    </a:lnTo>
                    <a:lnTo>
                      <a:pt x="1791" y="5779"/>
                    </a:lnTo>
                    <a:lnTo>
                      <a:pt x="1576" y="5636"/>
                    </a:lnTo>
                    <a:lnTo>
                      <a:pt x="1540" y="5636"/>
                    </a:lnTo>
                    <a:lnTo>
                      <a:pt x="1469" y="5707"/>
                    </a:lnTo>
                    <a:lnTo>
                      <a:pt x="1385" y="5767"/>
                    </a:lnTo>
                    <a:lnTo>
                      <a:pt x="1301" y="5815"/>
                    </a:lnTo>
                    <a:lnTo>
                      <a:pt x="1206" y="5862"/>
                    </a:lnTo>
                    <a:lnTo>
                      <a:pt x="1015" y="5934"/>
                    </a:lnTo>
                    <a:lnTo>
                      <a:pt x="824" y="5970"/>
                    </a:lnTo>
                    <a:lnTo>
                      <a:pt x="633" y="5982"/>
                    </a:lnTo>
                    <a:lnTo>
                      <a:pt x="430" y="5970"/>
                    </a:lnTo>
                    <a:lnTo>
                      <a:pt x="334" y="5958"/>
                    </a:lnTo>
                    <a:lnTo>
                      <a:pt x="239" y="5934"/>
                    </a:lnTo>
                    <a:lnTo>
                      <a:pt x="143" y="5898"/>
                    </a:lnTo>
                    <a:lnTo>
                      <a:pt x="120" y="5890"/>
                    </a:lnTo>
                    <a:lnTo>
                      <a:pt x="120" y="5890"/>
                    </a:lnTo>
                    <a:lnTo>
                      <a:pt x="191" y="5862"/>
                    </a:lnTo>
                    <a:lnTo>
                      <a:pt x="334" y="5779"/>
                    </a:lnTo>
                    <a:lnTo>
                      <a:pt x="466" y="5683"/>
                    </a:lnTo>
                    <a:lnTo>
                      <a:pt x="585" y="5576"/>
                    </a:lnTo>
                    <a:lnTo>
                      <a:pt x="693" y="5456"/>
                    </a:lnTo>
                    <a:lnTo>
                      <a:pt x="788" y="5313"/>
                    </a:lnTo>
                    <a:lnTo>
                      <a:pt x="860" y="5170"/>
                    </a:lnTo>
                    <a:lnTo>
                      <a:pt x="917" y="5022"/>
                    </a:lnTo>
                    <a:lnTo>
                      <a:pt x="931" y="5015"/>
                    </a:lnTo>
                    <a:lnTo>
                      <a:pt x="919" y="4991"/>
                    </a:lnTo>
                    <a:lnTo>
                      <a:pt x="776" y="4776"/>
                    </a:lnTo>
                    <a:lnTo>
                      <a:pt x="645" y="4537"/>
                    </a:lnTo>
                    <a:lnTo>
                      <a:pt x="525" y="4310"/>
                    </a:lnTo>
                    <a:lnTo>
                      <a:pt x="442" y="4059"/>
                    </a:lnTo>
                    <a:lnTo>
                      <a:pt x="370" y="3809"/>
                    </a:lnTo>
                    <a:lnTo>
                      <a:pt x="322" y="3546"/>
                    </a:lnTo>
                    <a:lnTo>
                      <a:pt x="299" y="3283"/>
                    </a:lnTo>
                    <a:lnTo>
                      <a:pt x="299" y="3021"/>
                    </a:lnTo>
                    <a:lnTo>
                      <a:pt x="310" y="2806"/>
                    </a:lnTo>
                    <a:lnTo>
                      <a:pt x="346" y="2591"/>
                    </a:lnTo>
                    <a:lnTo>
                      <a:pt x="394" y="2376"/>
                    </a:lnTo>
                    <a:lnTo>
                      <a:pt x="454" y="2173"/>
                    </a:lnTo>
                    <a:lnTo>
                      <a:pt x="525" y="1970"/>
                    </a:lnTo>
                    <a:lnTo>
                      <a:pt x="621" y="1767"/>
                    </a:lnTo>
                    <a:lnTo>
                      <a:pt x="716" y="1576"/>
                    </a:lnTo>
                    <a:lnTo>
                      <a:pt x="836" y="1397"/>
                    </a:lnTo>
                    <a:lnTo>
                      <a:pt x="955" y="1230"/>
                    </a:lnTo>
                    <a:lnTo>
                      <a:pt x="1098" y="1063"/>
                    </a:lnTo>
                    <a:lnTo>
                      <a:pt x="1242" y="919"/>
                    </a:lnTo>
                    <a:lnTo>
                      <a:pt x="1397" y="776"/>
                    </a:lnTo>
                    <a:lnTo>
                      <a:pt x="1564" y="645"/>
                    </a:lnTo>
                    <a:lnTo>
                      <a:pt x="1743" y="525"/>
                    </a:lnTo>
                    <a:lnTo>
                      <a:pt x="1922" y="418"/>
                    </a:lnTo>
                    <a:lnTo>
                      <a:pt x="2113" y="322"/>
                    </a:lnTo>
                    <a:lnTo>
                      <a:pt x="2316" y="239"/>
                    </a:lnTo>
                    <a:lnTo>
                      <a:pt x="2519" y="179"/>
                    </a:lnTo>
                    <a:lnTo>
                      <a:pt x="2734" y="119"/>
                    </a:lnTo>
                    <a:lnTo>
                      <a:pt x="2961" y="84"/>
                    </a:lnTo>
                    <a:lnTo>
                      <a:pt x="3176" y="60"/>
                    </a:lnTo>
                    <a:close/>
                    <a:moveTo>
                      <a:pt x="3152" y="0"/>
                    </a:moveTo>
                    <a:lnTo>
                      <a:pt x="2925" y="24"/>
                    </a:lnTo>
                    <a:lnTo>
                      <a:pt x="2710" y="72"/>
                    </a:lnTo>
                    <a:lnTo>
                      <a:pt x="2483" y="119"/>
                    </a:lnTo>
                    <a:lnTo>
                      <a:pt x="2281" y="191"/>
                    </a:lnTo>
                    <a:lnTo>
                      <a:pt x="2078" y="275"/>
                    </a:lnTo>
                    <a:lnTo>
                      <a:pt x="1887" y="370"/>
                    </a:lnTo>
                    <a:lnTo>
                      <a:pt x="1707" y="478"/>
                    </a:lnTo>
                    <a:lnTo>
                      <a:pt x="1528" y="597"/>
                    </a:lnTo>
                    <a:lnTo>
                      <a:pt x="1349" y="728"/>
                    </a:lnTo>
                    <a:lnTo>
                      <a:pt x="1194" y="884"/>
                    </a:lnTo>
                    <a:lnTo>
                      <a:pt x="1039" y="1039"/>
                    </a:lnTo>
                    <a:lnTo>
                      <a:pt x="907" y="1206"/>
                    </a:lnTo>
                    <a:lnTo>
                      <a:pt x="776" y="1373"/>
                    </a:lnTo>
                    <a:lnTo>
                      <a:pt x="657" y="1564"/>
                    </a:lnTo>
                    <a:lnTo>
                      <a:pt x="561" y="1755"/>
                    </a:lnTo>
                    <a:lnTo>
                      <a:pt x="466" y="1946"/>
                    </a:lnTo>
                    <a:lnTo>
                      <a:pt x="394" y="2161"/>
                    </a:lnTo>
                    <a:lnTo>
                      <a:pt x="334" y="2364"/>
                    </a:lnTo>
                    <a:lnTo>
                      <a:pt x="287" y="2579"/>
                    </a:lnTo>
                    <a:lnTo>
                      <a:pt x="251" y="2830"/>
                    </a:lnTo>
                    <a:lnTo>
                      <a:pt x="239" y="3092"/>
                    </a:lnTo>
                    <a:lnTo>
                      <a:pt x="251" y="3343"/>
                    </a:lnTo>
                    <a:lnTo>
                      <a:pt x="275" y="3606"/>
                    </a:lnTo>
                    <a:lnTo>
                      <a:pt x="322" y="3857"/>
                    </a:lnTo>
                    <a:lnTo>
                      <a:pt x="394" y="4107"/>
                    </a:lnTo>
                    <a:lnTo>
                      <a:pt x="478" y="4346"/>
                    </a:lnTo>
                    <a:lnTo>
                      <a:pt x="597" y="4585"/>
                    </a:lnTo>
                    <a:lnTo>
                      <a:pt x="716" y="4812"/>
                    </a:lnTo>
                    <a:lnTo>
                      <a:pt x="865" y="5018"/>
                    </a:lnTo>
                    <a:lnTo>
                      <a:pt x="812" y="5146"/>
                    </a:lnTo>
                    <a:lnTo>
                      <a:pt x="740" y="5289"/>
                    </a:lnTo>
                    <a:lnTo>
                      <a:pt x="645" y="5409"/>
                    </a:lnTo>
                    <a:lnTo>
                      <a:pt x="549" y="5528"/>
                    </a:lnTo>
                    <a:lnTo>
                      <a:pt x="430" y="5636"/>
                    </a:lnTo>
                    <a:lnTo>
                      <a:pt x="310" y="5731"/>
                    </a:lnTo>
                    <a:lnTo>
                      <a:pt x="167" y="5803"/>
                    </a:lnTo>
                    <a:lnTo>
                      <a:pt x="24" y="5862"/>
                    </a:lnTo>
                    <a:lnTo>
                      <a:pt x="0" y="5874"/>
                    </a:lnTo>
                    <a:lnTo>
                      <a:pt x="0" y="5886"/>
                    </a:lnTo>
                    <a:lnTo>
                      <a:pt x="0" y="5898"/>
                    </a:lnTo>
                    <a:lnTo>
                      <a:pt x="12" y="5910"/>
                    </a:lnTo>
                    <a:lnTo>
                      <a:pt x="108" y="5958"/>
                    </a:lnTo>
                    <a:lnTo>
                      <a:pt x="215" y="5994"/>
                    </a:lnTo>
                    <a:lnTo>
                      <a:pt x="310" y="6018"/>
                    </a:lnTo>
                    <a:lnTo>
                      <a:pt x="418" y="6030"/>
                    </a:lnTo>
                    <a:lnTo>
                      <a:pt x="525" y="6041"/>
                    </a:lnTo>
                    <a:lnTo>
                      <a:pt x="728" y="6041"/>
                    </a:lnTo>
                    <a:lnTo>
                      <a:pt x="836" y="6030"/>
                    </a:lnTo>
                    <a:lnTo>
                      <a:pt x="931" y="6006"/>
                    </a:lnTo>
                    <a:lnTo>
                      <a:pt x="1039" y="5982"/>
                    </a:lnTo>
                    <a:lnTo>
                      <a:pt x="1134" y="5946"/>
                    </a:lnTo>
                    <a:lnTo>
                      <a:pt x="1230" y="5910"/>
                    </a:lnTo>
                    <a:lnTo>
                      <a:pt x="1325" y="5862"/>
                    </a:lnTo>
                    <a:lnTo>
                      <a:pt x="1421" y="5815"/>
                    </a:lnTo>
                    <a:lnTo>
                      <a:pt x="1504" y="5755"/>
                    </a:lnTo>
                    <a:lnTo>
                      <a:pt x="1572" y="5697"/>
                    </a:lnTo>
                    <a:lnTo>
                      <a:pt x="1572" y="5697"/>
                    </a:lnTo>
                    <a:lnTo>
                      <a:pt x="1779" y="5838"/>
                    </a:lnTo>
                    <a:lnTo>
                      <a:pt x="2018" y="5958"/>
                    </a:lnTo>
                    <a:lnTo>
                      <a:pt x="2257" y="6065"/>
                    </a:lnTo>
                    <a:lnTo>
                      <a:pt x="2519" y="6149"/>
                    </a:lnTo>
                    <a:lnTo>
                      <a:pt x="2770" y="6221"/>
                    </a:lnTo>
                    <a:lnTo>
                      <a:pt x="3045" y="6256"/>
                    </a:lnTo>
                    <a:lnTo>
                      <a:pt x="3307" y="6280"/>
                    </a:lnTo>
                    <a:lnTo>
                      <a:pt x="3582" y="6268"/>
                    </a:lnTo>
                    <a:lnTo>
                      <a:pt x="3797" y="6244"/>
                    </a:lnTo>
                    <a:lnTo>
                      <a:pt x="4012" y="6209"/>
                    </a:lnTo>
                    <a:lnTo>
                      <a:pt x="4227" y="6161"/>
                    </a:lnTo>
                    <a:lnTo>
                      <a:pt x="4442" y="6089"/>
                    </a:lnTo>
                    <a:lnTo>
                      <a:pt x="4645" y="6006"/>
                    </a:lnTo>
                    <a:lnTo>
                      <a:pt x="4848" y="5910"/>
                    </a:lnTo>
                    <a:lnTo>
                      <a:pt x="5039" y="5803"/>
                    </a:lnTo>
                    <a:lnTo>
                      <a:pt x="5218" y="5683"/>
                    </a:lnTo>
                    <a:lnTo>
                      <a:pt x="5385" y="5552"/>
                    </a:lnTo>
                    <a:lnTo>
                      <a:pt x="5552" y="5409"/>
                    </a:lnTo>
                    <a:lnTo>
                      <a:pt x="5695" y="5253"/>
                    </a:lnTo>
                    <a:lnTo>
                      <a:pt x="5839" y="5086"/>
                    </a:lnTo>
                    <a:lnTo>
                      <a:pt x="5970" y="4919"/>
                    </a:lnTo>
                    <a:lnTo>
                      <a:pt x="6077" y="4740"/>
                    </a:lnTo>
                    <a:lnTo>
                      <a:pt x="6185" y="4549"/>
                    </a:lnTo>
                    <a:lnTo>
                      <a:pt x="6268" y="4346"/>
                    </a:lnTo>
                    <a:lnTo>
                      <a:pt x="6352" y="4143"/>
                    </a:lnTo>
                    <a:lnTo>
                      <a:pt x="6412" y="3928"/>
                    </a:lnTo>
                    <a:lnTo>
                      <a:pt x="6471" y="3701"/>
                    </a:lnTo>
                    <a:lnTo>
                      <a:pt x="6495" y="3486"/>
                    </a:lnTo>
                    <a:lnTo>
                      <a:pt x="6519" y="3260"/>
                    </a:lnTo>
                    <a:lnTo>
                      <a:pt x="6519" y="3033"/>
                    </a:lnTo>
                    <a:lnTo>
                      <a:pt x="6495" y="2806"/>
                    </a:lnTo>
                    <a:lnTo>
                      <a:pt x="6471" y="2591"/>
                    </a:lnTo>
                    <a:lnTo>
                      <a:pt x="6424" y="2376"/>
                    </a:lnTo>
                    <a:lnTo>
                      <a:pt x="6364" y="2161"/>
                    </a:lnTo>
                    <a:lnTo>
                      <a:pt x="6292" y="1958"/>
                    </a:lnTo>
                    <a:lnTo>
                      <a:pt x="6197" y="1755"/>
                    </a:lnTo>
                    <a:lnTo>
                      <a:pt x="6101" y="1564"/>
                    </a:lnTo>
                    <a:lnTo>
                      <a:pt x="5982" y="1385"/>
                    </a:lnTo>
                    <a:lnTo>
                      <a:pt x="5850" y="1206"/>
                    </a:lnTo>
                    <a:lnTo>
                      <a:pt x="5719" y="1039"/>
                    </a:lnTo>
                    <a:lnTo>
                      <a:pt x="5564" y="884"/>
                    </a:lnTo>
                    <a:lnTo>
                      <a:pt x="5409" y="740"/>
                    </a:lnTo>
                    <a:lnTo>
                      <a:pt x="5242" y="609"/>
                    </a:lnTo>
                    <a:lnTo>
                      <a:pt x="5062" y="478"/>
                    </a:lnTo>
                    <a:lnTo>
                      <a:pt x="4871" y="370"/>
                    </a:lnTo>
                    <a:lnTo>
                      <a:pt x="4680" y="275"/>
                    </a:lnTo>
                    <a:lnTo>
                      <a:pt x="4477" y="191"/>
                    </a:lnTo>
                    <a:lnTo>
                      <a:pt x="4274" y="131"/>
                    </a:lnTo>
                    <a:lnTo>
                      <a:pt x="4060" y="72"/>
                    </a:lnTo>
                    <a:lnTo>
                      <a:pt x="3833" y="24"/>
                    </a:lnTo>
                    <a:lnTo>
                      <a:pt x="36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9"/>
              <p:cNvSpPr/>
              <p:nvPr/>
            </p:nvSpPr>
            <p:spPr>
              <a:xfrm>
                <a:off x="6733592" y="1861680"/>
                <a:ext cx="36666" cy="36666"/>
              </a:xfrm>
              <a:custGeom>
                <a:avLst/>
                <a:gdLst/>
                <a:ahLst/>
                <a:cxnLst/>
                <a:rect l="l" t="t" r="r" b="b"/>
                <a:pathLst>
                  <a:path w="682" h="682" extrusionOk="0">
                    <a:moveTo>
                      <a:pt x="335" y="1"/>
                    </a:moveTo>
                    <a:lnTo>
                      <a:pt x="276" y="13"/>
                    </a:lnTo>
                    <a:lnTo>
                      <a:pt x="204" y="25"/>
                    </a:lnTo>
                    <a:lnTo>
                      <a:pt x="144" y="61"/>
                    </a:lnTo>
                    <a:lnTo>
                      <a:pt x="96" y="96"/>
                    </a:lnTo>
                    <a:lnTo>
                      <a:pt x="61" y="156"/>
                    </a:lnTo>
                    <a:lnTo>
                      <a:pt x="25" y="204"/>
                    </a:lnTo>
                    <a:lnTo>
                      <a:pt x="1" y="276"/>
                    </a:lnTo>
                    <a:lnTo>
                      <a:pt x="1" y="347"/>
                    </a:lnTo>
                    <a:lnTo>
                      <a:pt x="1" y="407"/>
                    </a:lnTo>
                    <a:lnTo>
                      <a:pt x="25" y="478"/>
                    </a:lnTo>
                    <a:lnTo>
                      <a:pt x="61" y="538"/>
                    </a:lnTo>
                    <a:lnTo>
                      <a:pt x="96" y="586"/>
                    </a:lnTo>
                    <a:lnTo>
                      <a:pt x="144" y="622"/>
                    </a:lnTo>
                    <a:lnTo>
                      <a:pt x="204" y="658"/>
                    </a:lnTo>
                    <a:lnTo>
                      <a:pt x="276" y="681"/>
                    </a:lnTo>
                    <a:lnTo>
                      <a:pt x="407" y="681"/>
                    </a:lnTo>
                    <a:lnTo>
                      <a:pt x="478" y="658"/>
                    </a:lnTo>
                    <a:lnTo>
                      <a:pt x="526" y="622"/>
                    </a:lnTo>
                    <a:lnTo>
                      <a:pt x="586" y="586"/>
                    </a:lnTo>
                    <a:lnTo>
                      <a:pt x="622" y="538"/>
                    </a:lnTo>
                    <a:lnTo>
                      <a:pt x="658" y="478"/>
                    </a:lnTo>
                    <a:lnTo>
                      <a:pt x="670" y="407"/>
                    </a:lnTo>
                    <a:lnTo>
                      <a:pt x="681" y="347"/>
                    </a:lnTo>
                    <a:lnTo>
                      <a:pt x="670" y="276"/>
                    </a:lnTo>
                    <a:lnTo>
                      <a:pt x="658" y="204"/>
                    </a:lnTo>
                    <a:lnTo>
                      <a:pt x="622" y="156"/>
                    </a:lnTo>
                    <a:lnTo>
                      <a:pt x="586" y="96"/>
                    </a:lnTo>
                    <a:lnTo>
                      <a:pt x="526" y="61"/>
                    </a:lnTo>
                    <a:lnTo>
                      <a:pt x="478"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9"/>
              <p:cNvSpPr/>
              <p:nvPr/>
            </p:nvSpPr>
            <p:spPr>
              <a:xfrm>
                <a:off x="6793321" y="1861680"/>
                <a:ext cx="36612" cy="36666"/>
              </a:xfrm>
              <a:custGeom>
                <a:avLst/>
                <a:gdLst/>
                <a:ahLst/>
                <a:cxnLst/>
                <a:rect l="l" t="t" r="r" b="b"/>
                <a:pathLst>
                  <a:path w="681" h="682" extrusionOk="0">
                    <a:moveTo>
                      <a:pt x="335" y="1"/>
                    </a:moveTo>
                    <a:lnTo>
                      <a:pt x="275" y="13"/>
                    </a:lnTo>
                    <a:lnTo>
                      <a:pt x="203" y="25"/>
                    </a:lnTo>
                    <a:lnTo>
                      <a:pt x="144" y="61"/>
                    </a:lnTo>
                    <a:lnTo>
                      <a:pt x="96" y="96"/>
                    </a:lnTo>
                    <a:lnTo>
                      <a:pt x="60" y="156"/>
                    </a:lnTo>
                    <a:lnTo>
                      <a:pt x="24" y="204"/>
                    </a:lnTo>
                    <a:lnTo>
                      <a:pt x="0" y="276"/>
                    </a:lnTo>
                    <a:lnTo>
                      <a:pt x="0" y="347"/>
                    </a:lnTo>
                    <a:lnTo>
                      <a:pt x="0" y="407"/>
                    </a:lnTo>
                    <a:lnTo>
                      <a:pt x="24" y="478"/>
                    </a:lnTo>
                    <a:lnTo>
                      <a:pt x="60" y="538"/>
                    </a:lnTo>
                    <a:lnTo>
                      <a:pt x="96" y="586"/>
                    </a:lnTo>
                    <a:lnTo>
                      <a:pt x="144" y="622"/>
                    </a:lnTo>
                    <a:lnTo>
                      <a:pt x="203" y="658"/>
                    </a:lnTo>
                    <a:lnTo>
                      <a:pt x="275" y="681"/>
                    </a:lnTo>
                    <a:lnTo>
                      <a:pt x="406" y="681"/>
                    </a:lnTo>
                    <a:lnTo>
                      <a:pt x="478" y="658"/>
                    </a:lnTo>
                    <a:lnTo>
                      <a:pt x="526" y="622"/>
                    </a:lnTo>
                    <a:lnTo>
                      <a:pt x="585" y="586"/>
                    </a:lnTo>
                    <a:lnTo>
                      <a:pt x="621" y="538"/>
                    </a:lnTo>
                    <a:lnTo>
                      <a:pt x="657" y="478"/>
                    </a:lnTo>
                    <a:lnTo>
                      <a:pt x="669" y="407"/>
                    </a:lnTo>
                    <a:lnTo>
                      <a:pt x="681" y="347"/>
                    </a:lnTo>
                    <a:lnTo>
                      <a:pt x="669" y="276"/>
                    </a:lnTo>
                    <a:lnTo>
                      <a:pt x="657" y="204"/>
                    </a:lnTo>
                    <a:lnTo>
                      <a:pt x="621" y="156"/>
                    </a:lnTo>
                    <a:lnTo>
                      <a:pt x="585" y="96"/>
                    </a:lnTo>
                    <a:lnTo>
                      <a:pt x="526" y="61"/>
                    </a:lnTo>
                    <a:lnTo>
                      <a:pt x="478" y="25"/>
                    </a:lnTo>
                    <a:lnTo>
                      <a:pt x="406"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9"/>
              <p:cNvSpPr/>
              <p:nvPr/>
            </p:nvSpPr>
            <p:spPr>
              <a:xfrm>
                <a:off x="6852996" y="1861680"/>
                <a:ext cx="36666" cy="36666"/>
              </a:xfrm>
              <a:custGeom>
                <a:avLst/>
                <a:gdLst/>
                <a:ahLst/>
                <a:cxnLst/>
                <a:rect l="l" t="t" r="r" b="b"/>
                <a:pathLst>
                  <a:path w="682" h="682" extrusionOk="0">
                    <a:moveTo>
                      <a:pt x="335" y="1"/>
                    </a:moveTo>
                    <a:lnTo>
                      <a:pt x="275" y="13"/>
                    </a:lnTo>
                    <a:lnTo>
                      <a:pt x="204" y="25"/>
                    </a:lnTo>
                    <a:lnTo>
                      <a:pt x="144" y="61"/>
                    </a:lnTo>
                    <a:lnTo>
                      <a:pt x="96" y="96"/>
                    </a:lnTo>
                    <a:lnTo>
                      <a:pt x="60" y="156"/>
                    </a:lnTo>
                    <a:lnTo>
                      <a:pt x="25" y="204"/>
                    </a:lnTo>
                    <a:lnTo>
                      <a:pt x="1" y="276"/>
                    </a:lnTo>
                    <a:lnTo>
                      <a:pt x="1" y="347"/>
                    </a:lnTo>
                    <a:lnTo>
                      <a:pt x="1" y="407"/>
                    </a:lnTo>
                    <a:lnTo>
                      <a:pt x="25" y="478"/>
                    </a:lnTo>
                    <a:lnTo>
                      <a:pt x="60" y="538"/>
                    </a:lnTo>
                    <a:lnTo>
                      <a:pt x="96" y="586"/>
                    </a:lnTo>
                    <a:lnTo>
                      <a:pt x="144" y="622"/>
                    </a:lnTo>
                    <a:lnTo>
                      <a:pt x="204" y="658"/>
                    </a:lnTo>
                    <a:lnTo>
                      <a:pt x="275" y="681"/>
                    </a:lnTo>
                    <a:lnTo>
                      <a:pt x="407" y="681"/>
                    </a:lnTo>
                    <a:lnTo>
                      <a:pt x="466" y="658"/>
                    </a:lnTo>
                    <a:lnTo>
                      <a:pt x="526" y="622"/>
                    </a:lnTo>
                    <a:lnTo>
                      <a:pt x="586" y="586"/>
                    </a:lnTo>
                    <a:lnTo>
                      <a:pt x="622" y="538"/>
                    </a:lnTo>
                    <a:lnTo>
                      <a:pt x="657" y="478"/>
                    </a:lnTo>
                    <a:lnTo>
                      <a:pt x="669" y="407"/>
                    </a:lnTo>
                    <a:lnTo>
                      <a:pt x="681" y="347"/>
                    </a:lnTo>
                    <a:lnTo>
                      <a:pt x="669" y="276"/>
                    </a:lnTo>
                    <a:lnTo>
                      <a:pt x="657" y="204"/>
                    </a:lnTo>
                    <a:lnTo>
                      <a:pt x="622" y="156"/>
                    </a:lnTo>
                    <a:lnTo>
                      <a:pt x="586" y="96"/>
                    </a:lnTo>
                    <a:lnTo>
                      <a:pt x="526" y="61"/>
                    </a:lnTo>
                    <a:lnTo>
                      <a:pt x="466"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6" name="Google Shape;1596;p49"/>
            <p:cNvSpPr/>
            <p:nvPr/>
          </p:nvSpPr>
          <p:spPr>
            <a:xfrm>
              <a:off x="6222350" y="1474376"/>
              <a:ext cx="303294" cy="291618"/>
            </a:xfrm>
            <a:custGeom>
              <a:avLst/>
              <a:gdLst/>
              <a:ahLst/>
              <a:cxnLst/>
              <a:rect l="l" t="t" r="r" b="b"/>
              <a:pathLst>
                <a:path w="6520" h="6269" extrusionOk="0">
                  <a:moveTo>
                    <a:pt x="3355" y="60"/>
                  </a:moveTo>
                  <a:lnTo>
                    <a:pt x="3570" y="84"/>
                  </a:lnTo>
                  <a:lnTo>
                    <a:pt x="3785" y="119"/>
                  </a:lnTo>
                  <a:lnTo>
                    <a:pt x="4000" y="179"/>
                  </a:lnTo>
                  <a:lnTo>
                    <a:pt x="4203" y="251"/>
                  </a:lnTo>
                  <a:lnTo>
                    <a:pt x="4394" y="322"/>
                  </a:lnTo>
                  <a:lnTo>
                    <a:pt x="4585" y="418"/>
                  </a:lnTo>
                  <a:lnTo>
                    <a:pt x="4776" y="525"/>
                  </a:lnTo>
                  <a:lnTo>
                    <a:pt x="4943" y="645"/>
                  </a:lnTo>
                  <a:lnTo>
                    <a:pt x="5111" y="776"/>
                  </a:lnTo>
                  <a:lnTo>
                    <a:pt x="5278" y="919"/>
                  </a:lnTo>
                  <a:lnTo>
                    <a:pt x="5421" y="1075"/>
                  </a:lnTo>
                  <a:lnTo>
                    <a:pt x="5564" y="1230"/>
                  </a:lnTo>
                  <a:lnTo>
                    <a:pt x="5684" y="1409"/>
                  </a:lnTo>
                  <a:lnTo>
                    <a:pt x="5803" y="1588"/>
                  </a:lnTo>
                  <a:lnTo>
                    <a:pt x="5899" y="1779"/>
                  </a:lnTo>
                  <a:lnTo>
                    <a:pt x="5994" y="1970"/>
                  </a:lnTo>
                  <a:lnTo>
                    <a:pt x="6066" y="2173"/>
                  </a:lnTo>
                  <a:lnTo>
                    <a:pt x="6125" y="2376"/>
                  </a:lnTo>
                  <a:lnTo>
                    <a:pt x="6173" y="2579"/>
                  </a:lnTo>
                  <a:lnTo>
                    <a:pt x="6197" y="2842"/>
                  </a:lnTo>
                  <a:lnTo>
                    <a:pt x="6221" y="3092"/>
                  </a:lnTo>
                  <a:lnTo>
                    <a:pt x="6209" y="3343"/>
                  </a:lnTo>
                  <a:lnTo>
                    <a:pt x="6185" y="3606"/>
                  </a:lnTo>
                  <a:lnTo>
                    <a:pt x="6125" y="3857"/>
                  </a:lnTo>
                  <a:lnTo>
                    <a:pt x="6066" y="4095"/>
                  </a:lnTo>
                  <a:lnTo>
                    <a:pt x="5970" y="4334"/>
                  </a:lnTo>
                  <a:lnTo>
                    <a:pt x="5863" y="4573"/>
                  </a:lnTo>
                  <a:lnTo>
                    <a:pt x="5731" y="4788"/>
                  </a:lnTo>
                  <a:lnTo>
                    <a:pt x="5588" y="4991"/>
                  </a:lnTo>
                  <a:lnTo>
                    <a:pt x="5588" y="5015"/>
                  </a:lnTo>
                  <a:lnTo>
                    <a:pt x="5648" y="5170"/>
                  </a:lnTo>
                  <a:lnTo>
                    <a:pt x="5719" y="5313"/>
                  </a:lnTo>
                  <a:lnTo>
                    <a:pt x="5815" y="5445"/>
                  </a:lnTo>
                  <a:lnTo>
                    <a:pt x="5922" y="5576"/>
                  </a:lnTo>
                  <a:lnTo>
                    <a:pt x="6042" y="5683"/>
                  </a:lnTo>
                  <a:lnTo>
                    <a:pt x="6173" y="5779"/>
                  </a:lnTo>
                  <a:lnTo>
                    <a:pt x="6328" y="5862"/>
                  </a:lnTo>
                  <a:lnTo>
                    <a:pt x="6399" y="5890"/>
                  </a:lnTo>
                  <a:lnTo>
                    <a:pt x="6399" y="5890"/>
                  </a:lnTo>
                  <a:lnTo>
                    <a:pt x="6376" y="5898"/>
                  </a:lnTo>
                  <a:lnTo>
                    <a:pt x="6281" y="5934"/>
                  </a:lnTo>
                  <a:lnTo>
                    <a:pt x="6185" y="5958"/>
                  </a:lnTo>
                  <a:lnTo>
                    <a:pt x="6078" y="5970"/>
                  </a:lnTo>
                  <a:lnTo>
                    <a:pt x="5887" y="5982"/>
                  </a:lnTo>
                  <a:lnTo>
                    <a:pt x="5684" y="5970"/>
                  </a:lnTo>
                  <a:lnTo>
                    <a:pt x="5493" y="5922"/>
                  </a:lnTo>
                  <a:lnTo>
                    <a:pt x="5302" y="5862"/>
                  </a:lnTo>
                  <a:lnTo>
                    <a:pt x="5218" y="5815"/>
                  </a:lnTo>
                  <a:lnTo>
                    <a:pt x="5134" y="5767"/>
                  </a:lnTo>
                  <a:lnTo>
                    <a:pt x="5051" y="5707"/>
                  </a:lnTo>
                  <a:lnTo>
                    <a:pt x="4967" y="5636"/>
                  </a:lnTo>
                  <a:lnTo>
                    <a:pt x="4931" y="5636"/>
                  </a:lnTo>
                  <a:lnTo>
                    <a:pt x="4705" y="5779"/>
                  </a:lnTo>
                  <a:lnTo>
                    <a:pt x="4478" y="5910"/>
                  </a:lnTo>
                  <a:lnTo>
                    <a:pt x="4239" y="6006"/>
                  </a:lnTo>
                  <a:lnTo>
                    <a:pt x="3988" y="6089"/>
                  </a:lnTo>
                  <a:lnTo>
                    <a:pt x="3726" y="6161"/>
                  </a:lnTo>
                  <a:lnTo>
                    <a:pt x="3463" y="6197"/>
                  </a:lnTo>
                  <a:lnTo>
                    <a:pt x="3200" y="6221"/>
                  </a:lnTo>
                  <a:lnTo>
                    <a:pt x="2938" y="6209"/>
                  </a:lnTo>
                  <a:lnTo>
                    <a:pt x="2723" y="6185"/>
                  </a:lnTo>
                  <a:lnTo>
                    <a:pt x="2508" y="6149"/>
                  </a:lnTo>
                  <a:lnTo>
                    <a:pt x="2293" y="6101"/>
                  </a:lnTo>
                  <a:lnTo>
                    <a:pt x="2090" y="6030"/>
                  </a:lnTo>
                  <a:lnTo>
                    <a:pt x="1899" y="5958"/>
                  </a:lnTo>
                  <a:lnTo>
                    <a:pt x="1696" y="5862"/>
                  </a:lnTo>
                  <a:lnTo>
                    <a:pt x="1517" y="5755"/>
                  </a:lnTo>
                  <a:lnTo>
                    <a:pt x="1338" y="5636"/>
                  </a:lnTo>
                  <a:lnTo>
                    <a:pt x="1171" y="5504"/>
                  </a:lnTo>
                  <a:lnTo>
                    <a:pt x="1003" y="5361"/>
                  </a:lnTo>
                  <a:lnTo>
                    <a:pt x="860" y="5218"/>
                  </a:lnTo>
                  <a:lnTo>
                    <a:pt x="729" y="5051"/>
                  </a:lnTo>
                  <a:lnTo>
                    <a:pt x="597" y="4883"/>
                  </a:lnTo>
                  <a:lnTo>
                    <a:pt x="490" y="4704"/>
                  </a:lnTo>
                  <a:lnTo>
                    <a:pt x="382" y="4525"/>
                  </a:lnTo>
                  <a:lnTo>
                    <a:pt x="299" y="4322"/>
                  </a:lnTo>
                  <a:lnTo>
                    <a:pt x="215" y="4119"/>
                  </a:lnTo>
                  <a:lnTo>
                    <a:pt x="156" y="3904"/>
                  </a:lnTo>
                  <a:lnTo>
                    <a:pt x="108" y="3689"/>
                  </a:lnTo>
                  <a:lnTo>
                    <a:pt x="72" y="3475"/>
                  </a:lnTo>
                  <a:lnTo>
                    <a:pt x="60" y="3248"/>
                  </a:lnTo>
                  <a:lnTo>
                    <a:pt x="60" y="3033"/>
                  </a:lnTo>
                  <a:lnTo>
                    <a:pt x="72" y="2806"/>
                  </a:lnTo>
                  <a:lnTo>
                    <a:pt x="108" y="2591"/>
                  </a:lnTo>
                  <a:lnTo>
                    <a:pt x="144" y="2388"/>
                  </a:lnTo>
                  <a:lnTo>
                    <a:pt x="203" y="2173"/>
                  </a:lnTo>
                  <a:lnTo>
                    <a:pt x="287" y="1982"/>
                  </a:lnTo>
                  <a:lnTo>
                    <a:pt x="371" y="1779"/>
                  </a:lnTo>
                  <a:lnTo>
                    <a:pt x="466" y="1600"/>
                  </a:lnTo>
                  <a:lnTo>
                    <a:pt x="585" y="1409"/>
                  </a:lnTo>
                  <a:lnTo>
                    <a:pt x="705" y="1242"/>
                  </a:lnTo>
                  <a:lnTo>
                    <a:pt x="848" y="1075"/>
                  </a:lnTo>
                  <a:lnTo>
                    <a:pt x="991" y="919"/>
                  </a:lnTo>
                  <a:lnTo>
                    <a:pt x="1147" y="776"/>
                  </a:lnTo>
                  <a:lnTo>
                    <a:pt x="1314" y="645"/>
                  </a:lnTo>
                  <a:lnTo>
                    <a:pt x="1493" y="525"/>
                  </a:lnTo>
                  <a:lnTo>
                    <a:pt x="1672" y="418"/>
                  </a:lnTo>
                  <a:lnTo>
                    <a:pt x="1863" y="334"/>
                  </a:lnTo>
                  <a:lnTo>
                    <a:pt x="2066" y="251"/>
                  </a:lnTo>
                  <a:lnTo>
                    <a:pt x="2269" y="179"/>
                  </a:lnTo>
                  <a:lnTo>
                    <a:pt x="2472" y="131"/>
                  </a:lnTo>
                  <a:lnTo>
                    <a:pt x="2699" y="84"/>
                  </a:lnTo>
                  <a:lnTo>
                    <a:pt x="2914" y="60"/>
                  </a:lnTo>
                  <a:close/>
                  <a:moveTo>
                    <a:pt x="2890" y="0"/>
                  </a:moveTo>
                  <a:lnTo>
                    <a:pt x="2663" y="36"/>
                  </a:lnTo>
                  <a:lnTo>
                    <a:pt x="2448" y="72"/>
                  </a:lnTo>
                  <a:lnTo>
                    <a:pt x="2245" y="119"/>
                  </a:lnTo>
                  <a:lnTo>
                    <a:pt x="2030" y="191"/>
                  </a:lnTo>
                  <a:lnTo>
                    <a:pt x="1827" y="275"/>
                  </a:lnTo>
                  <a:lnTo>
                    <a:pt x="1636" y="370"/>
                  </a:lnTo>
                  <a:lnTo>
                    <a:pt x="1445" y="490"/>
                  </a:lnTo>
                  <a:lnTo>
                    <a:pt x="1266" y="609"/>
                  </a:lnTo>
                  <a:lnTo>
                    <a:pt x="1099" y="740"/>
                  </a:lnTo>
                  <a:lnTo>
                    <a:pt x="944" y="896"/>
                  </a:lnTo>
                  <a:lnTo>
                    <a:pt x="788" y="1051"/>
                  </a:lnTo>
                  <a:lnTo>
                    <a:pt x="657" y="1218"/>
                  </a:lnTo>
                  <a:lnTo>
                    <a:pt x="526" y="1385"/>
                  </a:lnTo>
                  <a:lnTo>
                    <a:pt x="418" y="1576"/>
                  </a:lnTo>
                  <a:lnTo>
                    <a:pt x="311" y="1767"/>
                  </a:lnTo>
                  <a:lnTo>
                    <a:pt x="227" y="1958"/>
                  </a:lnTo>
                  <a:lnTo>
                    <a:pt x="144" y="2161"/>
                  </a:lnTo>
                  <a:lnTo>
                    <a:pt x="84" y="2376"/>
                  </a:lnTo>
                  <a:lnTo>
                    <a:pt x="36" y="2603"/>
                  </a:lnTo>
                  <a:lnTo>
                    <a:pt x="12" y="2830"/>
                  </a:lnTo>
                  <a:lnTo>
                    <a:pt x="0" y="3057"/>
                  </a:lnTo>
                  <a:lnTo>
                    <a:pt x="0" y="3283"/>
                  </a:lnTo>
                  <a:lnTo>
                    <a:pt x="12" y="3498"/>
                  </a:lnTo>
                  <a:lnTo>
                    <a:pt x="48" y="3725"/>
                  </a:lnTo>
                  <a:lnTo>
                    <a:pt x="96" y="3952"/>
                  </a:lnTo>
                  <a:lnTo>
                    <a:pt x="168" y="4155"/>
                  </a:lnTo>
                  <a:lnTo>
                    <a:pt x="239" y="4358"/>
                  </a:lnTo>
                  <a:lnTo>
                    <a:pt x="335" y="4549"/>
                  </a:lnTo>
                  <a:lnTo>
                    <a:pt x="442" y="4740"/>
                  </a:lnTo>
                  <a:lnTo>
                    <a:pt x="550" y="4919"/>
                  </a:lnTo>
                  <a:lnTo>
                    <a:pt x="681" y="5098"/>
                  </a:lnTo>
                  <a:lnTo>
                    <a:pt x="824" y="5265"/>
                  </a:lnTo>
                  <a:lnTo>
                    <a:pt x="979" y="5421"/>
                  </a:lnTo>
                  <a:lnTo>
                    <a:pt x="1135" y="5564"/>
                  </a:lnTo>
                  <a:lnTo>
                    <a:pt x="1314" y="5695"/>
                  </a:lnTo>
                  <a:lnTo>
                    <a:pt x="1493" y="5815"/>
                  </a:lnTo>
                  <a:lnTo>
                    <a:pt x="1684" y="5922"/>
                  </a:lnTo>
                  <a:lnTo>
                    <a:pt x="1875" y="6018"/>
                  </a:lnTo>
                  <a:lnTo>
                    <a:pt x="2078" y="6089"/>
                  </a:lnTo>
                  <a:lnTo>
                    <a:pt x="2281" y="6161"/>
                  </a:lnTo>
                  <a:lnTo>
                    <a:pt x="2496" y="6209"/>
                  </a:lnTo>
                  <a:lnTo>
                    <a:pt x="2758" y="6256"/>
                  </a:lnTo>
                  <a:lnTo>
                    <a:pt x="3009" y="6268"/>
                  </a:lnTo>
                  <a:lnTo>
                    <a:pt x="3272" y="6268"/>
                  </a:lnTo>
                  <a:lnTo>
                    <a:pt x="3523" y="6256"/>
                  </a:lnTo>
                  <a:lnTo>
                    <a:pt x="3785" y="6209"/>
                  </a:lnTo>
                  <a:lnTo>
                    <a:pt x="4024" y="6149"/>
                  </a:lnTo>
                  <a:lnTo>
                    <a:pt x="4275" y="6065"/>
                  </a:lnTo>
                  <a:lnTo>
                    <a:pt x="4514" y="5958"/>
                  </a:lnTo>
                  <a:lnTo>
                    <a:pt x="4740" y="5827"/>
                  </a:lnTo>
                  <a:lnTo>
                    <a:pt x="4947" y="5696"/>
                  </a:lnTo>
                  <a:lnTo>
                    <a:pt x="4947" y="5696"/>
                  </a:lnTo>
                  <a:lnTo>
                    <a:pt x="5015" y="5755"/>
                  </a:lnTo>
                  <a:lnTo>
                    <a:pt x="5099" y="5815"/>
                  </a:lnTo>
                  <a:lnTo>
                    <a:pt x="5182" y="5862"/>
                  </a:lnTo>
                  <a:lnTo>
                    <a:pt x="5278" y="5910"/>
                  </a:lnTo>
                  <a:lnTo>
                    <a:pt x="5373" y="5946"/>
                  </a:lnTo>
                  <a:lnTo>
                    <a:pt x="5481" y="5982"/>
                  </a:lnTo>
                  <a:lnTo>
                    <a:pt x="5576" y="6006"/>
                  </a:lnTo>
                  <a:lnTo>
                    <a:pt x="5684" y="6030"/>
                  </a:lnTo>
                  <a:lnTo>
                    <a:pt x="5779" y="6042"/>
                  </a:lnTo>
                  <a:lnTo>
                    <a:pt x="5994" y="6042"/>
                  </a:lnTo>
                  <a:lnTo>
                    <a:pt x="6090" y="6030"/>
                  </a:lnTo>
                  <a:lnTo>
                    <a:pt x="6197" y="6018"/>
                  </a:lnTo>
                  <a:lnTo>
                    <a:pt x="6305" y="5994"/>
                  </a:lnTo>
                  <a:lnTo>
                    <a:pt x="6400" y="5958"/>
                  </a:lnTo>
                  <a:lnTo>
                    <a:pt x="6477" y="5920"/>
                  </a:lnTo>
                  <a:lnTo>
                    <a:pt x="6477" y="5920"/>
                  </a:lnTo>
                  <a:lnTo>
                    <a:pt x="6484" y="5922"/>
                  </a:lnTo>
                  <a:lnTo>
                    <a:pt x="6484" y="5922"/>
                  </a:lnTo>
                  <a:lnTo>
                    <a:pt x="6483" y="5917"/>
                  </a:lnTo>
                  <a:lnTo>
                    <a:pt x="6483" y="5917"/>
                  </a:lnTo>
                  <a:lnTo>
                    <a:pt x="6496" y="5910"/>
                  </a:lnTo>
                  <a:lnTo>
                    <a:pt x="6507" y="5898"/>
                  </a:lnTo>
                  <a:lnTo>
                    <a:pt x="6519" y="5886"/>
                  </a:lnTo>
                  <a:lnTo>
                    <a:pt x="6507" y="5874"/>
                  </a:lnTo>
                  <a:lnTo>
                    <a:pt x="6496" y="5862"/>
                  </a:lnTo>
                  <a:lnTo>
                    <a:pt x="6340" y="5803"/>
                  </a:lnTo>
                  <a:lnTo>
                    <a:pt x="6209" y="5731"/>
                  </a:lnTo>
                  <a:lnTo>
                    <a:pt x="6078" y="5636"/>
                  </a:lnTo>
                  <a:lnTo>
                    <a:pt x="5970" y="5528"/>
                  </a:lnTo>
                  <a:lnTo>
                    <a:pt x="5863" y="5409"/>
                  </a:lnTo>
                  <a:lnTo>
                    <a:pt x="5779" y="5289"/>
                  </a:lnTo>
                  <a:lnTo>
                    <a:pt x="5708" y="5146"/>
                  </a:lnTo>
                  <a:lnTo>
                    <a:pt x="5651" y="5010"/>
                  </a:lnTo>
                  <a:lnTo>
                    <a:pt x="5791" y="4800"/>
                  </a:lnTo>
                  <a:lnTo>
                    <a:pt x="5922" y="4561"/>
                  </a:lnTo>
                  <a:lnTo>
                    <a:pt x="6042" y="4322"/>
                  </a:lnTo>
                  <a:lnTo>
                    <a:pt x="6125" y="4071"/>
                  </a:lnTo>
                  <a:lnTo>
                    <a:pt x="6197" y="3821"/>
                  </a:lnTo>
                  <a:lnTo>
                    <a:pt x="6245" y="3558"/>
                  </a:lnTo>
                  <a:lnTo>
                    <a:pt x="6269" y="3283"/>
                  </a:lnTo>
                  <a:lnTo>
                    <a:pt x="6269" y="3021"/>
                  </a:lnTo>
                  <a:lnTo>
                    <a:pt x="6257" y="2794"/>
                  </a:lnTo>
                  <a:lnTo>
                    <a:pt x="6221" y="2579"/>
                  </a:lnTo>
                  <a:lnTo>
                    <a:pt x="6185" y="2364"/>
                  </a:lnTo>
                  <a:lnTo>
                    <a:pt x="6113" y="2149"/>
                  </a:lnTo>
                  <a:lnTo>
                    <a:pt x="6042" y="1946"/>
                  </a:lnTo>
                  <a:lnTo>
                    <a:pt x="5946" y="1743"/>
                  </a:lnTo>
                  <a:lnTo>
                    <a:pt x="5851" y="1540"/>
                  </a:lnTo>
                  <a:lnTo>
                    <a:pt x="5731" y="1361"/>
                  </a:lnTo>
                  <a:lnTo>
                    <a:pt x="5600" y="1182"/>
                  </a:lnTo>
                  <a:lnTo>
                    <a:pt x="5457" y="1027"/>
                  </a:lnTo>
                  <a:lnTo>
                    <a:pt x="5314" y="872"/>
                  </a:lnTo>
                  <a:lnTo>
                    <a:pt x="5146" y="728"/>
                  </a:lnTo>
                  <a:lnTo>
                    <a:pt x="4979" y="597"/>
                  </a:lnTo>
                  <a:lnTo>
                    <a:pt x="4800" y="478"/>
                  </a:lnTo>
                  <a:lnTo>
                    <a:pt x="4609" y="358"/>
                  </a:lnTo>
                  <a:lnTo>
                    <a:pt x="4418" y="275"/>
                  </a:lnTo>
                  <a:lnTo>
                    <a:pt x="4215" y="179"/>
                  </a:lnTo>
                  <a:lnTo>
                    <a:pt x="4000" y="119"/>
                  </a:lnTo>
                  <a:lnTo>
                    <a:pt x="3785" y="60"/>
                  </a:lnTo>
                  <a:lnTo>
                    <a:pt x="3558" y="24"/>
                  </a:lnTo>
                  <a:lnTo>
                    <a:pt x="333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7" name="Google Shape;1597;p49"/>
          <p:cNvSpPr txBox="1">
            <a:spLocks noGrp="1"/>
          </p:cNvSpPr>
          <p:nvPr>
            <p:ph type="title"/>
          </p:nvPr>
        </p:nvSpPr>
        <p:spPr>
          <a:xfrm flipH="1">
            <a:off x="1730400" y="15967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a:t>References</a:t>
            </a:r>
            <a:endParaRPr sz="6400"/>
          </a:p>
        </p:txBody>
      </p:sp>
      <p:sp>
        <p:nvSpPr>
          <p:cNvPr id="1598" name="Google Shape;1598;p49"/>
          <p:cNvSpPr txBox="1">
            <a:spLocks noGrp="1"/>
          </p:cNvSpPr>
          <p:nvPr>
            <p:ph type="title" idx="2"/>
          </p:nvPr>
        </p:nvSpPr>
        <p:spPr>
          <a:xfrm flipH="1">
            <a:off x="171500" y="1596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599" name="Google Shape;1599;p49"/>
          <p:cNvSpPr txBox="1"/>
          <p:nvPr/>
        </p:nvSpPr>
        <p:spPr>
          <a:xfrm>
            <a:off x="938175" y="1257075"/>
            <a:ext cx="7648800" cy="30216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a:t>Dong, C. (2021). How to Build an AI Tutor that Can Adapt to Any Course and Provide Accurate Answers Using Large Language Model and Retrieval-Augmented Generation. Retrieved from </a:t>
            </a:r>
            <a:r>
              <a:rPr lang="en" u="sng">
                <a:solidFill>
                  <a:schemeClr val="hlink"/>
                </a:solidFill>
                <a:hlinkClick r:id="rId3"/>
              </a:rPr>
              <a:t>https://doi.org/10.48550/arXiv.2311.17696</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sz="1300"/>
              <a:t>Borchers, C., Wang, Y., Karumbaiah, S., Ashiq, M., Shaffer, D. W., &amp; Aleven, V. (2021). Revealing Networks: Understanding Effective Teacher Practices in AI-Supported Classrooms using Transmodal Ordered Network Analysis. Retrieved from </a:t>
            </a:r>
            <a:r>
              <a:rPr lang="en" sz="1300" u="sng">
                <a:solidFill>
                  <a:schemeClr val="hlink"/>
                </a:solidFill>
                <a:hlinkClick r:id="rId4"/>
              </a:rPr>
              <a:t>https://doi.org/10.48550/arXiv.2312.10826</a:t>
            </a:r>
            <a:endParaRPr sz="1300"/>
          </a:p>
          <a:p>
            <a:pPr marL="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a:t>Mangotra, H., Dabas, V., Khetarpal, B., Verma, A., Singhal, S., &amp; Mohapatra, A. K. University Auto Reply FAQ Chatbot Using NLP and Neural Networks. Artificial Intelligence and Applications, Vol. XX(XX), 1–5</a:t>
            </a:r>
            <a:endParaRPr sz="1300"/>
          </a:p>
          <a:p>
            <a:pPr marL="457200" lvl="0" indent="0" algn="l" rtl="0">
              <a:lnSpc>
                <a:spcPct val="115000"/>
              </a:lnSpc>
              <a:spcBef>
                <a:spcPts val="0"/>
              </a:spcBef>
              <a:spcAft>
                <a:spcPts val="0"/>
              </a:spcAft>
              <a:buNone/>
            </a:pPr>
            <a:endParaRPr sz="1900" b="1">
              <a:solidFill>
                <a:srgbClr val="384655"/>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grpSp>
        <p:nvGrpSpPr>
          <p:cNvPr id="1604" name="Google Shape;1604;p50"/>
          <p:cNvGrpSpPr/>
          <p:nvPr/>
        </p:nvGrpSpPr>
        <p:grpSpPr>
          <a:xfrm>
            <a:off x="2944519" y="3771366"/>
            <a:ext cx="618903" cy="828066"/>
            <a:chOff x="150500" y="3822988"/>
            <a:chExt cx="569630" cy="762141"/>
          </a:xfrm>
        </p:grpSpPr>
        <p:sp>
          <p:nvSpPr>
            <p:cNvPr id="1605" name="Google Shape;1605;p50"/>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0"/>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0"/>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50"/>
          <p:cNvGrpSpPr/>
          <p:nvPr/>
        </p:nvGrpSpPr>
        <p:grpSpPr>
          <a:xfrm>
            <a:off x="255550" y="1356600"/>
            <a:ext cx="3332132" cy="1022013"/>
            <a:chOff x="5058725" y="1044000"/>
            <a:chExt cx="3332132" cy="1022013"/>
          </a:xfrm>
        </p:grpSpPr>
        <p:grpSp>
          <p:nvGrpSpPr>
            <p:cNvPr id="1615" name="Google Shape;1615;p50"/>
            <p:cNvGrpSpPr/>
            <p:nvPr/>
          </p:nvGrpSpPr>
          <p:grpSpPr>
            <a:xfrm>
              <a:off x="5058725" y="1180400"/>
              <a:ext cx="1124813" cy="885613"/>
              <a:chOff x="5284625" y="-234825"/>
              <a:chExt cx="1124813" cy="885613"/>
            </a:xfrm>
          </p:grpSpPr>
          <p:sp>
            <p:nvSpPr>
              <p:cNvPr id="1616" name="Google Shape;1616;p50"/>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0"/>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0"/>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0"/>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0"/>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0"/>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50"/>
            <p:cNvGrpSpPr/>
            <p:nvPr/>
          </p:nvGrpSpPr>
          <p:grpSpPr>
            <a:xfrm>
              <a:off x="6857225" y="1044000"/>
              <a:ext cx="569636" cy="387603"/>
              <a:chOff x="6884625" y="563500"/>
              <a:chExt cx="569636" cy="387603"/>
            </a:xfrm>
          </p:grpSpPr>
          <p:sp>
            <p:nvSpPr>
              <p:cNvPr id="1640" name="Google Shape;1640;p50"/>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0"/>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0"/>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0"/>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0"/>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1" name="Google Shape;1651;p50"/>
            <p:cNvGrpSpPr/>
            <p:nvPr/>
          </p:nvGrpSpPr>
          <p:grpSpPr>
            <a:xfrm>
              <a:off x="8040325" y="1264138"/>
              <a:ext cx="350532" cy="337682"/>
              <a:chOff x="6625800" y="1711525"/>
              <a:chExt cx="350532" cy="337682"/>
            </a:xfrm>
          </p:grpSpPr>
          <p:sp>
            <p:nvSpPr>
              <p:cNvPr id="1652" name="Google Shape;1652;p50"/>
              <p:cNvSpPr/>
              <p:nvPr/>
            </p:nvSpPr>
            <p:spPr>
              <a:xfrm>
                <a:off x="6625800" y="1711525"/>
                <a:ext cx="350532" cy="337682"/>
              </a:xfrm>
              <a:custGeom>
                <a:avLst/>
                <a:gdLst/>
                <a:ahLst/>
                <a:cxnLst/>
                <a:rect l="l" t="t" r="r" b="b"/>
                <a:pathLst>
                  <a:path w="6520" h="6281" extrusionOk="0">
                    <a:moveTo>
                      <a:pt x="3618" y="60"/>
                    </a:moveTo>
                    <a:lnTo>
                      <a:pt x="3845" y="96"/>
                    </a:lnTo>
                    <a:lnTo>
                      <a:pt x="4048" y="131"/>
                    </a:lnTo>
                    <a:lnTo>
                      <a:pt x="4262" y="179"/>
                    </a:lnTo>
                    <a:lnTo>
                      <a:pt x="4465" y="251"/>
                    </a:lnTo>
                    <a:lnTo>
                      <a:pt x="4656" y="334"/>
                    </a:lnTo>
                    <a:lnTo>
                      <a:pt x="4848" y="430"/>
                    </a:lnTo>
                    <a:lnTo>
                      <a:pt x="5039" y="537"/>
                    </a:lnTo>
                    <a:lnTo>
                      <a:pt x="5206" y="657"/>
                    </a:lnTo>
                    <a:lnTo>
                      <a:pt x="5373" y="788"/>
                    </a:lnTo>
                    <a:lnTo>
                      <a:pt x="5540" y="931"/>
                    </a:lnTo>
                    <a:lnTo>
                      <a:pt x="5683" y="1087"/>
                    </a:lnTo>
                    <a:lnTo>
                      <a:pt x="5815" y="1254"/>
                    </a:lnTo>
                    <a:lnTo>
                      <a:pt x="5934" y="1421"/>
                    </a:lnTo>
                    <a:lnTo>
                      <a:pt x="6053" y="1612"/>
                    </a:lnTo>
                    <a:lnTo>
                      <a:pt x="6149" y="1791"/>
                    </a:lnTo>
                    <a:lnTo>
                      <a:pt x="6233" y="1982"/>
                    </a:lnTo>
                    <a:lnTo>
                      <a:pt x="6304" y="2185"/>
                    </a:lnTo>
                    <a:lnTo>
                      <a:pt x="6364" y="2400"/>
                    </a:lnTo>
                    <a:lnTo>
                      <a:pt x="6412" y="2615"/>
                    </a:lnTo>
                    <a:lnTo>
                      <a:pt x="6447" y="2830"/>
                    </a:lnTo>
                    <a:lnTo>
                      <a:pt x="6459" y="3057"/>
                    </a:lnTo>
                    <a:lnTo>
                      <a:pt x="6459" y="3271"/>
                    </a:lnTo>
                    <a:lnTo>
                      <a:pt x="6435" y="3486"/>
                    </a:lnTo>
                    <a:lnTo>
                      <a:pt x="6400" y="3713"/>
                    </a:lnTo>
                    <a:lnTo>
                      <a:pt x="6352" y="3928"/>
                    </a:lnTo>
                    <a:lnTo>
                      <a:pt x="6292" y="4131"/>
                    </a:lnTo>
                    <a:lnTo>
                      <a:pt x="6221" y="4322"/>
                    </a:lnTo>
                    <a:lnTo>
                      <a:pt x="6125" y="4525"/>
                    </a:lnTo>
                    <a:lnTo>
                      <a:pt x="6030" y="4704"/>
                    </a:lnTo>
                    <a:lnTo>
                      <a:pt x="5910" y="4883"/>
                    </a:lnTo>
                    <a:lnTo>
                      <a:pt x="5791" y="5050"/>
                    </a:lnTo>
                    <a:lnTo>
                      <a:pt x="5647" y="5218"/>
                    </a:lnTo>
                    <a:lnTo>
                      <a:pt x="5504" y="5373"/>
                    </a:lnTo>
                    <a:lnTo>
                      <a:pt x="5337" y="5516"/>
                    </a:lnTo>
                    <a:lnTo>
                      <a:pt x="5170" y="5636"/>
                    </a:lnTo>
                    <a:lnTo>
                      <a:pt x="4991" y="5755"/>
                    </a:lnTo>
                    <a:lnTo>
                      <a:pt x="4812" y="5862"/>
                    </a:lnTo>
                    <a:lnTo>
                      <a:pt x="4621" y="5958"/>
                    </a:lnTo>
                    <a:lnTo>
                      <a:pt x="4418" y="6041"/>
                    </a:lnTo>
                    <a:lnTo>
                      <a:pt x="4215" y="6101"/>
                    </a:lnTo>
                    <a:lnTo>
                      <a:pt x="4012" y="6149"/>
                    </a:lnTo>
                    <a:lnTo>
                      <a:pt x="3761" y="6197"/>
                    </a:lnTo>
                    <a:lnTo>
                      <a:pt x="3498" y="6209"/>
                    </a:lnTo>
                    <a:lnTo>
                      <a:pt x="3248" y="6209"/>
                    </a:lnTo>
                    <a:lnTo>
                      <a:pt x="2985" y="6197"/>
                    </a:lnTo>
                    <a:lnTo>
                      <a:pt x="2734" y="6149"/>
                    </a:lnTo>
                    <a:lnTo>
                      <a:pt x="2495" y="6089"/>
                    </a:lnTo>
                    <a:lnTo>
                      <a:pt x="2245" y="6006"/>
                    </a:lnTo>
                    <a:lnTo>
                      <a:pt x="2018" y="5898"/>
                    </a:lnTo>
                    <a:lnTo>
                      <a:pt x="1791" y="5779"/>
                    </a:lnTo>
                    <a:lnTo>
                      <a:pt x="1576" y="5636"/>
                    </a:lnTo>
                    <a:lnTo>
                      <a:pt x="1540" y="5636"/>
                    </a:lnTo>
                    <a:lnTo>
                      <a:pt x="1469" y="5707"/>
                    </a:lnTo>
                    <a:lnTo>
                      <a:pt x="1385" y="5767"/>
                    </a:lnTo>
                    <a:lnTo>
                      <a:pt x="1301" y="5815"/>
                    </a:lnTo>
                    <a:lnTo>
                      <a:pt x="1206" y="5862"/>
                    </a:lnTo>
                    <a:lnTo>
                      <a:pt x="1015" y="5934"/>
                    </a:lnTo>
                    <a:lnTo>
                      <a:pt x="824" y="5970"/>
                    </a:lnTo>
                    <a:lnTo>
                      <a:pt x="633" y="5982"/>
                    </a:lnTo>
                    <a:lnTo>
                      <a:pt x="430" y="5970"/>
                    </a:lnTo>
                    <a:lnTo>
                      <a:pt x="334" y="5958"/>
                    </a:lnTo>
                    <a:lnTo>
                      <a:pt x="239" y="5934"/>
                    </a:lnTo>
                    <a:lnTo>
                      <a:pt x="143" y="5898"/>
                    </a:lnTo>
                    <a:lnTo>
                      <a:pt x="120" y="5890"/>
                    </a:lnTo>
                    <a:lnTo>
                      <a:pt x="120" y="5890"/>
                    </a:lnTo>
                    <a:lnTo>
                      <a:pt x="191" y="5862"/>
                    </a:lnTo>
                    <a:lnTo>
                      <a:pt x="334" y="5779"/>
                    </a:lnTo>
                    <a:lnTo>
                      <a:pt x="466" y="5683"/>
                    </a:lnTo>
                    <a:lnTo>
                      <a:pt x="585" y="5576"/>
                    </a:lnTo>
                    <a:lnTo>
                      <a:pt x="693" y="5456"/>
                    </a:lnTo>
                    <a:lnTo>
                      <a:pt x="788" y="5313"/>
                    </a:lnTo>
                    <a:lnTo>
                      <a:pt x="860" y="5170"/>
                    </a:lnTo>
                    <a:lnTo>
                      <a:pt x="917" y="5022"/>
                    </a:lnTo>
                    <a:lnTo>
                      <a:pt x="931" y="5015"/>
                    </a:lnTo>
                    <a:lnTo>
                      <a:pt x="919" y="4991"/>
                    </a:lnTo>
                    <a:lnTo>
                      <a:pt x="776" y="4776"/>
                    </a:lnTo>
                    <a:lnTo>
                      <a:pt x="645" y="4537"/>
                    </a:lnTo>
                    <a:lnTo>
                      <a:pt x="525" y="4310"/>
                    </a:lnTo>
                    <a:lnTo>
                      <a:pt x="442" y="4059"/>
                    </a:lnTo>
                    <a:lnTo>
                      <a:pt x="370" y="3809"/>
                    </a:lnTo>
                    <a:lnTo>
                      <a:pt x="322" y="3546"/>
                    </a:lnTo>
                    <a:lnTo>
                      <a:pt x="299" y="3283"/>
                    </a:lnTo>
                    <a:lnTo>
                      <a:pt x="299" y="3021"/>
                    </a:lnTo>
                    <a:lnTo>
                      <a:pt x="310" y="2806"/>
                    </a:lnTo>
                    <a:lnTo>
                      <a:pt x="346" y="2591"/>
                    </a:lnTo>
                    <a:lnTo>
                      <a:pt x="394" y="2376"/>
                    </a:lnTo>
                    <a:lnTo>
                      <a:pt x="454" y="2173"/>
                    </a:lnTo>
                    <a:lnTo>
                      <a:pt x="525" y="1970"/>
                    </a:lnTo>
                    <a:lnTo>
                      <a:pt x="621" y="1767"/>
                    </a:lnTo>
                    <a:lnTo>
                      <a:pt x="716" y="1576"/>
                    </a:lnTo>
                    <a:lnTo>
                      <a:pt x="836" y="1397"/>
                    </a:lnTo>
                    <a:lnTo>
                      <a:pt x="955" y="1230"/>
                    </a:lnTo>
                    <a:lnTo>
                      <a:pt x="1098" y="1063"/>
                    </a:lnTo>
                    <a:lnTo>
                      <a:pt x="1242" y="919"/>
                    </a:lnTo>
                    <a:lnTo>
                      <a:pt x="1397" y="776"/>
                    </a:lnTo>
                    <a:lnTo>
                      <a:pt x="1564" y="645"/>
                    </a:lnTo>
                    <a:lnTo>
                      <a:pt x="1743" y="525"/>
                    </a:lnTo>
                    <a:lnTo>
                      <a:pt x="1922" y="418"/>
                    </a:lnTo>
                    <a:lnTo>
                      <a:pt x="2113" y="322"/>
                    </a:lnTo>
                    <a:lnTo>
                      <a:pt x="2316" y="239"/>
                    </a:lnTo>
                    <a:lnTo>
                      <a:pt x="2519" y="179"/>
                    </a:lnTo>
                    <a:lnTo>
                      <a:pt x="2734" y="119"/>
                    </a:lnTo>
                    <a:lnTo>
                      <a:pt x="2961" y="84"/>
                    </a:lnTo>
                    <a:lnTo>
                      <a:pt x="3176" y="60"/>
                    </a:lnTo>
                    <a:close/>
                    <a:moveTo>
                      <a:pt x="3152" y="0"/>
                    </a:moveTo>
                    <a:lnTo>
                      <a:pt x="2925" y="24"/>
                    </a:lnTo>
                    <a:lnTo>
                      <a:pt x="2710" y="72"/>
                    </a:lnTo>
                    <a:lnTo>
                      <a:pt x="2483" y="119"/>
                    </a:lnTo>
                    <a:lnTo>
                      <a:pt x="2281" y="191"/>
                    </a:lnTo>
                    <a:lnTo>
                      <a:pt x="2078" y="275"/>
                    </a:lnTo>
                    <a:lnTo>
                      <a:pt x="1887" y="370"/>
                    </a:lnTo>
                    <a:lnTo>
                      <a:pt x="1707" y="478"/>
                    </a:lnTo>
                    <a:lnTo>
                      <a:pt x="1528" y="597"/>
                    </a:lnTo>
                    <a:lnTo>
                      <a:pt x="1349" y="728"/>
                    </a:lnTo>
                    <a:lnTo>
                      <a:pt x="1194" y="884"/>
                    </a:lnTo>
                    <a:lnTo>
                      <a:pt x="1039" y="1039"/>
                    </a:lnTo>
                    <a:lnTo>
                      <a:pt x="907" y="1206"/>
                    </a:lnTo>
                    <a:lnTo>
                      <a:pt x="776" y="1373"/>
                    </a:lnTo>
                    <a:lnTo>
                      <a:pt x="657" y="1564"/>
                    </a:lnTo>
                    <a:lnTo>
                      <a:pt x="561" y="1755"/>
                    </a:lnTo>
                    <a:lnTo>
                      <a:pt x="466" y="1946"/>
                    </a:lnTo>
                    <a:lnTo>
                      <a:pt x="394" y="2161"/>
                    </a:lnTo>
                    <a:lnTo>
                      <a:pt x="334" y="2364"/>
                    </a:lnTo>
                    <a:lnTo>
                      <a:pt x="287" y="2579"/>
                    </a:lnTo>
                    <a:lnTo>
                      <a:pt x="251" y="2830"/>
                    </a:lnTo>
                    <a:lnTo>
                      <a:pt x="239" y="3092"/>
                    </a:lnTo>
                    <a:lnTo>
                      <a:pt x="251" y="3343"/>
                    </a:lnTo>
                    <a:lnTo>
                      <a:pt x="275" y="3606"/>
                    </a:lnTo>
                    <a:lnTo>
                      <a:pt x="322" y="3857"/>
                    </a:lnTo>
                    <a:lnTo>
                      <a:pt x="394" y="4107"/>
                    </a:lnTo>
                    <a:lnTo>
                      <a:pt x="478" y="4346"/>
                    </a:lnTo>
                    <a:lnTo>
                      <a:pt x="597" y="4585"/>
                    </a:lnTo>
                    <a:lnTo>
                      <a:pt x="716" y="4812"/>
                    </a:lnTo>
                    <a:lnTo>
                      <a:pt x="865" y="5018"/>
                    </a:lnTo>
                    <a:lnTo>
                      <a:pt x="812" y="5146"/>
                    </a:lnTo>
                    <a:lnTo>
                      <a:pt x="740" y="5289"/>
                    </a:lnTo>
                    <a:lnTo>
                      <a:pt x="645" y="5409"/>
                    </a:lnTo>
                    <a:lnTo>
                      <a:pt x="549" y="5528"/>
                    </a:lnTo>
                    <a:lnTo>
                      <a:pt x="430" y="5636"/>
                    </a:lnTo>
                    <a:lnTo>
                      <a:pt x="310" y="5731"/>
                    </a:lnTo>
                    <a:lnTo>
                      <a:pt x="167" y="5803"/>
                    </a:lnTo>
                    <a:lnTo>
                      <a:pt x="24" y="5862"/>
                    </a:lnTo>
                    <a:lnTo>
                      <a:pt x="0" y="5874"/>
                    </a:lnTo>
                    <a:lnTo>
                      <a:pt x="0" y="5886"/>
                    </a:lnTo>
                    <a:lnTo>
                      <a:pt x="0" y="5898"/>
                    </a:lnTo>
                    <a:lnTo>
                      <a:pt x="12" y="5910"/>
                    </a:lnTo>
                    <a:lnTo>
                      <a:pt x="108" y="5958"/>
                    </a:lnTo>
                    <a:lnTo>
                      <a:pt x="215" y="5994"/>
                    </a:lnTo>
                    <a:lnTo>
                      <a:pt x="310" y="6018"/>
                    </a:lnTo>
                    <a:lnTo>
                      <a:pt x="418" y="6030"/>
                    </a:lnTo>
                    <a:lnTo>
                      <a:pt x="525" y="6041"/>
                    </a:lnTo>
                    <a:lnTo>
                      <a:pt x="728" y="6041"/>
                    </a:lnTo>
                    <a:lnTo>
                      <a:pt x="836" y="6030"/>
                    </a:lnTo>
                    <a:lnTo>
                      <a:pt x="931" y="6006"/>
                    </a:lnTo>
                    <a:lnTo>
                      <a:pt x="1039" y="5982"/>
                    </a:lnTo>
                    <a:lnTo>
                      <a:pt x="1134" y="5946"/>
                    </a:lnTo>
                    <a:lnTo>
                      <a:pt x="1230" y="5910"/>
                    </a:lnTo>
                    <a:lnTo>
                      <a:pt x="1325" y="5862"/>
                    </a:lnTo>
                    <a:lnTo>
                      <a:pt x="1421" y="5815"/>
                    </a:lnTo>
                    <a:lnTo>
                      <a:pt x="1504" y="5755"/>
                    </a:lnTo>
                    <a:lnTo>
                      <a:pt x="1572" y="5697"/>
                    </a:lnTo>
                    <a:lnTo>
                      <a:pt x="1572" y="5697"/>
                    </a:lnTo>
                    <a:lnTo>
                      <a:pt x="1779" y="5838"/>
                    </a:lnTo>
                    <a:lnTo>
                      <a:pt x="2018" y="5958"/>
                    </a:lnTo>
                    <a:lnTo>
                      <a:pt x="2257" y="6065"/>
                    </a:lnTo>
                    <a:lnTo>
                      <a:pt x="2519" y="6149"/>
                    </a:lnTo>
                    <a:lnTo>
                      <a:pt x="2770" y="6221"/>
                    </a:lnTo>
                    <a:lnTo>
                      <a:pt x="3045" y="6256"/>
                    </a:lnTo>
                    <a:lnTo>
                      <a:pt x="3307" y="6280"/>
                    </a:lnTo>
                    <a:lnTo>
                      <a:pt x="3582" y="6268"/>
                    </a:lnTo>
                    <a:lnTo>
                      <a:pt x="3797" y="6244"/>
                    </a:lnTo>
                    <a:lnTo>
                      <a:pt x="4012" y="6209"/>
                    </a:lnTo>
                    <a:lnTo>
                      <a:pt x="4227" y="6161"/>
                    </a:lnTo>
                    <a:lnTo>
                      <a:pt x="4442" y="6089"/>
                    </a:lnTo>
                    <a:lnTo>
                      <a:pt x="4645" y="6006"/>
                    </a:lnTo>
                    <a:lnTo>
                      <a:pt x="4848" y="5910"/>
                    </a:lnTo>
                    <a:lnTo>
                      <a:pt x="5039" y="5803"/>
                    </a:lnTo>
                    <a:lnTo>
                      <a:pt x="5218" y="5683"/>
                    </a:lnTo>
                    <a:lnTo>
                      <a:pt x="5385" y="5552"/>
                    </a:lnTo>
                    <a:lnTo>
                      <a:pt x="5552" y="5409"/>
                    </a:lnTo>
                    <a:lnTo>
                      <a:pt x="5695" y="5253"/>
                    </a:lnTo>
                    <a:lnTo>
                      <a:pt x="5839" y="5086"/>
                    </a:lnTo>
                    <a:lnTo>
                      <a:pt x="5970" y="4919"/>
                    </a:lnTo>
                    <a:lnTo>
                      <a:pt x="6077" y="4740"/>
                    </a:lnTo>
                    <a:lnTo>
                      <a:pt x="6185" y="4549"/>
                    </a:lnTo>
                    <a:lnTo>
                      <a:pt x="6268" y="4346"/>
                    </a:lnTo>
                    <a:lnTo>
                      <a:pt x="6352" y="4143"/>
                    </a:lnTo>
                    <a:lnTo>
                      <a:pt x="6412" y="3928"/>
                    </a:lnTo>
                    <a:lnTo>
                      <a:pt x="6471" y="3701"/>
                    </a:lnTo>
                    <a:lnTo>
                      <a:pt x="6495" y="3486"/>
                    </a:lnTo>
                    <a:lnTo>
                      <a:pt x="6519" y="3260"/>
                    </a:lnTo>
                    <a:lnTo>
                      <a:pt x="6519" y="3033"/>
                    </a:lnTo>
                    <a:lnTo>
                      <a:pt x="6495" y="2806"/>
                    </a:lnTo>
                    <a:lnTo>
                      <a:pt x="6471" y="2591"/>
                    </a:lnTo>
                    <a:lnTo>
                      <a:pt x="6424" y="2376"/>
                    </a:lnTo>
                    <a:lnTo>
                      <a:pt x="6364" y="2161"/>
                    </a:lnTo>
                    <a:lnTo>
                      <a:pt x="6292" y="1958"/>
                    </a:lnTo>
                    <a:lnTo>
                      <a:pt x="6197" y="1755"/>
                    </a:lnTo>
                    <a:lnTo>
                      <a:pt x="6101" y="1564"/>
                    </a:lnTo>
                    <a:lnTo>
                      <a:pt x="5982" y="1385"/>
                    </a:lnTo>
                    <a:lnTo>
                      <a:pt x="5850" y="1206"/>
                    </a:lnTo>
                    <a:lnTo>
                      <a:pt x="5719" y="1039"/>
                    </a:lnTo>
                    <a:lnTo>
                      <a:pt x="5564" y="884"/>
                    </a:lnTo>
                    <a:lnTo>
                      <a:pt x="5409" y="740"/>
                    </a:lnTo>
                    <a:lnTo>
                      <a:pt x="5242" y="609"/>
                    </a:lnTo>
                    <a:lnTo>
                      <a:pt x="5062" y="478"/>
                    </a:lnTo>
                    <a:lnTo>
                      <a:pt x="4871" y="370"/>
                    </a:lnTo>
                    <a:lnTo>
                      <a:pt x="4680" y="275"/>
                    </a:lnTo>
                    <a:lnTo>
                      <a:pt x="4477" y="191"/>
                    </a:lnTo>
                    <a:lnTo>
                      <a:pt x="4274" y="131"/>
                    </a:lnTo>
                    <a:lnTo>
                      <a:pt x="4060" y="72"/>
                    </a:lnTo>
                    <a:lnTo>
                      <a:pt x="3833" y="24"/>
                    </a:lnTo>
                    <a:lnTo>
                      <a:pt x="36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0"/>
              <p:cNvSpPr/>
              <p:nvPr/>
            </p:nvSpPr>
            <p:spPr>
              <a:xfrm>
                <a:off x="6733592" y="1861680"/>
                <a:ext cx="36666" cy="36666"/>
              </a:xfrm>
              <a:custGeom>
                <a:avLst/>
                <a:gdLst/>
                <a:ahLst/>
                <a:cxnLst/>
                <a:rect l="l" t="t" r="r" b="b"/>
                <a:pathLst>
                  <a:path w="682" h="682" extrusionOk="0">
                    <a:moveTo>
                      <a:pt x="335" y="1"/>
                    </a:moveTo>
                    <a:lnTo>
                      <a:pt x="276" y="13"/>
                    </a:lnTo>
                    <a:lnTo>
                      <a:pt x="204" y="25"/>
                    </a:lnTo>
                    <a:lnTo>
                      <a:pt x="144" y="61"/>
                    </a:lnTo>
                    <a:lnTo>
                      <a:pt x="96" y="96"/>
                    </a:lnTo>
                    <a:lnTo>
                      <a:pt x="61" y="156"/>
                    </a:lnTo>
                    <a:lnTo>
                      <a:pt x="25" y="204"/>
                    </a:lnTo>
                    <a:lnTo>
                      <a:pt x="1" y="276"/>
                    </a:lnTo>
                    <a:lnTo>
                      <a:pt x="1" y="347"/>
                    </a:lnTo>
                    <a:lnTo>
                      <a:pt x="1" y="407"/>
                    </a:lnTo>
                    <a:lnTo>
                      <a:pt x="25" y="478"/>
                    </a:lnTo>
                    <a:lnTo>
                      <a:pt x="61" y="538"/>
                    </a:lnTo>
                    <a:lnTo>
                      <a:pt x="96" y="586"/>
                    </a:lnTo>
                    <a:lnTo>
                      <a:pt x="144" y="622"/>
                    </a:lnTo>
                    <a:lnTo>
                      <a:pt x="204" y="658"/>
                    </a:lnTo>
                    <a:lnTo>
                      <a:pt x="276" y="681"/>
                    </a:lnTo>
                    <a:lnTo>
                      <a:pt x="407" y="681"/>
                    </a:lnTo>
                    <a:lnTo>
                      <a:pt x="478" y="658"/>
                    </a:lnTo>
                    <a:lnTo>
                      <a:pt x="526" y="622"/>
                    </a:lnTo>
                    <a:lnTo>
                      <a:pt x="586" y="586"/>
                    </a:lnTo>
                    <a:lnTo>
                      <a:pt x="622" y="538"/>
                    </a:lnTo>
                    <a:lnTo>
                      <a:pt x="658" y="478"/>
                    </a:lnTo>
                    <a:lnTo>
                      <a:pt x="670" y="407"/>
                    </a:lnTo>
                    <a:lnTo>
                      <a:pt x="681" y="347"/>
                    </a:lnTo>
                    <a:lnTo>
                      <a:pt x="670" y="276"/>
                    </a:lnTo>
                    <a:lnTo>
                      <a:pt x="658" y="204"/>
                    </a:lnTo>
                    <a:lnTo>
                      <a:pt x="622" y="156"/>
                    </a:lnTo>
                    <a:lnTo>
                      <a:pt x="586" y="96"/>
                    </a:lnTo>
                    <a:lnTo>
                      <a:pt x="526" y="61"/>
                    </a:lnTo>
                    <a:lnTo>
                      <a:pt x="478"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0"/>
              <p:cNvSpPr/>
              <p:nvPr/>
            </p:nvSpPr>
            <p:spPr>
              <a:xfrm>
                <a:off x="6793321" y="1861680"/>
                <a:ext cx="36612" cy="36666"/>
              </a:xfrm>
              <a:custGeom>
                <a:avLst/>
                <a:gdLst/>
                <a:ahLst/>
                <a:cxnLst/>
                <a:rect l="l" t="t" r="r" b="b"/>
                <a:pathLst>
                  <a:path w="681" h="682" extrusionOk="0">
                    <a:moveTo>
                      <a:pt x="335" y="1"/>
                    </a:moveTo>
                    <a:lnTo>
                      <a:pt x="275" y="13"/>
                    </a:lnTo>
                    <a:lnTo>
                      <a:pt x="203" y="25"/>
                    </a:lnTo>
                    <a:lnTo>
                      <a:pt x="144" y="61"/>
                    </a:lnTo>
                    <a:lnTo>
                      <a:pt x="96" y="96"/>
                    </a:lnTo>
                    <a:lnTo>
                      <a:pt x="60" y="156"/>
                    </a:lnTo>
                    <a:lnTo>
                      <a:pt x="24" y="204"/>
                    </a:lnTo>
                    <a:lnTo>
                      <a:pt x="0" y="276"/>
                    </a:lnTo>
                    <a:lnTo>
                      <a:pt x="0" y="347"/>
                    </a:lnTo>
                    <a:lnTo>
                      <a:pt x="0" y="407"/>
                    </a:lnTo>
                    <a:lnTo>
                      <a:pt x="24" y="478"/>
                    </a:lnTo>
                    <a:lnTo>
                      <a:pt x="60" y="538"/>
                    </a:lnTo>
                    <a:lnTo>
                      <a:pt x="96" y="586"/>
                    </a:lnTo>
                    <a:lnTo>
                      <a:pt x="144" y="622"/>
                    </a:lnTo>
                    <a:lnTo>
                      <a:pt x="203" y="658"/>
                    </a:lnTo>
                    <a:lnTo>
                      <a:pt x="275" y="681"/>
                    </a:lnTo>
                    <a:lnTo>
                      <a:pt x="406" y="681"/>
                    </a:lnTo>
                    <a:lnTo>
                      <a:pt x="478" y="658"/>
                    </a:lnTo>
                    <a:lnTo>
                      <a:pt x="526" y="622"/>
                    </a:lnTo>
                    <a:lnTo>
                      <a:pt x="585" y="586"/>
                    </a:lnTo>
                    <a:lnTo>
                      <a:pt x="621" y="538"/>
                    </a:lnTo>
                    <a:lnTo>
                      <a:pt x="657" y="478"/>
                    </a:lnTo>
                    <a:lnTo>
                      <a:pt x="669" y="407"/>
                    </a:lnTo>
                    <a:lnTo>
                      <a:pt x="681" y="347"/>
                    </a:lnTo>
                    <a:lnTo>
                      <a:pt x="669" y="276"/>
                    </a:lnTo>
                    <a:lnTo>
                      <a:pt x="657" y="204"/>
                    </a:lnTo>
                    <a:lnTo>
                      <a:pt x="621" y="156"/>
                    </a:lnTo>
                    <a:lnTo>
                      <a:pt x="585" y="96"/>
                    </a:lnTo>
                    <a:lnTo>
                      <a:pt x="526" y="61"/>
                    </a:lnTo>
                    <a:lnTo>
                      <a:pt x="478" y="25"/>
                    </a:lnTo>
                    <a:lnTo>
                      <a:pt x="406"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0"/>
              <p:cNvSpPr/>
              <p:nvPr/>
            </p:nvSpPr>
            <p:spPr>
              <a:xfrm>
                <a:off x="6852996" y="1861680"/>
                <a:ext cx="36666" cy="36666"/>
              </a:xfrm>
              <a:custGeom>
                <a:avLst/>
                <a:gdLst/>
                <a:ahLst/>
                <a:cxnLst/>
                <a:rect l="l" t="t" r="r" b="b"/>
                <a:pathLst>
                  <a:path w="682" h="682" extrusionOk="0">
                    <a:moveTo>
                      <a:pt x="335" y="1"/>
                    </a:moveTo>
                    <a:lnTo>
                      <a:pt x="275" y="13"/>
                    </a:lnTo>
                    <a:lnTo>
                      <a:pt x="204" y="25"/>
                    </a:lnTo>
                    <a:lnTo>
                      <a:pt x="144" y="61"/>
                    </a:lnTo>
                    <a:lnTo>
                      <a:pt x="96" y="96"/>
                    </a:lnTo>
                    <a:lnTo>
                      <a:pt x="60" y="156"/>
                    </a:lnTo>
                    <a:lnTo>
                      <a:pt x="25" y="204"/>
                    </a:lnTo>
                    <a:lnTo>
                      <a:pt x="1" y="276"/>
                    </a:lnTo>
                    <a:lnTo>
                      <a:pt x="1" y="347"/>
                    </a:lnTo>
                    <a:lnTo>
                      <a:pt x="1" y="407"/>
                    </a:lnTo>
                    <a:lnTo>
                      <a:pt x="25" y="478"/>
                    </a:lnTo>
                    <a:lnTo>
                      <a:pt x="60" y="538"/>
                    </a:lnTo>
                    <a:lnTo>
                      <a:pt x="96" y="586"/>
                    </a:lnTo>
                    <a:lnTo>
                      <a:pt x="144" y="622"/>
                    </a:lnTo>
                    <a:lnTo>
                      <a:pt x="204" y="658"/>
                    </a:lnTo>
                    <a:lnTo>
                      <a:pt x="275" y="681"/>
                    </a:lnTo>
                    <a:lnTo>
                      <a:pt x="407" y="681"/>
                    </a:lnTo>
                    <a:lnTo>
                      <a:pt x="466" y="658"/>
                    </a:lnTo>
                    <a:lnTo>
                      <a:pt x="526" y="622"/>
                    </a:lnTo>
                    <a:lnTo>
                      <a:pt x="586" y="586"/>
                    </a:lnTo>
                    <a:lnTo>
                      <a:pt x="622" y="538"/>
                    </a:lnTo>
                    <a:lnTo>
                      <a:pt x="657" y="478"/>
                    </a:lnTo>
                    <a:lnTo>
                      <a:pt x="669" y="407"/>
                    </a:lnTo>
                    <a:lnTo>
                      <a:pt x="681" y="347"/>
                    </a:lnTo>
                    <a:lnTo>
                      <a:pt x="669" y="276"/>
                    </a:lnTo>
                    <a:lnTo>
                      <a:pt x="657" y="204"/>
                    </a:lnTo>
                    <a:lnTo>
                      <a:pt x="622" y="156"/>
                    </a:lnTo>
                    <a:lnTo>
                      <a:pt x="586" y="96"/>
                    </a:lnTo>
                    <a:lnTo>
                      <a:pt x="526" y="61"/>
                    </a:lnTo>
                    <a:lnTo>
                      <a:pt x="466"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50"/>
            <p:cNvSpPr/>
            <p:nvPr/>
          </p:nvSpPr>
          <p:spPr>
            <a:xfrm>
              <a:off x="6222350" y="1474376"/>
              <a:ext cx="303294" cy="291618"/>
            </a:xfrm>
            <a:custGeom>
              <a:avLst/>
              <a:gdLst/>
              <a:ahLst/>
              <a:cxnLst/>
              <a:rect l="l" t="t" r="r" b="b"/>
              <a:pathLst>
                <a:path w="6520" h="6269" extrusionOk="0">
                  <a:moveTo>
                    <a:pt x="3355" y="60"/>
                  </a:moveTo>
                  <a:lnTo>
                    <a:pt x="3570" y="84"/>
                  </a:lnTo>
                  <a:lnTo>
                    <a:pt x="3785" y="119"/>
                  </a:lnTo>
                  <a:lnTo>
                    <a:pt x="4000" y="179"/>
                  </a:lnTo>
                  <a:lnTo>
                    <a:pt x="4203" y="251"/>
                  </a:lnTo>
                  <a:lnTo>
                    <a:pt x="4394" y="322"/>
                  </a:lnTo>
                  <a:lnTo>
                    <a:pt x="4585" y="418"/>
                  </a:lnTo>
                  <a:lnTo>
                    <a:pt x="4776" y="525"/>
                  </a:lnTo>
                  <a:lnTo>
                    <a:pt x="4943" y="645"/>
                  </a:lnTo>
                  <a:lnTo>
                    <a:pt x="5111" y="776"/>
                  </a:lnTo>
                  <a:lnTo>
                    <a:pt x="5278" y="919"/>
                  </a:lnTo>
                  <a:lnTo>
                    <a:pt x="5421" y="1075"/>
                  </a:lnTo>
                  <a:lnTo>
                    <a:pt x="5564" y="1230"/>
                  </a:lnTo>
                  <a:lnTo>
                    <a:pt x="5684" y="1409"/>
                  </a:lnTo>
                  <a:lnTo>
                    <a:pt x="5803" y="1588"/>
                  </a:lnTo>
                  <a:lnTo>
                    <a:pt x="5899" y="1779"/>
                  </a:lnTo>
                  <a:lnTo>
                    <a:pt x="5994" y="1970"/>
                  </a:lnTo>
                  <a:lnTo>
                    <a:pt x="6066" y="2173"/>
                  </a:lnTo>
                  <a:lnTo>
                    <a:pt x="6125" y="2376"/>
                  </a:lnTo>
                  <a:lnTo>
                    <a:pt x="6173" y="2579"/>
                  </a:lnTo>
                  <a:lnTo>
                    <a:pt x="6197" y="2842"/>
                  </a:lnTo>
                  <a:lnTo>
                    <a:pt x="6221" y="3092"/>
                  </a:lnTo>
                  <a:lnTo>
                    <a:pt x="6209" y="3343"/>
                  </a:lnTo>
                  <a:lnTo>
                    <a:pt x="6185" y="3606"/>
                  </a:lnTo>
                  <a:lnTo>
                    <a:pt x="6125" y="3857"/>
                  </a:lnTo>
                  <a:lnTo>
                    <a:pt x="6066" y="4095"/>
                  </a:lnTo>
                  <a:lnTo>
                    <a:pt x="5970" y="4334"/>
                  </a:lnTo>
                  <a:lnTo>
                    <a:pt x="5863" y="4573"/>
                  </a:lnTo>
                  <a:lnTo>
                    <a:pt x="5731" y="4788"/>
                  </a:lnTo>
                  <a:lnTo>
                    <a:pt x="5588" y="4991"/>
                  </a:lnTo>
                  <a:lnTo>
                    <a:pt x="5588" y="5015"/>
                  </a:lnTo>
                  <a:lnTo>
                    <a:pt x="5648" y="5170"/>
                  </a:lnTo>
                  <a:lnTo>
                    <a:pt x="5719" y="5313"/>
                  </a:lnTo>
                  <a:lnTo>
                    <a:pt x="5815" y="5445"/>
                  </a:lnTo>
                  <a:lnTo>
                    <a:pt x="5922" y="5576"/>
                  </a:lnTo>
                  <a:lnTo>
                    <a:pt x="6042" y="5683"/>
                  </a:lnTo>
                  <a:lnTo>
                    <a:pt x="6173" y="5779"/>
                  </a:lnTo>
                  <a:lnTo>
                    <a:pt x="6328" y="5862"/>
                  </a:lnTo>
                  <a:lnTo>
                    <a:pt x="6399" y="5890"/>
                  </a:lnTo>
                  <a:lnTo>
                    <a:pt x="6399" y="5890"/>
                  </a:lnTo>
                  <a:lnTo>
                    <a:pt x="6376" y="5898"/>
                  </a:lnTo>
                  <a:lnTo>
                    <a:pt x="6281" y="5934"/>
                  </a:lnTo>
                  <a:lnTo>
                    <a:pt x="6185" y="5958"/>
                  </a:lnTo>
                  <a:lnTo>
                    <a:pt x="6078" y="5970"/>
                  </a:lnTo>
                  <a:lnTo>
                    <a:pt x="5887" y="5982"/>
                  </a:lnTo>
                  <a:lnTo>
                    <a:pt x="5684" y="5970"/>
                  </a:lnTo>
                  <a:lnTo>
                    <a:pt x="5493" y="5922"/>
                  </a:lnTo>
                  <a:lnTo>
                    <a:pt x="5302" y="5862"/>
                  </a:lnTo>
                  <a:lnTo>
                    <a:pt x="5218" y="5815"/>
                  </a:lnTo>
                  <a:lnTo>
                    <a:pt x="5134" y="5767"/>
                  </a:lnTo>
                  <a:lnTo>
                    <a:pt x="5051" y="5707"/>
                  </a:lnTo>
                  <a:lnTo>
                    <a:pt x="4967" y="5636"/>
                  </a:lnTo>
                  <a:lnTo>
                    <a:pt x="4931" y="5636"/>
                  </a:lnTo>
                  <a:lnTo>
                    <a:pt x="4705" y="5779"/>
                  </a:lnTo>
                  <a:lnTo>
                    <a:pt x="4478" y="5910"/>
                  </a:lnTo>
                  <a:lnTo>
                    <a:pt x="4239" y="6006"/>
                  </a:lnTo>
                  <a:lnTo>
                    <a:pt x="3988" y="6089"/>
                  </a:lnTo>
                  <a:lnTo>
                    <a:pt x="3726" y="6161"/>
                  </a:lnTo>
                  <a:lnTo>
                    <a:pt x="3463" y="6197"/>
                  </a:lnTo>
                  <a:lnTo>
                    <a:pt x="3200" y="6221"/>
                  </a:lnTo>
                  <a:lnTo>
                    <a:pt x="2938" y="6209"/>
                  </a:lnTo>
                  <a:lnTo>
                    <a:pt x="2723" y="6185"/>
                  </a:lnTo>
                  <a:lnTo>
                    <a:pt x="2508" y="6149"/>
                  </a:lnTo>
                  <a:lnTo>
                    <a:pt x="2293" y="6101"/>
                  </a:lnTo>
                  <a:lnTo>
                    <a:pt x="2090" y="6030"/>
                  </a:lnTo>
                  <a:lnTo>
                    <a:pt x="1899" y="5958"/>
                  </a:lnTo>
                  <a:lnTo>
                    <a:pt x="1696" y="5862"/>
                  </a:lnTo>
                  <a:lnTo>
                    <a:pt x="1517" y="5755"/>
                  </a:lnTo>
                  <a:lnTo>
                    <a:pt x="1338" y="5636"/>
                  </a:lnTo>
                  <a:lnTo>
                    <a:pt x="1171" y="5504"/>
                  </a:lnTo>
                  <a:lnTo>
                    <a:pt x="1003" y="5361"/>
                  </a:lnTo>
                  <a:lnTo>
                    <a:pt x="860" y="5218"/>
                  </a:lnTo>
                  <a:lnTo>
                    <a:pt x="729" y="5051"/>
                  </a:lnTo>
                  <a:lnTo>
                    <a:pt x="597" y="4883"/>
                  </a:lnTo>
                  <a:lnTo>
                    <a:pt x="490" y="4704"/>
                  </a:lnTo>
                  <a:lnTo>
                    <a:pt x="382" y="4525"/>
                  </a:lnTo>
                  <a:lnTo>
                    <a:pt x="299" y="4322"/>
                  </a:lnTo>
                  <a:lnTo>
                    <a:pt x="215" y="4119"/>
                  </a:lnTo>
                  <a:lnTo>
                    <a:pt x="156" y="3904"/>
                  </a:lnTo>
                  <a:lnTo>
                    <a:pt x="108" y="3689"/>
                  </a:lnTo>
                  <a:lnTo>
                    <a:pt x="72" y="3475"/>
                  </a:lnTo>
                  <a:lnTo>
                    <a:pt x="60" y="3248"/>
                  </a:lnTo>
                  <a:lnTo>
                    <a:pt x="60" y="3033"/>
                  </a:lnTo>
                  <a:lnTo>
                    <a:pt x="72" y="2806"/>
                  </a:lnTo>
                  <a:lnTo>
                    <a:pt x="108" y="2591"/>
                  </a:lnTo>
                  <a:lnTo>
                    <a:pt x="144" y="2388"/>
                  </a:lnTo>
                  <a:lnTo>
                    <a:pt x="203" y="2173"/>
                  </a:lnTo>
                  <a:lnTo>
                    <a:pt x="287" y="1982"/>
                  </a:lnTo>
                  <a:lnTo>
                    <a:pt x="371" y="1779"/>
                  </a:lnTo>
                  <a:lnTo>
                    <a:pt x="466" y="1600"/>
                  </a:lnTo>
                  <a:lnTo>
                    <a:pt x="585" y="1409"/>
                  </a:lnTo>
                  <a:lnTo>
                    <a:pt x="705" y="1242"/>
                  </a:lnTo>
                  <a:lnTo>
                    <a:pt x="848" y="1075"/>
                  </a:lnTo>
                  <a:lnTo>
                    <a:pt x="991" y="919"/>
                  </a:lnTo>
                  <a:lnTo>
                    <a:pt x="1147" y="776"/>
                  </a:lnTo>
                  <a:lnTo>
                    <a:pt x="1314" y="645"/>
                  </a:lnTo>
                  <a:lnTo>
                    <a:pt x="1493" y="525"/>
                  </a:lnTo>
                  <a:lnTo>
                    <a:pt x="1672" y="418"/>
                  </a:lnTo>
                  <a:lnTo>
                    <a:pt x="1863" y="334"/>
                  </a:lnTo>
                  <a:lnTo>
                    <a:pt x="2066" y="251"/>
                  </a:lnTo>
                  <a:lnTo>
                    <a:pt x="2269" y="179"/>
                  </a:lnTo>
                  <a:lnTo>
                    <a:pt x="2472" y="131"/>
                  </a:lnTo>
                  <a:lnTo>
                    <a:pt x="2699" y="84"/>
                  </a:lnTo>
                  <a:lnTo>
                    <a:pt x="2914" y="60"/>
                  </a:lnTo>
                  <a:close/>
                  <a:moveTo>
                    <a:pt x="2890" y="0"/>
                  </a:moveTo>
                  <a:lnTo>
                    <a:pt x="2663" y="36"/>
                  </a:lnTo>
                  <a:lnTo>
                    <a:pt x="2448" y="72"/>
                  </a:lnTo>
                  <a:lnTo>
                    <a:pt x="2245" y="119"/>
                  </a:lnTo>
                  <a:lnTo>
                    <a:pt x="2030" y="191"/>
                  </a:lnTo>
                  <a:lnTo>
                    <a:pt x="1827" y="275"/>
                  </a:lnTo>
                  <a:lnTo>
                    <a:pt x="1636" y="370"/>
                  </a:lnTo>
                  <a:lnTo>
                    <a:pt x="1445" y="490"/>
                  </a:lnTo>
                  <a:lnTo>
                    <a:pt x="1266" y="609"/>
                  </a:lnTo>
                  <a:lnTo>
                    <a:pt x="1099" y="740"/>
                  </a:lnTo>
                  <a:lnTo>
                    <a:pt x="944" y="896"/>
                  </a:lnTo>
                  <a:lnTo>
                    <a:pt x="788" y="1051"/>
                  </a:lnTo>
                  <a:lnTo>
                    <a:pt x="657" y="1218"/>
                  </a:lnTo>
                  <a:lnTo>
                    <a:pt x="526" y="1385"/>
                  </a:lnTo>
                  <a:lnTo>
                    <a:pt x="418" y="1576"/>
                  </a:lnTo>
                  <a:lnTo>
                    <a:pt x="311" y="1767"/>
                  </a:lnTo>
                  <a:lnTo>
                    <a:pt x="227" y="1958"/>
                  </a:lnTo>
                  <a:lnTo>
                    <a:pt x="144" y="2161"/>
                  </a:lnTo>
                  <a:lnTo>
                    <a:pt x="84" y="2376"/>
                  </a:lnTo>
                  <a:lnTo>
                    <a:pt x="36" y="2603"/>
                  </a:lnTo>
                  <a:lnTo>
                    <a:pt x="12" y="2830"/>
                  </a:lnTo>
                  <a:lnTo>
                    <a:pt x="0" y="3057"/>
                  </a:lnTo>
                  <a:lnTo>
                    <a:pt x="0" y="3283"/>
                  </a:lnTo>
                  <a:lnTo>
                    <a:pt x="12" y="3498"/>
                  </a:lnTo>
                  <a:lnTo>
                    <a:pt x="48" y="3725"/>
                  </a:lnTo>
                  <a:lnTo>
                    <a:pt x="96" y="3952"/>
                  </a:lnTo>
                  <a:lnTo>
                    <a:pt x="168" y="4155"/>
                  </a:lnTo>
                  <a:lnTo>
                    <a:pt x="239" y="4358"/>
                  </a:lnTo>
                  <a:lnTo>
                    <a:pt x="335" y="4549"/>
                  </a:lnTo>
                  <a:lnTo>
                    <a:pt x="442" y="4740"/>
                  </a:lnTo>
                  <a:lnTo>
                    <a:pt x="550" y="4919"/>
                  </a:lnTo>
                  <a:lnTo>
                    <a:pt x="681" y="5098"/>
                  </a:lnTo>
                  <a:lnTo>
                    <a:pt x="824" y="5265"/>
                  </a:lnTo>
                  <a:lnTo>
                    <a:pt x="979" y="5421"/>
                  </a:lnTo>
                  <a:lnTo>
                    <a:pt x="1135" y="5564"/>
                  </a:lnTo>
                  <a:lnTo>
                    <a:pt x="1314" y="5695"/>
                  </a:lnTo>
                  <a:lnTo>
                    <a:pt x="1493" y="5815"/>
                  </a:lnTo>
                  <a:lnTo>
                    <a:pt x="1684" y="5922"/>
                  </a:lnTo>
                  <a:lnTo>
                    <a:pt x="1875" y="6018"/>
                  </a:lnTo>
                  <a:lnTo>
                    <a:pt x="2078" y="6089"/>
                  </a:lnTo>
                  <a:lnTo>
                    <a:pt x="2281" y="6161"/>
                  </a:lnTo>
                  <a:lnTo>
                    <a:pt x="2496" y="6209"/>
                  </a:lnTo>
                  <a:lnTo>
                    <a:pt x="2758" y="6256"/>
                  </a:lnTo>
                  <a:lnTo>
                    <a:pt x="3009" y="6268"/>
                  </a:lnTo>
                  <a:lnTo>
                    <a:pt x="3272" y="6268"/>
                  </a:lnTo>
                  <a:lnTo>
                    <a:pt x="3523" y="6256"/>
                  </a:lnTo>
                  <a:lnTo>
                    <a:pt x="3785" y="6209"/>
                  </a:lnTo>
                  <a:lnTo>
                    <a:pt x="4024" y="6149"/>
                  </a:lnTo>
                  <a:lnTo>
                    <a:pt x="4275" y="6065"/>
                  </a:lnTo>
                  <a:lnTo>
                    <a:pt x="4514" y="5958"/>
                  </a:lnTo>
                  <a:lnTo>
                    <a:pt x="4740" y="5827"/>
                  </a:lnTo>
                  <a:lnTo>
                    <a:pt x="4947" y="5696"/>
                  </a:lnTo>
                  <a:lnTo>
                    <a:pt x="4947" y="5696"/>
                  </a:lnTo>
                  <a:lnTo>
                    <a:pt x="5015" y="5755"/>
                  </a:lnTo>
                  <a:lnTo>
                    <a:pt x="5099" y="5815"/>
                  </a:lnTo>
                  <a:lnTo>
                    <a:pt x="5182" y="5862"/>
                  </a:lnTo>
                  <a:lnTo>
                    <a:pt x="5278" y="5910"/>
                  </a:lnTo>
                  <a:lnTo>
                    <a:pt x="5373" y="5946"/>
                  </a:lnTo>
                  <a:lnTo>
                    <a:pt x="5481" y="5982"/>
                  </a:lnTo>
                  <a:lnTo>
                    <a:pt x="5576" y="6006"/>
                  </a:lnTo>
                  <a:lnTo>
                    <a:pt x="5684" y="6030"/>
                  </a:lnTo>
                  <a:lnTo>
                    <a:pt x="5779" y="6042"/>
                  </a:lnTo>
                  <a:lnTo>
                    <a:pt x="5994" y="6042"/>
                  </a:lnTo>
                  <a:lnTo>
                    <a:pt x="6090" y="6030"/>
                  </a:lnTo>
                  <a:lnTo>
                    <a:pt x="6197" y="6018"/>
                  </a:lnTo>
                  <a:lnTo>
                    <a:pt x="6305" y="5994"/>
                  </a:lnTo>
                  <a:lnTo>
                    <a:pt x="6400" y="5958"/>
                  </a:lnTo>
                  <a:lnTo>
                    <a:pt x="6477" y="5920"/>
                  </a:lnTo>
                  <a:lnTo>
                    <a:pt x="6477" y="5920"/>
                  </a:lnTo>
                  <a:lnTo>
                    <a:pt x="6484" y="5922"/>
                  </a:lnTo>
                  <a:lnTo>
                    <a:pt x="6484" y="5922"/>
                  </a:lnTo>
                  <a:lnTo>
                    <a:pt x="6483" y="5917"/>
                  </a:lnTo>
                  <a:lnTo>
                    <a:pt x="6483" y="5917"/>
                  </a:lnTo>
                  <a:lnTo>
                    <a:pt x="6496" y="5910"/>
                  </a:lnTo>
                  <a:lnTo>
                    <a:pt x="6507" y="5898"/>
                  </a:lnTo>
                  <a:lnTo>
                    <a:pt x="6519" y="5886"/>
                  </a:lnTo>
                  <a:lnTo>
                    <a:pt x="6507" y="5874"/>
                  </a:lnTo>
                  <a:lnTo>
                    <a:pt x="6496" y="5862"/>
                  </a:lnTo>
                  <a:lnTo>
                    <a:pt x="6340" y="5803"/>
                  </a:lnTo>
                  <a:lnTo>
                    <a:pt x="6209" y="5731"/>
                  </a:lnTo>
                  <a:lnTo>
                    <a:pt x="6078" y="5636"/>
                  </a:lnTo>
                  <a:lnTo>
                    <a:pt x="5970" y="5528"/>
                  </a:lnTo>
                  <a:lnTo>
                    <a:pt x="5863" y="5409"/>
                  </a:lnTo>
                  <a:lnTo>
                    <a:pt x="5779" y="5289"/>
                  </a:lnTo>
                  <a:lnTo>
                    <a:pt x="5708" y="5146"/>
                  </a:lnTo>
                  <a:lnTo>
                    <a:pt x="5651" y="5010"/>
                  </a:lnTo>
                  <a:lnTo>
                    <a:pt x="5791" y="4800"/>
                  </a:lnTo>
                  <a:lnTo>
                    <a:pt x="5922" y="4561"/>
                  </a:lnTo>
                  <a:lnTo>
                    <a:pt x="6042" y="4322"/>
                  </a:lnTo>
                  <a:lnTo>
                    <a:pt x="6125" y="4071"/>
                  </a:lnTo>
                  <a:lnTo>
                    <a:pt x="6197" y="3821"/>
                  </a:lnTo>
                  <a:lnTo>
                    <a:pt x="6245" y="3558"/>
                  </a:lnTo>
                  <a:lnTo>
                    <a:pt x="6269" y="3283"/>
                  </a:lnTo>
                  <a:lnTo>
                    <a:pt x="6269" y="3021"/>
                  </a:lnTo>
                  <a:lnTo>
                    <a:pt x="6257" y="2794"/>
                  </a:lnTo>
                  <a:lnTo>
                    <a:pt x="6221" y="2579"/>
                  </a:lnTo>
                  <a:lnTo>
                    <a:pt x="6185" y="2364"/>
                  </a:lnTo>
                  <a:lnTo>
                    <a:pt x="6113" y="2149"/>
                  </a:lnTo>
                  <a:lnTo>
                    <a:pt x="6042" y="1946"/>
                  </a:lnTo>
                  <a:lnTo>
                    <a:pt x="5946" y="1743"/>
                  </a:lnTo>
                  <a:lnTo>
                    <a:pt x="5851" y="1540"/>
                  </a:lnTo>
                  <a:lnTo>
                    <a:pt x="5731" y="1361"/>
                  </a:lnTo>
                  <a:lnTo>
                    <a:pt x="5600" y="1182"/>
                  </a:lnTo>
                  <a:lnTo>
                    <a:pt x="5457" y="1027"/>
                  </a:lnTo>
                  <a:lnTo>
                    <a:pt x="5314" y="872"/>
                  </a:lnTo>
                  <a:lnTo>
                    <a:pt x="5146" y="728"/>
                  </a:lnTo>
                  <a:lnTo>
                    <a:pt x="4979" y="597"/>
                  </a:lnTo>
                  <a:lnTo>
                    <a:pt x="4800" y="478"/>
                  </a:lnTo>
                  <a:lnTo>
                    <a:pt x="4609" y="358"/>
                  </a:lnTo>
                  <a:lnTo>
                    <a:pt x="4418" y="275"/>
                  </a:lnTo>
                  <a:lnTo>
                    <a:pt x="4215" y="179"/>
                  </a:lnTo>
                  <a:lnTo>
                    <a:pt x="4000" y="119"/>
                  </a:lnTo>
                  <a:lnTo>
                    <a:pt x="3785" y="60"/>
                  </a:lnTo>
                  <a:lnTo>
                    <a:pt x="3558" y="24"/>
                  </a:lnTo>
                  <a:lnTo>
                    <a:pt x="333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50"/>
          <p:cNvSpPr txBox="1">
            <a:spLocks noGrp="1"/>
          </p:cNvSpPr>
          <p:nvPr>
            <p:ph type="title"/>
          </p:nvPr>
        </p:nvSpPr>
        <p:spPr>
          <a:xfrm flipH="1">
            <a:off x="1730400" y="15967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a:t>References</a:t>
            </a:r>
            <a:endParaRPr sz="6400"/>
          </a:p>
        </p:txBody>
      </p:sp>
      <p:sp>
        <p:nvSpPr>
          <p:cNvPr id="1658" name="Google Shape;1658;p50"/>
          <p:cNvSpPr txBox="1">
            <a:spLocks noGrp="1"/>
          </p:cNvSpPr>
          <p:nvPr>
            <p:ph type="title" idx="2"/>
          </p:nvPr>
        </p:nvSpPr>
        <p:spPr>
          <a:xfrm flipH="1">
            <a:off x="171500" y="1596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659" name="Google Shape;1659;p50"/>
          <p:cNvSpPr txBox="1"/>
          <p:nvPr/>
        </p:nvSpPr>
        <p:spPr>
          <a:xfrm>
            <a:off x="938175" y="1257075"/>
            <a:ext cx="7648800" cy="30216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S., Tiwari, S. D., Potnis, M., Bansal, S., Mitamura, T., &amp; Nyberg, E. (2023). Language Agnostic Transformers and Assessing ChatGPT-Based Query Rewriting for Multilingual Document Grounded QA. Language Technologies Institute, Carnegie Mellon University</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a:p>
            <a:pPr marL="457200" lvl="0" indent="-311150" algn="l" rtl="0">
              <a:spcBef>
                <a:spcPts val="0"/>
              </a:spcBef>
              <a:spcAft>
                <a:spcPts val="0"/>
              </a:spcAft>
              <a:buSzPts val="1300"/>
              <a:buChar char="●"/>
            </a:pPr>
            <a:r>
              <a:rPr lang="en" sz="1300"/>
              <a:t>Singh, Y., Kumar, R., Kabdal, S., &amp; Upadhyay, P. (2023). YouTube Video Summarizer using NLP: A Review. International Journal of Performance Evaluation, vol. 19, no. 12, December 2023</a:t>
            </a:r>
            <a:endParaRPr sz="1300"/>
          </a:p>
          <a:p>
            <a:pPr marL="457200" lvl="0" indent="0" algn="l" rtl="0">
              <a:lnSpc>
                <a:spcPct val="115000"/>
              </a:lnSpc>
              <a:spcBef>
                <a:spcPts val="0"/>
              </a:spcBef>
              <a:spcAft>
                <a:spcPts val="0"/>
              </a:spcAft>
              <a:buNone/>
            </a:pPr>
            <a:endParaRPr sz="1900" b="1">
              <a:solidFill>
                <a:srgbClr val="384655"/>
              </a:solidFill>
              <a:latin typeface="DM Sans"/>
              <a:ea typeface="DM Sans"/>
              <a:cs typeface="DM Sans"/>
              <a:sym typeface="DM San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grpSp>
        <p:nvGrpSpPr>
          <p:cNvPr id="1664" name="Google Shape;1664;p51"/>
          <p:cNvGrpSpPr/>
          <p:nvPr/>
        </p:nvGrpSpPr>
        <p:grpSpPr>
          <a:xfrm>
            <a:off x="2944519" y="3771366"/>
            <a:ext cx="618903" cy="828066"/>
            <a:chOff x="150500" y="3822988"/>
            <a:chExt cx="569630" cy="762141"/>
          </a:xfrm>
        </p:grpSpPr>
        <p:sp>
          <p:nvSpPr>
            <p:cNvPr id="1665" name="Google Shape;1665;p51"/>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1"/>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1"/>
          <p:cNvGrpSpPr/>
          <p:nvPr/>
        </p:nvGrpSpPr>
        <p:grpSpPr>
          <a:xfrm>
            <a:off x="255550" y="1356600"/>
            <a:ext cx="3332132" cy="1022013"/>
            <a:chOff x="5058725" y="1044000"/>
            <a:chExt cx="3332132" cy="1022013"/>
          </a:xfrm>
        </p:grpSpPr>
        <p:grpSp>
          <p:nvGrpSpPr>
            <p:cNvPr id="1675" name="Google Shape;1675;p51"/>
            <p:cNvGrpSpPr/>
            <p:nvPr/>
          </p:nvGrpSpPr>
          <p:grpSpPr>
            <a:xfrm>
              <a:off x="5058725" y="1180400"/>
              <a:ext cx="1124813" cy="885613"/>
              <a:chOff x="5284625" y="-234825"/>
              <a:chExt cx="1124813" cy="885613"/>
            </a:xfrm>
          </p:grpSpPr>
          <p:sp>
            <p:nvSpPr>
              <p:cNvPr id="1676" name="Google Shape;1676;p51"/>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1"/>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1"/>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1"/>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1"/>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1"/>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1"/>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1"/>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1"/>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1"/>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1"/>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1"/>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1"/>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1"/>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1"/>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1"/>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1"/>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1"/>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51"/>
            <p:cNvGrpSpPr/>
            <p:nvPr/>
          </p:nvGrpSpPr>
          <p:grpSpPr>
            <a:xfrm>
              <a:off x="6857225" y="1044000"/>
              <a:ext cx="569636" cy="387603"/>
              <a:chOff x="6884625" y="563500"/>
              <a:chExt cx="569636" cy="387603"/>
            </a:xfrm>
          </p:grpSpPr>
          <p:sp>
            <p:nvSpPr>
              <p:cNvPr id="1700" name="Google Shape;1700;p51"/>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1"/>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1"/>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1"/>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1"/>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1"/>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1"/>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1"/>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1"/>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1"/>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1" name="Google Shape;1711;p51"/>
            <p:cNvGrpSpPr/>
            <p:nvPr/>
          </p:nvGrpSpPr>
          <p:grpSpPr>
            <a:xfrm>
              <a:off x="8040325" y="1264138"/>
              <a:ext cx="350532" cy="337682"/>
              <a:chOff x="6625800" y="1711525"/>
              <a:chExt cx="350532" cy="337682"/>
            </a:xfrm>
          </p:grpSpPr>
          <p:sp>
            <p:nvSpPr>
              <p:cNvPr id="1712" name="Google Shape;1712;p51"/>
              <p:cNvSpPr/>
              <p:nvPr/>
            </p:nvSpPr>
            <p:spPr>
              <a:xfrm>
                <a:off x="6625800" y="1711525"/>
                <a:ext cx="350532" cy="337682"/>
              </a:xfrm>
              <a:custGeom>
                <a:avLst/>
                <a:gdLst/>
                <a:ahLst/>
                <a:cxnLst/>
                <a:rect l="l" t="t" r="r" b="b"/>
                <a:pathLst>
                  <a:path w="6520" h="6281" extrusionOk="0">
                    <a:moveTo>
                      <a:pt x="3618" y="60"/>
                    </a:moveTo>
                    <a:lnTo>
                      <a:pt x="3845" y="96"/>
                    </a:lnTo>
                    <a:lnTo>
                      <a:pt x="4048" y="131"/>
                    </a:lnTo>
                    <a:lnTo>
                      <a:pt x="4262" y="179"/>
                    </a:lnTo>
                    <a:lnTo>
                      <a:pt x="4465" y="251"/>
                    </a:lnTo>
                    <a:lnTo>
                      <a:pt x="4656" y="334"/>
                    </a:lnTo>
                    <a:lnTo>
                      <a:pt x="4848" y="430"/>
                    </a:lnTo>
                    <a:lnTo>
                      <a:pt x="5039" y="537"/>
                    </a:lnTo>
                    <a:lnTo>
                      <a:pt x="5206" y="657"/>
                    </a:lnTo>
                    <a:lnTo>
                      <a:pt x="5373" y="788"/>
                    </a:lnTo>
                    <a:lnTo>
                      <a:pt x="5540" y="931"/>
                    </a:lnTo>
                    <a:lnTo>
                      <a:pt x="5683" y="1087"/>
                    </a:lnTo>
                    <a:lnTo>
                      <a:pt x="5815" y="1254"/>
                    </a:lnTo>
                    <a:lnTo>
                      <a:pt x="5934" y="1421"/>
                    </a:lnTo>
                    <a:lnTo>
                      <a:pt x="6053" y="1612"/>
                    </a:lnTo>
                    <a:lnTo>
                      <a:pt x="6149" y="1791"/>
                    </a:lnTo>
                    <a:lnTo>
                      <a:pt x="6233" y="1982"/>
                    </a:lnTo>
                    <a:lnTo>
                      <a:pt x="6304" y="2185"/>
                    </a:lnTo>
                    <a:lnTo>
                      <a:pt x="6364" y="2400"/>
                    </a:lnTo>
                    <a:lnTo>
                      <a:pt x="6412" y="2615"/>
                    </a:lnTo>
                    <a:lnTo>
                      <a:pt x="6447" y="2830"/>
                    </a:lnTo>
                    <a:lnTo>
                      <a:pt x="6459" y="3057"/>
                    </a:lnTo>
                    <a:lnTo>
                      <a:pt x="6459" y="3271"/>
                    </a:lnTo>
                    <a:lnTo>
                      <a:pt x="6435" y="3486"/>
                    </a:lnTo>
                    <a:lnTo>
                      <a:pt x="6400" y="3713"/>
                    </a:lnTo>
                    <a:lnTo>
                      <a:pt x="6352" y="3928"/>
                    </a:lnTo>
                    <a:lnTo>
                      <a:pt x="6292" y="4131"/>
                    </a:lnTo>
                    <a:lnTo>
                      <a:pt x="6221" y="4322"/>
                    </a:lnTo>
                    <a:lnTo>
                      <a:pt x="6125" y="4525"/>
                    </a:lnTo>
                    <a:lnTo>
                      <a:pt x="6030" y="4704"/>
                    </a:lnTo>
                    <a:lnTo>
                      <a:pt x="5910" y="4883"/>
                    </a:lnTo>
                    <a:lnTo>
                      <a:pt x="5791" y="5050"/>
                    </a:lnTo>
                    <a:lnTo>
                      <a:pt x="5647" y="5218"/>
                    </a:lnTo>
                    <a:lnTo>
                      <a:pt x="5504" y="5373"/>
                    </a:lnTo>
                    <a:lnTo>
                      <a:pt x="5337" y="5516"/>
                    </a:lnTo>
                    <a:lnTo>
                      <a:pt x="5170" y="5636"/>
                    </a:lnTo>
                    <a:lnTo>
                      <a:pt x="4991" y="5755"/>
                    </a:lnTo>
                    <a:lnTo>
                      <a:pt x="4812" y="5862"/>
                    </a:lnTo>
                    <a:lnTo>
                      <a:pt x="4621" y="5958"/>
                    </a:lnTo>
                    <a:lnTo>
                      <a:pt x="4418" y="6041"/>
                    </a:lnTo>
                    <a:lnTo>
                      <a:pt x="4215" y="6101"/>
                    </a:lnTo>
                    <a:lnTo>
                      <a:pt x="4012" y="6149"/>
                    </a:lnTo>
                    <a:lnTo>
                      <a:pt x="3761" y="6197"/>
                    </a:lnTo>
                    <a:lnTo>
                      <a:pt x="3498" y="6209"/>
                    </a:lnTo>
                    <a:lnTo>
                      <a:pt x="3248" y="6209"/>
                    </a:lnTo>
                    <a:lnTo>
                      <a:pt x="2985" y="6197"/>
                    </a:lnTo>
                    <a:lnTo>
                      <a:pt x="2734" y="6149"/>
                    </a:lnTo>
                    <a:lnTo>
                      <a:pt x="2495" y="6089"/>
                    </a:lnTo>
                    <a:lnTo>
                      <a:pt x="2245" y="6006"/>
                    </a:lnTo>
                    <a:lnTo>
                      <a:pt x="2018" y="5898"/>
                    </a:lnTo>
                    <a:lnTo>
                      <a:pt x="1791" y="5779"/>
                    </a:lnTo>
                    <a:lnTo>
                      <a:pt x="1576" y="5636"/>
                    </a:lnTo>
                    <a:lnTo>
                      <a:pt x="1540" y="5636"/>
                    </a:lnTo>
                    <a:lnTo>
                      <a:pt x="1469" y="5707"/>
                    </a:lnTo>
                    <a:lnTo>
                      <a:pt x="1385" y="5767"/>
                    </a:lnTo>
                    <a:lnTo>
                      <a:pt x="1301" y="5815"/>
                    </a:lnTo>
                    <a:lnTo>
                      <a:pt x="1206" y="5862"/>
                    </a:lnTo>
                    <a:lnTo>
                      <a:pt x="1015" y="5934"/>
                    </a:lnTo>
                    <a:lnTo>
                      <a:pt x="824" y="5970"/>
                    </a:lnTo>
                    <a:lnTo>
                      <a:pt x="633" y="5982"/>
                    </a:lnTo>
                    <a:lnTo>
                      <a:pt x="430" y="5970"/>
                    </a:lnTo>
                    <a:lnTo>
                      <a:pt x="334" y="5958"/>
                    </a:lnTo>
                    <a:lnTo>
                      <a:pt x="239" y="5934"/>
                    </a:lnTo>
                    <a:lnTo>
                      <a:pt x="143" y="5898"/>
                    </a:lnTo>
                    <a:lnTo>
                      <a:pt x="120" y="5890"/>
                    </a:lnTo>
                    <a:lnTo>
                      <a:pt x="120" y="5890"/>
                    </a:lnTo>
                    <a:lnTo>
                      <a:pt x="191" y="5862"/>
                    </a:lnTo>
                    <a:lnTo>
                      <a:pt x="334" y="5779"/>
                    </a:lnTo>
                    <a:lnTo>
                      <a:pt x="466" y="5683"/>
                    </a:lnTo>
                    <a:lnTo>
                      <a:pt x="585" y="5576"/>
                    </a:lnTo>
                    <a:lnTo>
                      <a:pt x="693" y="5456"/>
                    </a:lnTo>
                    <a:lnTo>
                      <a:pt x="788" y="5313"/>
                    </a:lnTo>
                    <a:lnTo>
                      <a:pt x="860" y="5170"/>
                    </a:lnTo>
                    <a:lnTo>
                      <a:pt x="917" y="5022"/>
                    </a:lnTo>
                    <a:lnTo>
                      <a:pt x="931" y="5015"/>
                    </a:lnTo>
                    <a:lnTo>
                      <a:pt x="919" y="4991"/>
                    </a:lnTo>
                    <a:lnTo>
                      <a:pt x="776" y="4776"/>
                    </a:lnTo>
                    <a:lnTo>
                      <a:pt x="645" y="4537"/>
                    </a:lnTo>
                    <a:lnTo>
                      <a:pt x="525" y="4310"/>
                    </a:lnTo>
                    <a:lnTo>
                      <a:pt x="442" y="4059"/>
                    </a:lnTo>
                    <a:lnTo>
                      <a:pt x="370" y="3809"/>
                    </a:lnTo>
                    <a:lnTo>
                      <a:pt x="322" y="3546"/>
                    </a:lnTo>
                    <a:lnTo>
                      <a:pt x="299" y="3283"/>
                    </a:lnTo>
                    <a:lnTo>
                      <a:pt x="299" y="3021"/>
                    </a:lnTo>
                    <a:lnTo>
                      <a:pt x="310" y="2806"/>
                    </a:lnTo>
                    <a:lnTo>
                      <a:pt x="346" y="2591"/>
                    </a:lnTo>
                    <a:lnTo>
                      <a:pt x="394" y="2376"/>
                    </a:lnTo>
                    <a:lnTo>
                      <a:pt x="454" y="2173"/>
                    </a:lnTo>
                    <a:lnTo>
                      <a:pt x="525" y="1970"/>
                    </a:lnTo>
                    <a:lnTo>
                      <a:pt x="621" y="1767"/>
                    </a:lnTo>
                    <a:lnTo>
                      <a:pt x="716" y="1576"/>
                    </a:lnTo>
                    <a:lnTo>
                      <a:pt x="836" y="1397"/>
                    </a:lnTo>
                    <a:lnTo>
                      <a:pt x="955" y="1230"/>
                    </a:lnTo>
                    <a:lnTo>
                      <a:pt x="1098" y="1063"/>
                    </a:lnTo>
                    <a:lnTo>
                      <a:pt x="1242" y="919"/>
                    </a:lnTo>
                    <a:lnTo>
                      <a:pt x="1397" y="776"/>
                    </a:lnTo>
                    <a:lnTo>
                      <a:pt x="1564" y="645"/>
                    </a:lnTo>
                    <a:lnTo>
                      <a:pt x="1743" y="525"/>
                    </a:lnTo>
                    <a:lnTo>
                      <a:pt x="1922" y="418"/>
                    </a:lnTo>
                    <a:lnTo>
                      <a:pt x="2113" y="322"/>
                    </a:lnTo>
                    <a:lnTo>
                      <a:pt x="2316" y="239"/>
                    </a:lnTo>
                    <a:lnTo>
                      <a:pt x="2519" y="179"/>
                    </a:lnTo>
                    <a:lnTo>
                      <a:pt x="2734" y="119"/>
                    </a:lnTo>
                    <a:lnTo>
                      <a:pt x="2961" y="84"/>
                    </a:lnTo>
                    <a:lnTo>
                      <a:pt x="3176" y="60"/>
                    </a:lnTo>
                    <a:close/>
                    <a:moveTo>
                      <a:pt x="3152" y="0"/>
                    </a:moveTo>
                    <a:lnTo>
                      <a:pt x="2925" y="24"/>
                    </a:lnTo>
                    <a:lnTo>
                      <a:pt x="2710" y="72"/>
                    </a:lnTo>
                    <a:lnTo>
                      <a:pt x="2483" y="119"/>
                    </a:lnTo>
                    <a:lnTo>
                      <a:pt x="2281" y="191"/>
                    </a:lnTo>
                    <a:lnTo>
                      <a:pt x="2078" y="275"/>
                    </a:lnTo>
                    <a:lnTo>
                      <a:pt x="1887" y="370"/>
                    </a:lnTo>
                    <a:lnTo>
                      <a:pt x="1707" y="478"/>
                    </a:lnTo>
                    <a:lnTo>
                      <a:pt x="1528" y="597"/>
                    </a:lnTo>
                    <a:lnTo>
                      <a:pt x="1349" y="728"/>
                    </a:lnTo>
                    <a:lnTo>
                      <a:pt x="1194" y="884"/>
                    </a:lnTo>
                    <a:lnTo>
                      <a:pt x="1039" y="1039"/>
                    </a:lnTo>
                    <a:lnTo>
                      <a:pt x="907" y="1206"/>
                    </a:lnTo>
                    <a:lnTo>
                      <a:pt x="776" y="1373"/>
                    </a:lnTo>
                    <a:lnTo>
                      <a:pt x="657" y="1564"/>
                    </a:lnTo>
                    <a:lnTo>
                      <a:pt x="561" y="1755"/>
                    </a:lnTo>
                    <a:lnTo>
                      <a:pt x="466" y="1946"/>
                    </a:lnTo>
                    <a:lnTo>
                      <a:pt x="394" y="2161"/>
                    </a:lnTo>
                    <a:lnTo>
                      <a:pt x="334" y="2364"/>
                    </a:lnTo>
                    <a:lnTo>
                      <a:pt x="287" y="2579"/>
                    </a:lnTo>
                    <a:lnTo>
                      <a:pt x="251" y="2830"/>
                    </a:lnTo>
                    <a:lnTo>
                      <a:pt x="239" y="3092"/>
                    </a:lnTo>
                    <a:lnTo>
                      <a:pt x="251" y="3343"/>
                    </a:lnTo>
                    <a:lnTo>
                      <a:pt x="275" y="3606"/>
                    </a:lnTo>
                    <a:lnTo>
                      <a:pt x="322" y="3857"/>
                    </a:lnTo>
                    <a:lnTo>
                      <a:pt x="394" y="4107"/>
                    </a:lnTo>
                    <a:lnTo>
                      <a:pt x="478" y="4346"/>
                    </a:lnTo>
                    <a:lnTo>
                      <a:pt x="597" y="4585"/>
                    </a:lnTo>
                    <a:lnTo>
                      <a:pt x="716" y="4812"/>
                    </a:lnTo>
                    <a:lnTo>
                      <a:pt x="865" y="5018"/>
                    </a:lnTo>
                    <a:lnTo>
                      <a:pt x="812" y="5146"/>
                    </a:lnTo>
                    <a:lnTo>
                      <a:pt x="740" y="5289"/>
                    </a:lnTo>
                    <a:lnTo>
                      <a:pt x="645" y="5409"/>
                    </a:lnTo>
                    <a:lnTo>
                      <a:pt x="549" y="5528"/>
                    </a:lnTo>
                    <a:lnTo>
                      <a:pt x="430" y="5636"/>
                    </a:lnTo>
                    <a:lnTo>
                      <a:pt x="310" y="5731"/>
                    </a:lnTo>
                    <a:lnTo>
                      <a:pt x="167" y="5803"/>
                    </a:lnTo>
                    <a:lnTo>
                      <a:pt x="24" y="5862"/>
                    </a:lnTo>
                    <a:lnTo>
                      <a:pt x="0" y="5874"/>
                    </a:lnTo>
                    <a:lnTo>
                      <a:pt x="0" y="5886"/>
                    </a:lnTo>
                    <a:lnTo>
                      <a:pt x="0" y="5898"/>
                    </a:lnTo>
                    <a:lnTo>
                      <a:pt x="12" y="5910"/>
                    </a:lnTo>
                    <a:lnTo>
                      <a:pt x="108" y="5958"/>
                    </a:lnTo>
                    <a:lnTo>
                      <a:pt x="215" y="5994"/>
                    </a:lnTo>
                    <a:lnTo>
                      <a:pt x="310" y="6018"/>
                    </a:lnTo>
                    <a:lnTo>
                      <a:pt x="418" y="6030"/>
                    </a:lnTo>
                    <a:lnTo>
                      <a:pt x="525" y="6041"/>
                    </a:lnTo>
                    <a:lnTo>
                      <a:pt x="728" y="6041"/>
                    </a:lnTo>
                    <a:lnTo>
                      <a:pt x="836" y="6030"/>
                    </a:lnTo>
                    <a:lnTo>
                      <a:pt x="931" y="6006"/>
                    </a:lnTo>
                    <a:lnTo>
                      <a:pt x="1039" y="5982"/>
                    </a:lnTo>
                    <a:lnTo>
                      <a:pt x="1134" y="5946"/>
                    </a:lnTo>
                    <a:lnTo>
                      <a:pt x="1230" y="5910"/>
                    </a:lnTo>
                    <a:lnTo>
                      <a:pt x="1325" y="5862"/>
                    </a:lnTo>
                    <a:lnTo>
                      <a:pt x="1421" y="5815"/>
                    </a:lnTo>
                    <a:lnTo>
                      <a:pt x="1504" y="5755"/>
                    </a:lnTo>
                    <a:lnTo>
                      <a:pt x="1572" y="5697"/>
                    </a:lnTo>
                    <a:lnTo>
                      <a:pt x="1572" y="5697"/>
                    </a:lnTo>
                    <a:lnTo>
                      <a:pt x="1779" y="5838"/>
                    </a:lnTo>
                    <a:lnTo>
                      <a:pt x="2018" y="5958"/>
                    </a:lnTo>
                    <a:lnTo>
                      <a:pt x="2257" y="6065"/>
                    </a:lnTo>
                    <a:lnTo>
                      <a:pt x="2519" y="6149"/>
                    </a:lnTo>
                    <a:lnTo>
                      <a:pt x="2770" y="6221"/>
                    </a:lnTo>
                    <a:lnTo>
                      <a:pt x="3045" y="6256"/>
                    </a:lnTo>
                    <a:lnTo>
                      <a:pt x="3307" y="6280"/>
                    </a:lnTo>
                    <a:lnTo>
                      <a:pt x="3582" y="6268"/>
                    </a:lnTo>
                    <a:lnTo>
                      <a:pt x="3797" y="6244"/>
                    </a:lnTo>
                    <a:lnTo>
                      <a:pt x="4012" y="6209"/>
                    </a:lnTo>
                    <a:lnTo>
                      <a:pt x="4227" y="6161"/>
                    </a:lnTo>
                    <a:lnTo>
                      <a:pt x="4442" y="6089"/>
                    </a:lnTo>
                    <a:lnTo>
                      <a:pt x="4645" y="6006"/>
                    </a:lnTo>
                    <a:lnTo>
                      <a:pt x="4848" y="5910"/>
                    </a:lnTo>
                    <a:lnTo>
                      <a:pt x="5039" y="5803"/>
                    </a:lnTo>
                    <a:lnTo>
                      <a:pt x="5218" y="5683"/>
                    </a:lnTo>
                    <a:lnTo>
                      <a:pt x="5385" y="5552"/>
                    </a:lnTo>
                    <a:lnTo>
                      <a:pt x="5552" y="5409"/>
                    </a:lnTo>
                    <a:lnTo>
                      <a:pt x="5695" y="5253"/>
                    </a:lnTo>
                    <a:lnTo>
                      <a:pt x="5839" y="5086"/>
                    </a:lnTo>
                    <a:lnTo>
                      <a:pt x="5970" y="4919"/>
                    </a:lnTo>
                    <a:lnTo>
                      <a:pt x="6077" y="4740"/>
                    </a:lnTo>
                    <a:lnTo>
                      <a:pt x="6185" y="4549"/>
                    </a:lnTo>
                    <a:lnTo>
                      <a:pt x="6268" y="4346"/>
                    </a:lnTo>
                    <a:lnTo>
                      <a:pt x="6352" y="4143"/>
                    </a:lnTo>
                    <a:lnTo>
                      <a:pt x="6412" y="3928"/>
                    </a:lnTo>
                    <a:lnTo>
                      <a:pt x="6471" y="3701"/>
                    </a:lnTo>
                    <a:lnTo>
                      <a:pt x="6495" y="3486"/>
                    </a:lnTo>
                    <a:lnTo>
                      <a:pt x="6519" y="3260"/>
                    </a:lnTo>
                    <a:lnTo>
                      <a:pt x="6519" y="3033"/>
                    </a:lnTo>
                    <a:lnTo>
                      <a:pt x="6495" y="2806"/>
                    </a:lnTo>
                    <a:lnTo>
                      <a:pt x="6471" y="2591"/>
                    </a:lnTo>
                    <a:lnTo>
                      <a:pt x="6424" y="2376"/>
                    </a:lnTo>
                    <a:lnTo>
                      <a:pt x="6364" y="2161"/>
                    </a:lnTo>
                    <a:lnTo>
                      <a:pt x="6292" y="1958"/>
                    </a:lnTo>
                    <a:lnTo>
                      <a:pt x="6197" y="1755"/>
                    </a:lnTo>
                    <a:lnTo>
                      <a:pt x="6101" y="1564"/>
                    </a:lnTo>
                    <a:lnTo>
                      <a:pt x="5982" y="1385"/>
                    </a:lnTo>
                    <a:lnTo>
                      <a:pt x="5850" y="1206"/>
                    </a:lnTo>
                    <a:lnTo>
                      <a:pt x="5719" y="1039"/>
                    </a:lnTo>
                    <a:lnTo>
                      <a:pt x="5564" y="884"/>
                    </a:lnTo>
                    <a:lnTo>
                      <a:pt x="5409" y="740"/>
                    </a:lnTo>
                    <a:lnTo>
                      <a:pt x="5242" y="609"/>
                    </a:lnTo>
                    <a:lnTo>
                      <a:pt x="5062" y="478"/>
                    </a:lnTo>
                    <a:lnTo>
                      <a:pt x="4871" y="370"/>
                    </a:lnTo>
                    <a:lnTo>
                      <a:pt x="4680" y="275"/>
                    </a:lnTo>
                    <a:lnTo>
                      <a:pt x="4477" y="191"/>
                    </a:lnTo>
                    <a:lnTo>
                      <a:pt x="4274" y="131"/>
                    </a:lnTo>
                    <a:lnTo>
                      <a:pt x="4060" y="72"/>
                    </a:lnTo>
                    <a:lnTo>
                      <a:pt x="3833" y="24"/>
                    </a:lnTo>
                    <a:lnTo>
                      <a:pt x="36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1"/>
              <p:cNvSpPr/>
              <p:nvPr/>
            </p:nvSpPr>
            <p:spPr>
              <a:xfrm>
                <a:off x="6733592" y="1861680"/>
                <a:ext cx="36666" cy="36666"/>
              </a:xfrm>
              <a:custGeom>
                <a:avLst/>
                <a:gdLst/>
                <a:ahLst/>
                <a:cxnLst/>
                <a:rect l="l" t="t" r="r" b="b"/>
                <a:pathLst>
                  <a:path w="682" h="682" extrusionOk="0">
                    <a:moveTo>
                      <a:pt x="335" y="1"/>
                    </a:moveTo>
                    <a:lnTo>
                      <a:pt x="276" y="13"/>
                    </a:lnTo>
                    <a:lnTo>
                      <a:pt x="204" y="25"/>
                    </a:lnTo>
                    <a:lnTo>
                      <a:pt x="144" y="61"/>
                    </a:lnTo>
                    <a:lnTo>
                      <a:pt x="96" y="96"/>
                    </a:lnTo>
                    <a:lnTo>
                      <a:pt x="61" y="156"/>
                    </a:lnTo>
                    <a:lnTo>
                      <a:pt x="25" y="204"/>
                    </a:lnTo>
                    <a:lnTo>
                      <a:pt x="1" y="276"/>
                    </a:lnTo>
                    <a:lnTo>
                      <a:pt x="1" y="347"/>
                    </a:lnTo>
                    <a:lnTo>
                      <a:pt x="1" y="407"/>
                    </a:lnTo>
                    <a:lnTo>
                      <a:pt x="25" y="478"/>
                    </a:lnTo>
                    <a:lnTo>
                      <a:pt x="61" y="538"/>
                    </a:lnTo>
                    <a:lnTo>
                      <a:pt x="96" y="586"/>
                    </a:lnTo>
                    <a:lnTo>
                      <a:pt x="144" y="622"/>
                    </a:lnTo>
                    <a:lnTo>
                      <a:pt x="204" y="658"/>
                    </a:lnTo>
                    <a:lnTo>
                      <a:pt x="276" y="681"/>
                    </a:lnTo>
                    <a:lnTo>
                      <a:pt x="407" y="681"/>
                    </a:lnTo>
                    <a:lnTo>
                      <a:pt x="478" y="658"/>
                    </a:lnTo>
                    <a:lnTo>
                      <a:pt x="526" y="622"/>
                    </a:lnTo>
                    <a:lnTo>
                      <a:pt x="586" y="586"/>
                    </a:lnTo>
                    <a:lnTo>
                      <a:pt x="622" y="538"/>
                    </a:lnTo>
                    <a:lnTo>
                      <a:pt x="658" y="478"/>
                    </a:lnTo>
                    <a:lnTo>
                      <a:pt x="670" y="407"/>
                    </a:lnTo>
                    <a:lnTo>
                      <a:pt x="681" y="347"/>
                    </a:lnTo>
                    <a:lnTo>
                      <a:pt x="670" y="276"/>
                    </a:lnTo>
                    <a:lnTo>
                      <a:pt x="658" y="204"/>
                    </a:lnTo>
                    <a:lnTo>
                      <a:pt x="622" y="156"/>
                    </a:lnTo>
                    <a:lnTo>
                      <a:pt x="586" y="96"/>
                    </a:lnTo>
                    <a:lnTo>
                      <a:pt x="526" y="61"/>
                    </a:lnTo>
                    <a:lnTo>
                      <a:pt x="478"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1"/>
              <p:cNvSpPr/>
              <p:nvPr/>
            </p:nvSpPr>
            <p:spPr>
              <a:xfrm>
                <a:off x="6793321" y="1861680"/>
                <a:ext cx="36612" cy="36666"/>
              </a:xfrm>
              <a:custGeom>
                <a:avLst/>
                <a:gdLst/>
                <a:ahLst/>
                <a:cxnLst/>
                <a:rect l="l" t="t" r="r" b="b"/>
                <a:pathLst>
                  <a:path w="681" h="682" extrusionOk="0">
                    <a:moveTo>
                      <a:pt x="335" y="1"/>
                    </a:moveTo>
                    <a:lnTo>
                      <a:pt x="275" y="13"/>
                    </a:lnTo>
                    <a:lnTo>
                      <a:pt x="203" y="25"/>
                    </a:lnTo>
                    <a:lnTo>
                      <a:pt x="144" y="61"/>
                    </a:lnTo>
                    <a:lnTo>
                      <a:pt x="96" y="96"/>
                    </a:lnTo>
                    <a:lnTo>
                      <a:pt x="60" y="156"/>
                    </a:lnTo>
                    <a:lnTo>
                      <a:pt x="24" y="204"/>
                    </a:lnTo>
                    <a:lnTo>
                      <a:pt x="0" y="276"/>
                    </a:lnTo>
                    <a:lnTo>
                      <a:pt x="0" y="347"/>
                    </a:lnTo>
                    <a:lnTo>
                      <a:pt x="0" y="407"/>
                    </a:lnTo>
                    <a:lnTo>
                      <a:pt x="24" y="478"/>
                    </a:lnTo>
                    <a:lnTo>
                      <a:pt x="60" y="538"/>
                    </a:lnTo>
                    <a:lnTo>
                      <a:pt x="96" y="586"/>
                    </a:lnTo>
                    <a:lnTo>
                      <a:pt x="144" y="622"/>
                    </a:lnTo>
                    <a:lnTo>
                      <a:pt x="203" y="658"/>
                    </a:lnTo>
                    <a:lnTo>
                      <a:pt x="275" y="681"/>
                    </a:lnTo>
                    <a:lnTo>
                      <a:pt x="406" y="681"/>
                    </a:lnTo>
                    <a:lnTo>
                      <a:pt x="478" y="658"/>
                    </a:lnTo>
                    <a:lnTo>
                      <a:pt x="526" y="622"/>
                    </a:lnTo>
                    <a:lnTo>
                      <a:pt x="585" y="586"/>
                    </a:lnTo>
                    <a:lnTo>
                      <a:pt x="621" y="538"/>
                    </a:lnTo>
                    <a:lnTo>
                      <a:pt x="657" y="478"/>
                    </a:lnTo>
                    <a:lnTo>
                      <a:pt x="669" y="407"/>
                    </a:lnTo>
                    <a:lnTo>
                      <a:pt x="681" y="347"/>
                    </a:lnTo>
                    <a:lnTo>
                      <a:pt x="669" y="276"/>
                    </a:lnTo>
                    <a:lnTo>
                      <a:pt x="657" y="204"/>
                    </a:lnTo>
                    <a:lnTo>
                      <a:pt x="621" y="156"/>
                    </a:lnTo>
                    <a:lnTo>
                      <a:pt x="585" y="96"/>
                    </a:lnTo>
                    <a:lnTo>
                      <a:pt x="526" y="61"/>
                    </a:lnTo>
                    <a:lnTo>
                      <a:pt x="478" y="25"/>
                    </a:lnTo>
                    <a:lnTo>
                      <a:pt x="406"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1"/>
              <p:cNvSpPr/>
              <p:nvPr/>
            </p:nvSpPr>
            <p:spPr>
              <a:xfrm>
                <a:off x="6852996" y="1861680"/>
                <a:ext cx="36666" cy="36666"/>
              </a:xfrm>
              <a:custGeom>
                <a:avLst/>
                <a:gdLst/>
                <a:ahLst/>
                <a:cxnLst/>
                <a:rect l="l" t="t" r="r" b="b"/>
                <a:pathLst>
                  <a:path w="682" h="682" extrusionOk="0">
                    <a:moveTo>
                      <a:pt x="335" y="1"/>
                    </a:moveTo>
                    <a:lnTo>
                      <a:pt x="275" y="13"/>
                    </a:lnTo>
                    <a:lnTo>
                      <a:pt x="204" y="25"/>
                    </a:lnTo>
                    <a:lnTo>
                      <a:pt x="144" y="61"/>
                    </a:lnTo>
                    <a:lnTo>
                      <a:pt x="96" y="96"/>
                    </a:lnTo>
                    <a:lnTo>
                      <a:pt x="60" y="156"/>
                    </a:lnTo>
                    <a:lnTo>
                      <a:pt x="25" y="204"/>
                    </a:lnTo>
                    <a:lnTo>
                      <a:pt x="1" y="276"/>
                    </a:lnTo>
                    <a:lnTo>
                      <a:pt x="1" y="347"/>
                    </a:lnTo>
                    <a:lnTo>
                      <a:pt x="1" y="407"/>
                    </a:lnTo>
                    <a:lnTo>
                      <a:pt x="25" y="478"/>
                    </a:lnTo>
                    <a:lnTo>
                      <a:pt x="60" y="538"/>
                    </a:lnTo>
                    <a:lnTo>
                      <a:pt x="96" y="586"/>
                    </a:lnTo>
                    <a:lnTo>
                      <a:pt x="144" y="622"/>
                    </a:lnTo>
                    <a:lnTo>
                      <a:pt x="204" y="658"/>
                    </a:lnTo>
                    <a:lnTo>
                      <a:pt x="275" y="681"/>
                    </a:lnTo>
                    <a:lnTo>
                      <a:pt x="407" y="681"/>
                    </a:lnTo>
                    <a:lnTo>
                      <a:pt x="466" y="658"/>
                    </a:lnTo>
                    <a:lnTo>
                      <a:pt x="526" y="622"/>
                    </a:lnTo>
                    <a:lnTo>
                      <a:pt x="586" y="586"/>
                    </a:lnTo>
                    <a:lnTo>
                      <a:pt x="622" y="538"/>
                    </a:lnTo>
                    <a:lnTo>
                      <a:pt x="657" y="478"/>
                    </a:lnTo>
                    <a:lnTo>
                      <a:pt x="669" y="407"/>
                    </a:lnTo>
                    <a:lnTo>
                      <a:pt x="681" y="347"/>
                    </a:lnTo>
                    <a:lnTo>
                      <a:pt x="669" y="276"/>
                    </a:lnTo>
                    <a:lnTo>
                      <a:pt x="657" y="204"/>
                    </a:lnTo>
                    <a:lnTo>
                      <a:pt x="622" y="156"/>
                    </a:lnTo>
                    <a:lnTo>
                      <a:pt x="586" y="96"/>
                    </a:lnTo>
                    <a:lnTo>
                      <a:pt x="526" y="61"/>
                    </a:lnTo>
                    <a:lnTo>
                      <a:pt x="466"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6" name="Google Shape;1716;p51"/>
            <p:cNvSpPr/>
            <p:nvPr/>
          </p:nvSpPr>
          <p:spPr>
            <a:xfrm>
              <a:off x="6222350" y="1474376"/>
              <a:ext cx="303294" cy="291618"/>
            </a:xfrm>
            <a:custGeom>
              <a:avLst/>
              <a:gdLst/>
              <a:ahLst/>
              <a:cxnLst/>
              <a:rect l="l" t="t" r="r" b="b"/>
              <a:pathLst>
                <a:path w="6520" h="6269" extrusionOk="0">
                  <a:moveTo>
                    <a:pt x="3355" y="60"/>
                  </a:moveTo>
                  <a:lnTo>
                    <a:pt x="3570" y="84"/>
                  </a:lnTo>
                  <a:lnTo>
                    <a:pt x="3785" y="119"/>
                  </a:lnTo>
                  <a:lnTo>
                    <a:pt x="4000" y="179"/>
                  </a:lnTo>
                  <a:lnTo>
                    <a:pt x="4203" y="251"/>
                  </a:lnTo>
                  <a:lnTo>
                    <a:pt x="4394" y="322"/>
                  </a:lnTo>
                  <a:lnTo>
                    <a:pt x="4585" y="418"/>
                  </a:lnTo>
                  <a:lnTo>
                    <a:pt x="4776" y="525"/>
                  </a:lnTo>
                  <a:lnTo>
                    <a:pt x="4943" y="645"/>
                  </a:lnTo>
                  <a:lnTo>
                    <a:pt x="5111" y="776"/>
                  </a:lnTo>
                  <a:lnTo>
                    <a:pt x="5278" y="919"/>
                  </a:lnTo>
                  <a:lnTo>
                    <a:pt x="5421" y="1075"/>
                  </a:lnTo>
                  <a:lnTo>
                    <a:pt x="5564" y="1230"/>
                  </a:lnTo>
                  <a:lnTo>
                    <a:pt x="5684" y="1409"/>
                  </a:lnTo>
                  <a:lnTo>
                    <a:pt x="5803" y="1588"/>
                  </a:lnTo>
                  <a:lnTo>
                    <a:pt x="5899" y="1779"/>
                  </a:lnTo>
                  <a:lnTo>
                    <a:pt x="5994" y="1970"/>
                  </a:lnTo>
                  <a:lnTo>
                    <a:pt x="6066" y="2173"/>
                  </a:lnTo>
                  <a:lnTo>
                    <a:pt x="6125" y="2376"/>
                  </a:lnTo>
                  <a:lnTo>
                    <a:pt x="6173" y="2579"/>
                  </a:lnTo>
                  <a:lnTo>
                    <a:pt x="6197" y="2842"/>
                  </a:lnTo>
                  <a:lnTo>
                    <a:pt x="6221" y="3092"/>
                  </a:lnTo>
                  <a:lnTo>
                    <a:pt x="6209" y="3343"/>
                  </a:lnTo>
                  <a:lnTo>
                    <a:pt x="6185" y="3606"/>
                  </a:lnTo>
                  <a:lnTo>
                    <a:pt x="6125" y="3857"/>
                  </a:lnTo>
                  <a:lnTo>
                    <a:pt x="6066" y="4095"/>
                  </a:lnTo>
                  <a:lnTo>
                    <a:pt x="5970" y="4334"/>
                  </a:lnTo>
                  <a:lnTo>
                    <a:pt x="5863" y="4573"/>
                  </a:lnTo>
                  <a:lnTo>
                    <a:pt x="5731" y="4788"/>
                  </a:lnTo>
                  <a:lnTo>
                    <a:pt x="5588" y="4991"/>
                  </a:lnTo>
                  <a:lnTo>
                    <a:pt x="5588" y="5015"/>
                  </a:lnTo>
                  <a:lnTo>
                    <a:pt x="5648" y="5170"/>
                  </a:lnTo>
                  <a:lnTo>
                    <a:pt x="5719" y="5313"/>
                  </a:lnTo>
                  <a:lnTo>
                    <a:pt x="5815" y="5445"/>
                  </a:lnTo>
                  <a:lnTo>
                    <a:pt x="5922" y="5576"/>
                  </a:lnTo>
                  <a:lnTo>
                    <a:pt x="6042" y="5683"/>
                  </a:lnTo>
                  <a:lnTo>
                    <a:pt x="6173" y="5779"/>
                  </a:lnTo>
                  <a:lnTo>
                    <a:pt x="6328" y="5862"/>
                  </a:lnTo>
                  <a:lnTo>
                    <a:pt x="6399" y="5890"/>
                  </a:lnTo>
                  <a:lnTo>
                    <a:pt x="6399" y="5890"/>
                  </a:lnTo>
                  <a:lnTo>
                    <a:pt x="6376" y="5898"/>
                  </a:lnTo>
                  <a:lnTo>
                    <a:pt x="6281" y="5934"/>
                  </a:lnTo>
                  <a:lnTo>
                    <a:pt x="6185" y="5958"/>
                  </a:lnTo>
                  <a:lnTo>
                    <a:pt x="6078" y="5970"/>
                  </a:lnTo>
                  <a:lnTo>
                    <a:pt x="5887" y="5982"/>
                  </a:lnTo>
                  <a:lnTo>
                    <a:pt x="5684" y="5970"/>
                  </a:lnTo>
                  <a:lnTo>
                    <a:pt x="5493" y="5922"/>
                  </a:lnTo>
                  <a:lnTo>
                    <a:pt x="5302" y="5862"/>
                  </a:lnTo>
                  <a:lnTo>
                    <a:pt x="5218" y="5815"/>
                  </a:lnTo>
                  <a:lnTo>
                    <a:pt x="5134" y="5767"/>
                  </a:lnTo>
                  <a:lnTo>
                    <a:pt x="5051" y="5707"/>
                  </a:lnTo>
                  <a:lnTo>
                    <a:pt x="4967" y="5636"/>
                  </a:lnTo>
                  <a:lnTo>
                    <a:pt x="4931" y="5636"/>
                  </a:lnTo>
                  <a:lnTo>
                    <a:pt x="4705" y="5779"/>
                  </a:lnTo>
                  <a:lnTo>
                    <a:pt x="4478" y="5910"/>
                  </a:lnTo>
                  <a:lnTo>
                    <a:pt x="4239" y="6006"/>
                  </a:lnTo>
                  <a:lnTo>
                    <a:pt x="3988" y="6089"/>
                  </a:lnTo>
                  <a:lnTo>
                    <a:pt x="3726" y="6161"/>
                  </a:lnTo>
                  <a:lnTo>
                    <a:pt x="3463" y="6197"/>
                  </a:lnTo>
                  <a:lnTo>
                    <a:pt x="3200" y="6221"/>
                  </a:lnTo>
                  <a:lnTo>
                    <a:pt x="2938" y="6209"/>
                  </a:lnTo>
                  <a:lnTo>
                    <a:pt x="2723" y="6185"/>
                  </a:lnTo>
                  <a:lnTo>
                    <a:pt x="2508" y="6149"/>
                  </a:lnTo>
                  <a:lnTo>
                    <a:pt x="2293" y="6101"/>
                  </a:lnTo>
                  <a:lnTo>
                    <a:pt x="2090" y="6030"/>
                  </a:lnTo>
                  <a:lnTo>
                    <a:pt x="1899" y="5958"/>
                  </a:lnTo>
                  <a:lnTo>
                    <a:pt x="1696" y="5862"/>
                  </a:lnTo>
                  <a:lnTo>
                    <a:pt x="1517" y="5755"/>
                  </a:lnTo>
                  <a:lnTo>
                    <a:pt x="1338" y="5636"/>
                  </a:lnTo>
                  <a:lnTo>
                    <a:pt x="1171" y="5504"/>
                  </a:lnTo>
                  <a:lnTo>
                    <a:pt x="1003" y="5361"/>
                  </a:lnTo>
                  <a:lnTo>
                    <a:pt x="860" y="5218"/>
                  </a:lnTo>
                  <a:lnTo>
                    <a:pt x="729" y="5051"/>
                  </a:lnTo>
                  <a:lnTo>
                    <a:pt x="597" y="4883"/>
                  </a:lnTo>
                  <a:lnTo>
                    <a:pt x="490" y="4704"/>
                  </a:lnTo>
                  <a:lnTo>
                    <a:pt x="382" y="4525"/>
                  </a:lnTo>
                  <a:lnTo>
                    <a:pt x="299" y="4322"/>
                  </a:lnTo>
                  <a:lnTo>
                    <a:pt x="215" y="4119"/>
                  </a:lnTo>
                  <a:lnTo>
                    <a:pt x="156" y="3904"/>
                  </a:lnTo>
                  <a:lnTo>
                    <a:pt x="108" y="3689"/>
                  </a:lnTo>
                  <a:lnTo>
                    <a:pt x="72" y="3475"/>
                  </a:lnTo>
                  <a:lnTo>
                    <a:pt x="60" y="3248"/>
                  </a:lnTo>
                  <a:lnTo>
                    <a:pt x="60" y="3033"/>
                  </a:lnTo>
                  <a:lnTo>
                    <a:pt x="72" y="2806"/>
                  </a:lnTo>
                  <a:lnTo>
                    <a:pt x="108" y="2591"/>
                  </a:lnTo>
                  <a:lnTo>
                    <a:pt x="144" y="2388"/>
                  </a:lnTo>
                  <a:lnTo>
                    <a:pt x="203" y="2173"/>
                  </a:lnTo>
                  <a:lnTo>
                    <a:pt x="287" y="1982"/>
                  </a:lnTo>
                  <a:lnTo>
                    <a:pt x="371" y="1779"/>
                  </a:lnTo>
                  <a:lnTo>
                    <a:pt x="466" y="1600"/>
                  </a:lnTo>
                  <a:lnTo>
                    <a:pt x="585" y="1409"/>
                  </a:lnTo>
                  <a:lnTo>
                    <a:pt x="705" y="1242"/>
                  </a:lnTo>
                  <a:lnTo>
                    <a:pt x="848" y="1075"/>
                  </a:lnTo>
                  <a:lnTo>
                    <a:pt x="991" y="919"/>
                  </a:lnTo>
                  <a:lnTo>
                    <a:pt x="1147" y="776"/>
                  </a:lnTo>
                  <a:lnTo>
                    <a:pt x="1314" y="645"/>
                  </a:lnTo>
                  <a:lnTo>
                    <a:pt x="1493" y="525"/>
                  </a:lnTo>
                  <a:lnTo>
                    <a:pt x="1672" y="418"/>
                  </a:lnTo>
                  <a:lnTo>
                    <a:pt x="1863" y="334"/>
                  </a:lnTo>
                  <a:lnTo>
                    <a:pt x="2066" y="251"/>
                  </a:lnTo>
                  <a:lnTo>
                    <a:pt x="2269" y="179"/>
                  </a:lnTo>
                  <a:lnTo>
                    <a:pt x="2472" y="131"/>
                  </a:lnTo>
                  <a:lnTo>
                    <a:pt x="2699" y="84"/>
                  </a:lnTo>
                  <a:lnTo>
                    <a:pt x="2914" y="60"/>
                  </a:lnTo>
                  <a:close/>
                  <a:moveTo>
                    <a:pt x="2890" y="0"/>
                  </a:moveTo>
                  <a:lnTo>
                    <a:pt x="2663" y="36"/>
                  </a:lnTo>
                  <a:lnTo>
                    <a:pt x="2448" y="72"/>
                  </a:lnTo>
                  <a:lnTo>
                    <a:pt x="2245" y="119"/>
                  </a:lnTo>
                  <a:lnTo>
                    <a:pt x="2030" y="191"/>
                  </a:lnTo>
                  <a:lnTo>
                    <a:pt x="1827" y="275"/>
                  </a:lnTo>
                  <a:lnTo>
                    <a:pt x="1636" y="370"/>
                  </a:lnTo>
                  <a:lnTo>
                    <a:pt x="1445" y="490"/>
                  </a:lnTo>
                  <a:lnTo>
                    <a:pt x="1266" y="609"/>
                  </a:lnTo>
                  <a:lnTo>
                    <a:pt x="1099" y="740"/>
                  </a:lnTo>
                  <a:lnTo>
                    <a:pt x="944" y="896"/>
                  </a:lnTo>
                  <a:lnTo>
                    <a:pt x="788" y="1051"/>
                  </a:lnTo>
                  <a:lnTo>
                    <a:pt x="657" y="1218"/>
                  </a:lnTo>
                  <a:lnTo>
                    <a:pt x="526" y="1385"/>
                  </a:lnTo>
                  <a:lnTo>
                    <a:pt x="418" y="1576"/>
                  </a:lnTo>
                  <a:lnTo>
                    <a:pt x="311" y="1767"/>
                  </a:lnTo>
                  <a:lnTo>
                    <a:pt x="227" y="1958"/>
                  </a:lnTo>
                  <a:lnTo>
                    <a:pt x="144" y="2161"/>
                  </a:lnTo>
                  <a:lnTo>
                    <a:pt x="84" y="2376"/>
                  </a:lnTo>
                  <a:lnTo>
                    <a:pt x="36" y="2603"/>
                  </a:lnTo>
                  <a:lnTo>
                    <a:pt x="12" y="2830"/>
                  </a:lnTo>
                  <a:lnTo>
                    <a:pt x="0" y="3057"/>
                  </a:lnTo>
                  <a:lnTo>
                    <a:pt x="0" y="3283"/>
                  </a:lnTo>
                  <a:lnTo>
                    <a:pt x="12" y="3498"/>
                  </a:lnTo>
                  <a:lnTo>
                    <a:pt x="48" y="3725"/>
                  </a:lnTo>
                  <a:lnTo>
                    <a:pt x="96" y="3952"/>
                  </a:lnTo>
                  <a:lnTo>
                    <a:pt x="168" y="4155"/>
                  </a:lnTo>
                  <a:lnTo>
                    <a:pt x="239" y="4358"/>
                  </a:lnTo>
                  <a:lnTo>
                    <a:pt x="335" y="4549"/>
                  </a:lnTo>
                  <a:lnTo>
                    <a:pt x="442" y="4740"/>
                  </a:lnTo>
                  <a:lnTo>
                    <a:pt x="550" y="4919"/>
                  </a:lnTo>
                  <a:lnTo>
                    <a:pt x="681" y="5098"/>
                  </a:lnTo>
                  <a:lnTo>
                    <a:pt x="824" y="5265"/>
                  </a:lnTo>
                  <a:lnTo>
                    <a:pt x="979" y="5421"/>
                  </a:lnTo>
                  <a:lnTo>
                    <a:pt x="1135" y="5564"/>
                  </a:lnTo>
                  <a:lnTo>
                    <a:pt x="1314" y="5695"/>
                  </a:lnTo>
                  <a:lnTo>
                    <a:pt x="1493" y="5815"/>
                  </a:lnTo>
                  <a:lnTo>
                    <a:pt x="1684" y="5922"/>
                  </a:lnTo>
                  <a:lnTo>
                    <a:pt x="1875" y="6018"/>
                  </a:lnTo>
                  <a:lnTo>
                    <a:pt x="2078" y="6089"/>
                  </a:lnTo>
                  <a:lnTo>
                    <a:pt x="2281" y="6161"/>
                  </a:lnTo>
                  <a:lnTo>
                    <a:pt x="2496" y="6209"/>
                  </a:lnTo>
                  <a:lnTo>
                    <a:pt x="2758" y="6256"/>
                  </a:lnTo>
                  <a:lnTo>
                    <a:pt x="3009" y="6268"/>
                  </a:lnTo>
                  <a:lnTo>
                    <a:pt x="3272" y="6268"/>
                  </a:lnTo>
                  <a:lnTo>
                    <a:pt x="3523" y="6256"/>
                  </a:lnTo>
                  <a:lnTo>
                    <a:pt x="3785" y="6209"/>
                  </a:lnTo>
                  <a:lnTo>
                    <a:pt x="4024" y="6149"/>
                  </a:lnTo>
                  <a:lnTo>
                    <a:pt x="4275" y="6065"/>
                  </a:lnTo>
                  <a:lnTo>
                    <a:pt x="4514" y="5958"/>
                  </a:lnTo>
                  <a:lnTo>
                    <a:pt x="4740" y="5827"/>
                  </a:lnTo>
                  <a:lnTo>
                    <a:pt x="4947" y="5696"/>
                  </a:lnTo>
                  <a:lnTo>
                    <a:pt x="4947" y="5696"/>
                  </a:lnTo>
                  <a:lnTo>
                    <a:pt x="5015" y="5755"/>
                  </a:lnTo>
                  <a:lnTo>
                    <a:pt x="5099" y="5815"/>
                  </a:lnTo>
                  <a:lnTo>
                    <a:pt x="5182" y="5862"/>
                  </a:lnTo>
                  <a:lnTo>
                    <a:pt x="5278" y="5910"/>
                  </a:lnTo>
                  <a:lnTo>
                    <a:pt x="5373" y="5946"/>
                  </a:lnTo>
                  <a:lnTo>
                    <a:pt x="5481" y="5982"/>
                  </a:lnTo>
                  <a:lnTo>
                    <a:pt x="5576" y="6006"/>
                  </a:lnTo>
                  <a:lnTo>
                    <a:pt x="5684" y="6030"/>
                  </a:lnTo>
                  <a:lnTo>
                    <a:pt x="5779" y="6042"/>
                  </a:lnTo>
                  <a:lnTo>
                    <a:pt x="5994" y="6042"/>
                  </a:lnTo>
                  <a:lnTo>
                    <a:pt x="6090" y="6030"/>
                  </a:lnTo>
                  <a:lnTo>
                    <a:pt x="6197" y="6018"/>
                  </a:lnTo>
                  <a:lnTo>
                    <a:pt x="6305" y="5994"/>
                  </a:lnTo>
                  <a:lnTo>
                    <a:pt x="6400" y="5958"/>
                  </a:lnTo>
                  <a:lnTo>
                    <a:pt x="6477" y="5920"/>
                  </a:lnTo>
                  <a:lnTo>
                    <a:pt x="6477" y="5920"/>
                  </a:lnTo>
                  <a:lnTo>
                    <a:pt x="6484" y="5922"/>
                  </a:lnTo>
                  <a:lnTo>
                    <a:pt x="6484" y="5922"/>
                  </a:lnTo>
                  <a:lnTo>
                    <a:pt x="6483" y="5917"/>
                  </a:lnTo>
                  <a:lnTo>
                    <a:pt x="6483" y="5917"/>
                  </a:lnTo>
                  <a:lnTo>
                    <a:pt x="6496" y="5910"/>
                  </a:lnTo>
                  <a:lnTo>
                    <a:pt x="6507" y="5898"/>
                  </a:lnTo>
                  <a:lnTo>
                    <a:pt x="6519" y="5886"/>
                  </a:lnTo>
                  <a:lnTo>
                    <a:pt x="6507" y="5874"/>
                  </a:lnTo>
                  <a:lnTo>
                    <a:pt x="6496" y="5862"/>
                  </a:lnTo>
                  <a:lnTo>
                    <a:pt x="6340" y="5803"/>
                  </a:lnTo>
                  <a:lnTo>
                    <a:pt x="6209" y="5731"/>
                  </a:lnTo>
                  <a:lnTo>
                    <a:pt x="6078" y="5636"/>
                  </a:lnTo>
                  <a:lnTo>
                    <a:pt x="5970" y="5528"/>
                  </a:lnTo>
                  <a:lnTo>
                    <a:pt x="5863" y="5409"/>
                  </a:lnTo>
                  <a:lnTo>
                    <a:pt x="5779" y="5289"/>
                  </a:lnTo>
                  <a:lnTo>
                    <a:pt x="5708" y="5146"/>
                  </a:lnTo>
                  <a:lnTo>
                    <a:pt x="5651" y="5010"/>
                  </a:lnTo>
                  <a:lnTo>
                    <a:pt x="5791" y="4800"/>
                  </a:lnTo>
                  <a:lnTo>
                    <a:pt x="5922" y="4561"/>
                  </a:lnTo>
                  <a:lnTo>
                    <a:pt x="6042" y="4322"/>
                  </a:lnTo>
                  <a:lnTo>
                    <a:pt x="6125" y="4071"/>
                  </a:lnTo>
                  <a:lnTo>
                    <a:pt x="6197" y="3821"/>
                  </a:lnTo>
                  <a:lnTo>
                    <a:pt x="6245" y="3558"/>
                  </a:lnTo>
                  <a:lnTo>
                    <a:pt x="6269" y="3283"/>
                  </a:lnTo>
                  <a:lnTo>
                    <a:pt x="6269" y="3021"/>
                  </a:lnTo>
                  <a:lnTo>
                    <a:pt x="6257" y="2794"/>
                  </a:lnTo>
                  <a:lnTo>
                    <a:pt x="6221" y="2579"/>
                  </a:lnTo>
                  <a:lnTo>
                    <a:pt x="6185" y="2364"/>
                  </a:lnTo>
                  <a:lnTo>
                    <a:pt x="6113" y="2149"/>
                  </a:lnTo>
                  <a:lnTo>
                    <a:pt x="6042" y="1946"/>
                  </a:lnTo>
                  <a:lnTo>
                    <a:pt x="5946" y="1743"/>
                  </a:lnTo>
                  <a:lnTo>
                    <a:pt x="5851" y="1540"/>
                  </a:lnTo>
                  <a:lnTo>
                    <a:pt x="5731" y="1361"/>
                  </a:lnTo>
                  <a:lnTo>
                    <a:pt x="5600" y="1182"/>
                  </a:lnTo>
                  <a:lnTo>
                    <a:pt x="5457" y="1027"/>
                  </a:lnTo>
                  <a:lnTo>
                    <a:pt x="5314" y="872"/>
                  </a:lnTo>
                  <a:lnTo>
                    <a:pt x="5146" y="728"/>
                  </a:lnTo>
                  <a:lnTo>
                    <a:pt x="4979" y="597"/>
                  </a:lnTo>
                  <a:lnTo>
                    <a:pt x="4800" y="478"/>
                  </a:lnTo>
                  <a:lnTo>
                    <a:pt x="4609" y="358"/>
                  </a:lnTo>
                  <a:lnTo>
                    <a:pt x="4418" y="275"/>
                  </a:lnTo>
                  <a:lnTo>
                    <a:pt x="4215" y="179"/>
                  </a:lnTo>
                  <a:lnTo>
                    <a:pt x="4000" y="119"/>
                  </a:lnTo>
                  <a:lnTo>
                    <a:pt x="3785" y="60"/>
                  </a:lnTo>
                  <a:lnTo>
                    <a:pt x="3558" y="24"/>
                  </a:lnTo>
                  <a:lnTo>
                    <a:pt x="333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7" name="Google Shape;1717;p51"/>
          <p:cNvSpPr txBox="1">
            <a:spLocks noGrp="1"/>
          </p:cNvSpPr>
          <p:nvPr>
            <p:ph type="title"/>
          </p:nvPr>
        </p:nvSpPr>
        <p:spPr>
          <a:xfrm flipH="1">
            <a:off x="1730400" y="159675"/>
            <a:ext cx="72231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a:t>Plagiarism Check</a:t>
            </a:r>
            <a:endParaRPr sz="6400"/>
          </a:p>
        </p:txBody>
      </p:sp>
      <p:sp>
        <p:nvSpPr>
          <p:cNvPr id="1718" name="Google Shape;1718;p51"/>
          <p:cNvSpPr txBox="1">
            <a:spLocks noGrp="1"/>
          </p:cNvSpPr>
          <p:nvPr>
            <p:ph type="title" idx="2"/>
          </p:nvPr>
        </p:nvSpPr>
        <p:spPr>
          <a:xfrm flipH="1">
            <a:off x="171500" y="1596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pic>
        <p:nvPicPr>
          <p:cNvPr id="1719" name="Google Shape;1719;p51"/>
          <p:cNvPicPr preferRelativeResize="0"/>
          <p:nvPr/>
        </p:nvPicPr>
        <p:blipFill>
          <a:blip r:embed="rId3">
            <a:alphaModFix/>
          </a:blip>
          <a:stretch>
            <a:fillRect/>
          </a:stretch>
        </p:blipFill>
        <p:spPr>
          <a:xfrm>
            <a:off x="0" y="1167376"/>
            <a:ext cx="9144001" cy="3891599"/>
          </a:xfrm>
          <a:prstGeom prst="rect">
            <a:avLst/>
          </a:prstGeom>
          <a:noFill/>
          <a:ln>
            <a:noFill/>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3"/>
        <p:cNvGrpSpPr/>
        <p:nvPr/>
      </p:nvGrpSpPr>
      <p:grpSpPr>
        <a:xfrm>
          <a:off x="0" y="0"/>
          <a:ext cx="0" cy="0"/>
          <a:chOff x="0" y="0"/>
          <a:chExt cx="0" cy="0"/>
        </a:xfrm>
      </p:grpSpPr>
      <p:sp>
        <p:nvSpPr>
          <p:cNvPr id="1724" name="Google Shape;1724;p52"/>
          <p:cNvSpPr txBox="1">
            <a:spLocks noGrp="1"/>
          </p:cNvSpPr>
          <p:nvPr>
            <p:ph type="title" idx="4294967295"/>
          </p:nvPr>
        </p:nvSpPr>
        <p:spPr>
          <a:xfrm flipH="1">
            <a:off x="1730400" y="159675"/>
            <a:ext cx="5320800"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400"/>
              <a:t>Publications</a:t>
            </a:r>
            <a:endParaRPr sz="6400"/>
          </a:p>
        </p:txBody>
      </p:sp>
      <p:sp>
        <p:nvSpPr>
          <p:cNvPr id="1725" name="Google Shape;1725;p52"/>
          <p:cNvSpPr txBox="1">
            <a:spLocks noGrp="1"/>
          </p:cNvSpPr>
          <p:nvPr>
            <p:ph type="title" idx="4294967295"/>
          </p:nvPr>
        </p:nvSpPr>
        <p:spPr>
          <a:xfrm flipH="1">
            <a:off x="171500" y="159675"/>
            <a:ext cx="1097400" cy="109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6</a:t>
            </a:r>
            <a:endParaRPr/>
          </a:p>
        </p:txBody>
      </p:sp>
      <p:sp>
        <p:nvSpPr>
          <p:cNvPr id="1726" name="Google Shape;1726;p52"/>
          <p:cNvSpPr txBox="1"/>
          <p:nvPr/>
        </p:nvSpPr>
        <p:spPr>
          <a:xfrm>
            <a:off x="938175" y="1257075"/>
            <a:ext cx="7648800" cy="828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sz="1300" b="1"/>
              <a:t>Published Article available on Medium.com </a:t>
            </a:r>
            <a:endParaRPr sz="1300" b="1"/>
          </a:p>
          <a:p>
            <a:pPr marL="457200" lvl="0" indent="0" algn="l" rtl="0">
              <a:lnSpc>
                <a:spcPct val="115000"/>
              </a:lnSpc>
              <a:spcBef>
                <a:spcPts val="0"/>
              </a:spcBef>
              <a:spcAft>
                <a:spcPts val="0"/>
              </a:spcAft>
              <a:buNone/>
            </a:pPr>
            <a:r>
              <a:rPr lang="en" sz="1300" b="1" i="1"/>
              <a:t>https://medium.com/@aaronphilip2003/role-of-ai-in-education-5755fd997570</a:t>
            </a:r>
            <a:endParaRPr sz="1300" b="1" i="1"/>
          </a:p>
        </p:txBody>
      </p:sp>
      <p:pic>
        <p:nvPicPr>
          <p:cNvPr id="1727" name="Google Shape;1727;p52"/>
          <p:cNvPicPr preferRelativeResize="0"/>
          <p:nvPr/>
        </p:nvPicPr>
        <p:blipFill>
          <a:blip r:embed="rId3">
            <a:alphaModFix/>
          </a:blip>
          <a:stretch>
            <a:fillRect/>
          </a:stretch>
        </p:blipFill>
        <p:spPr>
          <a:xfrm>
            <a:off x="0" y="1868769"/>
            <a:ext cx="9144000" cy="1405962"/>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pic>
        <p:nvPicPr>
          <p:cNvPr id="1732" name="Google Shape;1732;p53"/>
          <p:cNvPicPr preferRelativeResize="0"/>
          <p:nvPr/>
        </p:nvPicPr>
        <p:blipFill>
          <a:blip r:embed="rId3">
            <a:alphaModFix/>
          </a:blip>
          <a:stretch>
            <a:fillRect/>
          </a:stretch>
        </p:blipFill>
        <p:spPr>
          <a:xfrm>
            <a:off x="152400" y="152400"/>
            <a:ext cx="5789897" cy="4838700"/>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27"/>
          <p:cNvSpPr txBox="1">
            <a:spLocks noGrp="1"/>
          </p:cNvSpPr>
          <p:nvPr>
            <p:ph type="title" idx="3"/>
          </p:nvPr>
        </p:nvSpPr>
        <p:spPr>
          <a:xfrm>
            <a:off x="1263733" y="1217238"/>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778" name="Google Shape;778;p27"/>
          <p:cNvSpPr txBox="1">
            <a:spLocks noGrp="1"/>
          </p:cNvSpPr>
          <p:nvPr>
            <p:ph type="title" idx="8"/>
          </p:nvPr>
        </p:nvSpPr>
        <p:spPr>
          <a:xfrm>
            <a:off x="1263733" y="3344838"/>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779" name="Google Shape;779;p27"/>
          <p:cNvSpPr txBox="1">
            <a:spLocks noGrp="1"/>
          </p:cNvSpPr>
          <p:nvPr>
            <p:ph type="title" idx="4"/>
          </p:nvPr>
        </p:nvSpPr>
        <p:spPr>
          <a:xfrm flipH="1">
            <a:off x="4713065" y="1217238"/>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780" name="Google Shape;780;p27"/>
          <p:cNvSpPr txBox="1">
            <a:spLocks noGrp="1"/>
          </p:cNvSpPr>
          <p:nvPr>
            <p:ph type="title" idx="9"/>
          </p:nvPr>
        </p:nvSpPr>
        <p:spPr>
          <a:xfrm flipH="1">
            <a:off x="4713065" y="3344838"/>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781" name="Google Shape;781;p27"/>
          <p:cNvSpPr txBox="1">
            <a:spLocks noGrp="1"/>
          </p:cNvSpPr>
          <p:nvPr>
            <p:ph type="title" idx="15"/>
          </p:nvPr>
        </p:nvSpPr>
        <p:spPr>
          <a:xfrm>
            <a:off x="1263733" y="2281050"/>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782" name="Google Shape;782;p27"/>
          <p:cNvSpPr txBox="1">
            <a:spLocks noGrp="1"/>
          </p:cNvSpPr>
          <p:nvPr>
            <p:ph type="title" idx="16"/>
          </p:nvPr>
        </p:nvSpPr>
        <p:spPr>
          <a:xfrm flipH="1">
            <a:off x="4713065" y="2281050"/>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783" name="Google Shape;783;p27"/>
          <p:cNvSpPr txBox="1">
            <a:spLocks noGrp="1"/>
          </p:cNvSpPr>
          <p:nvPr>
            <p:ph type="title" idx="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784" name="Google Shape;784;p27"/>
          <p:cNvSpPr txBox="1">
            <a:spLocks noGrp="1"/>
          </p:cNvSpPr>
          <p:nvPr>
            <p:ph type="title"/>
          </p:nvPr>
        </p:nvSpPr>
        <p:spPr>
          <a:xfrm>
            <a:off x="2167742" y="1217238"/>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Introduction</a:t>
            </a:r>
            <a:endParaRPr/>
          </a:p>
        </p:txBody>
      </p:sp>
      <p:sp>
        <p:nvSpPr>
          <p:cNvPr id="785" name="Google Shape;785;p27"/>
          <p:cNvSpPr txBox="1">
            <a:spLocks noGrp="1"/>
          </p:cNvSpPr>
          <p:nvPr>
            <p:ph type="title" idx="2"/>
          </p:nvPr>
        </p:nvSpPr>
        <p:spPr>
          <a:xfrm flipH="1">
            <a:off x="5608667" y="1217238"/>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Literature Survey</a:t>
            </a:r>
            <a:endParaRPr/>
          </a:p>
        </p:txBody>
      </p:sp>
      <p:sp>
        <p:nvSpPr>
          <p:cNvPr id="786" name="Google Shape;786;p27"/>
          <p:cNvSpPr txBox="1">
            <a:spLocks noGrp="1"/>
          </p:cNvSpPr>
          <p:nvPr>
            <p:ph type="title" idx="6"/>
          </p:nvPr>
        </p:nvSpPr>
        <p:spPr>
          <a:xfrm>
            <a:off x="2167742" y="2281050"/>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Result</a:t>
            </a:r>
            <a:endParaRPr/>
          </a:p>
        </p:txBody>
      </p:sp>
      <p:sp>
        <p:nvSpPr>
          <p:cNvPr id="787" name="Google Shape;787;p27"/>
          <p:cNvSpPr txBox="1">
            <a:spLocks noGrp="1"/>
          </p:cNvSpPr>
          <p:nvPr>
            <p:ph type="title" idx="7"/>
          </p:nvPr>
        </p:nvSpPr>
        <p:spPr>
          <a:xfrm flipH="1">
            <a:off x="5608667" y="3344838"/>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Publication</a:t>
            </a:r>
            <a:endParaRPr/>
          </a:p>
        </p:txBody>
      </p:sp>
      <p:sp>
        <p:nvSpPr>
          <p:cNvPr id="788" name="Google Shape;788;p27"/>
          <p:cNvSpPr txBox="1">
            <a:spLocks noGrp="1"/>
          </p:cNvSpPr>
          <p:nvPr>
            <p:ph type="title" idx="13"/>
          </p:nvPr>
        </p:nvSpPr>
        <p:spPr>
          <a:xfrm>
            <a:off x="2167742" y="3344838"/>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References</a:t>
            </a:r>
            <a:endParaRPr/>
          </a:p>
        </p:txBody>
      </p:sp>
      <p:sp>
        <p:nvSpPr>
          <p:cNvPr id="789" name="Google Shape;789;p27"/>
          <p:cNvSpPr txBox="1">
            <a:spLocks noGrp="1"/>
          </p:cNvSpPr>
          <p:nvPr>
            <p:ph type="title" idx="14"/>
          </p:nvPr>
        </p:nvSpPr>
        <p:spPr>
          <a:xfrm flipH="1">
            <a:off x="5608667" y="2281050"/>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Conclusion</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36"/>
        <p:cNvGrpSpPr/>
        <p:nvPr/>
      </p:nvGrpSpPr>
      <p:grpSpPr>
        <a:xfrm>
          <a:off x="0" y="0"/>
          <a:ext cx="0" cy="0"/>
          <a:chOff x="0" y="0"/>
          <a:chExt cx="0" cy="0"/>
        </a:xfrm>
      </p:grpSpPr>
      <p:grpSp>
        <p:nvGrpSpPr>
          <p:cNvPr id="1737" name="Google Shape;1737;p54"/>
          <p:cNvGrpSpPr/>
          <p:nvPr/>
        </p:nvGrpSpPr>
        <p:grpSpPr>
          <a:xfrm>
            <a:off x="2944519" y="3771366"/>
            <a:ext cx="618903" cy="828066"/>
            <a:chOff x="150500" y="3822988"/>
            <a:chExt cx="569630" cy="762141"/>
          </a:xfrm>
        </p:grpSpPr>
        <p:sp>
          <p:nvSpPr>
            <p:cNvPr id="1738" name="Google Shape;1738;p54"/>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4"/>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4"/>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4"/>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4"/>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4"/>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4"/>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4"/>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4"/>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7" name="Google Shape;1747;p54"/>
          <p:cNvSpPr txBox="1">
            <a:spLocks noGrp="1"/>
          </p:cNvSpPr>
          <p:nvPr>
            <p:ph type="title"/>
          </p:nvPr>
        </p:nvSpPr>
        <p:spPr>
          <a:xfrm>
            <a:off x="2349300" y="2095950"/>
            <a:ext cx="4445400" cy="951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THANK YOU!</a:t>
            </a: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grpSp>
        <p:nvGrpSpPr>
          <p:cNvPr id="794" name="Google Shape;794;p28"/>
          <p:cNvGrpSpPr/>
          <p:nvPr/>
        </p:nvGrpSpPr>
        <p:grpSpPr>
          <a:xfrm>
            <a:off x="2944519" y="3771366"/>
            <a:ext cx="618903" cy="828066"/>
            <a:chOff x="150500" y="3822988"/>
            <a:chExt cx="569630" cy="762141"/>
          </a:xfrm>
        </p:grpSpPr>
        <p:sp>
          <p:nvSpPr>
            <p:cNvPr id="795" name="Google Shape;795;p28"/>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28"/>
          <p:cNvGrpSpPr/>
          <p:nvPr/>
        </p:nvGrpSpPr>
        <p:grpSpPr>
          <a:xfrm>
            <a:off x="255550" y="1356600"/>
            <a:ext cx="3332132" cy="1022013"/>
            <a:chOff x="5058725" y="1044000"/>
            <a:chExt cx="3332132" cy="1022013"/>
          </a:xfrm>
        </p:grpSpPr>
        <p:grpSp>
          <p:nvGrpSpPr>
            <p:cNvPr id="805" name="Google Shape;805;p28"/>
            <p:cNvGrpSpPr/>
            <p:nvPr/>
          </p:nvGrpSpPr>
          <p:grpSpPr>
            <a:xfrm>
              <a:off x="5058725" y="1180400"/>
              <a:ext cx="1124813" cy="885613"/>
              <a:chOff x="5284625" y="-234825"/>
              <a:chExt cx="1124813" cy="885613"/>
            </a:xfrm>
          </p:grpSpPr>
          <p:sp>
            <p:nvSpPr>
              <p:cNvPr id="806" name="Google Shape;806;p28"/>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8"/>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8"/>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8"/>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28"/>
            <p:cNvGrpSpPr/>
            <p:nvPr/>
          </p:nvGrpSpPr>
          <p:grpSpPr>
            <a:xfrm>
              <a:off x="6857225" y="1044000"/>
              <a:ext cx="569636" cy="387603"/>
              <a:chOff x="6884625" y="563500"/>
              <a:chExt cx="569636" cy="387603"/>
            </a:xfrm>
          </p:grpSpPr>
          <p:sp>
            <p:nvSpPr>
              <p:cNvPr id="830" name="Google Shape;830;p28"/>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28"/>
            <p:cNvGrpSpPr/>
            <p:nvPr/>
          </p:nvGrpSpPr>
          <p:grpSpPr>
            <a:xfrm>
              <a:off x="8040325" y="1264138"/>
              <a:ext cx="350532" cy="337682"/>
              <a:chOff x="6625800" y="1711525"/>
              <a:chExt cx="350532" cy="337682"/>
            </a:xfrm>
          </p:grpSpPr>
          <p:sp>
            <p:nvSpPr>
              <p:cNvPr id="842" name="Google Shape;842;p28"/>
              <p:cNvSpPr/>
              <p:nvPr/>
            </p:nvSpPr>
            <p:spPr>
              <a:xfrm>
                <a:off x="6625800" y="1711525"/>
                <a:ext cx="350532" cy="337682"/>
              </a:xfrm>
              <a:custGeom>
                <a:avLst/>
                <a:gdLst/>
                <a:ahLst/>
                <a:cxnLst/>
                <a:rect l="l" t="t" r="r" b="b"/>
                <a:pathLst>
                  <a:path w="6520" h="6281" extrusionOk="0">
                    <a:moveTo>
                      <a:pt x="3618" y="60"/>
                    </a:moveTo>
                    <a:lnTo>
                      <a:pt x="3845" y="96"/>
                    </a:lnTo>
                    <a:lnTo>
                      <a:pt x="4048" y="131"/>
                    </a:lnTo>
                    <a:lnTo>
                      <a:pt x="4262" y="179"/>
                    </a:lnTo>
                    <a:lnTo>
                      <a:pt x="4465" y="251"/>
                    </a:lnTo>
                    <a:lnTo>
                      <a:pt x="4656" y="334"/>
                    </a:lnTo>
                    <a:lnTo>
                      <a:pt x="4848" y="430"/>
                    </a:lnTo>
                    <a:lnTo>
                      <a:pt x="5039" y="537"/>
                    </a:lnTo>
                    <a:lnTo>
                      <a:pt x="5206" y="657"/>
                    </a:lnTo>
                    <a:lnTo>
                      <a:pt x="5373" y="788"/>
                    </a:lnTo>
                    <a:lnTo>
                      <a:pt x="5540" y="931"/>
                    </a:lnTo>
                    <a:lnTo>
                      <a:pt x="5683" y="1087"/>
                    </a:lnTo>
                    <a:lnTo>
                      <a:pt x="5815" y="1254"/>
                    </a:lnTo>
                    <a:lnTo>
                      <a:pt x="5934" y="1421"/>
                    </a:lnTo>
                    <a:lnTo>
                      <a:pt x="6053" y="1612"/>
                    </a:lnTo>
                    <a:lnTo>
                      <a:pt x="6149" y="1791"/>
                    </a:lnTo>
                    <a:lnTo>
                      <a:pt x="6233" y="1982"/>
                    </a:lnTo>
                    <a:lnTo>
                      <a:pt x="6304" y="2185"/>
                    </a:lnTo>
                    <a:lnTo>
                      <a:pt x="6364" y="2400"/>
                    </a:lnTo>
                    <a:lnTo>
                      <a:pt x="6412" y="2615"/>
                    </a:lnTo>
                    <a:lnTo>
                      <a:pt x="6447" y="2830"/>
                    </a:lnTo>
                    <a:lnTo>
                      <a:pt x="6459" y="3057"/>
                    </a:lnTo>
                    <a:lnTo>
                      <a:pt x="6459" y="3271"/>
                    </a:lnTo>
                    <a:lnTo>
                      <a:pt x="6435" y="3486"/>
                    </a:lnTo>
                    <a:lnTo>
                      <a:pt x="6400" y="3713"/>
                    </a:lnTo>
                    <a:lnTo>
                      <a:pt x="6352" y="3928"/>
                    </a:lnTo>
                    <a:lnTo>
                      <a:pt x="6292" y="4131"/>
                    </a:lnTo>
                    <a:lnTo>
                      <a:pt x="6221" y="4322"/>
                    </a:lnTo>
                    <a:lnTo>
                      <a:pt x="6125" y="4525"/>
                    </a:lnTo>
                    <a:lnTo>
                      <a:pt x="6030" y="4704"/>
                    </a:lnTo>
                    <a:lnTo>
                      <a:pt x="5910" y="4883"/>
                    </a:lnTo>
                    <a:lnTo>
                      <a:pt x="5791" y="5050"/>
                    </a:lnTo>
                    <a:lnTo>
                      <a:pt x="5647" y="5218"/>
                    </a:lnTo>
                    <a:lnTo>
                      <a:pt x="5504" y="5373"/>
                    </a:lnTo>
                    <a:lnTo>
                      <a:pt x="5337" y="5516"/>
                    </a:lnTo>
                    <a:lnTo>
                      <a:pt x="5170" y="5636"/>
                    </a:lnTo>
                    <a:lnTo>
                      <a:pt x="4991" y="5755"/>
                    </a:lnTo>
                    <a:lnTo>
                      <a:pt x="4812" y="5862"/>
                    </a:lnTo>
                    <a:lnTo>
                      <a:pt x="4621" y="5958"/>
                    </a:lnTo>
                    <a:lnTo>
                      <a:pt x="4418" y="6041"/>
                    </a:lnTo>
                    <a:lnTo>
                      <a:pt x="4215" y="6101"/>
                    </a:lnTo>
                    <a:lnTo>
                      <a:pt x="4012" y="6149"/>
                    </a:lnTo>
                    <a:lnTo>
                      <a:pt x="3761" y="6197"/>
                    </a:lnTo>
                    <a:lnTo>
                      <a:pt x="3498" y="6209"/>
                    </a:lnTo>
                    <a:lnTo>
                      <a:pt x="3248" y="6209"/>
                    </a:lnTo>
                    <a:lnTo>
                      <a:pt x="2985" y="6197"/>
                    </a:lnTo>
                    <a:lnTo>
                      <a:pt x="2734" y="6149"/>
                    </a:lnTo>
                    <a:lnTo>
                      <a:pt x="2495" y="6089"/>
                    </a:lnTo>
                    <a:lnTo>
                      <a:pt x="2245" y="6006"/>
                    </a:lnTo>
                    <a:lnTo>
                      <a:pt x="2018" y="5898"/>
                    </a:lnTo>
                    <a:lnTo>
                      <a:pt x="1791" y="5779"/>
                    </a:lnTo>
                    <a:lnTo>
                      <a:pt x="1576" y="5636"/>
                    </a:lnTo>
                    <a:lnTo>
                      <a:pt x="1540" y="5636"/>
                    </a:lnTo>
                    <a:lnTo>
                      <a:pt x="1469" y="5707"/>
                    </a:lnTo>
                    <a:lnTo>
                      <a:pt x="1385" y="5767"/>
                    </a:lnTo>
                    <a:lnTo>
                      <a:pt x="1301" y="5815"/>
                    </a:lnTo>
                    <a:lnTo>
                      <a:pt x="1206" y="5862"/>
                    </a:lnTo>
                    <a:lnTo>
                      <a:pt x="1015" y="5934"/>
                    </a:lnTo>
                    <a:lnTo>
                      <a:pt x="824" y="5970"/>
                    </a:lnTo>
                    <a:lnTo>
                      <a:pt x="633" y="5982"/>
                    </a:lnTo>
                    <a:lnTo>
                      <a:pt x="430" y="5970"/>
                    </a:lnTo>
                    <a:lnTo>
                      <a:pt x="334" y="5958"/>
                    </a:lnTo>
                    <a:lnTo>
                      <a:pt x="239" y="5934"/>
                    </a:lnTo>
                    <a:lnTo>
                      <a:pt x="143" y="5898"/>
                    </a:lnTo>
                    <a:lnTo>
                      <a:pt x="120" y="5890"/>
                    </a:lnTo>
                    <a:lnTo>
                      <a:pt x="120" y="5890"/>
                    </a:lnTo>
                    <a:lnTo>
                      <a:pt x="191" y="5862"/>
                    </a:lnTo>
                    <a:lnTo>
                      <a:pt x="334" y="5779"/>
                    </a:lnTo>
                    <a:lnTo>
                      <a:pt x="466" y="5683"/>
                    </a:lnTo>
                    <a:lnTo>
                      <a:pt x="585" y="5576"/>
                    </a:lnTo>
                    <a:lnTo>
                      <a:pt x="693" y="5456"/>
                    </a:lnTo>
                    <a:lnTo>
                      <a:pt x="788" y="5313"/>
                    </a:lnTo>
                    <a:lnTo>
                      <a:pt x="860" y="5170"/>
                    </a:lnTo>
                    <a:lnTo>
                      <a:pt x="917" y="5022"/>
                    </a:lnTo>
                    <a:lnTo>
                      <a:pt x="931" y="5015"/>
                    </a:lnTo>
                    <a:lnTo>
                      <a:pt x="919" y="4991"/>
                    </a:lnTo>
                    <a:lnTo>
                      <a:pt x="776" y="4776"/>
                    </a:lnTo>
                    <a:lnTo>
                      <a:pt x="645" y="4537"/>
                    </a:lnTo>
                    <a:lnTo>
                      <a:pt x="525" y="4310"/>
                    </a:lnTo>
                    <a:lnTo>
                      <a:pt x="442" y="4059"/>
                    </a:lnTo>
                    <a:lnTo>
                      <a:pt x="370" y="3809"/>
                    </a:lnTo>
                    <a:lnTo>
                      <a:pt x="322" y="3546"/>
                    </a:lnTo>
                    <a:lnTo>
                      <a:pt x="299" y="3283"/>
                    </a:lnTo>
                    <a:lnTo>
                      <a:pt x="299" y="3021"/>
                    </a:lnTo>
                    <a:lnTo>
                      <a:pt x="310" y="2806"/>
                    </a:lnTo>
                    <a:lnTo>
                      <a:pt x="346" y="2591"/>
                    </a:lnTo>
                    <a:lnTo>
                      <a:pt x="394" y="2376"/>
                    </a:lnTo>
                    <a:lnTo>
                      <a:pt x="454" y="2173"/>
                    </a:lnTo>
                    <a:lnTo>
                      <a:pt x="525" y="1970"/>
                    </a:lnTo>
                    <a:lnTo>
                      <a:pt x="621" y="1767"/>
                    </a:lnTo>
                    <a:lnTo>
                      <a:pt x="716" y="1576"/>
                    </a:lnTo>
                    <a:lnTo>
                      <a:pt x="836" y="1397"/>
                    </a:lnTo>
                    <a:lnTo>
                      <a:pt x="955" y="1230"/>
                    </a:lnTo>
                    <a:lnTo>
                      <a:pt x="1098" y="1063"/>
                    </a:lnTo>
                    <a:lnTo>
                      <a:pt x="1242" y="919"/>
                    </a:lnTo>
                    <a:lnTo>
                      <a:pt x="1397" y="776"/>
                    </a:lnTo>
                    <a:lnTo>
                      <a:pt x="1564" y="645"/>
                    </a:lnTo>
                    <a:lnTo>
                      <a:pt x="1743" y="525"/>
                    </a:lnTo>
                    <a:lnTo>
                      <a:pt x="1922" y="418"/>
                    </a:lnTo>
                    <a:lnTo>
                      <a:pt x="2113" y="322"/>
                    </a:lnTo>
                    <a:lnTo>
                      <a:pt x="2316" y="239"/>
                    </a:lnTo>
                    <a:lnTo>
                      <a:pt x="2519" y="179"/>
                    </a:lnTo>
                    <a:lnTo>
                      <a:pt x="2734" y="119"/>
                    </a:lnTo>
                    <a:lnTo>
                      <a:pt x="2961" y="84"/>
                    </a:lnTo>
                    <a:lnTo>
                      <a:pt x="3176" y="60"/>
                    </a:lnTo>
                    <a:close/>
                    <a:moveTo>
                      <a:pt x="3152" y="0"/>
                    </a:moveTo>
                    <a:lnTo>
                      <a:pt x="2925" y="24"/>
                    </a:lnTo>
                    <a:lnTo>
                      <a:pt x="2710" y="72"/>
                    </a:lnTo>
                    <a:lnTo>
                      <a:pt x="2483" y="119"/>
                    </a:lnTo>
                    <a:lnTo>
                      <a:pt x="2281" y="191"/>
                    </a:lnTo>
                    <a:lnTo>
                      <a:pt x="2078" y="275"/>
                    </a:lnTo>
                    <a:lnTo>
                      <a:pt x="1887" y="370"/>
                    </a:lnTo>
                    <a:lnTo>
                      <a:pt x="1707" y="478"/>
                    </a:lnTo>
                    <a:lnTo>
                      <a:pt x="1528" y="597"/>
                    </a:lnTo>
                    <a:lnTo>
                      <a:pt x="1349" y="728"/>
                    </a:lnTo>
                    <a:lnTo>
                      <a:pt x="1194" y="884"/>
                    </a:lnTo>
                    <a:lnTo>
                      <a:pt x="1039" y="1039"/>
                    </a:lnTo>
                    <a:lnTo>
                      <a:pt x="907" y="1206"/>
                    </a:lnTo>
                    <a:lnTo>
                      <a:pt x="776" y="1373"/>
                    </a:lnTo>
                    <a:lnTo>
                      <a:pt x="657" y="1564"/>
                    </a:lnTo>
                    <a:lnTo>
                      <a:pt x="561" y="1755"/>
                    </a:lnTo>
                    <a:lnTo>
                      <a:pt x="466" y="1946"/>
                    </a:lnTo>
                    <a:lnTo>
                      <a:pt x="394" y="2161"/>
                    </a:lnTo>
                    <a:lnTo>
                      <a:pt x="334" y="2364"/>
                    </a:lnTo>
                    <a:lnTo>
                      <a:pt x="287" y="2579"/>
                    </a:lnTo>
                    <a:lnTo>
                      <a:pt x="251" y="2830"/>
                    </a:lnTo>
                    <a:lnTo>
                      <a:pt x="239" y="3092"/>
                    </a:lnTo>
                    <a:lnTo>
                      <a:pt x="251" y="3343"/>
                    </a:lnTo>
                    <a:lnTo>
                      <a:pt x="275" y="3606"/>
                    </a:lnTo>
                    <a:lnTo>
                      <a:pt x="322" y="3857"/>
                    </a:lnTo>
                    <a:lnTo>
                      <a:pt x="394" y="4107"/>
                    </a:lnTo>
                    <a:lnTo>
                      <a:pt x="478" y="4346"/>
                    </a:lnTo>
                    <a:lnTo>
                      <a:pt x="597" y="4585"/>
                    </a:lnTo>
                    <a:lnTo>
                      <a:pt x="716" y="4812"/>
                    </a:lnTo>
                    <a:lnTo>
                      <a:pt x="865" y="5018"/>
                    </a:lnTo>
                    <a:lnTo>
                      <a:pt x="812" y="5146"/>
                    </a:lnTo>
                    <a:lnTo>
                      <a:pt x="740" y="5289"/>
                    </a:lnTo>
                    <a:lnTo>
                      <a:pt x="645" y="5409"/>
                    </a:lnTo>
                    <a:lnTo>
                      <a:pt x="549" y="5528"/>
                    </a:lnTo>
                    <a:lnTo>
                      <a:pt x="430" y="5636"/>
                    </a:lnTo>
                    <a:lnTo>
                      <a:pt x="310" y="5731"/>
                    </a:lnTo>
                    <a:lnTo>
                      <a:pt x="167" y="5803"/>
                    </a:lnTo>
                    <a:lnTo>
                      <a:pt x="24" y="5862"/>
                    </a:lnTo>
                    <a:lnTo>
                      <a:pt x="0" y="5874"/>
                    </a:lnTo>
                    <a:lnTo>
                      <a:pt x="0" y="5886"/>
                    </a:lnTo>
                    <a:lnTo>
                      <a:pt x="0" y="5898"/>
                    </a:lnTo>
                    <a:lnTo>
                      <a:pt x="12" y="5910"/>
                    </a:lnTo>
                    <a:lnTo>
                      <a:pt x="108" y="5958"/>
                    </a:lnTo>
                    <a:lnTo>
                      <a:pt x="215" y="5994"/>
                    </a:lnTo>
                    <a:lnTo>
                      <a:pt x="310" y="6018"/>
                    </a:lnTo>
                    <a:lnTo>
                      <a:pt x="418" y="6030"/>
                    </a:lnTo>
                    <a:lnTo>
                      <a:pt x="525" y="6041"/>
                    </a:lnTo>
                    <a:lnTo>
                      <a:pt x="728" y="6041"/>
                    </a:lnTo>
                    <a:lnTo>
                      <a:pt x="836" y="6030"/>
                    </a:lnTo>
                    <a:lnTo>
                      <a:pt x="931" y="6006"/>
                    </a:lnTo>
                    <a:lnTo>
                      <a:pt x="1039" y="5982"/>
                    </a:lnTo>
                    <a:lnTo>
                      <a:pt x="1134" y="5946"/>
                    </a:lnTo>
                    <a:lnTo>
                      <a:pt x="1230" y="5910"/>
                    </a:lnTo>
                    <a:lnTo>
                      <a:pt x="1325" y="5862"/>
                    </a:lnTo>
                    <a:lnTo>
                      <a:pt x="1421" y="5815"/>
                    </a:lnTo>
                    <a:lnTo>
                      <a:pt x="1504" y="5755"/>
                    </a:lnTo>
                    <a:lnTo>
                      <a:pt x="1572" y="5697"/>
                    </a:lnTo>
                    <a:lnTo>
                      <a:pt x="1572" y="5697"/>
                    </a:lnTo>
                    <a:lnTo>
                      <a:pt x="1779" y="5838"/>
                    </a:lnTo>
                    <a:lnTo>
                      <a:pt x="2018" y="5958"/>
                    </a:lnTo>
                    <a:lnTo>
                      <a:pt x="2257" y="6065"/>
                    </a:lnTo>
                    <a:lnTo>
                      <a:pt x="2519" y="6149"/>
                    </a:lnTo>
                    <a:lnTo>
                      <a:pt x="2770" y="6221"/>
                    </a:lnTo>
                    <a:lnTo>
                      <a:pt x="3045" y="6256"/>
                    </a:lnTo>
                    <a:lnTo>
                      <a:pt x="3307" y="6280"/>
                    </a:lnTo>
                    <a:lnTo>
                      <a:pt x="3582" y="6268"/>
                    </a:lnTo>
                    <a:lnTo>
                      <a:pt x="3797" y="6244"/>
                    </a:lnTo>
                    <a:lnTo>
                      <a:pt x="4012" y="6209"/>
                    </a:lnTo>
                    <a:lnTo>
                      <a:pt x="4227" y="6161"/>
                    </a:lnTo>
                    <a:lnTo>
                      <a:pt x="4442" y="6089"/>
                    </a:lnTo>
                    <a:lnTo>
                      <a:pt x="4645" y="6006"/>
                    </a:lnTo>
                    <a:lnTo>
                      <a:pt x="4848" y="5910"/>
                    </a:lnTo>
                    <a:lnTo>
                      <a:pt x="5039" y="5803"/>
                    </a:lnTo>
                    <a:lnTo>
                      <a:pt x="5218" y="5683"/>
                    </a:lnTo>
                    <a:lnTo>
                      <a:pt x="5385" y="5552"/>
                    </a:lnTo>
                    <a:lnTo>
                      <a:pt x="5552" y="5409"/>
                    </a:lnTo>
                    <a:lnTo>
                      <a:pt x="5695" y="5253"/>
                    </a:lnTo>
                    <a:lnTo>
                      <a:pt x="5839" y="5086"/>
                    </a:lnTo>
                    <a:lnTo>
                      <a:pt x="5970" y="4919"/>
                    </a:lnTo>
                    <a:lnTo>
                      <a:pt x="6077" y="4740"/>
                    </a:lnTo>
                    <a:lnTo>
                      <a:pt x="6185" y="4549"/>
                    </a:lnTo>
                    <a:lnTo>
                      <a:pt x="6268" y="4346"/>
                    </a:lnTo>
                    <a:lnTo>
                      <a:pt x="6352" y="4143"/>
                    </a:lnTo>
                    <a:lnTo>
                      <a:pt x="6412" y="3928"/>
                    </a:lnTo>
                    <a:lnTo>
                      <a:pt x="6471" y="3701"/>
                    </a:lnTo>
                    <a:lnTo>
                      <a:pt x="6495" y="3486"/>
                    </a:lnTo>
                    <a:lnTo>
                      <a:pt x="6519" y="3260"/>
                    </a:lnTo>
                    <a:lnTo>
                      <a:pt x="6519" y="3033"/>
                    </a:lnTo>
                    <a:lnTo>
                      <a:pt x="6495" y="2806"/>
                    </a:lnTo>
                    <a:lnTo>
                      <a:pt x="6471" y="2591"/>
                    </a:lnTo>
                    <a:lnTo>
                      <a:pt x="6424" y="2376"/>
                    </a:lnTo>
                    <a:lnTo>
                      <a:pt x="6364" y="2161"/>
                    </a:lnTo>
                    <a:lnTo>
                      <a:pt x="6292" y="1958"/>
                    </a:lnTo>
                    <a:lnTo>
                      <a:pt x="6197" y="1755"/>
                    </a:lnTo>
                    <a:lnTo>
                      <a:pt x="6101" y="1564"/>
                    </a:lnTo>
                    <a:lnTo>
                      <a:pt x="5982" y="1385"/>
                    </a:lnTo>
                    <a:lnTo>
                      <a:pt x="5850" y="1206"/>
                    </a:lnTo>
                    <a:lnTo>
                      <a:pt x="5719" y="1039"/>
                    </a:lnTo>
                    <a:lnTo>
                      <a:pt x="5564" y="884"/>
                    </a:lnTo>
                    <a:lnTo>
                      <a:pt x="5409" y="740"/>
                    </a:lnTo>
                    <a:lnTo>
                      <a:pt x="5242" y="609"/>
                    </a:lnTo>
                    <a:lnTo>
                      <a:pt x="5062" y="478"/>
                    </a:lnTo>
                    <a:lnTo>
                      <a:pt x="4871" y="370"/>
                    </a:lnTo>
                    <a:lnTo>
                      <a:pt x="4680" y="275"/>
                    </a:lnTo>
                    <a:lnTo>
                      <a:pt x="4477" y="191"/>
                    </a:lnTo>
                    <a:lnTo>
                      <a:pt x="4274" y="131"/>
                    </a:lnTo>
                    <a:lnTo>
                      <a:pt x="4060" y="72"/>
                    </a:lnTo>
                    <a:lnTo>
                      <a:pt x="3833" y="24"/>
                    </a:lnTo>
                    <a:lnTo>
                      <a:pt x="36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6733592" y="1861680"/>
                <a:ext cx="36666" cy="36666"/>
              </a:xfrm>
              <a:custGeom>
                <a:avLst/>
                <a:gdLst/>
                <a:ahLst/>
                <a:cxnLst/>
                <a:rect l="l" t="t" r="r" b="b"/>
                <a:pathLst>
                  <a:path w="682" h="682" extrusionOk="0">
                    <a:moveTo>
                      <a:pt x="335" y="1"/>
                    </a:moveTo>
                    <a:lnTo>
                      <a:pt x="276" y="13"/>
                    </a:lnTo>
                    <a:lnTo>
                      <a:pt x="204" y="25"/>
                    </a:lnTo>
                    <a:lnTo>
                      <a:pt x="144" y="61"/>
                    </a:lnTo>
                    <a:lnTo>
                      <a:pt x="96" y="96"/>
                    </a:lnTo>
                    <a:lnTo>
                      <a:pt x="61" y="156"/>
                    </a:lnTo>
                    <a:lnTo>
                      <a:pt x="25" y="204"/>
                    </a:lnTo>
                    <a:lnTo>
                      <a:pt x="1" y="276"/>
                    </a:lnTo>
                    <a:lnTo>
                      <a:pt x="1" y="347"/>
                    </a:lnTo>
                    <a:lnTo>
                      <a:pt x="1" y="407"/>
                    </a:lnTo>
                    <a:lnTo>
                      <a:pt x="25" y="478"/>
                    </a:lnTo>
                    <a:lnTo>
                      <a:pt x="61" y="538"/>
                    </a:lnTo>
                    <a:lnTo>
                      <a:pt x="96" y="586"/>
                    </a:lnTo>
                    <a:lnTo>
                      <a:pt x="144" y="622"/>
                    </a:lnTo>
                    <a:lnTo>
                      <a:pt x="204" y="658"/>
                    </a:lnTo>
                    <a:lnTo>
                      <a:pt x="276" y="681"/>
                    </a:lnTo>
                    <a:lnTo>
                      <a:pt x="407" y="681"/>
                    </a:lnTo>
                    <a:lnTo>
                      <a:pt x="478" y="658"/>
                    </a:lnTo>
                    <a:lnTo>
                      <a:pt x="526" y="622"/>
                    </a:lnTo>
                    <a:lnTo>
                      <a:pt x="586" y="586"/>
                    </a:lnTo>
                    <a:lnTo>
                      <a:pt x="622" y="538"/>
                    </a:lnTo>
                    <a:lnTo>
                      <a:pt x="658" y="478"/>
                    </a:lnTo>
                    <a:lnTo>
                      <a:pt x="670" y="407"/>
                    </a:lnTo>
                    <a:lnTo>
                      <a:pt x="681" y="347"/>
                    </a:lnTo>
                    <a:lnTo>
                      <a:pt x="670" y="276"/>
                    </a:lnTo>
                    <a:lnTo>
                      <a:pt x="658" y="204"/>
                    </a:lnTo>
                    <a:lnTo>
                      <a:pt x="622" y="156"/>
                    </a:lnTo>
                    <a:lnTo>
                      <a:pt x="586" y="96"/>
                    </a:lnTo>
                    <a:lnTo>
                      <a:pt x="526" y="61"/>
                    </a:lnTo>
                    <a:lnTo>
                      <a:pt x="478"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6793321" y="1861680"/>
                <a:ext cx="36612" cy="36666"/>
              </a:xfrm>
              <a:custGeom>
                <a:avLst/>
                <a:gdLst/>
                <a:ahLst/>
                <a:cxnLst/>
                <a:rect l="l" t="t" r="r" b="b"/>
                <a:pathLst>
                  <a:path w="681" h="682" extrusionOk="0">
                    <a:moveTo>
                      <a:pt x="335" y="1"/>
                    </a:moveTo>
                    <a:lnTo>
                      <a:pt x="275" y="13"/>
                    </a:lnTo>
                    <a:lnTo>
                      <a:pt x="203" y="25"/>
                    </a:lnTo>
                    <a:lnTo>
                      <a:pt x="144" y="61"/>
                    </a:lnTo>
                    <a:lnTo>
                      <a:pt x="96" y="96"/>
                    </a:lnTo>
                    <a:lnTo>
                      <a:pt x="60" y="156"/>
                    </a:lnTo>
                    <a:lnTo>
                      <a:pt x="24" y="204"/>
                    </a:lnTo>
                    <a:lnTo>
                      <a:pt x="0" y="276"/>
                    </a:lnTo>
                    <a:lnTo>
                      <a:pt x="0" y="347"/>
                    </a:lnTo>
                    <a:lnTo>
                      <a:pt x="0" y="407"/>
                    </a:lnTo>
                    <a:lnTo>
                      <a:pt x="24" y="478"/>
                    </a:lnTo>
                    <a:lnTo>
                      <a:pt x="60" y="538"/>
                    </a:lnTo>
                    <a:lnTo>
                      <a:pt x="96" y="586"/>
                    </a:lnTo>
                    <a:lnTo>
                      <a:pt x="144" y="622"/>
                    </a:lnTo>
                    <a:lnTo>
                      <a:pt x="203" y="658"/>
                    </a:lnTo>
                    <a:lnTo>
                      <a:pt x="275" y="681"/>
                    </a:lnTo>
                    <a:lnTo>
                      <a:pt x="406" y="681"/>
                    </a:lnTo>
                    <a:lnTo>
                      <a:pt x="478" y="658"/>
                    </a:lnTo>
                    <a:lnTo>
                      <a:pt x="526" y="622"/>
                    </a:lnTo>
                    <a:lnTo>
                      <a:pt x="585" y="586"/>
                    </a:lnTo>
                    <a:lnTo>
                      <a:pt x="621" y="538"/>
                    </a:lnTo>
                    <a:lnTo>
                      <a:pt x="657" y="478"/>
                    </a:lnTo>
                    <a:lnTo>
                      <a:pt x="669" y="407"/>
                    </a:lnTo>
                    <a:lnTo>
                      <a:pt x="681" y="347"/>
                    </a:lnTo>
                    <a:lnTo>
                      <a:pt x="669" y="276"/>
                    </a:lnTo>
                    <a:lnTo>
                      <a:pt x="657" y="204"/>
                    </a:lnTo>
                    <a:lnTo>
                      <a:pt x="621" y="156"/>
                    </a:lnTo>
                    <a:lnTo>
                      <a:pt x="585" y="96"/>
                    </a:lnTo>
                    <a:lnTo>
                      <a:pt x="526" y="61"/>
                    </a:lnTo>
                    <a:lnTo>
                      <a:pt x="478" y="25"/>
                    </a:lnTo>
                    <a:lnTo>
                      <a:pt x="406"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6852996" y="1861680"/>
                <a:ext cx="36666" cy="36666"/>
              </a:xfrm>
              <a:custGeom>
                <a:avLst/>
                <a:gdLst/>
                <a:ahLst/>
                <a:cxnLst/>
                <a:rect l="l" t="t" r="r" b="b"/>
                <a:pathLst>
                  <a:path w="682" h="682" extrusionOk="0">
                    <a:moveTo>
                      <a:pt x="335" y="1"/>
                    </a:moveTo>
                    <a:lnTo>
                      <a:pt x="275" y="13"/>
                    </a:lnTo>
                    <a:lnTo>
                      <a:pt x="204" y="25"/>
                    </a:lnTo>
                    <a:lnTo>
                      <a:pt x="144" y="61"/>
                    </a:lnTo>
                    <a:lnTo>
                      <a:pt x="96" y="96"/>
                    </a:lnTo>
                    <a:lnTo>
                      <a:pt x="60" y="156"/>
                    </a:lnTo>
                    <a:lnTo>
                      <a:pt x="25" y="204"/>
                    </a:lnTo>
                    <a:lnTo>
                      <a:pt x="1" y="276"/>
                    </a:lnTo>
                    <a:lnTo>
                      <a:pt x="1" y="347"/>
                    </a:lnTo>
                    <a:lnTo>
                      <a:pt x="1" y="407"/>
                    </a:lnTo>
                    <a:lnTo>
                      <a:pt x="25" y="478"/>
                    </a:lnTo>
                    <a:lnTo>
                      <a:pt x="60" y="538"/>
                    </a:lnTo>
                    <a:lnTo>
                      <a:pt x="96" y="586"/>
                    </a:lnTo>
                    <a:lnTo>
                      <a:pt x="144" y="622"/>
                    </a:lnTo>
                    <a:lnTo>
                      <a:pt x="204" y="658"/>
                    </a:lnTo>
                    <a:lnTo>
                      <a:pt x="275" y="681"/>
                    </a:lnTo>
                    <a:lnTo>
                      <a:pt x="407" y="681"/>
                    </a:lnTo>
                    <a:lnTo>
                      <a:pt x="466" y="658"/>
                    </a:lnTo>
                    <a:lnTo>
                      <a:pt x="526" y="622"/>
                    </a:lnTo>
                    <a:lnTo>
                      <a:pt x="586" y="586"/>
                    </a:lnTo>
                    <a:lnTo>
                      <a:pt x="622" y="538"/>
                    </a:lnTo>
                    <a:lnTo>
                      <a:pt x="657" y="478"/>
                    </a:lnTo>
                    <a:lnTo>
                      <a:pt x="669" y="407"/>
                    </a:lnTo>
                    <a:lnTo>
                      <a:pt x="681" y="347"/>
                    </a:lnTo>
                    <a:lnTo>
                      <a:pt x="669" y="276"/>
                    </a:lnTo>
                    <a:lnTo>
                      <a:pt x="657" y="204"/>
                    </a:lnTo>
                    <a:lnTo>
                      <a:pt x="622" y="156"/>
                    </a:lnTo>
                    <a:lnTo>
                      <a:pt x="586" y="96"/>
                    </a:lnTo>
                    <a:lnTo>
                      <a:pt x="526" y="61"/>
                    </a:lnTo>
                    <a:lnTo>
                      <a:pt x="466"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28"/>
            <p:cNvSpPr/>
            <p:nvPr/>
          </p:nvSpPr>
          <p:spPr>
            <a:xfrm>
              <a:off x="6222350" y="1474376"/>
              <a:ext cx="303294" cy="291618"/>
            </a:xfrm>
            <a:custGeom>
              <a:avLst/>
              <a:gdLst/>
              <a:ahLst/>
              <a:cxnLst/>
              <a:rect l="l" t="t" r="r" b="b"/>
              <a:pathLst>
                <a:path w="6520" h="6269" extrusionOk="0">
                  <a:moveTo>
                    <a:pt x="3355" y="60"/>
                  </a:moveTo>
                  <a:lnTo>
                    <a:pt x="3570" y="84"/>
                  </a:lnTo>
                  <a:lnTo>
                    <a:pt x="3785" y="119"/>
                  </a:lnTo>
                  <a:lnTo>
                    <a:pt x="4000" y="179"/>
                  </a:lnTo>
                  <a:lnTo>
                    <a:pt x="4203" y="251"/>
                  </a:lnTo>
                  <a:lnTo>
                    <a:pt x="4394" y="322"/>
                  </a:lnTo>
                  <a:lnTo>
                    <a:pt x="4585" y="418"/>
                  </a:lnTo>
                  <a:lnTo>
                    <a:pt x="4776" y="525"/>
                  </a:lnTo>
                  <a:lnTo>
                    <a:pt x="4943" y="645"/>
                  </a:lnTo>
                  <a:lnTo>
                    <a:pt x="5111" y="776"/>
                  </a:lnTo>
                  <a:lnTo>
                    <a:pt x="5278" y="919"/>
                  </a:lnTo>
                  <a:lnTo>
                    <a:pt x="5421" y="1075"/>
                  </a:lnTo>
                  <a:lnTo>
                    <a:pt x="5564" y="1230"/>
                  </a:lnTo>
                  <a:lnTo>
                    <a:pt x="5684" y="1409"/>
                  </a:lnTo>
                  <a:lnTo>
                    <a:pt x="5803" y="1588"/>
                  </a:lnTo>
                  <a:lnTo>
                    <a:pt x="5899" y="1779"/>
                  </a:lnTo>
                  <a:lnTo>
                    <a:pt x="5994" y="1970"/>
                  </a:lnTo>
                  <a:lnTo>
                    <a:pt x="6066" y="2173"/>
                  </a:lnTo>
                  <a:lnTo>
                    <a:pt x="6125" y="2376"/>
                  </a:lnTo>
                  <a:lnTo>
                    <a:pt x="6173" y="2579"/>
                  </a:lnTo>
                  <a:lnTo>
                    <a:pt x="6197" y="2842"/>
                  </a:lnTo>
                  <a:lnTo>
                    <a:pt x="6221" y="3092"/>
                  </a:lnTo>
                  <a:lnTo>
                    <a:pt x="6209" y="3343"/>
                  </a:lnTo>
                  <a:lnTo>
                    <a:pt x="6185" y="3606"/>
                  </a:lnTo>
                  <a:lnTo>
                    <a:pt x="6125" y="3857"/>
                  </a:lnTo>
                  <a:lnTo>
                    <a:pt x="6066" y="4095"/>
                  </a:lnTo>
                  <a:lnTo>
                    <a:pt x="5970" y="4334"/>
                  </a:lnTo>
                  <a:lnTo>
                    <a:pt x="5863" y="4573"/>
                  </a:lnTo>
                  <a:lnTo>
                    <a:pt x="5731" y="4788"/>
                  </a:lnTo>
                  <a:lnTo>
                    <a:pt x="5588" y="4991"/>
                  </a:lnTo>
                  <a:lnTo>
                    <a:pt x="5588" y="5015"/>
                  </a:lnTo>
                  <a:lnTo>
                    <a:pt x="5648" y="5170"/>
                  </a:lnTo>
                  <a:lnTo>
                    <a:pt x="5719" y="5313"/>
                  </a:lnTo>
                  <a:lnTo>
                    <a:pt x="5815" y="5445"/>
                  </a:lnTo>
                  <a:lnTo>
                    <a:pt x="5922" y="5576"/>
                  </a:lnTo>
                  <a:lnTo>
                    <a:pt x="6042" y="5683"/>
                  </a:lnTo>
                  <a:lnTo>
                    <a:pt x="6173" y="5779"/>
                  </a:lnTo>
                  <a:lnTo>
                    <a:pt x="6328" y="5862"/>
                  </a:lnTo>
                  <a:lnTo>
                    <a:pt x="6399" y="5890"/>
                  </a:lnTo>
                  <a:lnTo>
                    <a:pt x="6399" y="5890"/>
                  </a:lnTo>
                  <a:lnTo>
                    <a:pt x="6376" y="5898"/>
                  </a:lnTo>
                  <a:lnTo>
                    <a:pt x="6281" y="5934"/>
                  </a:lnTo>
                  <a:lnTo>
                    <a:pt x="6185" y="5958"/>
                  </a:lnTo>
                  <a:lnTo>
                    <a:pt x="6078" y="5970"/>
                  </a:lnTo>
                  <a:lnTo>
                    <a:pt x="5887" y="5982"/>
                  </a:lnTo>
                  <a:lnTo>
                    <a:pt x="5684" y="5970"/>
                  </a:lnTo>
                  <a:lnTo>
                    <a:pt x="5493" y="5922"/>
                  </a:lnTo>
                  <a:lnTo>
                    <a:pt x="5302" y="5862"/>
                  </a:lnTo>
                  <a:lnTo>
                    <a:pt x="5218" y="5815"/>
                  </a:lnTo>
                  <a:lnTo>
                    <a:pt x="5134" y="5767"/>
                  </a:lnTo>
                  <a:lnTo>
                    <a:pt x="5051" y="5707"/>
                  </a:lnTo>
                  <a:lnTo>
                    <a:pt x="4967" y="5636"/>
                  </a:lnTo>
                  <a:lnTo>
                    <a:pt x="4931" y="5636"/>
                  </a:lnTo>
                  <a:lnTo>
                    <a:pt x="4705" y="5779"/>
                  </a:lnTo>
                  <a:lnTo>
                    <a:pt x="4478" y="5910"/>
                  </a:lnTo>
                  <a:lnTo>
                    <a:pt x="4239" y="6006"/>
                  </a:lnTo>
                  <a:lnTo>
                    <a:pt x="3988" y="6089"/>
                  </a:lnTo>
                  <a:lnTo>
                    <a:pt x="3726" y="6161"/>
                  </a:lnTo>
                  <a:lnTo>
                    <a:pt x="3463" y="6197"/>
                  </a:lnTo>
                  <a:lnTo>
                    <a:pt x="3200" y="6221"/>
                  </a:lnTo>
                  <a:lnTo>
                    <a:pt x="2938" y="6209"/>
                  </a:lnTo>
                  <a:lnTo>
                    <a:pt x="2723" y="6185"/>
                  </a:lnTo>
                  <a:lnTo>
                    <a:pt x="2508" y="6149"/>
                  </a:lnTo>
                  <a:lnTo>
                    <a:pt x="2293" y="6101"/>
                  </a:lnTo>
                  <a:lnTo>
                    <a:pt x="2090" y="6030"/>
                  </a:lnTo>
                  <a:lnTo>
                    <a:pt x="1899" y="5958"/>
                  </a:lnTo>
                  <a:lnTo>
                    <a:pt x="1696" y="5862"/>
                  </a:lnTo>
                  <a:lnTo>
                    <a:pt x="1517" y="5755"/>
                  </a:lnTo>
                  <a:lnTo>
                    <a:pt x="1338" y="5636"/>
                  </a:lnTo>
                  <a:lnTo>
                    <a:pt x="1171" y="5504"/>
                  </a:lnTo>
                  <a:lnTo>
                    <a:pt x="1003" y="5361"/>
                  </a:lnTo>
                  <a:lnTo>
                    <a:pt x="860" y="5218"/>
                  </a:lnTo>
                  <a:lnTo>
                    <a:pt x="729" y="5051"/>
                  </a:lnTo>
                  <a:lnTo>
                    <a:pt x="597" y="4883"/>
                  </a:lnTo>
                  <a:lnTo>
                    <a:pt x="490" y="4704"/>
                  </a:lnTo>
                  <a:lnTo>
                    <a:pt x="382" y="4525"/>
                  </a:lnTo>
                  <a:lnTo>
                    <a:pt x="299" y="4322"/>
                  </a:lnTo>
                  <a:lnTo>
                    <a:pt x="215" y="4119"/>
                  </a:lnTo>
                  <a:lnTo>
                    <a:pt x="156" y="3904"/>
                  </a:lnTo>
                  <a:lnTo>
                    <a:pt x="108" y="3689"/>
                  </a:lnTo>
                  <a:lnTo>
                    <a:pt x="72" y="3475"/>
                  </a:lnTo>
                  <a:lnTo>
                    <a:pt x="60" y="3248"/>
                  </a:lnTo>
                  <a:lnTo>
                    <a:pt x="60" y="3033"/>
                  </a:lnTo>
                  <a:lnTo>
                    <a:pt x="72" y="2806"/>
                  </a:lnTo>
                  <a:lnTo>
                    <a:pt x="108" y="2591"/>
                  </a:lnTo>
                  <a:lnTo>
                    <a:pt x="144" y="2388"/>
                  </a:lnTo>
                  <a:lnTo>
                    <a:pt x="203" y="2173"/>
                  </a:lnTo>
                  <a:lnTo>
                    <a:pt x="287" y="1982"/>
                  </a:lnTo>
                  <a:lnTo>
                    <a:pt x="371" y="1779"/>
                  </a:lnTo>
                  <a:lnTo>
                    <a:pt x="466" y="1600"/>
                  </a:lnTo>
                  <a:lnTo>
                    <a:pt x="585" y="1409"/>
                  </a:lnTo>
                  <a:lnTo>
                    <a:pt x="705" y="1242"/>
                  </a:lnTo>
                  <a:lnTo>
                    <a:pt x="848" y="1075"/>
                  </a:lnTo>
                  <a:lnTo>
                    <a:pt x="991" y="919"/>
                  </a:lnTo>
                  <a:lnTo>
                    <a:pt x="1147" y="776"/>
                  </a:lnTo>
                  <a:lnTo>
                    <a:pt x="1314" y="645"/>
                  </a:lnTo>
                  <a:lnTo>
                    <a:pt x="1493" y="525"/>
                  </a:lnTo>
                  <a:lnTo>
                    <a:pt x="1672" y="418"/>
                  </a:lnTo>
                  <a:lnTo>
                    <a:pt x="1863" y="334"/>
                  </a:lnTo>
                  <a:lnTo>
                    <a:pt x="2066" y="251"/>
                  </a:lnTo>
                  <a:lnTo>
                    <a:pt x="2269" y="179"/>
                  </a:lnTo>
                  <a:lnTo>
                    <a:pt x="2472" y="131"/>
                  </a:lnTo>
                  <a:lnTo>
                    <a:pt x="2699" y="84"/>
                  </a:lnTo>
                  <a:lnTo>
                    <a:pt x="2914" y="60"/>
                  </a:lnTo>
                  <a:close/>
                  <a:moveTo>
                    <a:pt x="2890" y="0"/>
                  </a:moveTo>
                  <a:lnTo>
                    <a:pt x="2663" y="36"/>
                  </a:lnTo>
                  <a:lnTo>
                    <a:pt x="2448" y="72"/>
                  </a:lnTo>
                  <a:lnTo>
                    <a:pt x="2245" y="119"/>
                  </a:lnTo>
                  <a:lnTo>
                    <a:pt x="2030" y="191"/>
                  </a:lnTo>
                  <a:lnTo>
                    <a:pt x="1827" y="275"/>
                  </a:lnTo>
                  <a:lnTo>
                    <a:pt x="1636" y="370"/>
                  </a:lnTo>
                  <a:lnTo>
                    <a:pt x="1445" y="490"/>
                  </a:lnTo>
                  <a:lnTo>
                    <a:pt x="1266" y="609"/>
                  </a:lnTo>
                  <a:lnTo>
                    <a:pt x="1099" y="740"/>
                  </a:lnTo>
                  <a:lnTo>
                    <a:pt x="944" y="896"/>
                  </a:lnTo>
                  <a:lnTo>
                    <a:pt x="788" y="1051"/>
                  </a:lnTo>
                  <a:lnTo>
                    <a:pt x="657" y="1218"/>
                  </a:lnTo>
                  <a:lnTo>
                    <a:pt x="526" y="1385"/>
                  </a:lnTo>
                  <a:lnTo>
                    <a:pt x="418" y="1576"/>
                  </a:lnTo>
                  <a:lnTo>
                    <a:pt x="311" y="1767"/>
                  </a:lnTo>
                  <a:lnTo>
                    <a:pt x="227" y="1958"/>
                  </a:lnTo>
                  <a:lnTo>
                    <a:pt x="144" y="2161"/>
                  </a:lnTo>
                  <a:lnTo>
                    <a:pt x="84" y="2376"/>
                  </a:lnTo>
                  <a:lnTo>
                    <a:pt x="36" y="2603"/>
                  </a:lnTo>
                  <a:lnTo>
                    <a:pt x="12" y="2830"/>
                  </a:lnTo>
                  <a:lnTo>
                    <a:pt x="0" y="3057"/>
                  </a:lnTo>
                  <a:lnTo>
                    <a:pt x="0" y="3283"/>
                  </a:lnTo>
                  <a:lnTo>
                    <a:pt x="12" y="3498"/>
                  </a:lnTo>
                  <a:lnTo>
                    <a:pt x="48" y="3725"/>
                  </a:lnTo>
                  <a:lnTo>
                    <a:pt x="96" y="3952"/>
                  </a:lnTo>
                  <a:lnTo>
                    <a:pt x="168" y="4155"/>
                  </a:lnTo>
                  <a:lnTo>
                    <a:pt x="239" y="4358"/>
                  </a:lnTo>
                  <a:lnTo>
                    <a:pt x="335" y="4549"/>
                  </a:lnTo>
                  <a:lnTo>
                    <a:pt x="442" y="4740"/>
                  </a:lnTo>
                  <a:lnTo>
                    <a:pt x="550" y="4919"/>
                  </a:lnTo>
                  <a:lnTo>
                    <a:pt x="681" y="5098"/>
                  </a:lnTo>
                  <a:lnTo>
                    <a:pt x="824" y="5265"/>
                  </a:lnTo>
                  <a:lnTo>
                    <a:pt x="979" y="5421"/>
                  </a:lnTo>
                  <a:lnTo>
                    <a:pt x="1135" y="5564"/>
                  </a:lnTo>
                  <a:lnTo>
                    <a:pt x="1314" y="5695"/>
                  </a:lnTo>
                  <a:lnTo>
                    <a:pt x="1493" y="5815"/>
                  </a:lnTo>
                  <a:lnTo>
                    <a:pt x="1684" y="5922"/>
                  </a:lnTo>
                  <a:lnTo>
                    <a:pt x="1875" y="6018"/>
                  </a:lnTo>
                  <a:lnTo>
                    <a:pt x="2078" y="6089"/>
                  </a:lnTo>
                  <a:lnTo>
                    <a:pt x="2281" y="6161"/>
                  </a:lnTo>
                  <a:lnTo>
                    <a:pt x="2496" y="6209"/>
                  </a:lnTo>
                  <a:lnTo>
                    <a:pt x="2758" y="6256"/>
                  </a:lnTo>
                  <a:lnTo>
                    <a:pt x="3009" y="6268"/>
                  </a:lnTo>
                  <a:lnTo>
                    <a:pt x="3272" y="6268"/>
                  </a:lnTo>
                  <a:lnTo>
                    <a:pt x="3523" y="6256"/>
                  </a:lnTo>
                  <a:lnTo>
                    <a:pt x="3785" y="6209"/>
                  </a:lnTo>
                  <a:lnTo>
                    <a:pt x="4024" y="6149"/>
                  </a:lnTo>
                  <a:lnTo>
                    <a:pt x="4275" y="6065"/>
                  </a:lnTo>
                  <a:lnTo>
                    <a:pt x="4514" y="5958"/>
                  </a:lnTo>
                  <a:lnTo>
                    <a:pt x="4740" y="5827"/>
                  </a:lnTo>
                  <a:lnTo>
                    <a:pt x="4947" y="5696"/>
                  </a:lnTo>
                  <a:lnTo>
                    <a:pt x="4947" y="5696"/>
                  </a:lnTo>
                  <a:lnTo>
                    <a:pt x="5015" y="5755"/>
                  </a:lnTo>
                  <a:lnTo>
                    <a:pt x="5099" y="5815"/>
                  </a:lnTo>
                  <a:lnTo>
                    <a:pt x="5182" y="5862"/>
                  </a:lnTo>
                  <a:lnTo>
                    <a:pt x="5278" y="5910"/>
                  </a:lnTo>
                  <a:lnTo>
                    <a:pt x="5373" y="5946"/>
                  </a:lnTo>
                  <a:lnTo>
                    <a:pt x="5481" y="5982"/>
                  </a:lnTo>
                  <a:lnTo>
                    <a:pt x="5576" y="6006"/>
                  </a:lnTo>
                  <a:lnTo>
                    <a:pt x="5684" y="6030"/>
                  </a:lnTo>
                  <a:lnTo>
                    <a:pt x="5779" y="6042"/>
                  </a:lnTo>
                  <a:lnTo>
                    <a:pt x="5994" y="6042"/>
                  </a:lnTo>
                  <a:lnTo>
                    <a:pt x="6090" y="6030"/>
                  </a:lnTo>
                  <a:lnTo>
                    <a:pt x="6197" y="6018"/>
                  </a:lnTo>
                  <a:lnTo>
                    <a:pt x="6305" y="5994"/>
                  </a:lnTo>
                  <a:lnTo>
                    <a:pt x="6400" y="5958"/>
                  </a:lnTo>
                  <a:lnTo>
                    <a:pt x="6477" y="5920"/>
                  </a:lnTo>
                  <a:lnTo>
                    <a:pt x="6477" y="5920"/>
                  </a:lnTo>
                  <a:lnTo>
                    <a:pt x="6484" y="5922"/>
                  </a:lnTo>
                  <a:lnTo>
                    <a:pt x="6484" y="5922"/>
                  </a:lnTo>
                  <a:lnTo>
                    <a:pt x="6483" y="5917"/>
                  </a:lnTo>
                  <a:lnTo>
                    <a:pt x="6483" y="5917"/>
                  </a:lnTo>
                  <a:lnTo>
                    <a:pt x="6496" y="5910"/>
                  </a:lnTo>
                  <a:lnTo>
                    <a:pt x="6507" y="5898"/>
                  </a:lnTo>
                  <a:lnTo>
                    <a:pt x="6519" y="5886"/>
                  </a:lnTo>
                  <a:lnTo>
                    <a:pt x="6507" y="5874"/>
                  </a:lnTo>
                  <a:lnTo>
                    <a:pt x="6496" y="5862"/>
                  </a:lnTo>
                  <a:lnTo>
                    <a:pt x="6340" y="5803"/>
                  </a:lnTo>
                  <a:lnTo>
                    <a:pt x="6209" y="5731"/>
                  </a:lnTo>
                  <a:lnTo>
                    <a:pt x="6078" y="5636"/>
                  </a:lnTo>
                  <a:lnTo>
                    <a:pt x="5970" y="5528"/>
                  </a:lnTo>
                  <a:lnTo>
                    <a:pt x="5863" y="5409"/>
                  </a:lnTo>
                  <a:lnTo>
                    <a:pt x="5779" y="5289"/>
                  </a:lnTo>
                  <a:lnTo>
                    <a:pt x="5708" y="5146"/>
                  </a:lnTo>
                  <a:lnTo>
                    <a:pt x="5651" y="5010"/>
                  </a:lnTo>
                  <a:lnTo>
                    <a:pt x="5791" y="4800"/>
                  </a:lnTo>
                  <a:lnTo>
                    <a:pt x="5922" y="4561"/>
                  </a:lnTo>
                  <a:lnTo>
                    <a:pt x="6042" y="4322"/>
                  </a:lnTo>
                  <a:lnTo>
                    <a:pt x="6125" y="4071"/>
                  </a:lnTo>
                  <a:lnTo>
                    <a:pt x="6197" y="3821"/>
                  </a:lnTo>
                  <a:lnTo>
                    <a:pt x="6245" y="3558"/>
                  </a:lnTo>
                  <a:lnTo>
                    <a:pt x="6269" y="3283"/>
                  </a:lnTo>
                  <a:lnTo>
                    <a:pt x="6269" y="3021"/>
                  </a:lnTo>
                  <a:lnTo>
                    <a:pt x="6257" y="2794"/>
                  </a:lnTo>
                  <a:lnTo>
                    <a:pt x="6221" y="2579"/>
                  </a:lnTo>
                  <a:lnTo>
                    <a:pt x="6185" y="2364"/>
                  </a:lnTo>
                  <a:lnTo>
                    <a:pt x="6113" y="2149"/>
                  </a:lnTo>
                  <a:lnTo>
                    <a:pt x="6042" y="1946"/>
                  </a:lnTo>
                  <a:lnTo>
                    <a:pt x="5946" y="1743"/>
                  </a:lnTo>
                  <a:lnTo>
                    <a:pt x="5851" y="1540"/>
                  </a:lnTo>
                  <a:lnTo>
                    <a:pt x="5731" y="1361"/>
                  </a:lnTo>
                  <a:lnTo>
                    <a:pt x="5600" y="1182"/>
                  </a:lnTo>
                  <a:lnTo>
                    <a:pt x="5457" y="1027"/>
                  </a:lnTo>
                  <a:lnTo>
                    <a:pt x="5314" y="872"/>
                  </a:lnTo>
                  <a:lnTo>
                    <a:pt x="5146" y="728"/>
                  </a:lnTo>
                  <a:lnTo>
                    <a:pt x="4979" y="597"/>
                  </a:lnTo>
                  <a:lnTo>
                    <a:pt x="4800" y="478"/>
                  </a:lnTo>
                  <a:lnTo>
                    <a:pt x="4609" y="358"/>
                  </a:lnTo>
                  <a:lnTo>
                    <a:pt x="4418" y="275"/>
                  </a:lnTo>
                  <a:lnTo>
                    <a:pt x="4215" y="179"/>
                  </a:lnTo>
                  <a:lnTo>
                    <a:pt x="4000" y="119"/>
                  </a:lnTo>
                  <a:lnTo>
                    <a:pt x="3785" y="60"/>
                  </a:lnTo>
                  <a:lnTo>
                    <a:pt x="3558" y="24"/>
                  </a:lnTo>
                  <a:lnTo>
                    <a:pt x="333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7" name="Google Shape;847;p28"/>
          <p:cNvSpPr txBox="1">
            <a:spLocks noGrp="1"/>
          </p:cNvSpPr>
          <p:nvPr>
            <p:ph type="title"/>
          </p:nvPr>
        </p:nvSpPr>
        <p:spPr>
          <a:xfrm flipH="1">
            <a:off x="3165500" y="15967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400"/>
              <a:t>Introduction</a:t>
            </a:r>
            <a:endParaRPr sz="6400"/>
          </a:p>
        </p:txBody>
      </p:sp>
      <p:sp>
        <p:nvSpPr>
          <p:cNvPr id="848" name="Google Shape;848;p28"/>
          <p:cNvSpPr txBox="1">
            <a:spLocks noGrp="1"/>
          </p:cNvSpPr>
          <p:nvPr>
            <p:ph type="title" idx="2"/>
          </p:nvPr>
        </p:nvSpPr>
        <p:spPr>
          <a:xfrm flipH="1">
            <a:off x="171500" y="1596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849" name="Google Shape;849;p28"/>
          <p:cNvSpPr txBox="1">
            <a:spLocks noGrp="1"/>
          </p:cNvSpPr>
          <p:nvPr>
            <p:ph type="subTitle" idx="1"/>
          </p:nvPr>
        </p:nvSpPr>
        <p:spPr>
          <a:xfrm flipH="1">
            <a:off x="3587675" y="1356600"/>
            <a:ext cx="5317500" cy="300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b="1" dirty="0">
                <a:solidFill>
                  <a:srgbClr val="384655"/>
                </a:solidFill>
                <a:latin typeface="DM Sans"/>
                <a:ea typeface="DM Sans"/>
                <a:cs typeface="DM Sans"/>
                <a:sym typeface="DM Sans"/>
              </a:rPr>
              <a:t>In the </a:t>
            </a:r>
            <a:r>
              <a:rPr lang="en" sz="1400" b="1" dirty="0" smtClean="0">
                <a:solidFill>
                  <a:srgbClr val="384655"/>
                </a:solidFill>
                <a:latin typeface="DM Sans"/>
                <a:ea typeface="DM Sans"/>
                <a:cs typeface="DM Sans"/>
                <a:sym typeface="DM Sans"/>
              </a:rPr>
              <a:t>field </a:t>
            </a:r>
            <a:r>
              <a:rPr lang="en" sz="1400" b="1" dirty="0">
                <a:solidFill>
                  <a:srgbClr val="384655"/>
                </a:solidFill>
                <a:latin typeface="DM Sans"/>
                <a:ea typeface="DM Sans"/>
                <a:cs typeface="DM Sans"/>
                <a:sym typeface="DM Sans"/>
              </a:rPr>
              <a:t>of education, Artificial Intelligence (AI) stands as a transformative force, reshaping traditional learning </a:t>
            </a:r>
            <a:r>
              <a:rPr lang="en" sz="1400" b="1" dirty="0" smtClean="0">
                <a:solidFill>
                  <a:srgbClr val="384655"/>
                </a:solidFill>
                <a:latin typeface="DM Sans"/>
                <a:ea typeface="DM Sans"/>
                <a:cs typeface="DM Sans"/>
                <a:sym typeface="DM Sans"/>
              </a:rPr>
              <a:t>methods. AI </a:t>
            </a:r>
            <a:r>
              <a:rPr lang="en" sz="1400" b="1" dirty="0">
                <a:solidFill>
                  <a:srgbClr val="384655"/>
                </a:solidFill>
                <a:latin typeface="DM Sans"/>
                <a:ea typeface="DM Sans"/>
                <a:cs typeface="DM Sans"/>
                <a:sym typeface="DM Sans"/>
              </a:rPr>
              <a:t>has emerged as a powerful ally, offering unprecedented opportunities to enhance educational experiences. From personalized learning journeys to adaptive assessments, AI is redefining how we </a:t>
            </a:r>
            <a:r>
              <a:rPr lang="en" sz="1400" b="1" dirty="0" smtClean="0">
                <a:solidFill>
                  <a:srgbClr val="384655"/>
                </a:solidFill>
                <a:latin typeface="DM Sans"/>
                <a:ea typeface="DM Sans"/>
                <a:cs typeface="DM Sans"/>
                <a:sym typeface="DM Sans"/>
              </a:rPr>
              <a:t>gain </a:t>
            </a:r>
            <a:r>
              <a:rPr lang="en" sz="1400" b="1" dirty="0">
                <a:solidFill>
                  <a:srgbClr val="384655"/>
                </a:solidFill>
                <a:latin typeface="DM Sans"/>
                <a:ea typeface="DM Sans"/>
                <a:cs typeface="DM Sans"/>
                <a:sym typeface="DM Sans"/>
              </a:rPr>
              <a:t>and apply knowledge. This </a:t>
            </a:r>
            <a:r>
              <a:rPr lang="en" sz="1400" b="1" dirty="0" smtClean="0">
                <a:solidFill>
                  <a:srgbClr val="384655"/>
                </a:solidFill>
                <a:latin typeface="DM Sans"/>
                <a:ea typeface="DM Sans"/>
                <a:cs typeface="DM Sans"/>
                <a:sym typeface="DM Sans"/>
              </a:rPr>
              <a:t>seminar </a:t>
            </a:r>
            <a:r>
              <a:rPr lang="en" sz="1400" b="1" dirty="0">
                <a:solidFill>
                  <a:srgbClr val="384655"/>
                </a:solidFill>
                <a:latin typeface="DM Sans"/>
                <a:ea typeface="DM Sans"/>
                <a:cs typeface="DM Sans"/>
                <a:sym typeface="DM Sans"/>
              </a:rPr>
              <a:t>delves into the multifaceted role of AI in education, exploring its potential to revolutionize teaching methodologies, cater to diverse learning needs, and pave the way for a more inclusive and effective learning environment.</a:t>
            </a:r>
            <a:endParaRPr b="1" dirty="0"/>
          </a:p>
        </p:txBody>
      </p:sp>
      <p:grpSp>
        <p:nvGrpSpPr>
          <p:cNvPr id="850" name="Google Shape;850;p28"/>
          <p:cNvGrpSpPr/>
          <p:nvPr/>
        </p:nvGrpSpPr>
        <p:grpSpPr>
          <a:xfrm>
            <a:off x="254675" y="1982078"/>
            <a:ext cx="3449819" cy="3007320"/>
            <a:chOff x="330875" y="2058278"/>
            <a:chExt cx="3449819" cy="3007320"/>
          </a:xfrm>
        </p:grpSpPr>
        <p:grpSp>
          <p:nvGrpSpPr>
            <p:cNvPr id="851" name="Google Shape;851;p28"/>
            <p:cNvGrpSpPr/>
            <p:nvPr/>
          </p:nvGrpSpPr>
          <p:grpSpPr>
            <a:xfrm>
              <a:off x="1533110" y="2058278"/>
              <a:ext cx="1553691" cy="2779039"/>
              <a:chOff x="8467150" y="907650"/>
              <a:chExt cx="1693396" cy="3028925"/>
            </a:xfrm>
          </p:grpSpPr>
          <p:sp>
            <p:nvSpPr>
              <p:cNvPr id="852" name="Google Shape;852;p28"/>
              <p:cNvSpPr/>
              <p:nvPr/>
            </p:nvSpPr>
            <p:spPr>
              <a:xfrm>
                <a:off x="8785046" y="3734675"/>
                <a:ext cx="1375500" cy="2019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853" name="Google Shape;853;p28"/>
              <p:cNvSpPr/>
              <p:nvPr/>
            </p:nvSpPr>
            <p:spPr>
              <a:xfrm>
                <a:off x="9046666" y="2081749"/>
                <a:ext cx="877217" cy="1609802"/>
              </a:xfrm>
              <a:custGeom>
                <a:avLst/>
                <a:gdLst/>
                <a:ahLst/>
                <a:cxnLst/>
                <a:rect l="l" t="t" r="r" b="b"/>
                <a:pathLst>
                  <a:path w="16012" h="29384" extrusionOk="0">
                    <a:moveTo>
                      <a:pt x="10245" y="1"/>
                    </a:moveTo>
                    <a:lnTo>
                      <a:pt x="1" y="84"/>
                    </a:lnTo>
                    <a:lnTo>
                      <a:pt x="658" y="29384"/>
                    </a:lnTo>
                    <a:lnTo>
                      <a:pt x="7236" y="29384"/>
                    </a:lnTo>
                    <a:lnTo>
                      <a:pt x="5804" y="7009"/>
                    </a:lnTo>
                    <a:lnTo>
                      <a:pt x="9911" y="29145"/>
                    </a:lnTo>
                    <a:lnTo>
                      <a:pt x="16012" y="28250"/>
                    </a:lnTo>
                    <a:lnTo>
                      <a:pt x="10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9281530" y="2334254"/>
                <a:ext cx="90286" cy="149180"/>
              </a:xfrm>
              <a:custGeom>
                <a:avLst/>
                <a:gdLst/>
                <a:ahLst/>
                <a:cxnLst/>
                <a:rect l="l" t="t" r="r" b="b"/>
                <a:pathLst>
                  <a:path w="1648" h="2723" extrusionOk="0">
                    <a:moveTo>
                      <a:pt x="0" y="0"/>
                    </a:moveTo>
                    <a:lnTo>
                      <a:pt x="0" y="12"/>
                    </a:lnTo>
                    <a:lnTo>
                      <a:pt x="72" y="323"/>
                    </a:lnTo>
                    <a:lnTo>
                      <a:pt x="167" y="621"/>
                    </a:lnTo>
                    <a:lnTo>
                      <a:pt x="275" y="908"/>
                    </a:lnTo>
                    <a:lnTo>
                      <a:pt x="406" y="1194"/>
                    </a:lnTo>
                    <a:lnTo>
                      <a:pt x="561" y="1469"/>
                    </a:lnTo>
                    <a:lnTo>
                      <a:pt x="729" y="1732"/>
                    </a:lnTo>
                    <a:lnTo>
                      <a:pt x="908" y="1994"/>
                    </a:lnTo>
                    <a:lnTo>
                      <a:pt x="1111" y="2233"/>
                    </a:lnTo>
                    <a:lnTo>
                      <a:pt x="1349" y="2484"/>
                    </a:lnTo>
                    <a:lnTo>
                      <a:pt x="1612" y="2723"/>
                    </a:lnTo>
                    <a:lnTo>
                      <a:pt x="1636" y="2723"/>
                    </a:lnTo>
                    <a:lnTo>
                      <a:pt x="1648" y="2711"/>
                    </a:lnTo>
                    <a:lnTo>
                      <a:pt x="1636" y="2699"/>
                    </a:lnTo>
                    <a:lnTo>
                      <a:pt x="1409" y="2484"/>
                    </a:lnTo>
                    <a:lnTo>
                      <a:pt x="1194" y="2269"/>
                    </a:lnTo>
                    <a:lnTo>
                      <a:pt x="991" y="2030"/>
                    </a:lnTo>
                    <a:lnTo>
                      <a:pt x="800" y="1779"/>
                    </a:lnTo>
                    <a:lnTo>
                      <a:pt x="633" y="1517"/>
                    </a:lnTo>
                    <a:lnTo>
                      <a:pt x="478" y="1242"/>
                    </a:lnTo>
                    <a:lnTo>
                      <a:pt x="346" y="967"/>
                    </a:lnTo>
                    <a:lnTo>
                      <a:pt x="227" y="669"/>
                    </a:lnTo>
                    <a:lnTo>
                      <a:pt x="120" y="347"/>
                    </a:lnTo>
                    <a:lnTo>
                      <a:pt x="36" y="12"/>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9182752" y="1260192"/>
                <a:ext cx="170107" cy="205444"/>
              </a:xfrm>
              <a:custGeom>
                <a:avLst/>
                <a:gdLst/>
                <a:ahLst/>
                <a:cxnLst/>
                <a:rect l="l" t="t" r="r" b="b"/>
                <a:pathLst>
                  <a:path w="3105" h="3750" extrusionOk="0">
                    <a:moveTo>
                      <a:pt x="2890" y="1"/>
                    </a:moveTo>
                    <a:lnTo>
                      <a:pt x="0" y="1302"/>
                    </a:lnTo>
                    <a:lnTo>
                      <a:pt x="156" y="3750"/>
                    </a:lnTo>
                    <a:lnTo>
                      <a:pt x="3105" y="3571"/>
                    </a:lnTo>
                    <a:lnTo>
                      <a:pt x="2890"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9070881" y="997881"/>
                <a:ext cx="285265" cy="378783"/>
              </a:xfrm>
              <a:custGeom>
                <a:avLst/>
                <a:gdLst/>
                <a:ahLst/>
                <a:cxnLst/>
                <a:rect l="l" t="t" r="r" b="b"/>
                <a:pathLst>
                  <a:path w="5207" h="6914" extrusionOk="0">
                    <a:moveTo>
                      <a:pt x="2687" y="1"/>
                    </a:moveTo>
                    <a:lnTo>
                      <a:pt x="2544" y="13"/>
                    </a:lnTo>
                    <a:lnTo>
                      <a:pt x="2269" y="25"/>
                    </a:lnTo>
                    <a:lnTo>
                      <a:pt x="2018" y="61"/>
                    </a:lnTo>
                    <a:lnTo>
                      <a:pt x="1768" y="108"/>
                    </a:lnTo>
                    <a:lnTo>
                      <a:pt x="1541" y="168"/>
                    </a:lnTo>
                    <a:lnTo>
                      <a:pt x="1326" y="240"/>
                    </a:lnTo>
                    <a:lnTo>
                      <a:pt x="1111" y="323"/>
                    </a:lnTo>
                    <a:lnTo>
                      <a:pt x="932" y="431"/>
                    </a:lnTo>
                    <a:lnTo>
                      <a:pt x="753" y="550"/>
                    </a:lnTo>
                    <a:lnTo>
                      <a:pt x="598" y="681"/>
                    </a:lnTo>
                    <a:lnTo>
                      <a:pt x="466" y="837"/>
                    </a:lnTo>
                    <a:lnTo>
                      <a:pt x="335" y="992"/>
                    </a:lnTo>
                    <a:lnTo>
                      <a:pt x="239" y="1183"/>
                    </a:lnTo>
                    <a:lnTo>
                      <a:pt x="156" y="1374"/>
                    </a:lnTo>
                    <a:lnTo>
                      <a:pt x="96" y="1589"/>
                    </a:lnTo>
                    <a:lnTo>
                      <a:pt x="48" y="1816"/>
                    </a:lnTo>
                    <a:lnTo>
                      <a:pt x="25" y="2066"/>
                    </a:lnTo>
                    <a:lnTo>
                      <a:pt x="1" y="2926"/>
                    </a:lnTo>
                    <a:lnTo>
                      <a:pt x="1" y="3631"/>
                    </a:lnTo>
                    <a:lnTo>
                      <a:pt x="13" y="4227"/>
                    </a:lnTo>
                    <a:lnTo>
                      <a:pt x="48" y="4753"/>
                    </a:lnTo>
                    <a:lnTo>
                      <a:pt x="60" y="4932"/>
                    </a:lnTo>
                    <a:lnTo>
                      <a:pt x="84" y="5099"/>
                    </a:lnTo>
                    <a:lnTo>
                      <a:pt x="120" y="5266"/>
                    </a:lnTo>
                    <a:lnTo>
                      <a:pt x="168" y="5421"/>
                    </a:lnTo>
                    <a:lnTo>
                      <a:pt x="216" y="5553"/>
                    </a:lnTo>
                    <a:lnTo>
                      <a:pt x="275" y="5696"/>
                    </a:lnTo>
                    <a:lnTo>
                      <a:pt x="335" y="5815"/>
                    </a:lnTo>
                    <a:lnTo>
                      <a:pt x="407" y="5935"/>
                    </a:lnTo>
                    <a:lnTo>
                      <a:pt x="478" y="6042"/>
                    </a:lnTo>
                    <a:lnTo>
                      <a:pt x="550" y="6138"/>
                    </a:lnTo>
                    <a:lnTo>
                      <a:pt x="633" y="6233"/>
                    </a:lnTo>
                    <a:lnTo>
                      <a:pt x="717" y="6317"/>
                    </a:lnTo>
                    <a:lnTo>
                      <a:pt x="884" y="6460"/>
                    </a:lnTo>
                    <a:lnTo>
                      <a:pt x="1063" y="6580"/>
                    </a:lnTo>
                    <a:lnTo>
                      <a:pt x="1230" y="6675"/>
                    </a:lnTo>
                    <a:lnTo>
                      <a:pt x="1398" y="6759"/>
                    </a:lnTo>
                    <a:lnTo>
                      <a:pt x="1553" y="6818"/>
                    </a:lnTo>
                    <a:lnTo>
                      <a:pt x="1696" y="6854"/>
                    </a:lnTo>
                    <a:lnTo>
                      <a:pt x="1899" y="6902"/>
                    </a:lnTo>
                    <a:lnTo>
                      <a:pt x="1983" y="6914"/>
                    </a:lnTo>
                    <a:lnTo>
                      <a:pt x="2293" y="6890"/>
                    </a:lnTo>
                    <a:lnTo>
                      <a:pt x="2592" y="6854"/>
                    </a:lnTo>
                    <a:lnTo>
                      <a:pt x="2854" y="6806"/>
                    </a:lnTo>
                    <a:lnTo>
                      <a:pt x="3105" y="6735"/>
                    </a:lnTo>
                    <a:lnTo>
                      <a:pt x="3344" y="6663"/>
                    </a:lnTo>
                    <a:lnTo>
                      <a:pt x="3559" y="6568"/>
                    </a:lnTo>
                    <a:lnTo>
                      <a:pt x="3750" y="6472"/>
                    </a:lnTo>
                    <a:lnTo>
                      <a:pt x="3929" y="6353"/>
                    </a:lnTo>
                    <a:lnTo>
                      <a:pt x="4096" y="6233"/>
                    </a:lnTo>
                    <a:lnTo>
                      <a:pt x="4239" y="6114"/>
                    </a:lnTo>
                    <a:lnTo>
                      <a:pt x="4371" y="5983"/>
                    </a:lnTo>
                    <a:lnTo>
                      <a:pt x="4490" y="5839"/>
                    </a:lnTo>
                    <a:lnTo>
                      <a:pt x="4597" y="5696"/>
                    </a:lnTo>
                    <a:lnTo>
                      <a:pt x="4693" y="5553"/>
                    </a:lnTo>
                    <a:lnTo>
                      <a:pt x="4777" y="5410"/>
                    </a:lnTo>
                    <a:lnTo>
                      <a:pt x="4848" y="5266"/>
                    </a:lnTo>
                    <a:lnTo>
                      <a:pt x="4908" y="5111"/>
                    </a:lnTo>
                    <a:lnTo>
                      <a:pt x="4956" y="4968"/>
                    </a:lnTo>
                    <a:lnTo>
                      <a:pt x="5039" y="4693"/>
                    </a:lnTo>
                    <a:lnTo>
                      <a:pt x="5087" y="4430"/>
                    </a:lnTo>
                    <a:lnTo>
                      <a:pt x="5111" y="4192"/>
                    </a:lnTo>
                    <a:lnTo>
                      <a:pt x="5123" y="3989"/>
                    </a:lnTo>
                    <a:lnTo>
                      <a:pt x="5123" y="3845"/>
                    </a:lnTo>
                    <a:lnTo>
                      <a:pt x="5123" y="3714"/>
                    </a:lnTo>
                    <a:lnTo>
                      <a:pt x="5206" y="2293"/>
                    </a:lnTo>
                    <a:lnTo>
                      <a:pt x="5206" y="2019"/>
                    </a:lnTo>
                    <a:lnTo>
                      <a:pt x="5182" y="1768"/>
                    </a:lnTo>
                    <a:lnTo>
                      <a:pt x="5135" y="1529"/>
                    </a:lnTo>
                    <a:lnTo>
                      <a:pt x="5063" y="1314"/>
                    </a:lnTo>
                    <a:lnTo>
                      <a:pt x="4968" y="1111"/>
                    </a:lnTo>
                    <a:lnTo>
                      <a:pt x="4860" y="920"/>
                    </a:lnTo>
                    <a:lnTo>
                      <a:pt x="4717" y="753"/>
                    </a:lnTo>
                    <a:lnTo>
                      <a:pt x="4562" y="610"/>
                    </a:lnTo>
                    <a:lnTo>
                      <a:pt x="4383" y="467"/>
                    </a:lnTo>
                    <a:lnTo>
                      <a:pt x="4191" y="347"/>
                    </a:lnTo>
                    <a:lnTo>
                      <a:pt x="3977" y="252"/>
                    </a:lnTo>
                    <a:lnTo>
                      <a:pt x="3750" y="168"/>
                    </a:lnTo>
                    <a:lnTo>
                      <a:pt x="3511" y="96"/>
                    </a:lnTo>
                    <a:lnTo>
                      <a:pt x="3248" y="49"/>
                    </a:lnTo>
                    <a:lnTo>
                      <a:pt x="2974" y="25"/>
                    </a:lnTo>
                    <a:lnTo>
                      <a:pt x="2687"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9070881" y="997881"/>
                <a:ext cx="285265" cy="378783"/>
              </a:xfrm>
              <a:custGeom>
                <a:avLst/>
                <a:gdLst/>
                <a:ahLst/>
                <a:cxnLst/>
                <a:rect l="l" t="t" r="r" b="b"/>
                <a:pathLst>
                  <a:path w="5207" h="6914" fill="none" extrusionOk="0">
                    <a:moveTo>
                      <a:pt x="1983" y="6914"/>
                    </a:moveTo>
                    <a:lnTo>
                      <a:pt x="1983" y="6914"/>
                    </a:lnTo>
                    <a:lnTo>
                      <a:pt x="1899" y="6902"/>
                    </a:lnTo>
                    <a:lnTo>
                      <a:pt x="1696" y="6854"/>
                    </a:lnTo>
                    <a:lnTo>
                      <a:pt x="1553" y="6818"/>
                    </a:lnTo>
                    <a:lnTo>
                      <a:pt x="1398" y="6759"/>
                    </a:lnTo>
                    <a:lnTo>
                      <a:pt x="1230" y="6675"/>
                    </a:lnTo>
                    <a:lnTo>
                      <a:pt x="1063" y="6580"/>
                    </a:lnTo>
                    <a:lnTo>
                      <a:pt x="884" y="6460"/>
                    </a:lnTo>
                    <a:lnTo>
                      <a:pt x="717" y="6317"/>
                    </a:lnTo>
                    <a:lnTo>
                      <a:pt x="633" y="6233"/>
                    </a:lnTo>
                    <a:lnTo>
                      <a:pt x="550" y="6138"/>
                    </a:lnTo>
                    <a:lnTo>
                      <a:pt x="478" y="6042"/>
                    </a:lnTo>
                    <a:lnTo>
                      <a:pt x="407" y="5935"/>
                    </a:lnTo>
                    <a:lnTo>
                      <a:pt x="335" y="5815"/>
                    </a:lnTo>
                    <a:lnTo>
                      <a:pt x="275" y="5696"/>
                    </a:lnTo>
                    <a:lnTo>
                      <a:pt x="216" y="5553"/>
                    </a:lnTo>
                    <a:lnTo>
                      <a:pt x="168" y="5421"/>
                    </a:lnTo>
                    <a:lnTo>
                      <a:pt x="120" y="5266"/>
                    </a:lnTo>
                    <a:lnTo>
                      <a:pt x="84" y="5099"/>
                    </a:lnTo>
                    <a:lnTo>
                      <a:pt x="60" y="4932"/>
                    </a:lnTo>
                    <a:lnTo>
                      <a:pt x="48" y="4753"/>
                    </a:lnTo>
                    <a:lnTo>
                      <a:pt x="48" y="4753"/>
                    </a:lnTo>
                    <a:lnTo>
                      <a:pt x="13" y="4227"/>
                    </a:lnTo>
                    <a:lnTo>
                      <a:pt x="1" y="3631"/>
                    </a:lnTo>
                    <a:lnTo>
                      <a:pt x="1" y="2926"/>
                    </a:lnTo>
                    <a:lnTo>
                      <a:pt x="25" y="2066"/>
                    </a:lnTo>
                    <a:lnTo>
                      <a:pt x="25" y="2066"/>
                    </a:lnTo>
                    <a:lnTo>
                      <a:pt x="48" y="1816"/>
                    </a:lnTo>
                    <a:lnTo>
                      <a:pt x="96" y="1589"/>
                    </a:lnTo>
                    <a:lnTo>
                      <a:pt x="156" y="1374"/>
                    </a:lnTo>
                    <a:lnTo>
                      <a:pt x="239" y="1183"/>
                    </a:lnTo>
                    <a:lnTo>
                      <a:pt x="335" y="992"/>
                    </a:lnTo>
                    <a:lnTo>
                      <a:pt x="466" y="837"/>
                    </a:lnTo>
                    <a:lnTo>
                      <a:pt x="598" y="681"/>
                    </a:lnTo>
                    <a:lnTo>
                      <a:pt x="753" y="550"/>
                    </a:lnTo>
                    <a:lnTo>
                      <a:pt x="932" y="431"/>
                    </a:lnTo>
                    <a:lnTo>
                      <a:pt x="1111" y="323"/>
                    </a:lnTo>
                    <a:lnTo>
                      <a:pt x="1326" y="240"/>
                    </a:lnTo>
                    <a:lnTo>
                      <a:pt x="1541" y="168"/>
                    </a:lnTo>
                    <a:lnTo>
                      <a:pt x="1768" y="108"/>
                    </a:lnTo>
                    <a:lnTo>
                      <a:pt x="2018" y="61"/>
                    </a:lnTo>
                    <a:lnTo>
                      <a:pt x="2269" y="25"/>
                    </a:lnTo>
                    <a:lnTo>
                      <a:pt x="2544" y="13"/>
                    </a:lnTo>
                    <a:lnTo>
                      <a:pt x="2687" y="1"/>
                    </a:lnTo>
                    <a:lnTo>
                      <a:pt x="2687" y="1"/>
                    </a:lnTo>
                    <a:lnTo>
                      <a:pt x="2974" y="25"/>
                    </a:lnTo>
                    <a:lnTo>
                      <a:pt x="3248" y="49"/>
                    </a:lnTo>
                    <a:lnTo>
                      <a:pt x="3511" y="96"/>
                    </a:lnTo>
                    <a:lnTo>
                      <a:pt x="3750" y="168"/>
                    </a:lnTo>
                    <a:lnTo>
                      <a:pt x="3977" y="252"/>
                    </a:lnTo>
                    <a:lnTo>
                      <a:pt x="4191" y="347"/>
                    </a:lnTo>
                    <a:lnTo>
                      <a:pt x="4383" y="467"/>
                    </a:lnTo>
                    <a:lnTo>
                      <a:pt x="4562" y="610"/>
                    </a:lnTo>
                    <a:lnTo>
                      <a:pt x="4717" y="753"/>
                    </a:lnTo>
                    <a:lnTo>
                      <a:pt x="4860" y="920"/>
                    </a:lnTo>
                    <a:lnTo>
                      <a:pt x="4968" y="1111"/>
                    </a:lnTo>
                    <a:lnTo>
                      <a:pt x="5063" y="1314"/>
                    </a:lnTo>
                    <a:lnTo>
                      <a:pt x="5135" y="1529"/>
                    </a:lnTo>
                    <a:lnTo>
                      <a:pt x="5182" y="1768"/>
                    </a:lnTo>
                    <a:lnTo>
                      <a:pt x="5206" y="2019"/>
                    </a:lnTo>
                    <a:lnTo>
                      <a:pt x="5206" y="2293"/>
                    </a:lnTo>
                    <a:lnTo>
                      <a:pt x="5123" y="3714"/>
                    </a:lnTo>
                    <a:lnTo>
                      <a:pt x="5123" y="3714"/>
                    </a:lnTo>
                    <a:lnTo>
                      <a:pt x="5123" y="3845"/>
                    </a:lnTo>
                    <a:lnTo>
                      <a:pt x="5123" y="3989"/>
                    </a:lnTo>
                    <a:lnTo>
                      <a:pt x="5111" y="4192"/>
                    </a:lnTo>
                    <a:lnTo>
                      <a:pt x="5087" y="4430"/>
                    </a:lnTo>
                    <a:lnTo>
                      <a:pt x="5039" y="4693"/>
                    </a:lnTo>
                    <a:lnTo>
                      <a:pt x="4956" y="4968"/>
                    </a:lnTo>
                    <a:lnTo>
                      <a:pt x="4908" y="5111"/>
                    </a:lnTo>
                    <a:lnTo>
                      <a:pt x="4848" y="5266"/>
                    </a:lnTo>
                    <a:lnTo>
                      <a:pt x="4777" y="5410"/>
                    </a:lnTo>
                    <a:lnTo>
                      <a:pt x="4693" y="5553"/>
                    </a:lnTo>
                    <a:lnTo>
                      <a:pt x="4597" y="5696"/>
                    </a:lnTo>
                    <a:lnTo>
                      <a:pt x="4490" y="5839"/>
                    </a:lnTo>
                    <a:lnTo>
                      <a:pt x="4371" y="5983"/>
                    </a:lnTo>
                    <a:lnTo>
                      <a:pt x="4239" y="6114"/>
                    </a:lnTo>
                    <a:lnTo>
                      <a:pt x="4096" y="6233"/>
                    </a:lnTo>
                    <a:lnTo>
                      <a:pt x="3929" y="6353"/>
                    </a:lnTo>
                    <a:lnTo>
                      <a:pt x="3750" y="6472"/>
                    </a:lnTo>
                    <a:lnTo>
                      <a:pt x="3559" y="6568"/>
                    </a:lnTo>
                    <a:lnTo>
                      <a:pt x="3344" y="6663"/>
                    </a:lnTo>
                    <a:lnTo>
                      <a:pt x="3105" y="6735"/>
                    </a:lnTo>
                    <a:lnTo>
                      <a:pt x="2854" y="6806"/>
                    </a:lnTo>
                    <a:lnTo>
                      <a:pt x="2592" y="6854"/>
                    </a:lnTo>
                    <a:lnTo>
                      <a:pt x="2293" y="6890"/>
                    </a:lnTo>
                    <a:lnTo>
                      <a:pt x="1983" y="69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9099041" y="1181027"/>
                <a:ext cx="23558" cy="22297"/>
              </a:xfrm>
              <a:custGeom>
                <a:avLst/>
                <a:gdLst/>
                <a:ahLst/>
                <a:cxnLst/>
                <a:rect l="l" t="t" r="r" b="b"/>
                <a:pathLst>
                  <a:path w="430" h="407" extrusionOk="0">
                    <a:moveTo>
                      <a:pt x="179" y="1"/>
                    </a:moveTo>
                    <a:lnTo>
                      <a:pt x="131" y="13"/>
                    </a:lnTo>
                    <a:lnTo>
                      <a:pt x="96" y="37"/>
                    </a:lnTo>
                    <a:lnTo>
                      <a:pt x="72" y="61"/>
                    </a:lnTo>
                    <a:lnTo>
                      <a:pt x="36" y="85"/>
                    </a:lnTo>
                    <a:lnTo>
                      <a:pt x="24" y="120"/>
                    </a:lnTo>
                    <a:lnTo>
                      <a:pt x="12" y="156"/>
                    </a:lnTo>
                    <a:lnTo>
                      <a:pt x="0" y="204"/>
                    </a:lnTo>
                    <a:lnTo>
                      <a:pt x="12" y="240"/>
                    </a:lnTo>
                    <a:lnTo>
                      <a:pt x="24" y="276"/>
                    </a:lnTo>
                    <a:lnTo>
                      <a:pt x="48" y="311"/>
                    </a:lnTo>
                    <a:lnTo>
                      <a:pt x="72" y="347"/>
                    </a:lnTo>
                    <a:lnTo>
                      <a:pt x="96" y="371"/>
                    </a:lnTo>
                    <a:lnTo>
                      <a:pt x="131" y="383"/>
                    </a:lnTo>
                    <a:lnTo>
                      <a:pt x="179" y="395"/>
                    </a:lnTo>
                    <a:lnTo>
                      <a:pt x="227" y="407"/>
                    </a:lnTo>
                    <a:lnTo>
                      <a:pt x="263" y="407"/>
                    </a:lnTo>
                    <a:lnTo>
                      <a:pt x="311" y="395"/>
                    </a:lnTo>
                    <a:lnTo>
                      <a:pt x="346" y="371"/>
                    </a:lnTo>
                    <a:lnTo>
                      <a:pt x="370" y="347"/>
                    </a:lnTo>
                    <a:lnTo>
                      <a:pt x="394" y="323"/>
                    </a:lnTo>
                    <a:lnTo>
                      <a:pt x="418" y="288"/>
                    </a:lnTo>
                    <a:lnTo>
                      <a:pt x="430" y="252"/>
                    </a:lnTo>
                    <a:lnTo>
                      <a:pt x="430" y="204"/>
                    </a:lnTo>
                    <a:lnTo>
                      <a:pt x="430" y="168"/>
                    </a:lnTo>
                    <a:lnTo>
                      <a:pt x="418" y="132"/>
                    </a:lnTo>
                    <a:lnTo>
                      <a:pt x="394" y="96"/>
                    </a:lnTo>
                    <a:lnTo>
                      <a:pt x="370" y="61"/>
                    </a:lnTo>
                    <a:lnTo>
                      <a:pt x="334" y="37"/>
                    </a:lnTo>
                    <a:lnTo>
                      <a:pt x="299" y="13"/>
                    </a:lnTo>
                    <a:lnTo>
                      <a:pt x="2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9208282" y="1181685"/>
                <a:ext cx="23558" cy="22297"/>
              </a:xfrm>
              <a:custGeom>
                <a:avLst/>
                <a:gdLst/>
                <a:ahLst/>
                <a:cxnLst/>
                <a:rect l="l" t="t" r="r" b="b"/>
                <a:pathLst>
                  <a:path w="430" h="407" extrusionOk="0">
                    <a:moveTo>
                      <a:pt x="215" y="1"/>
                    </a:moveTo>
                    <a:lnTo>
                      <a:pt x="167" y="13"/>
                    </a:lnTo>
                    <a:lnTo>
                      <a:pt x="131" y="25"/>
                    </a:lnTo>
                    <a:lnTo>
                      <a:pt x="96" y="37"/>
                    </a:lnTo>
                    <a:lnTo>
                      <a:pt x="60" y="61"/>
                    </a:lnTo>
                    <a:lnTo>
                      <a:pt x="36" y="96"/>
                    </a:lnTo>
                    <a:lnTo>
                      <a:pt x="12" y="132"/>
                    </a:lnTo>
                    <a:lnTo>
                      <a:pt x="0" y="168"/>
                    </a:lnTo>
                    <a:lnTo>
                      <a:pt x="0" y="204"/>
                    </a:lnTo>
                    <a:lnTo>
                      <a:pt x="0" y="252"/>
                    </a:lnTo>
                    <a:lnTo>
                      <a:pt x="12" y="287"/>
                    </a:lnTo>
                    <a:lnTo>
                      <a:pt x="36" y="323"/>
                    </a:lnTo>
                    <a:lnTo>
                      <a:pt x="60" y="347"/>
                    </a:lnTo>
                    <a:lnTo>
                      <a:pt x="96" y="371"/>
                    </a:lnTo>
                    <a:lnTo>
                      <a:pt x="131" y="395"/>
                    </a:lnTo>
                    <a:lnTo>
                      <a:pt x="167" y="407"/>
                    </a:lnTo>
                    <a:lnTo>
                      <a:pt x="251" y="407"/>
                    </a:lnTo>
                    <a:lnTo>
                      <a:pt x="299" y="395"/>
                    </a:lnTo>
                    <a:lnTo>
                      <a:pt x="334" y="383"/>
                    </a:lnTo>
                    <a:lnTo>
                      <a:pt x="370" y="359"/>
                    </a:lnTo>
                    <a:lnTo>
                      <a:pt x="394" y="323"/>
                    </a:lnTo>
                    <a:lnTo>
                      <a:pt x="406" y="287"/>
                    </a:lnTo>
                    <a:lnTo>
                      <a:pt x="418" y="252"/>
                    </a:lnTo>
                    <a:lnTo>
                      <a:pt x="430" y="216"/>
                    </a:lnTo>
                    <a:lnTo>
                      <a:pt x="418" y="168"/>
                    </a:lnTo>
                    <a:lnTo>
                      <a:pt x="406" y="132"/>
                    </a:lnTo>
                    <a:lnTo>
                      <a:pt x="394" y="96"/>
                    </a:lnTo>
                    <a:lnTo>
                      <a:pt x="358" y="73"/>
                    </a:lnTo>
                    <a:lnTo>
                      <a:pt x="334" y="37"/>
                    </a:lnTo>
                    <a:lnTo>
                      <a:pt x="299" y="25"/>
                    </a:lnTo>
                    <a:lnTo>
                      <a:pt x="251" y="13"/>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9216116" y="1149636"/>
                <a:ext cx="39938" cy="7286"/>
              </a:xfrm>
              <a:custGeom>
                <a:avLst/>
                <a:gdLst/>
                <a:ahLst/>
                <a:cxnLst/>
                <a:rect l="l" t="t" r="r" b="b"/>
                <a:pathLst>
                  <a:path w="729" h="133" extrusionOk="0">
                    <a:moveTo>
                      <a:pt x="370" y="1"/>
                    </a:moveTo>
                    <a:lnTo>
                      <a:pt x="275" y="13"/>
                    </a:lnTo>
                    <a:lnTo>
                      <a:pt x="179" y="25"/>
                    </a:lnTo>
                    <a:lnTo>
                      <a:pt x="96" y="61"/>
                    </a:lnTo>
                    <a:lnTo>
                      <a:pt x="12" y="108"/>
                    </a:lnTo>
                    <a:lnTo>
                      <a:pt x="0" y="120"/>
                    </a:lnTo>
                    <a:lnTo>
                      <a:pt x="0" y="132"/>
                    </a:lnTo>
                    <a:lnTo>
                      <a:pt x="24" y="132"/>
                    </a:lnTo>
                    <a:lnTo>
                      <a:pt x="108" y="96"/>
                    </a:lnTo>
                    <a:lnTo>
                      <a:pt x="191" y="61"/>
                    </a:lnTo>
                    <a:lnTo>
                      <a:pt x="275" y="49"/>
                    </a:lnTo>
                    <a:lnTo>
                      <a:pt x="370" y="37"/>
                    </a:lnTo>
                    <a:lnTo>
                      <a:pt x="454" y="49"/>
                    </a:lnTo>
                    <a:lnTo>
                      <a:pt x="538" y="61"/>
                    </a:lnTo>
                    <a:lnTo>
                      <a:pt x="621" y="84"/>
                    </a:lnTo>
                    <a:lnTo>
                      <a:pt x="705" y="120"/>
                    </a:lnTo>
                    <a:lnTo>
                      <a:pt x="717" y="132"/>
                    </a:lnTo>
                    <a:lnTo>
                      <a:pt x="729" y="120"/>
                    </a:lnTo>
                    <a:lnTo>
                      <a:pt x="729" y="108"/>
                    </a:lnTo>
                    <a:lnTo>
                      <a:pt x="729" y="96"/>
                    </a:lnTo>
                    <a:lnTo>
                      <a:pt x="633" y="49"/>
                    </a:lnTo>
                    <a:lnTo>
                      <a:pt x="550" y="25"/>
                    </a:lnTo>
                    <a:lnTo>
                      <a:pt x="454" y="13"/>
                    </a:lnTo>
                    <a:lnTo>
                      <a:pt x="37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9094439" y="1152265"/>
                <a:ext cx="39938" cy="7889"/>
              </a:xfrm>
              <a:custGeom>
                <a:avLst/>
                <a:gdLst/>
                <a:ahLst/>
                <a:cxnLst/>
                <a:rect l="l" t="t" r="r" b="b"/>
                <a:pathLst>
                  <a:path w="729" h="144" extrusionOk="0">
                    <a:moveTo>
                      <a:pt x="359" y="1"/>
                    </a:moveTo>
                    <a:lnTo>
                      <a:pt x="275" y="13"/>
                    </a:lnTo>
                    <a:lnTo>
                      <a:pt x="180" y="36"/>
                    </a:lnTo>
                    <a:lnTo>
                      <a:pt x="96" y="60"/>
                    </a:lnTo>
                    <a:lnTo>
                      <a:pt x="12" y="108"/>
                    </a:lnTo>
                    <a:lnTo>
                      <a:pt x="1" y="120"/>
                    </a:lnTo>
                    <a:lnTo>
                      <a:pt x="1" y="132"/>
                    </a:lnTo>
                    <a:lnTo>
                      <a:pt x="12" y="144"/>
                    </a:lnTo>
                    <a:lnTo>
                      <a:pt x="24" y="132"/>
                    </a:lnTo>
                    <a:lnTo>
                      <a:pt x="108" y="96"/>
                    </a:lnTo>
                    <a:lnTo>
                      <a:pt x="192" y="60"/>
                    </a:lnTo>
                    <a:lnTo>
                      <a:pt x="275" y="48"/>
                    </a:lnTo>
                    <a:lnTo>
                      <a:pt x="359" y="36"/>
                    </a:lnTo>
                    <a:lnTo>
                      <a:pt x="454" y="48"/>
                    </a:lnTo>
                    <a:lnTo>
                      <a:pt x="538" y="60"/>
                    </a:lnTo>
                    <a:lnTo>
                      <a:pt x="621" y="84"/>
                    </a:lnTo>
                    <a:lnTo>
                      <a:pt x="705" y="120"/>
                    </a:lnTo>
                    <a:lnTo>
                      <a:pt x="717" y="132"/>
                    </a:lnTo>
                    <a:lnTo>
                      <a:pt x="729" y="120"/>
                    </a:lnTo>
                    <a:lnTo>
                      <a:pt x="729" y="108"/>
                    </a:lnTo>
                    <a:lnTo>
                      <a:pt x="717" y="96"/>
                    </a:lnTo>
                    <a:lnTo>
                      <a:pt x="633" y="48"/>
                    </a:lnTo>
                    <a:lnTo>
                      <a:pt x="550" y="25"/>
                    </a:lnTo>
                    <a:lnTo>
                      <a:pt x="454" y="13"/>
                    </a:lnTo>
                    <a:lnTo>
                      <a:pt x="3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9094439" y="1115669"/>
                <a:ext cx="39938" cy="11779"/>
              </a:xfrm>
              <a:custGeom>
                <a:avLst/>
                <a:gdLst/>
                <a:ahLst/>
                <a:cxnLst/>
                <a:rect l="l" t="t" r="r" b="b"/>
                <a:pathLst>
                  <a:path w="729" h="215" extrusionOk="0">
                    <a:moveTo>
                      <a:pt x="347" y="0"/>
                    </a:moveTo>
                    <a:lnTo>
                      <a:pt x="203" y="12"/>
                    </a:lnTo>
                    <a:lnTo>
                      <a:pt x="60" y="36"/>
                    </a:lnTo>
                    <a:lnTo>
                      <a:pt x="36" y="48"/>
                    </a:lnTo>
                    <a:lnTo>
                      <a:pt x="12" y="84"/>
                    </a:lnTo>
                    <a:lnTo>
                      <a:pt x="1" y="107"/>
                    </a:lnTo>
                    <a:lnTo>
                      <a:pt x="1" y="143"/>
                    </a:lnTo>
                    <a:lnTo>
                      <a:pt x="12" y="179"/>
                    </a:lnTo>
                    <a:lnTo>
                      <a:pt x="48" y="203"/>
                    </a:lnTo>
                    <a:lnTo>
                      <a:pt x="72" y="215"/>
                    </a:lnTo>
                    <a:lnTo>
                      <a:pt x="108" y="203"/>
                    </a:lnTo>
                    <a:lnTo>
                      <a:pt x="239" y="191"/>
                    </a:lnTo>
                    <a:lnTo>
                      <a:pt x="371" y="179"/>
                    </a:lnTo>
                    <a:lnTo>
                      <a:pt x="514" y="179"/>
                    </a:lnTo>
                    <a:lnTo>
                      <a:pt x="645" y="191"/>
                    </a:lnTo>
                    <a:lnTo>
                      <a:pt x="681" y="191"/>
                    </a:lnTo>
                    <a:lnTo>
                      <a:pt x="705" y="167"/>
                    </a:lnTo>
                    <a:lnTo>
                      <a:pt x="729" y="131"/>
                    </a:lnTo>
                    <a:lnTo>
                      <a:pt x="729" y="96"/>
                    </a:lnTo>
                    <a:lnTo>
                      <a:pt x="729" y="72"/>
                    </a:lnTo>
                    <a:lnTo>
                      <a:pt x="705" y="36"/>
                    </a:lnTo>
                    <a:lnTo>
                      <a:pt x="681" y="24"/>
                    </a:lnTo>
                    <a:lnTo>
                      <a:pt x="645" y="12"/>
                    </a:lnTo>
                    <a:lnTo>
                      <a:pt x="50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9216774" y="1114354"/>
                <a:ext cx="40596" cy="11834"/>
              </a:xfrm>
              <a:custGeom>
                <a:avLst/>
                <a:gdLst/>
                <a:ahLst/>
                <a:cxnLst/>
                <a:rect l="l" t="t" r="r" b="b"/>
                <a:pathLst>
                  <a:path w="741" h="216" extrusionOk="0">
                    <a:moveTo>
                      <a:pt x="358" y="0"/>
                    </a:moveTo>
                    <a:lnTo>
                      <a:pt x="203" y="12"/>
                    </a:lnTo>
                    <a:lnTo>
                      <a:pt x="60" y="36"/>
                    </a:lnTo>
                    <a:lnTo>
                      <a:pt x="24" y="60"/>
                    </a:lnTo>
                    <a:lnTo>
                      <a:pt x="12" y="84"/>
                    </a:lnTo>
                    <a:lnTo>
                      <a:pt x="0" y="120"/>
                    </a:lnTo>
                    <a:lnTo>
                      <a:pt x="0" y="155"/>
                    </a:lnTo>
                    <a:lnTo>
                      <a:pt x="12" y="179"/>
                    </a:lnTo>
                    <a:lnTo>
                      <a:pt x="36" y="203"/>
                    </a:lnTo>
                    <a:lnTo>
                      <a:pt x="72" y="215"/>
                    </a:lnTo>
                    <a:lnTo>
                      <a:pt x="108" y="215"/>
                    </a:lnTo>
                    <a:lnTo>
                      <a:pt x="239" y="191"/>
                    </a:lnTo>
                    <a:lnTo>
                      <a:pt x="370" y="179"/>
                    </a:lnTo>
                    <a:lnTo>
                      <a:pt x="514" y="179"/>
                    </a:lnTo>
                    <a:lnTo>
                      <a:pt x="657" y="191"/>
                    </a:lnTo>
                    <a:lnTo>
                      <a:pt x="681" y="179"/>
                    </a:lnTo>
                    <a:lnTo>
                      <a:pt x="717" y="155"/>
                    </a:lnTo>
                    <a:lnTo>
                      <a:pt x="740" y="131"/>
                    </a:lnTo>
                    <a:lnTo>
                      <a:pt x="740" y="96"/>
                    </a:lnTo>
                    <a:lnTo>
                      <a:pt x="729" y="60"/>
                    </a:lnTo>
                    <a:lnTo>
                      <a:pt x="717" y="36"/>
                    </a:lnTo>
                    <a:lnTo>
                      <a:pt x="681" y="12"/>
                    </a:lnTo>
                    <a:lnTo>
                      <a:pt x="657" y="12"/>
                    </a:lnTo>
                    <a:lnTo>
                      <a:pt x="50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9327933" y="1184315"/>
                <a:ext cx="65468" cy="82506"/>
              </a:xfrm>
              <a:custGeom>
                <a:avLst/>
                <a:gdLst/>
                <a:ahLst/>
                <a:cxnLst/>
                <a:rect l="l" t="t" r="r" b="b"/>
                <a:pathLst>
                  <a:path w="1195" h="1506" extrusionOk="0">
                    <a:moveTo>
                      <a:pt x="490" y="1"/>
                    </a:moveTo>
                    <a:lnTo>
                      <a:pt x="395" y="13"/>
                    </a:lnTo>
                    <a:lnTo>
                      <a:pt x="299" y="36"/>
                    </a:lnTo>
                    <a:lnTo>
                      <a:pt x="204" y="72"/>
                    </a:lnTo>
                    <a:lnTo>
                      <a:pt x="108" y="108"/>
                    </a:lnTo>
                    <a:lnTo>
                      <a:pt x="25" y="156"/>
                    </a:lnTo>
                    <a:lnTo>
                      <a:pt x="1" y="1421"/>
                    </a:lnTo>
                    <a:lnTo>
                      <a:pt x="96" y="1457"/>
                    </a:lnTo>
                    <a:lnTo>
                      <a:pt x="204" y="1481"/>
                    </a:lnTo>
                    <a:lnTo>
                      <a:pt x="299" y="1505"/>
                    </a:lnTo>
                    <a:lnTo>
                      <a:pt x="395" y="1505"/>
                    </a:lnTo>
                    <a:lnTo>
                      <a:pt x="502" y="1493"/>
                    </a:lnTo>
                    <a:lnTo>
                      <a:pt x="598" y="1481"/>
                    </a:lnTo>
                    <a:lnTo>
                      <a:pt x="693" y="1445"/>
                    </a:lnTo>
                    <a:lnTo>
                      <a:pt x="789" y="1398"/>
                    </a:lnTo>
                    <a:lnTo>
                      <a:pt x="873" y="1350"/>
                    </a:lnTo>
                    <a:lnTo>
                      <a:pt x="956" y="1278"/>
                    </a:lnTo>
                    <a:lnTo>
                      <a:pt x="1028" y="1195"/>
                    </a:lnTo>
                    <a:lnTo>
                      <a:pt x="1087" y="1111"/>
                    </a:lnTo>
                    <a:lnTo>
                      <a:pt x="1135" y="1016"/>
                    </a:lnTo>
                    <a:lnTo>
                      <a:pt x="1171" y="920"/>
                    </a:lnTo>
                    <a:lnTo>
                      <a:pt x="1195" y="824"/>
                    </a:lnTo>
                    <a:lnTo>
                      <a:pt x="1195" y="717"/>
                    </a:lnTo>
                    <a:lnTo>
                      <a:pt x="1195" y="610"/>
                    </a:lnTo>
                    <a:lnTo>
                      <a:pt x="1171" y="502"/>
                    </a:lnTo>
                    <a:lnTo>
                      <a:pt x="1135" y="407"/>
                    </a:lnTo>
                    <a:lnTo>
                      <a:pt x="1087" y="311"/>
                    </a:lnTo>
                    <a:lnTo>
                      <a:pt x="1028" y="228"/>
                    </a:lnTo>
                    <a:lnTo>
                      <a:pt x="956" y="144"/>
                    </a:lnTo>
                    <a:lnTo>
                      <a:pt x="873" y="84"/>
                    </a:lnTo>
                    <a:lnTo>
                      <a:pt x="777" y="36"/>
                    </a:lnTo>
                    <a:lnTo>
                      <a:pt x="682" y="13"/>
                    </a:lnTo>
                    <a:lnTo>
                      <a:pt x="58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9327933" y="1184315"/>
                <a:ext cx="65468" cy="82506"/>
              </a:xfrm>
              <a:custGeom>
                <a:avLst/>
                <a:gdLst/>
                <a:ahLst/>
                <a:cxnLst/>
                <a:rect l="l" t="t" r="r" b="b"/>
                <a:pathLst>
                  <a:path w="1195" h="1506" fill="none" extrusionOk="0">
                    <a:moveTo>
                      <a:pt x="25" y="156"/>
                    </a:moveTo>
                    <a:lnTo>
                      <a:pt x="25" y="156"/>
                    </a:lnTo>
                    <a:lnTo>
                      <a:pt x="108" y="108"/>
                    </a:lnTo>
                    <a:lnTo>
                      <a:pt x="204" y="72"/>
                    </a:lnTo>
                    <a:lnTo>
                      <a:pt x="299" y="36"/>
                    </a:lnTo>
                    <a:lnTo>
                      <a:pt x="395" y="13"/>
                    </a:lnTo>
                    <a:lnTo>
                      <a:pt x="490" y="1"/>
                    </a:lnTo>
                    <a:lnTo>
                      <a:pt x="586" y="1"/>
                    </a:lnTo>
                    <a:lnTo>
                      <a:pt x="682" y="13"/>
                    </a:lnTo>
                    <a:lnTo>
                      <a:pt x="777" y="36"/>
                    </a:lnTo>
                    <a:lnTo>
                      <a:pt x="777" y="36"/>
                    </a:lnTo>
                    <a:lnTo>
                      <a:pt x="873" y="84"/>
                    </a:lnTo>
                    <a:lnTo>
                      <a:pt x="956" y="144"/>
                    </a:lnTo>
                    <a:lnTo>
                      <a:pt x="1028" y="228"/>
                    </a:lnTo>
                    <a:lnTo>
                      <a:pt x="1087" y="311"/>
                    </a:lnTo>
                    <a:lnTo>
                      <a:pt x="1135" y="407"/>
                    </a:lnTo>
                    <a:lnTo>
                      <a:pt x="1171" y="502"/>
                    </a:lnTo>
                    <a:lnTo>
                      <a:pt x="1195" y="610"/>
                    </a:lnTo>
                    <a:lnTo>
                      <a:pt x="1195" y="717"/>
                    </a:lnTo>
                    <a:lnTo>
                      <a:pt x="1195" y="717"/>
                    </a:lnTo>
                    <a:lnTo>
                      <a:pt x="1195" y="824"/>
                    </a:lnTo>
                    <a:lnTo>
                      <a:pt x="1171" y="920"/>
                    </a:lnTo>
                    <a:lnTo>
                      <a:pt x="1135" y="1016"/>
                    </a:lnTo>
                    <a:lnTo>
                      <a:pt x="1087" y="1111"/>
                    </a:lnTo>
                    <a:lnTo>
                      <a:pt x="1028" y="1195"/>
                    </a:lnTo>
                    <a:lnTo>
                      <a:pt x="956" y="1278"/>
                    </a:lnTo>
                    <a:lnTo>
                      <a:pt x="873" y="1350"/>
                    </a:lnTo>
                    <a:lnTo>
                      <a:pt x="789" y="1398"/>
                    </a:lnTo>
                    <a:lnTo>
                      <a:pt x="789" y="1398"/>
                    </a:lnTo>
                    <a:lnTo>
                      <a:pt x="693" y="1445"/>
                    </a:lnTo>
                    <a:lnTo>
                      <a:pt x="598" y="1481"/>
                    </a:lnTo>
                    <a:lnTo>
                      <a:pt x="502" y="1493"/>
                    </a:lnTo>
                    <a:lnTo>
                      <a:pt x="395" y="1505"/>
                    </a:lnTo>
                    <a:lnTo>
                      <a:pt x="299" y="1505"/>
                    </a:lnTo>
                    <a:lnTo>
                      <a:pt x="204" y="1481"/>
                    </a:lnTo>
                    <a:lnTo>
                      <a:pt x="96" y="1457"/>
                    </a:lnTo>
                    <a:lnTo>
                      <a:pt x="1" y="1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9342341" y="1209844"/>
                <a:ext cx="31447" cy="18353"/>
              </a:xfrm>
              <a:custGeom>
                <a:avLst/>
                <a:gdLst/>
                <a:ahLst/>
                <a:cxnLst/>
                <a:rect l="l" t="t" r="r" b="b"/>
                <a:pathLst>
                  <a:path w="574" h="335" fill="none" extrusionOk="0">
                    <a:moveTo>
                      <a:pt x="1" y="335"/>
                    </a:moveTo>
                    <a:lnTo>
                      <a:pt x="1" y="335"/>
                    </a:lnTo>
                    <a:lnTo>
                      <a:pt x="25" y="263"/>
                    </a:lnTo>
                    <a:lnTo>
                      <a:pt x="72" y="191"/>
                    </a:lnTo>
                    <a:lnTo>
                      <a:pt x="132" y="132"/>
                    </a:lnTo>
                    <a:lnTo>
                      <a:pt x="204" y="72"/>
                    </a:lnTo>
                    <a:lnTo>
                      <a:pt x="287" y="24"/>
                    </a:lnTo>
                    <a:lnTo>
                      <a:pt x="371" y="0"/>
                    </a:lnTo>
                    <a:lnTo>
                      <a:pt x="466" y="0"/>
                    </a:lnTo>
                    <a:lnTo>
                      <a:pt x="526" y="12"/>
                    </a:lnTo>
                    <a:lnTo>
                      <a:pt x="574" y="3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9180780" y="1347191"/>
                <a:ext cx="79877" cy="30789"/>
              </a:xfrm>
              <a:custGeom>
                <a:avLst/>
                <a:gdLst/>
                <a:ahLst/>
                <a:cxnLst/>
                <a:rect l="l" t="t" r="r" b="b"/>
                <a:pathLst>
                  <a:path w="1458" h="562" fill="none" extrusionOk="0">
                    <a:moveTo>
                      <a:pt x="1" y="562"/>
                    </a:moveTo>
                    <a:lnTo>
                      <a:pt x="1" y="562"/>
                    </a:lnTo>
                    <a:lnTo>
                      <a:pt x="204" y="562"/>
                    </a:lnTo>
                    <a:lnTo>
                      <a:pt x="406" y="538"/>
                    </a:lnTo>
                    <a:lnTo>
                      <a:pt x="598" y="502"/>
                    </a:lnTo>
                    <a:lnTo>
                      <a:pt x="789" y="442"/>
                    </a:lnTo>
                    <a:lnTo>
                      <a:pt x="968" y="359"/>
                    </a:lnTo>
                    <a:lnTo>
                      <a:pt x="1147" y="251"/>
                    </a:lnTo>
                    <a:lnTo>
                      <a:pt x="1314" y="132"/>
                    </a:lnTo>
                    <a:lnTo>
                      <a:pt x="1457"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9145444" y="1183000"/>
                <a:ext cx="22955" cy="67440"/>
              </a:xfrm>
              <a:custGeom>
                <a:avLst/>
                <a:gdLst/>
                <a:ahLst/>
                <a:cxnLst/>
                <a:rect l="l" t="t" r="r" b="b"/>
                <a:pathLst>
                  <a:path w="419" h="1231" extrusionOk="0">
                    <a:moveTo>
                      <a:pt x="395" y="1"/>
                    </a:moveTo>
                    <a:lnTo>
                      <a:pt x="383" y="13"/>
                    </a:lnTo>
                    <a:lnTo>
                      <a:pt x="383" y="25"/>
                    </a:lnTo>
                    <a:lnTo>
                      <a:pt x="323" y="466"/>
                    </a:lnTo>
                    <a:lnTo>
                      <a:pt x="311" y="586"/>
                    </a:lnTo>
                    <a:lnTo>
                      <a:pt x="299" y="657"/>
                    </a:lnTo>
                    <a:lnTo>
                      <a:pt x="299" y="693"/>
                    </a:lnTo>
                    <a:lnTo>
                      <a:pt x="287" y="729"/>
                    </a:lnTo>
                    <a:lnTo>
                      <a:pt x="275" y="741"/>
                    </a:lnTo>
                    <a:lnTo>
                      <a:pt x="252" y="753"/>
                    </a:lnTo>
                    <a:lnTo>
                      <a:pt x="204" y="765"/>
                    </a:lnTo>
                    <a:lnTo>
                      <a:pt x="108" y="765"/>
                    </a:lnTo>
                    <a:lnTo>
                      <a:pt x="61" y="777"/>
                    </a:lnTo>
                    <a:lnTo>
                      <a:pt x="25" y="813"/>
                    </a:lnTo>
                    <a:lnTo>
                      <a:pt x="1" y="860"/>
                    </a:lnTo>
                    <a:lnTo>
                      <a:pt x="1" y="884"/>
                    </a:lnTo>
                    <a:lnTo>
                      <a:pt x="13" y="908"/>
                    </a:lnTo>
                    <a:lnTo>
                      <a:pt x="37" y="956"/>
                    </a:lnTo>
                    <a:lnTo>
                      <a:pt x="72" y="992"/>
                    </a:lnTo>
                    <a:lnTo>
                      <a:pt x="132" y="1063"/>
                    </a:lnTo>
                    <a:lnTo>
                      <a:pt x="275" y="1231"/>
                    </a:lnTo>
                    <a:lnTo>
                      <a:pt x="299" y="1231"/>
                    </a:lnTo>
                    <a:lnTo>
                      <a:pt x="311" y="1219"/>
                    </a:lnTo>
                    <a:lnTo>
                      <a:pt x="311" y="1207"/>
                    </a:lnTo>
                    <a:lnTo>
                      <a:pt x="168" y="1051"/>
                    </a:lnTo>
                    <a:lnTo>
                      <a:pt x="96" y="968"/>
                    </a:lnTo>
                    <a:lnTo>
                      <a:pt x="61" y="920"/>
                    </a:lnTo>
                    <a:lnTo>
                      <a:pt x="49" y="872"/>
                    </a:lnTo>
                    <a:lnTo>
                      <a:pt x="49" y="848"/>
                    </a:lnTo>
                    <a:lnTo>
                      <a:pt x="49" y="825"/>
                    </a:lnTo>
                    <a:lnTo>
                      <a:pt x="72" y="813"/>
                    </a:lnTo>
                    <a:lnTo>
                      <a:pt x="84" y="801"/>
                    </a:lnTo>
                    <a:lnTo>
                      <a:pt x="204" y="801"/>
                    </a:lnTo>
                    <a:lnTo>
                      <a:pt x="252" y="789"/>
                    </a:lnTo>
                    <a:lnTo>
                      <a:pt x="299" y="765"/>
                    </a:lnTo>
                    <a:lnTo>
                      <a:pt x="323" y="741"/>
                    </a:lnTo>
                    <a:lnTo>
                      <a:pt x="323" y="717"/>
                    </a:lnTo>
                    <a:lnTo>
                      <a:pt x="335" y="657"/>
                    </a:lnTo>
                    <a:lnTo>
                      <a:pt x="359" y="443"/>
                    </a:lnTo>
                    <a:lnTo>
                      <a:pt x="419" y="25"/>
                    </a:lnTo>
                    <a:lnTo>
                      <a:pt x="407" y="13"/>
                    </a:lnTo>
                    <a:lnTo>
                      <a:pt x="39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9173603" y="1253672"/>
                <a:ext cx="48430" cy="40596"/>
              </a:xfrm>
              <a:custGeom>
                <a:avLst/>
                <a:gdLst/>
                <a:ahLst/>
                <a:cxnLst/>
                <a:rect l="l" t="t" r="r" b="b"/>
                <a:pathLst>
                  <a:path w="884" h="741" extrusionOk="0">
                    <a:moveTo>
                      <a:pt x="657" y="0"/>
                    </a:moveTo>
                    <a:lnTo>
                      <a:pt x="621" y="12"/>
                    </a:lnTo>
                    <a:lnTo>
                      <a:pt x="537" y="48"/>
                    </a:lnTo>
                    <a:lnTo>
                      <a:pt x="0" y="394"/>
                    </a:lnTo>
                    <a:lnTo>
                      <a:pt x="12" y="418"/>
                    </a:lnTo>
                    <a:lnTo>
                      <a:pt x="36" y="466"/>
                    </a:lnTo>
                    <a:lnTo>
                      <a:pt x="132" y="585"/>
                    </a:lnTo>
                    <a:lnTo>
                      <a:pt x="191" y="645"/>
                    </a:lnTo>
                    <a:lnTo>
                      <a:pt x="251" y="693"/>
                    </a:lnTo>
                    <a:lnTo>
                      <a:pt x="311" y="729"/>
                    </a:lnTo>
                    <a:lnTo>
                      <a:pt x="382" y="741"/>
                    </a:lnTo>
                    <a:lnTo>
                      <a:pt x="502" y="741"/>
                    </a:lnTo>
                    <a:lnTo>
                      <a:pt x="561" y="717"/>
                    </a:lnTo>
                    <a:lnTo>
                      <a:pt x="621" y="693"/>
                    </a:lnTo>
                    <a:lnTo>
                      <a:pt x="669" y="669"/>
                    </a:lnTo>
                    <a:lnTo>
                      <a:pt x="717" y="633"/>
                    </a:lnTo>
                    <a:lnTo>
                      <a:pt x="764" y="597"/>
                    </a:lnTo>
                    <a:lnTo>
                      <a:pt x="800" y="549"/>
                    </a:lnTo>
                    <a:lnTo>
                      <a:pt x="836" y="490"/>
                    </a:lnTo>
                    <a:lnTo>
                      <a:pt x="860" y="430"/>
                    </a:lnTo>
                    <a:lnTo>
                      <a:pt x="872" y="370"/>
                    </a:lnTo>
                    <a:lnTo>
                      <a:pt x="884" y="311"/>
                    </a:lnTo>
                    <a:lnTo>
                      <a:pt x="872" y="251"/>
                    </a:lnTo>
                    <a:lnTo>
                      <a:pt x="860" y="191"/>
                    </a:lnTo>
                    <a:lnTo>
                      <a:pt x="848" y="132"/>
                    </a:lnTo>
                    <a:lnTo>
                      <a:pt x="812" y="84"/>
                    </a:lnTo>
                    <a:lnTo>
                      <a:pt x="764" y="24"/>
                    </a:lnTo>
                    <a:lnTo>
                      <a:pt x="740" y="12"/>
                    </a:lnTo>
                    <a:lnTo>
                      <a:pt x="705" y="0"/>
                    </a:lnTo>
                    <a:close/>
                  </a:path>
                </a:pathLst>
              </a:custGeom>
              <a:solidFill>
                <a:srgbClr val="EC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8987170" y="907650"/>
                <a:ext cx="428473" cy="319890"/>
              </a:xfrm>
              <a:custGeom>
                <a:avLst/>
                <a:gdLst/>
                <a:ahLst/>
                <a:cxnLst/>
                <a:rect l="l" t="t" r="r" b="b"/>
                <a:pathLst>
                  <a:path w="7821" h="5839" extrusionOk="0">
                    <a:moveTo>
                      <a:pt x="3630" y="0"/>
                    </a:moveTo>
                    <a:lnTo>
                      <a:pt x="3439" y="12"/>
                    </a:lnTo>
                    <a:lnTo>
                      <a:pt x="3248" y="48"/>
                    </a:lnTo>
                    <a:lnTo>
                      <a:pt x="3069" y="96"/>
                    </a:lnTo>
                    <a:lnTo>
                      <a:pt x="2902" y="167"/>
                    </a:lnTo>
                    <a:lnTo>
                      <a:pt x="2735" y="263"/>
                    </a:lnTo>
                    <a:lnTo>
                      <a:pt x="2591" y="370"/>
                    </a:lnTo>
                    <a:lnTo>
                      <a:pt x="2460" y="502"/>
                    </a:lnTo>
                    <a:lnTo>
                      <a:pt x="2329" y="657"/>
                    </a:lnTo>
                    <a:lnTo>
                      <a:pt x="2269" y="729"/>
                    </a:lnTo>
                    <a:lnTo>
                      <a:pt x="2197" y="788"/>
                    </a:lnTo>
                    <a:lnTo>
                      <a:pt x="2114" y="824"/>
                    </a:lnTo>
                    <a:lnTo>
                      <a:pt x="2030" y="860"/>
                    </a:lnTo>
                    <a:lnTo>
                      <a:pt x="1947" y="872"/>
                    </a:lnTo>
                    <a:lnTo>
                      <a:pt x="1863" y="884"/>
                    </a:lnTo>
                    <a:lnTo>
                      <a:pt x="1684" y="896"/>
                    </a:lnTo>
                    <a:lnTo>
                      <a:pt x="1505" y="896"/>
                    </a:lnTo>
                    <a:lnTo>
                      <a:pt x="1326" y="908"/>
                    </a:lnTo>
                    <a:lnTo>
                      <a:pt x="1135" y="932"/>
                    </a:lnTo>
                    <a:lnTo>
                      <a:pt x="944" y="979"/>
                    </a:lnTo>
                    <a:lnTo>
                      <a:pt x="777" y="1051"/>
                    </a:lnTo>
                    <a:lnTo>
                      <a:pt x="609" y="1134"/>
                    </a:lnTo>
                    <a:lnTo>
                      <a:pt x="454" y="1242"/>
                    </a:lnTo>
                    <a:lnTo>
                      <a:pt x="311" y="1361"/>
                    </a:lnTo>
                    <a:lnTo>
                      <a:pt x="251" y="1433"/>
                    </a:lnTo>
                    <a:lnTo>
                      <a:pt x="191" y="1505"/>
                    </a:lnTo>
                    <a:lnTo>
                      <a:pt x="144" y="1576"/>
                    </a:lnTo>
                    <a:lnTo>
                      <a:pt x="96" y="1660"/>
                    </a:lnTo>
                    <a:lnTo>
                      <a:pt x="60" y="1755"/>
                    </a:lnTo>
                    <a:lnTo>
                      <a:pt x="36" y="1839"/>
                    </a:lnTo>
                    <a:lnTo>
                      <a:pt x="12" y="1934"/>
                    </a:lnTo>
                    <a:lnTo>
                      <a:pt x="0" y="2030"/>
                    </a:lnTo>
                    <a:lnTo>
                      <a:pt x="0" y="2125"/>
                    </a:lnTo>
                    <a:lnTo>
                      <a:pt x="0" y="2221"/>
                    </a:lnTo>
                    <a:lnTo>
                      <a:pt x="12" y="2317"/>
                    </a:lnTo>
                    <a:lnTo>
                      <a:pt x="36" y="2400"/>
                    </a:lnTo>
                    <a:lnTo>
                      <a:pt x="60" y="2484"/>
                    </a:lnTo>
                    <a:lnTo>
                      <a:pt x="96" y="2567"/>
                    </a:lnTo>
                    <a:lnTo>
                      <a:pt x="144" y="2651"/>
                    </a:lnTo>
                    <a:lnTo>
                      <a:pt x="191" y="2722"/>
                    </a:lnTo>
                    <a:lnTo>
                      <a:pt x="251" y="2794"/>
                    </a:lnTo>
                    <a:lnTo>
                      <a:pt x="323" y="2854"/>
                    </a:lnTo>
                    <a:lnTo>
                      <a:pt x="466" y="2937"/>
                    </a:lnTo>
                    <a:lnTo>
                      <a:pt x="597" y="3033"/>
                    </a:lnTo>
                    <a:lnTo>
                      <a:pt x="657" y="3081"/>
                    </a:lnTo>
                    <a:lnTo>
                      <a:pt x="705" y="3128"/>
                    </a:lnTo>
                    <a:lnTo>
                      <a:pt x="753" y="3200"/>
                    </a:lnTo>
                    <a:lnTo>
                      <a:pt x="777" y="3272"/>
                    </a:lnTo>
                    <a:lnTo>
                      <a:pt x="777" y="3319"/>
                    </a:lnTo>
                    <a:lnTo>
                      <a:pt x="777" y="3367"/>
                    </a:lnTo>
                    <a:lnTo>
                      <a:pt x="753" y="3463"/>
                    </a:lnTo>
                    <a:lnTo>
                      <a:pt x="693" y="3666"/>
                    </a:lnTo>
                    <a:lnTo>
                      <a:pt x="669" y="3749"/>
                    </a:lnTo>
                    <a:lnTo>
                      <a:pt x="669" y="3845"/>
                    </a:lnTo>
                    <a:lnTo>
                      <a:pt x="669" y="3940"/>
                    </a:lnTo>
                    <a:lnTo>
                      <a:pt x="681" y="4036"/>
                    </a:lnTo>
                    <a:lnTo>
                      <a:pt x="717" y="4119"/>
                    </a:lnTo>
                    <a:lnTo>
                      <a:pt x="753" y="4203"/>
                    </a:lnTo>
                    <a:lnTo>
                      <a:pt x="800" y="4287"/>
                    </a:lnTo>
                    <a:lnTo>
                      <a:pt x="848" y="4358"/>
                    </a:lnTo>
                    <a:lnTo>
                      <a:pt x="920" y="4430"/>
                    </a:lnTo>
                    <a:lnTo>
                      <a:pt x="991" y="4478"/>
                    </a:lnTo>
                    <a:lnTo>
                      <a:pt x="1075" y="4525"/>
                    </a:lnTo>
                    <a:lnTo>
                      <a:pt x="1159" y="4549"/>
                    </a:lnTo>
                    <a:lnTo>
                      <a:pt x="1242" y="4573"/>
                    </a:lnTo>
                    <a:lnTo>
                      <a:pt x="1338" y="4585"/>
                    </a:lnTo>
                    <a:lnTo>
                      <a:pt x="1433" y="4597"/>
                    </a:lnTo>
                    <a:lnTo>
                      <a:pt x="1529" y="4585"/>
                    </a:lnTo>
                    <a:lnTo>
                      <a:pt x="1517" y="4251"/>
                    </a:lnTo>
                    <a:lnTo>
                      <a:pt x="1529" y="4060"/>
                    </a:lnTo>
                    <a:lnTo>
                      <a:pt x="1553" y="3869"/>
                    </a:lnTo>
                    <a:lnTo>
                      <a:pt x="1588" y="3642"/>
                    </a:lnTo>
                    <a:lnTo>
                      <a:pt x="1636" y="3439"/>
                    </a:lnTo>
                    <a:lnTo>
                      <a:pt x="1660" y="3343"/>
                    </a:lnTo>
                    <a:lnTo>
                      <a:pt x="1696" y="3260"/>
                    </a:lnTo>
                    <a:lnTo>
                      <a:pt x="1732" y="3200"/>
                    </a:lnTo>
                    <a:lnTo>
                      <a:pt x="1767" y="3152"/>
                    </a:lnTo>
                    <a:lnTo>
                      <a:pt x="1815" y="3140"/>
                    </a:lnTo>
                    <a:lnTo>
                      <a:pt x="1839" y="3140"/>
                    </a:lnTo>
                    <a:lnTo>
                      <a:pt x="1863" y="3152"/>
                    </a:lnTo>
                    <a:lnTo>
                      <a:pt x="2006" y="3212"/>
                    </a:lnTo>
                    <a:lnTo>
                      <a:pt x="2150" y="3272"/>
                    </a:lnTo>
                    <a:lnTo>
                      <a:pt x="2293" y="3296"/>
                    </a:lnTo>
                    <a:lnTo>
                      <a:pt x="2424" y="3319"/>
                    </a:lnTo>
                    <a:lnTo>
                      <a:pt x="2556" y="3319"/>
                    </a:lnTo>
                    <a:lnTo>
                      <a:pt x="2675" y="3307"/>
                    </a:lnTo>
                    <a:lnTo>
                      <a:pt x="2794" y="3284"/>
                    </a:lnTo>
                    <a:lnTo>
                      <a:pt x="2914" y="3260"/>
                    </a:lnTo>
                    <a:lnTo>
                      <a:pt x="3021" y="3224"/>
                    </a:lnTo>
                    <a:lnTo>
                      <a:pt x="3129" y="3176"/>
                    </a:lnTo>
                    <a:lnTo>
                      <a:pt x="3320" y="3069"/>
                    </a:lnTo>
                    <a:lnTo>
                      <a:pt x="3499" y="2949"/>
                    </a:lnTo>
                    <a:lnTo>
                      <a:pt x="3654" y="2842"/>
                    </a:lnTo>
                    <a:lnTo>
                      <a:pt x="3726" y="2782"/>
                    </a:lnTo>
                    <a:lnTo>
                      <a:pt x="3809" y="2746"/>
                    </a:lnTo>
                    <a:lnTo>
                      <a:pt x="3893" y="2711"/>
                    </a:lnTo>
                    <a:lnTo>
                      <a:pt x="3988" y="2675"/>
                    </a:lnTo>
                    <a:lnTo>
                      <a:pt x="4179" y="2639"/>
                    </a:lnTo>
                    <a:lnTo>
                      <a:pt x="4370" y="2627"/>
                    </a:lnTo>
                    <a:lnTo>
                      <a:pt x="4597" y="2627"/>
                    </a:lnTo>
                    <a:lnTo>
                      <a:pt x="4705" y="2651"/>
                    </a:lnTo>
                    <a:lnTo>
                      <a:pt x="4800" y="2675"/>
                    </a:lnTo>
                    <a:lnTo>
                      <a:pt x="4896" y="2711"/>
                    </a:lnTo>
                    <a:lnTo>
                      <a:pt x="4991" y="2758"/>
                    </a:lnTo>
                    <a:lnTo>
                      <a:pt x="5075" y="2806"/>
                    </a:lnTo>
                    <a:lnTo>
                      <a:pt x="5158" y="2866"/>
                    </a:lnTo>
                    <a:lnTo>
                      <a:pt x="5242" y="2937"/>
                    </a:lnTo>
                    <a:lnTo>
                      <a:pt x="5302" y="3009"/>
                    </a:lnTo>
                    <a:lnTo>
                      <a:pt x="5361" y="3093"/>
                    </a:lnTo>
                    <a:lnTo>
                      <a:pt x="5421" y="3188"/>
                    </a:lnTo>
                    <a:lnTo>
                      <a:pt x="5469" y="3284"/>
                    </a:lnTo>
                    <a:lnTo>
                      <a:pt x="5505" y="3391"/>
                    </a:lnTo>
                    <a:lnTo>
                      <a:pt x="5540" y="3499"/>
                    </a:lnTo>
                    <a:lnTo>
                      <a:pt x="5564" y="3606"/>
                    </a:lnTo>
                    <a:lnTo>
                      <a:pt x="5588" y="3857"/>
                    </a:lnTo>
                    <a:lnTo>
                      <a:pt x="5600" y="4119"/>
                    </a:lnTo>
                    <a:lnTo>
                      <a:pt x="5612" y="4657"/>
                    </a:lnTo>
                    <a:lnTo>
                      <a:pt x="5612" y="5134"/>
                    </a:lnTo>
                    <a:lnTo>
                      <a:pt x="5624" y="5337"/>
                    </a:lnTo>
                    <a:lnTo>
                      <a:pt x="5660" y="5492"/>
                    </a:lnTo>
                    <a:lnTo>
                      <a:pt x="5672" y="5588"/>
                    </a:lnTo>
                    <a:lnTo>
                      <a:pt x="5696" y="5648"/>
                    </a:lnTo>
                    <a:lnTo>
                      <a:pt x="5719" y="5695"/>
                    </a:lnTo>
                    <a:lnTo>
                      <a:pt x="5767" y="5755"/>
                    </a:lnTo>
                    <a:lnTo>
                      <a:pt x="5827" y="5803"/>
                    </a:lnTo>
                    <a:lnTo>
                      <a:pt x="5911" y="5827"/>
                    </a:lnTo>
                    <a:lnTo>
                      <a:pt x="6018" y="5827"/>
                    </a:lnTo>
                    <a:lnTo>
                      <a:pt x="6030" y="5839"/>
                    </a:lnTo>
                    <a:lnTo>
                      <a:pt x="6054" y="5839"/>
                    </a:lnTo>
                    <a:lnTo>
                      <a:pt x="6090" y="5827"/>
                    </a:lnTo>
                    <a:lnTo>
                      <a:pt x="6113" y="5803"/>
                    </a:lnTo>
                    <a:lnTo>
                      <a:pt x="6149" y="5767"/>
                    </a:lnTo>
                    <a:lnTo>
                      <a:pt x="6185" y="5695"/>
                    </a:lnTo>
                    <a:lnTo>
                      <a:pt x="6221" y="5600"/>
                    </a:lnTo>
                    <a:lnTo>
                      <a:pt x="6257" y="5492"/>
                    </a:lnTo>
                    <a:lnTo>
                      <a:pt x="6305" y="5385"/>
                    </a:lnTo>
                    <a:lnTo>
                      <a:pt x="6364" y="5289"/>
                    </a:lnTo>
                    <a:lnTo>
                      <a:pt x="6400" y="5242"/>
                    </a:lnTo>
                    <a:lnTo>
                      <a:pt x="6448" y="5206"/>
                    </a:lnTo>
                    <a:lnTo>
                      <a:pt x="6496" y="5170"/>
                    </a:lnTo>
                    <a:lnTo>
                      <a:pt x="6555" y="5146"/>
                    </a:lnTo>
                    <a:lnTo>
                      <a:pt x="6615" y="5122"/>
                    </a:lnTo>
                    <a:lnTo>
                      <a:pt x="6687" y="5110"/>
                    </a:lnTo>
                    <a:lnTo>
                      <a:pt x="6770" y="5098"/>
                    </a:lnTo>
                    <a:lnTo>
                      <a:pt x="6866" y="5098"/>
                    </a:lnTo>
                    <a:lnTo>
                      <a:pt x="6973" y="5110"/>
                    </a:lnTo>
                    <a:lnTo>
                      <a:pt x="7081" y="5134"/>
                    </a:lnTo>
                    <a:lnTo>
                      <a:pt x="7319" y="4597"/>
                    </a:lnTo>
                    <a:lnTo>
                      <a:pt x="7355" y="4525"/>
                    </a:lnTo>
                    <a:lnTo>
                      <a:pt x="7391" y="4442"/>
                    </a:lnTo>
                    <a:lnTo>
                      <a:pt x="7487" y="4263"/>
                    </a:lnTo>
                    <a:lnTo>
                      <a:pt x="7570" y="4095"/>
                    </a:lnTo>
                    <a:lnTo>
                      <a:pt x="7642" y="3928"/>
                    </a:lnTo>
                    <a:lnTo>
                      <a:pt x="7701" y="3761"/>
                    </a:lnTo>
                    <a:lnTo>
                      <a:pt x="7749" y="3582"/>
                    </a:lnTo>
                    <a:lnTo>
                      <a:pt x="7785" y="3403"/>
                    </a:lnTo>
                    <a:lnTo>
                      <a:pt x="7809" y="3224"/>
                    </a:lnTo>
                    <a:lnTo>
                      <a:pt x="7821" y="3033"/>
                    </a:lnTo>
                    <a:lnTo>
                      <a:pt x="7821" y="2842"/>
                    </a:lnTo>
                    <a:lnTo>
                      <a:pt x="7809" y="2675"/>
                    </a:lnTo>
                    <a:lnTo>
                      <a:pt x="7773" y="2508"/>
                    </a:lnTo>
                    <a:lnTo>
                      <a:pt x="7713" y="2352"/>
                    </a:lnTo>
                    <a:lnTo>
                      <a:pt x="7642" y="2209"/>
                    </a:lnTo>
                    <a:lnTo>
                      <a:pt x="7546" y="2066"/>
                    </a:lnTo>
                    <a:lnTo>
                      <a:pt x="7439" y="1934"/>
                    </a:lnTo>
                    <a:lnTo>
                      <a:pt x="7319" y="1815"/>
                    </a:lnTo>
                    <a:lnTo>
                      <a:pt x="7188" y="1720"/>
                    </a:lnTo>
                    <a:lnTo>
                      <a:pt x="7128" y="1684"/>
                    </a:lnTo>
                    <a:lnTo>
                      <a:pt x="7069" y="1660"/>
                    </a:lnTo>
                    <a:lnTo>
                      <a:pt x="6902" y="1624"/>
                    </a:lnTo>
                    <a:lnTo>
                      <a:pt x="6734" y="1612"/>
                    </a:lnTo>
                    <a:lnTo>
                      <a:pt x="6543" y="1600"/>
                    </a:lnTo>
                    <a:lnTo>
                      <a:pt x="6245" y="1612"/>
                    </a:lnTo>
                    <a:lnTo>
                      <a:pt x="6113" y="1612"/>
                    </a:lnTo>
                    <a:lnTo>
                      <a:pt x="6018" y="1481"/>
                    </a:lnTo>
                    <a:lnTo>
                      <a:pt x="5791" y="1182"/>
                    </a:lnTo>
                    <a:lnTo>
                      <a:pt x="5648" y="1003"/>
                    </a:lnTo>
                    <a:lnTo>
                      <a:pt x="5493" y="824"/>
                    </a:lnTo>
                    <a:lnTo>
                      <a:pt x="5337" y="669"/>
                    </a:lnTo>
                    <a:lnTo>
                      <a:pt x="5194" y="549"/>
                    </a:lnTo>
                    <a:lnTo>
                      <a:pt x="5039" y="454"/>
                    </a:lnTo>
                    <a:lnTo>
                      <a:pt x="4872" y="358"/>
                    </a:lnTo>
                    <a:lnTo>
                      <a:pt x="4705" y="263"/>
                    </a:lnTo>
                    <a:lnTo>
                      <a:pt x="4537" y="191"/>
                    </a:lnTo>
                    <a:lnTo>
                      <a:pt x="4358" y="120"/>
                    </a:lnTo>
                    <a:lnTo>
                      <a:pt x="4179" y="72"/>
                    </a:lnTo>
                    <a:lnTo>
                      <a:pt x="4000" y="36"/>
                    </a:lnTo>
                    <a:lnTo>
                      <a:pt x="3809" y="12"/>
                    </a:lnTo>
                    <a:lnTo>
                      <a:pt x="36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9613801" y="1704335"/>
                <a:ext cx="272829" cy="240780"/>
              </a:xfrm>
              <a:custGeom>
                <a:avLst/>
                <a:gdLst/>
                <a:ahLst/>
                <a:cxnLst/>
                <a:rect l="l" t="t" r="r" b="b"/>
                <a:pathLst>
                  <a:path w="4980" h="4395" extrusionOk="0">
                    <a:moveTo>
                      <a:pt x="3033" y="1"/>
                    </a:moveTo>
                    <a:lnTo>
                      <a:pt x="1" y="1768"/>
                    </a:lnTo>
                    <a:lnTo>
                      <a:pt x="1218" y="3523"/>
                    </a:lnTo>
                    <a:lnTo>
                      <a:pt x="3356" y="4394"/>
                    </a:lnTo>
                    <a:lnTo>
                      <a:pt x="3523" y="4382"/>
                    </a:lnTo>
                    <a:lnTo>
                      <a:pt x="3690" y="4359"/>
                    </a:lnTo>
                    <a:lnTo>
                      <a:pt x="3833" y="4335"/>
                    </a:lnTo>
                    <a:lnTo>
                      <a:pt x="3976" y="4299"/>
                    </a:lnTo>
                    <a:lnTo>
                      <a:pt x="4096" y="4263"/>
                    </a:lnTo>
                    <a:lnTo>
                      <a:pt x="4215" y="4215"/>
                    </a:lnTo>
                    <a:lnTo>
                      <a:pt x="4323" y="4167"/>
                    </a:lnTo>
                    <a:lnTo>
                      <a:pt x="4418" y="4108"/>
                    </a:lnTo>
                    <a:lnTo>
                      <a:pt x="4502" y="4048"/>
                    </a:lnTo>
                    <a:lnTo>
                      <a:pt x="4585" y="3988"/>
                    </a:lnTo>
                    <a:lnTo>
                      <a:pt x="4645" y="3929"/>
                    </a:lnTo>
                    <a:lnTo>
                      <a:pt x="4717" y="3857"/>
                    </a:lnTo>
                    <a:lnTo>
                      <a:pt x="4764" y="3785"/>
                    </a:lnTo>
                    <a:lnTo>
                      <a:pt x="4812" y="3702"/>
                    </a:lnTo>
                    <a:lnTo>
                      <a:pt x="4884" y="3547"/>
                    </a:lnTo>
                    <a:lnTo>
                      <a:pt x="4932" y="3391"/>
                    </a:lnTo>
                    <a:lnTo>
                      <a:pt x="4967" y="3224"/>
                    </a:lnTo>
                    <a:lnTo>
                      <a:pt x="4979" y="3069"/>
                    </a:lnTo>
                    <a:lnTo>
                      <a:pt x="4967" y="2902"/>
                    </a:lnTo>
                    <a:lnTo>
                      <a:pt x="4955" y="2759"/>
                    </a:lnTo>
                    <a:lnTo>
                      <a:pt x="4920" y="2615"/>
                    </a:lnTo>
                    <a:lnTo>
                      <a:pt x="4896" y="2484"/>
                    </a:lnTo>
                    <a:lnTo>
                      <a:pt x="4860" y="2377"/>
                    </a:lnTo>
                    <a:lnTo>
                      <a:pt x="4800" y="2269"/>
                    </a:lnTo>
                    <a:lnTo>
                      <a:pt x="4717" y="2126"/>
                    </a:lnTo>
                    <a:lnTo>
                      <a:pt x="4609" y="1959"/>
                    </a:lnTo>
                    <a:lnTo>
                      <a:pt x="4490" y="1780"/>
                    </a:lnTo>
                    <a:lnTo>
                      <a:pt x="4191" y="1386"/>
                    </a:lnTo>
                    <a:lnTo>
                      <a:pt x="3869" y="992"/>
                    </a:lnTo>
                    <a:lnTo>
                      <a:pt x="3284" y="299"/>
                    </a:lnTo>
                    <a:lnTo>
                      <a:pt x="3033"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9795633" y="1352450"/>
                <a:ext cx="134826" cy="180571"/>
              </a:xfrm>
              <a:custGeom>
                <a:avLst/>
                <a:gdLst/>
                <a:ahLst/>
                <a:cxnLst/>
                <a:rect l="l" t="t" r="r" b="b"/>
                <a:pathLst>
                  <a:path w="2461" h="3296" extrusionOk="0">
                    <a:moveTo>
                      <a:pt x="299" y="0"/>
                    </a:moveTo>
                    <a:lnTo>
                      <a:pt x="216" y="12"/>
                    </a:lnTo>
                    <a:lnTo>
                      <a:pt x="144" y="36"/>
                    </a:lnTo>
                    <a:lnTo>
                      <a:pt x="84" y="84"/>
                    </a:lnTo>
                    <a:lnTo>
                      <a:pt x="37" y="131"/>
                    </a:lnTo>
                    <a:lnTo>
                      <a:pt x="1" y="203"/>
                    </a:lnTo>
                    <a:lnTo>
                      <a:pt x="1" y="251"/>
                    </a:lnTo>
                    <a:lnTo>
                      <a:pt x="1" y="311"/>
                    </a:lnTo>
                    <a:lnTo>
                      <a:pt x="13" y="358"/>
                    </a:lnTo>
                    <a:lnTo>
                      <a:pt x="37" y="418"/>
                    </a:lnTo>
                    <a:lnTo>
                      <a:pt x="96" y="514"/>
                    </a:lnTo>
                    <a:lnTo>
                      <a:pt x="168" y="609"/>
                    </a:lnTo>
                    <a:lnTo>
                      <a:pt x="263" y="740"/>
                    </a:lnTo>
                    <a:lnTo>
                      <a:pt x="347" y="884"/>
                    </a:lnTo>
                    <a:lnTo>
                      <a:pt x="419" y="1027"/>
                    </a:lnTo>
                    <a:lnTo>
                      <a:pt x="490" y="1170"/>
                    </a:lnTo>
                    <a:lnTo>
                      <a:pt x="550" y="1325"/>
                    </a:lnTo>
                    <a:lnTo>
                      <a:pt x="598" y="1481"/>
                    </a:lnTo>
                    <a:lnTo>
                      <a:pt x="634" y="1636"/>
                    </a:lnTo>
                    <a:lnTo>
                      <a:pt x="657" y="1803"/>
                    </a:lnTo>
                    <a:lnTo>
                      <a:pt x="693" y="1982"/>
                    </a:lnTo>
                    <a:lnTo>
                      <a:pt x="753" y="2149"/>
                    </a:lnTo>
                    <a:lnTo>
                      <a:pt x="837" y="2316"/>
                    </a:lnTo>
                    <a:lnTo>
                      <a:pt x="932" y="2472"/>
                    </a:lnTo>
                    <a:lnTo>
                      <a:pt x="1040" y="2603"/>
                    </a:lnTo>
                    <a:lnTo>
                      <a:pt x="1159" y="2746"/>
                    </a:lnTo>
                    <a:lnTo>
                      <a:pt x="1278" y="2866"/>
                    </a:lnTo>
                    <a:lnTo>
                      <a:pt x="1410" y="2985"/>
                    </a:lnTo>
                    <a:lnTo>
                      <a:pt x="1541" y="3081"/>
                    </a:lnTo>
                    <a:lnTo>
                      <a:pt x="1660" y="3176"/>
                    </a:lnTo>
                    <a:lnTo>
                      <a:pt x="1792" y="3236"/>
                    </a:lnTo>
                    <a:lnTo>
                      <a:pt x="1911" y="3295"/>
                    </a:lnTo>
                    <a:lnTo>
                      <a:pt x="2460" y="2030"/>
                    </a:lnTo>
                    <a:lnTo>
                      <a:pt x="2424" y="1946"/>
                    </a:lnTo>
                    <a:lnTo>
                      <a:pt x="2389" y="1875"/>
                    </a:lnTo>
                    <a:lnTo>
                      <a:pt x="2329" y="1791"/>
                    </a:lnTo>
                    <a:lnTo>
                      <a:pt x="2269" y="1719"/>
                    </a:lnTo>
                    <a:lnTo>
                      <a:pt x="2126" y="1576"/>
                    </a:lnTo>
                    <a:lnTo>
                      <a:pt x="1971" y="1433"/>
                    </a:lnTo>
                    <a:lnTo>
                      <a:pt x="1648" y="1182"/>
                    </a:lnTo>
                    <a:lnTo>
                      <a:pt x="1517" y="1087"/>
                    </a:lnTo>
                    <a:lnTo>
                      <a:pt x="1434" y="991"/>
                    </a:lnTo>
                    <a:lnTo>
                      <a:pt x="1362" y="896"/>
                    </a:lnTo>
                    <a:lnTo>
                      <a:pt x="1302" y="788"/>
                    </a:lnTo>
                    <a:lnTo>
                      <a:pt x="1183" y="561"/>
                    </a:lnTo>
                    <a:lnTo>
                      <a:pt x="1123" y="478"/>
                    </a:lnTo>
                    <a:lnTo>
                      <a:pt x="1063" y="394"/>
                    </a:lnTo>
                    <a:lnTo>
                      <a:pt x="992" y="311"/>
                    </a:lnTo>
                    <a:lnTo>
                      <a:pt x="908" y="239"/>
                    </a:lnTo>
                    <a:lnTo>
                      <a:pt x="825" y="179"/>
                    </a:lnTo>
                    <a:lnTo>
                      <a:pt x="729" y="120"/>
                    </a:lnTo>
                    <a:lnTo>
                      <a:pt x="634" y="72"/>
                    </a:lnTo>
                    <a:lnTo>
                      <a:pt x="538" y="36"/>
                    </a:lnTo>
                    <a:lnTo>
                      <a:pt x="466" y="12"/>
                    </a:lnTo>
                    <a:lnTo>
                      <a:pt x="383"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9795633" y="1352450"/>
                <a:ext cx="134826" cy="180571"/>
              </a:xfrm>
              <a:custGeom>
                <a:avLst/>
                <a:gdLst/>
                <a:ahLst/>
                <a:cxnLst/>
                <a:rect l="l" t="t" r="r" b="b"/>
                <a:pathLst>
                  <a:path w="2461" h="3296" fill="none" extrusionOk="0">
                    <a:moveTo>
                      <a:pt x="1911" y="3295"/>
                    </a:moveTo>
                    <a:lnTo>
                      <a:pt x="1911" y="3295"/>
                    </a:lnTo>
                    <a:lnTo>
                      <a:pt x="1792" y="3236"/>
                    </a:lnTo>
                    <a:lnTo>
                      <a:pt x="1660" y="3176"/>
                    </a:lnTo>
                    <a:lnTo>
                      <a:pt x="1541" y="3081"/>
                    </a:lnTo>
                    <a:lnTo>
                      <a:pt x="1410" y="2985"/>
                    </a:lnTo>
                    <a:lnTo>
                      <a:pt x="1278" y="2866"/>
                    </a:lnTo>
                    <a:lnTo>
                      <a:pt x="1159" y="2746"/>
                    </a:lnTo>
                    <a:lnTo>
                      <a:pt x="1040" y="2603"/>
                    </a:lnTo>
                    <a:lnTo>
                      <a:pt x="932" y="2472"/>
                    </a:lnTo>
                    <a:lnTo>
                      <a:pt x="932" y="2472"/>
                    </a:lnTo>
                    <a:lnTo>
                      <a:pt x="837" y="2316"/>
                    </a:lnTo>
                    <a:lnTo>
                      <a:pt x="753" y="2149"/>
                    </a:lnTo>
                    <a:lnTo>
                      <a:pt x="693" y="1982"/>
                    </a:lnTo>
                    <a:lnTo>
                      <a:pt x="657" y="1803"/>
                    </a:lnTo>
                    <a:lnTo>
                      <a:pt x="657" y="1803"/>
                    </a:lnTo>
                    <a:lnTo>
                      <a:pt x="634" y="1636"/>
                    </a:lnTo>
                    <a:lnTo>
                      <a:pt x="598" y="1481"/>
                    </a:lnTo>
                    <a:lnTo>
                      <a:pt x="550" y="1325"/>
                    </a:lnTo>
                    <a:lnTo>
                      <a:pt x="490" y="1170"/>
                    </a:lnTo>
                    <a:lnTo>
                      <a:pt x="419" y="1027"/>
                    </a:lnTo>
                    <a:lnTo>
                      <a:pt x="347" y="884"/>
                    </a:lnTo>
                    <a:lnTo>
                      <a:pt x="263" y="740"/>
                    </a:lnTo>
                    <a:lnTo>
                      <a:pt x="168" y="609"/>
                    </a:lnTo>
                    <a:lnTo>
                      <a:pt x="168" y="609"/>
                    </a:lnTo>
                    <a:lnTo>
                      <a:pt x="96" y="514"/>
                    </a:lnTo>
                    <a:lnTo>
                      <a:pt x="37" y="418"/>
                    </a:lnTo>
                    <a:lnTo>
                      <a:pt x="13" y="358"/>
                    </a:lnTo>
                    <a:lnTo>
                      <a:pt x="1" y="311"/>
                    </a:lnTo>
                    <a:lnTo>
                      <a:pt x="1" y="251"/>
                    </a:lnTo>
                    <a:lnTo>
                      <a:pt x="1" y="203"/>
                    </a:lnTo>
                    <a:lnTo>
                      <a:pt x="1" y="203"/>
                    </a:lnTo>
                    <a:lnTo>
                      <a:pt x="37" y="131"/>
                    </a:lnTo>
                    <a:lnTo>
                      <a:pt x="84" y="84"/>
                    </a:lnTo>
                    <a:lnTo>
                      <a:pt x="144" y="36"/>
                    </a:lnTo>
                    <a:lnTo>
                      <a:pt x="216" y="12"/>
                    </a:lnTo>
                    <a:lnTo>
                      <a:pt x="299" y="0"/>
                    </a:lnTo>
                    <a:lnTo>
                      <a:pt x="383" y="0"/>
                    </a:lnTo>
                    <a:lnTo>
                      <a:pt x="466" y="12"/>
                    </a:lnTo>
                    <a:lnTo>
                      <a:pt x="538" y="36"/>
                    </a:lnTo>
                    <a:lnTo>
                      <a:pt x="538" y="36"/>
                    </a:lnTo>
                    <a:lnTo>
                      <a:pt x="634" y="72"/>
                    </a:lnTo>
                    <a:lnTo>
                      <a:pt x="729" y="120"/>
                    </a:lnTo>
                    <a:lnTo>
                      <a:pt x="825" y="179"/>
                    </a:lnTo>
                    <a:lnTo>
                      <a:pt x="908" y="239"/>
                    </a:lnTo>
                    <a:lnTo>
                      <a:pt x="992" y="311"/>
                    </a:lnTo>
                    <a:lnTo>
                      <a:pt x="1063" y="394"/>
                    </a:lnTo>
                    <a:lnTo>
                      <a:pt x="1123" y="478"/>
                    </a:lnTo>
                    <a:lnTo>
                      <a:pt x="1183" y="561"/>
                    </a:lnTo>
                    <a:lnTo>
                      <a:pt x="1183" y="561"/>
                    </a:lnTo>
                    <a:lnTo>
                      <a:pt x="1302" y="788"/>
                    </a:lnTo>
                    <a:lnTo>
                      <a:pt x="1362" y="896"/>
                    </a:lnTo>
                    <a:lnTo>
                      <a:pt x="1434" y="991"/>
                    </a:lnTo>
                    <a:lnTo>
                      <a:pt x="1434" y="991"/>
                    </a:lnTo>
                    <a:lnTo>
                      <a:pt x="1517" y="1087"/>
                    </a:lnTo>
                    <a:lnTo>
                      <a:pt x="1648" y="1182"/>
                    </a:lnTo>
                    <a:lnTo>
                      <a:pt x="1971" y="1433"/>
                    </a:lnTo>
                    <a:lnTo>
                      <a:pt x="2126" y="1576"/>
                    </a:lnTo>
                    <a:lnTo>
                      <a:pt x="2269" y="1719"/>
                    </a:lnTo>
                    <a:lnTo>
                      <a:pt x="2329" y="1791"/>
                    </a:lnTo>
                    <a:lnTo>
                      <a:pt x="2389" y="1875"/>
                    </a:lnTo>
                    <a:lnTo>
                      <a:pt x="2424" y="1946"/>
                    </a:lnTo>
                    <a:lnTo>
                      <a:pt x="2460" y="203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9851239" y="1250385"/>
                <a:ext cx="202157" cy="289155"/>
              </a:xfrm>
              <a:custGeom>
                <a:avLst/>
                <a:gdLst/>
                <a:ahLst/>
                <a:cxnLst/>
                <a:rect l="l" t="t" r="r" b="b"/>
                <a:pathLst>
                  <a:path w="3690" h="5278" extrusionOk="0">
                    <a:moveTo>
                      <a:pt x="1266" y="1"/>
                    </a:moveTo>
                    <a:lnTo>
                      <a:pt x="1218" y="12"/>
                    </a:lnTo>
                    <a:lnTo>
                      <a:pt x="1159" y="36"/>
                    </a:lnTo>
                    <a:lnTo>
                      <a:pt x="1099" y="60"/>
                    </a:lnTo>
                    <a:lnTo>
                      <a:pt x="1063" y="108"/>
                    </a:lnTo>
                    <a:lnTo>
                      <a:pt x="1015" y="156"/>
                    </a:lnTo>
                    <a:lnTo>
                      <a:pt x="956" y="251"/>
                    </a:lnTo>
                    <a:lnTo>
                      <a:pt x="920" y="371"/>
                    </a:lnTo>
                    <a:lnTo>
                      <a:pt x="896" y="490"/>
                    </a:lnTo>
                    <a:lnTo>
                      <a:pt x="884" y="609"/>
                    </a:lnTo>
                    <a:lnTo>
                      <a:pt x="824" y="992"/>
                    </a:lnTo>
                    <a:lnTo>
                      <a:pt x="717" y="1505"/>
                    </a:lnTo>
                    <a:lnTo>
                      <a:pt x="442" y="2723"/>
                    </a:lnTo>
                    <a:lnTo>
                      <a:pt x="168" y="3953"/>
                    </a:lnTo>
                    <a:lnTo>
                      <a:pt x="72" y="4454"/>
                    </a:lnTo>
                    <a:lnTo>
                      <a:pt x="1" y="4848"/>
                    </a:lnTo>
                    <a:lnTo>
                      <a:pt x="2365" y="5278"/>
                    </a:lnTo>
                    <a:lnTo>
                      <a:pt x="2448" y="5194"/>
                    </a:lnTo>
                    <a:lnTo>
                      <a:pt x="2532" y="5111"/>
                    </a:lnTo>
                    <a:lnTo>
                      <a:pt x="2663" y="4932"/>
                    </a:lnTo>
                    <a:lnTo>
                      <a:pt x="2794" y="4729"/>
                    </a:lnTo>
                    <a:lnTo>
                      <a:pt x="2902" y="4502"/>
                    </a:lnTo>
                    <a:lnTo>
                      <a:pt x="3009" y="4275"/>
                    </a:lnTo>
                    <a:lnTo>
                      <a:pt x="3093" y="4036"/>
                    </a:lnTo>
                    <a:lnTo>
                      <a:pt x="3177" y="3785"/>
                    </a:lnTo>
                    <a:lnTo>
                      <a:pt x="3248" y="3535"/>
                    </a:lnTo>
                    <a:lnTo>
                      <a:pt x="3368" y="3033"/>
                    </a:lnTo>
                    <a:lnTo>
                      <a:pt x="3463" y="2556"/>
                    </a:lnTo>
                    <a:lnTo>
                      <a:pt x="3547" y="2150"/>
                    </a:lnTo>
                    <a:lnTo>
                      <a:pt x="3594" y="1971"/>
                    </a:lnTo>
                    <a:lnTo>
                      <a:pt x="3642" y="1815"/>
                    </a:lnTo>
                    <a:lnTo>
                      <a:pt x="3678" y="1648"/>
                    </a:lnTo>
                    <a:lnTo>
                      <a:pt x="3690" y="1565"/>
                    </a:lnTo>
                    <a:lnTo>
                      <a:pt x="3690" y="1493"/>
                    </a:lnTo>
                    <a:lnTo>
                      <a:pt x="3666" y="1409"/>
                    </a:lnTo>
                    <a:lnTo>
                      <a:pt x="3630" y="1338"/>
                    </a:lnTo>
                    <a:lnTo>
                      <a:pt x="3571" y="1278"/>
                    </a:lnTo>
                    <a:lnTo>
                      <a:pt x="3535" y="1266"/>
                    </a:lnTo>
                    <a:lnTo>
                      <a:pt x="3487" y="1254"/>
                    </a:lnTo>
                    <a:lnTo>
                      <a:pt x="3439" y="1254"/>
                    </a:lnTo>
                    <a:lnTo>
                      <a:pt x="3391" y="1266"/>
                    </a:lnTo>
                    <a:lnTo>
                      <a:pt x="3344" y="1290"/>
                    </a:lnTo>
                    <a:lnTo>
                      <a:pt x="3296" y="1314"/>
                    </a:lnTo>
                    <a:lnTo>
                      <a:pt x="3224" y="1397"/>
                    </a:lnTo>
                    <a:lnTo>
                      <a:pt x="3153" y="1493"/>
                    </a:lnTo>
                    <a:lnTo>
                      <a:pt x="3045" y="1684"/>
                    </a:lnTo>
                    <a:lnTo>
                      <a:pt x="2950" y="1875"/>
                    </a:lnTo>
                    <a:lnTo>
                      <a:pt x="2866" y="2078"/>
                    </a:lnTo>
                    <a:lnTo>
                      <a:pt x="2783" y="2281"/>
                    </a:lnTo>
                    <a:lnTo>
                      <a:pt x="2950" y="1183"/>
                    </a:lnTo>
                    <a:lnTo>
                      <a:pt x="2974" y="1015"/>
                    </a:lnTo>
                    <a:lnTo>
                      <a:pt x="2974" y="920"/>
                    </a:lnTo>
                    <a:lnTo>
                      <a:pt x="2974" y="836"/>
                    </a:lnTo>
                    <a:lnTo>
                      <a:pt x="2950" y="753"/>
                    </a:lnTo>
                    <a:lnTo>
                      <a:pt x="2914" y="669"/>
                    </a:lnTo>
                    <a:lnTo>
                      <a:pt x="2866" y="609"/>
                    </a:lnTo>
                    <a:lnTo>
                      <a:pt x="2806" y="550"/>
                    </a:lnTo>
                    <a:lnTo>
                      <a:pt x="2759" y="526"/>
                    </a:lnTo>
                    <a:lnTo>
                      <a:pt x="2723" y="514"/>
                    </a:lnTo>
                    <a:lnTo>
                      <a:pt x="2592" y="514"/>
                    </a:lnTo>
                    <a:lnTo>
                      <a:pt x="2556" y="538"/>
                    </a:lnTo>
                    <a:lnTo>
                      <a:pt x="2520" y="550"/>
                    </a:lnTo>
                    <a:lnTo>
                      <a:pt x="2484" y="586"/>
                    </a:lnTo>
                    <a:lnTo>
                      <a:pt x="2496" y="538"/>
                    </a:lnTo>
                    <a:lnTo>
                      <a:pt x="2496" y="490"/>
                    </a:lnTo>
                    <a:lnTo>
                      <a:pt x="2484" y="442"/>
                    </a:lnTo>
                    <a:lnTo>
                      <a:pt x="2448" y="395"/>
                    </a:lnTo>
                    <a:lnTo>
                      <a:pt x="2424" y="359"/>
                    </a:lnTo>
                    <a:lnTo>
                      <a:pt x="2377" y="323"/>
                    </a:lnTo>
                    <a:lnTo>
                      <a:pt x="2329" y="299"/>
                    </a:lnTo>
                    <a:lnTo>
                      <a:pt x="2281" y="287"/>
                    </a:lnTo>
                    <a:lnTo>
                      <a:pt x="2186" y="287"/>
                    </a:lnTo>
                    <a:lnTo>
                      <a:pt x="2126" y="299"/>
                    </a:lnTo>
                    <a:lnTo>
                      <a:pt x="2078" y="323"/>
                    </a:lnTo>
                    <a:lnTo>
                      <a:pt x="1995" y="383"/>
                    </a:lnTo>
                    <a:lnTo>
                      <a:pt x="1923" y="466"/>
                    </a:lnTo>
                    <a:lnTo>
                      <a:pt x="1875" y="550"/>
                    </a:lnTo>
                    <a:lnTo>
                      <a:pt x="1827" y="645"/>
                    </a:lnTo>
                    <a:lnTo>
                      <a:pt x="1768" y="848"/>
                    </a:lnTo>
                    <a:lnTo>
                      <a:pt x="1469" y="1899"/>
                    </a:lnTo>
                    <a:lnTo>
                      <a:pt x="1529" y="1529"/>
                    </a:lnTo>
                    <a:lnTo>
                      <a:pt x="1577" y="1171"/>
                    </a:lnTo>
                    <a:lnTo>
                      <a:pt x="1589" y="801"/>
                    </a:lnTo>
                    <a:lnTo>
                      <a:pt x="1589" y="430"/>
                    </a:lnTo>
                    <a:lnTo>
                      <a:pt x="1577" y="323"/>
                    </a:lnTo>
                    <a:lnTo>
                      <a:pt x="1553" y="204"/>
                    </a:lnTo>
                    <a:lnTo>
                      <a:pt x="1541" y="156"/>
                    </a:lnTo>
                    <a:lnTo>
                      <a:pt x="1517" y="108"/>
                    </a:lnTo>
                    <a:lnTo>
                      <a:pt x="1481" y="60"/>
                    </a:lnTo>
                    <a:lnTo>
                      <a:pt x="1433" y="36"/>
                    </a:lnTo>
                    <a:lnTo>
                      <a:pt x="1386" y="12"/>
                    </a:lnTo>
                    <a:lnTo>
                      <a:pt x="132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9851897" y="1370748"/>
                <a:ext cx="81794" cy="125622"/>
              </a:xfrm>
              <a:custGeom>
                <a:avLst/>
                <a:gdLst/>
                <a:ahLst/>
                <a:cxnLst/>
                <a:rect l="l" t="t" r="r" b="b"/>
                <a:pathLst>
                  <a:path w="1493" h="2293" extrusionOk="0">
                    <a:moveTo>
                      <a:pt x="1" y="0"/>
                    </a:moveTo>
                    <a:lnTo>
                      <a:pt x="1" y="12"/>
                    </a:lnTo>
                    <a:lnTo>
                      <a:pt x="1" y="24"/>
                    </a:lnTo>
                    <a:lnTo>
                      <a:pt x="96" y="144"/>
                    </a:lnTo>
                    <a:lnTo>
                      <a:pt x="168" y="263"/>
                    </a:lnTo>
                    <a:lnTo>
                      <a:pt x="323" y="514"/>
                    </a:lnTo>
                    <a:lnTo>
                      <a:pt x="383" y="609"/>
                    </a:lnTo>
                    <a:lnTo>
                      <a:pt x="454" y="705"/>
                    </a:lnTo>
                    <a:lnTo>
                      <a:pt x="538" y="788"/>
                    </a:lnTo>
                    <a:lnTo>
                      <a:pt x="621" y="848"/>
                    </a:lnTo>
                    <a:lnTo>
                      <a:pt x="872" y="1003"/>
                    </a:lnTo>
                    <a:lnTo>
                      <a:pt x="1003" y="1087"/>
                    </a:lnTo>
                    <a:lnTo>
                      <a:pt x="1111" y="1182"/>
                    </a:lnTo>
                    <a:lnTo>
                      <a:pt x="1206" y="1290"/>
                    </a:lnTo>
                    <a:lnTo>
                      <a:pt x="1290" y="1409"/>
                    </a:lnTo>
                    <a:lnTo>
                      <a:pt x="1362" y="1529"/>
                    </a:lnTo>
                    <a:lnTo>
                      <a:pt x="1409" y="1660"/>
                    </a:lnTo>
                    <a:lnTo>
                      <a:pt x="1445" y="1815"/>
                    </a:lnTo>
                    <a:lnTo>
                      <a:pt x="1457" y="1970"/>
                    </a:lnTo>
                    <a:lnTo>
                      <a:pt x="1445" y="2126"/>
                    </a:lnTo>
                    <a:lnTo>
                      <a:pt x="1421" y="2269"/>
                    </a:lnTo>
                    <a:lnTo>
                      <a:pt x="1421" y="2293"/>
                    </a:lnTo>
                    <a:lnTo>
                      <a:pt x="1445" y="2293"/>
                    </a:lnTo>
                    <a:lnTo>
                      <a:pt x="1457" y="2281"/>
                    </a:lnTo>
                    <a:lnTo>
                      <a:pt x="1481" y="2150"/>
                    </a:lnTo>
                    <a:lnTo>
                      <a:pt x="1493" y="2018"/>
                    </a:lnTo>
                    <a:lnTo>
                      <a:pt x="1493" y="1887"/>
                    </a:lnTo>
                    <a:lnTo>
                      <a:pt x="1469" y="1756"/>
                    </a:lnTo>
                    <a:lnTo>
                      <a:pt x="1433" y="1636"/>
                    </a:lnTo>
                    <a:lnTo>
                      <a:pt x="1386" y="1505"/>
                    </a:lnTo>
                    <a:lnTo>
                      <a:pt x="1326" y="1397"/>
                    </a:lnTo>
                    <a:lnTo>
                      <a:pt x="1254" y="1278"/>
                    </a:lnTo>
                    <a:lnTo>
                      <a:pt x="1147" y="1171"/>
                    </a:lnTo>
                    <a:lnTo>
                      <a:pt x="1039" y="1075"/>
                    </a:lnTo>
                    <a:lnTo>
                      <a:pt x="920" y="991"/>
                    </a:lnTo>
                    <a:lnTo>
                      <a:pt x="789" y="908"/>
                    </a:lnTo>
                    <a:lnTo>
                      <a:pt x="657" y="836"/>
                    </a:lnTo>
                    <a:lnTo>
                      <a:pt x="538" y="741"/>
                    </a:lnTo>
                    <a:lnTo>
                      <a:pt x="454" y="657"/>
                    </a:lnTo>
                    <a:lnTo>
                      <a:pt x="383" y="562"/>
                    </a:lnTo>
                    <a:lnTo>
                      <a:pt x="215" y="275"/>
                    </a:lnTo>
                    <a:lnTo>
                      <a:pt x="132" y="132"/>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9952647" y="1283092"/>
                <a:ext cx="34076" cy="90998"/>
              </a:xfrm>
              <a:custGeom>
                <a:avLst/>
                <a:gdLst/>
                <a:ahLst/>
                <a:cxnLst/>
                <a:rect l="l" t="t" r="r" b="b"/>
                <a:pathLst>
                  <a:path w="622" h="1661" extrusionOk="0">
                    <a:moveTo>
                      <a:pt x="597" y="1"/>
                    </a:moveTo>
                    <a:lnTo>
                      <a:pt x="585" y="12"/>
                    </a:lnTo>
                    <a:lnTo>
                      <a:pt x="0" y="1636"/>
                    </a:lnTo>
                    <a:lnTo>
                      <a:pt x="0" y="1660"/>
                    </a:lnTo>
                    <a:lnTo>
                      <a:pt x="24" y="1660"/>
                    </a:lnTo>
                    <a:lnTo>
                      <a:pt x="36" y="1648"/>
                    </a:lnTo>
                    <a:lnTo>
                      <a:pt x="621" y="12"/>
                    </a:lnTo>
                    <a:lnTo>
                      <a:pt x="621"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9680529" y="1510724"/>
                <a:ext cx="301591" cy="495202"/>
              </a:xfrm>
              <a:custGeom>
                <a:avLst/>
                <a:gdLst/>
                <a:ahLst/>
                <a:cxnLst/>
                <a:rect l="l" t="t" r="r" b="b"/>
                <a:pathLst>
                  <a:path w="5505" h="9039" extrusionOk="0">
                    <a:moveTo>
                      <a:pt x="3129" y="0"/>
                    </a:moveTo>
                    <a:lnTo>
                      <a:pt x="1505" y="5552"/>
                    </a:lnTo>
                    <a:lnTo>
                      <a:pt x="0" y="7057"/>
                    </a:lnTo>
                    <a:lnTo>
                      <a:pt x="1111" y="8418"/>
                    </a:lnTo>
                    <a:lnTo>
                      <a:pt x="1278" y="8561"/>
                    </a:lnTo>
                    <a:lnTo>
                      <a:pt x="1457" y="8681"/>
                    </a:lnTo>
                    <a:lnTo>
                      <a:pt x="1648" y="8788"/>
                    </a:lnTo>
                    <a:lnTo>
                      <a:pt x="1839" y="8884"/>
                    </a:lnTo>
                    <a:lnTo>
                      <a:pt x="2042" y="8943"/>
                    </a:lnTo>
                    <a:lnTo>
                      <a:pt x="2245" y="8991"/>
                    </a:lnTo>
                    <a:lnTo>
                      <a:pt x="2460" y="9027"/>
                    </a:lnTo>
                    <a:lnTo>
                      <a:pt x="2663" y="9039"/>
                    </a:lnTo>
                    <a:lnTo>
                      <a:pt x="2878" y="9027"/>
                    </a:lnTo>
                    <a:lnTo>
                      <a:pt x="3081" y="8991"/>
                    </a:lnTo>
                    <a:lnTo>
                      <a:pt x="3296" y="8943"/>
                    </a:lnTo>
                    <a:lnTo>
                      <a:pt x="3487" y="8872"/>
                    </a:lnTo>
                    <a:lnTo>
                      <a:pt x="3690" y="8788"/>
                    </a:lnTo>
                    <a:lnTo>
                      <a:pt x="3869" y="8681"/>
                    </a:lnTo>
                    <a:lnTo>
                      <a:pt x="4048" y="8549"/>
                    </a:lnTo>
                    <a:lnTo>
                      <a:pt x="4215" y="8394"/>
                    </a:lnTo>
                    <a:lnTo>
                      <a:pt x="4346" y="8263"/>
                    </a:lnTo>
                    <a:lnTo>
                      <a:pt x="4454" y="8119"/>
                    </a:lnTo>
                    <a:lnTo>
                      <a:pt x="4561" y="7964"/>
                    </a:lnTo>
                    <a:lnTo>
                      <a:pt x="4645" y="7809"/>
                    </a:lnTo>
                    <a:lnTo>
                      <a:pt x="4728" y="7642"/>
                    </a:lnTo>
                    <a:lnTo>
                      <a:pt x="4788" y="7463"/>
                    </a:lnTo>
                    <a:lnTo>
                      <a:pt x="4836" y="7284"/>
                    </a:lnTo>
                    <a:lnTo>
                      <a:pt x="4860" y="7105"/>
                    </a:lnTo>
                    <a:lnTo>
                      <a:pt x="5505" y="454"/>
                    </a:lnTo>
                    <a:lnTo>
                      <a:pt x="3129"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9758379" y="1529680"/>
                <a:ext cx="90286" cy="317972"/>
              </a:xfrm>
              <a:custGeom>
                <a:avLst/>
                <a:gdLst/>
                <a:ahLst/>
                <a:cxnLst/>
                <a:rect l="l" t="t" r="r" b="b"/>
                <a:pathLst>
                  <a:path w="1648" h="5804" extrusionOk="0">
                    <a:moveTo>
                      <a:pt x="1624" y="1"/>
                    </a:moveTo>
                    <a:lnTo>
                      <a:pt x="1612" y="13"/>
                    </a:lnTo>
                    <a:lnTo>
                      <a:pt x="1254" y="1302"/>
                    </a:lnTo>
                    <a:lnTo>
                      <a:pt x="812" y="2807"/>
                    </a:lnTo>
                    <a:lnTo>
                      <a:pt x="394" y="4251"/>
                    </a:lnTo>
                    <a:lnTo>
                      <a:pt x="239" y="4788"/>
                    </a:lnTo>
                    <a:lnTo>
                      <a:pt x="96" y="5338"/>
                    </a:lnTo>
                    <a:lnTo>
                      <a:pt x="24" y="5660"/>
                    </a:lnTo>
                    <a:lnTo>
                      <a:pt x="0" y="5732"/>
                    </a:lnTo>
                    <a:lnTo>
                      <a:pt x="0" y="5768"/>
                    </a:lnTo>
                    <a:lnTo>
                      <a:pt x="12" y="5791"/>
                    </a:lnTo>
                    <a:lnTo>
                      <a:pt x="12" y="5803"/>
                    </a:lnTo>
                    <a:lnTo>
                      <a:pt x="36" y="5803"/>
                    </a:lnTo>
                    <a:lnTo>
                      <a:pt x="48" y="5791"/>
                    </a:lnTo>
                    <a:lnTo>
                      <a:pt x="48" y="5779"/>
                    </a:lnTo>
                    <a:lnTo>
                      <a:pt x="36" y="5768"/>
                    </a:lnTo>
                    <a:lnTo>
                      <a:pt x="36" y="5744"/>
                    </a:lnTo>
                    <a:lnTo>
                      <a:pt x="60" y="5660"/>
                    </a:lnTo>
                    <a:lnTo>
                      <a:pt x="132" y="5350"/>
                    </a:lnTo>
                    <a:lnTo>
                      <a:pt x="275" y="4824"/>
                    </a:lnTo>
                    <a:lnTo>
                      <a:pt x="418" y="4299"/>
                    </a:lnTo>
                    <a:lnTo>
                      <a:pt x="812" y="2914"/>
                    </a:lnTo>
                    <a:lnTo>
                      <a:pt x="1242" y="1445"/>
                    </a:lnTo>
                    <a:lnTo>
                      <a:pt x="1612" y="156"/>
                    </a:lnTo>
                    <a:lnTo>
                      <a:pt x="1648" y="25"/>
                    </a:lnTo>
                    <a:lnTo>
                      <a:pt x="1648" y="13"/>
                    </a:lnTo>
                    <a:lnTo>
                      <a:pt x="1636"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9469881" y="3577054"/>
                <a:ext cx="494599" cy="310741"/>
              </a:xfrm>
              <a:custGeom>
                <a:avLst/>
                <a:gdLst/>
                <a:ahLst/>
                <a:cxnLst/>
                <a:rect l="l" t="t" r="r" b="b"/>
                <a:pathLst>
                  <a:path w="9028" h="5672" extrusionOk="0">
                    <a:moveTo>
                      <a:pt x="8072" y="0"/>
                    </a:moveTo>
                    <a:lnTo>
                      <a:pt x="2066" y="884"/>
                    </a:lnTo>
                    <a:lnTo>
                      <a:pt x="2448" y="2794"/>
                    </a:lnTo>
                    <a:lnTo>
                      <a:pt x="2222" y="2854"/>
                    </a:lnTo>
                    <a:lnTo>
                      <a:pt x="1995" y="2938"/>
                    </a:lnTo>
                    <a:lnTo>
                      <a:pt x="1792" y="3021"/>
                    </a:lnTo>
                    <a:lnTo>
                      <a:pt x="1601" y="3117"/>
                    </a:lnTo>
                    <a:lnTo>
                      <a:pt x="1422" y="3212"/>
                    </a:lnTo>
                    <a:lnTo>
                      <a:pt x="1255" y="3320"/>
                    </a:lnTo>
                    <a:lnTo>
                      <a:pt x="1111" y="3427"/>
                    </a:lnTo>
                    <a:lnTo>
                      <a:pt x="968" y="3535"/>
                    </a:lnTo>
                    <a:lnTo>
                      <a:pt x="837" y="3654"/>
                    </a:lnTo>
                    <a:lnTo>
                      <a:pt x="729" y="3773"/>
                    </a:lnTo>
                    <a:lnTo>
                      <a:pt x="622" y="3893"/>
                    </a:lnTo>
                    <a:lnTo>
                      <a:pt x="526" y="4012"/>
                    </a:lnTo>
                    <a:lnTo>
                      <a:pt x="443" y="4132"/>
                    </a:lnTo>
                    <a:lnTo>
                      <a:pt x="371" y="4251"/>
                    </a:lnTo>
                    <a:lnTo>
                      <a:pt x="252" y="4490"/>
                    </a:lnTo>
                    <a:lnTo>
                      <a:pt x="156" y="4729"/>
                    </a:lnTo>
                    <a:lnTo>
                      <a:pt x="84" y="4943"/>
                    </a:lnTo>
                    <a:lnTo>
                      <a:pt x="49" y="5146"/>
                    </a:lnTo>
                    <a:lnTo>
                      <a:pt x="25" y="5326"/>
                    </a:lnTo>
                    <a:lnTo>
                      <a:pt x="1" y="5469"/>
                    </a:lnTo>
                    <a:lnTo>
                      <a:pt x="1" y="5576"/>
                    </a:lnTo>
                    <a:lnTo>
                      <a:pt x="1" y="5672"/>
                    </a:lnTo>
                    <a:lnTo>
                      <a:pt x="9027" y="4597"/>
                    </a:lnTo>
                    <a:lnTo>
                      <a:pt x="8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9528775" y="3744532"/>
                <a:ext cx="76589" cy="29474"/>
              </a:xfrm>
              <a:custGeom>
                <a:avLst/>
                <a:gdLst/>
                <a:ahLst/>
                <a:cxnLst/>
                <a:rect l="l" t="t" r="r" b="b"/>
                <a:pathLst>
                  <a:path w="1398" h="538" extrusionOk="0">
                    <a:moveTo>
                      <a:pt x="12" y="0"/>
                    </a:moveTo>
                    <a:lnTo>
                      <a:pt x="0" y="12"/>
                    </a:lnTo>
                    <a:lnTo>
                      <a:pt x="0" y="24"/>
                    </a:lnTo>
                    <a:lnTo>
                      <a:pt x="12" y="36"/>
                    </a:lnTo>
                    <a:lnTo>
                      <a:pt x="359" y="131"/>
                    </a:lnTo>
                    <a:lnTo>
                      <a:pt x="705" y="263"/>
                    </a:lnTo>
                    <a:lnTo>
                      <a:pt x="1039" y="394"/>
                    </a:lnTo>
                    <a:lnTo>
                      <a:pt x="1362" y="537"/>
                    </a:lnTo>
                    <a:lnTo>
                      <a:pt x="1385" y="537"/>
                    </a:lnTo>
                    <a:lnTo>
                      <a:pt x="1397" y="525"/>
                    </a:lnTo>
                    <a:lnTo>
                      <a:pt x="1397" y="513"/>
                    </a:lnTo>
                    <a:lnTo>
                      <a:pt x="1385" y="501"/>
                    </a:lnTo>
                    <a:lnTo>
                      <a:pt x="1051" y="358"/>
                    </a:lnTo>
                    <a:lnTo>
                      <a:pt x="717" y="227"/>
                    </a:lnTo>
                    <a:lnTo>
                      <a:pt x="371" y="107"/>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9559509" y="3729466"/>
                <a:ext cx="69413" cy="32104"/>
              </a:xfrm>
              <a:custGeom>
                <a:avLst/>
                <a:gdLst/>
                <a:ahLst/>
                <a:cxnLst/>
                <a:rect l="l" t="t" r="r" b="b"/>
                <a:pathLst>
                  <a:path w="1267" h="586" extrusionOk="0">
                    <a:moveTo>
                      <a:pt x="24" y="0"/>
                    </a:moveTo>
                    <a:lnTo>
                      <a:pt x="13" y="12"/>
                    </a:lnTo>
                    <a:lnTo>
                      <a:pt x="1" y="24"/>
                    </a:lnTo>
                    <a:lnTo>
                      <a:pt x="13" y="36"/>
                    </a:lnTo>
                    <a:lnTo>
                      <a:pt x="1242" y="585"/>
                    </a:lnTo>
                    <a:lnTo>
                      <a:pt x="1254" y="585"/>
                    </a:lnTo>
                    <a:lnTo>
                      <a:pt x="1266" y="573"/>
                    </a:lnTo>
                    <a:lnTo>
                      <a:pt x="1266" y="562"/>
                    </a:lnTo>
                    <a:lnTo>
                      <a:pt x="1254" y="550"/>
                    </a:lnTo>
                    <a:lnTo>
                      <a:pt x="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8790272" y="1798510"/>
                <a:ext cx="259736" cy="240123"/>
              </a:xfrm>
              <a:custGeom>
                <a:avLst/>
                <a:gdLst/>
                <a:ahLst/>
                <a:cxnLst/>
                <a:rect l="l" t="t" r="r" b="b"/>
                <a:pathLst>
                  <a:path w="4741" h="4383" extrusionOk="0">
                    <a:moveTo>
                      <a:pt x="1051" y="1"/>
                    </a:moveTo>
                    <a:lnTo>
                      <a:pt x="884" y="359"/>
                    </a:lnTo>
                    <a:lnTo>
                      <a:pt x="538" y="1195"/>
                    </a:lnTo>
                    <a:lnTo>
                      <a:pt x="347" y="1672"/>
                    </a:lnTo>
                    <a:lnTo>
                      <a:pt x="168" y="2126"/>
                    </a:lnTo>
                    <a:lnTo>
                      <a:pt x="108" y="2341"/>
                    </a:lnTo>
                    <a:lnTo>
                      <a:pt x="48" y="2520"/>
                    </a:lnTo>
                    <a:lnTo>
                      <a:pt x="13" y="2687"/>
                    </a:lnTo>
                    <a:lnTo>
                      <a:pt x="1" y="2807"/>
                    </a:lnTo>
                    <a:lnTo>
                      <a:pt x="1" y="2926"/>
                    </a:lnTo>
                    <a:lnTo>
                      <a:pt x="1" y="3057"/>
                    </a:lnTo>
                    <a:lnTo>
                      <a:pt x="13" y="3201"/>
                    </a:lnTo>
                    <a:lnTo>
                      <a:pt x="48" y="3344"/>
                    </a:lnTo>
                    <a:lnTo>
                      <a:pt x="84" y="3499"/>
                    </a:lnTo>
                    <a:lnTo>
                      <a:pt x="144" y="3654"/>
                    </a:lnTo>
                    <a:lnTo>
                      <a:pt x="216" y="3798"/>
                    </a:lnTo>
                    <a:lnTo>
                      <a:pt x="311" y="3941"/>
                    </a:lnTo>
                    <a:lnTo>
                      <a:pt x="430" y="4060"/>
                    </a:lnTo>
                    <a:lnTo>
                      <a:pt x="490" y="4120"/>
                    </a:lnTo>
                    <a:lnTo>
                      <a:pt x="574" y="4180"/>
                    </a:lnTo>
                    <a:lnTo>
                      <a:pt x="645" y="4227"/>
                    </a:lnTo>
                    <a:lnTo>
                      <a:pt x="741" y="4263"/>
                    </a:lnTo>
                    <a:lnTo>
                      <a:pt x="824" y="4299"/>
                    </a:lnTo>
                    <a:lnTo>
                      <a:pt x="932" y="4335"/>
                    </a:lnTo>
                    <a:lnTo>
                      <a:pt x="1039" y="4359"/>
                    </a:lnTo>
                    <a:lnTo>
                      <a:pt x="1147" y="4371"/>
                    </a:lnTo>
                    <a:lnTo>
                      <a:pt x="1278" y="4383"/>
                    </a:lnTo>
                    <a:lnTo>
                      <a:pt x="1553" y="4383"/>
                    </a:lnTo>
                    <a:lnTo>
                      <a:pt x="1696" y="4359"/>
                    </a:lnTo>
                    <a:lnTo>
                      <a:pt x="1851" y="4335"/>
                    </a:lnTo>
                    <a:lnTo>
                      <a:pt x="2018" y="4299"/>
                    </a:lnTo>
                    <a:lnTo>
                      <a:pt x="3809" y="2831"/>
                    </a:lnTo>
                    <a:lnTo>
                      <a:pt x="4741" y="920"/>
                    </a:lnTo>
                    <a:lnTo>
                      <a:pt x="1051"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8467150" y="1380555"/>
                <a:ext cx="272172" cy="355226"/>
              </a:xfrm>
              <a:custGeom>
                <a:avLst/>
                <a:gdLst/>
                <a:ahLst/>
                <a:cxnLst/>
                <a:rect l="l" t="t" r="r" b="b"/>
                <a:pathLst>
                  <a:path w="4968" h="6484" extrusionOk="0">
                    <a:moveTo>
                      <a:pt x="1123" y="1"/>
                    </a:moveTo>
                    <a:lnTo>
                      <a:pt x="1039" y="24"/>
                    </a:lnTo>
                    <a:lnTo>
                      <a:pt x="968" y="60"/>
                    </a:lnTo>
                    <a:lnTo>
                      <a:pt x="908" y="120"/>
                    </a:lnTo>
                    <a:lnTo>
                      <a:pt x="872" y="180"/>
                    </a:lnTo>
                    <a:lnTo>
                      <a:pt x="848" y="251"/>
                    </a:lnTo>
                    <a:lnTo>
                      <a:pt x="836" y="311"/>
                    </a:lnTo>
                    <a:lnTo>
                      <a:pt x="848" y="383"/>
                    </a:lnTo>
                    <a:lnTo>
                      <a:pt x="860" y="454"/>
                    </a:lnTo>
                    <a:lnTo>
                      <a:pt x="884" y="538"/>
                    </a:lnTo>
                    <a:lnTo>
                      <a:pt x="944" y="669"/>
                    </a:lnTo>
                    <a:lnTo>
                      <a:pt x="1326" y="1469"/>
                    </a:lnTo>
                    <a:lnTo>
                      <a:pt x="1732" y="2257"/>
                    </a:lnTo>
                    <a:lnTo>
                      <a:pt x="1696" y="2209"/>
                    </a:lnTo>
                    <a:lnTo>
                      <a:pt x="1636" y="2174"/>
                    </a:lnTo>
                    <a:lnTo>
                      <a:pt x="1588" y="2138"/>
                    </a:lnTo>
                    <a:lnTo>
                      <a:pt x="1517" y="2102"/>
                    </a:lnTo>
                    <a:lnTo>
                      <a:pt x="1457" y="2090"/>
                    </a:lnTo>
                    <a:lnTo>
                      <a:pt x="1397" y="2078"/>
                    </a:lnTo>
                    <a:lnTo>
                      <a:pt x="1338" y="2078"/>
                    </a:lnTo>
                    <a:lnTo>
                      <a:pt x="1278" y="2090"/>
                    </a:lnTo>
                    <a:lnTo>
                      <a:pt x="1230" y="2126"/>
                    </a:lnTo>
                    <a:lnTo>
                      <a:pt x="1194" y="2174"/>
                    </a:lnTo>
                    <a:lnTo>
                      <a:pt x="1171" y="2233"/>
                    </a:lnTo>
                    <a:lnTo>
                      <a:pt x="1147" y="2293"/>
                    </a:lnTo>
                    <a:lnTo>
                      <a:pt x="1135" y="2365"/>
                    </a:lnTo>
                    <a:lnTo>
                      <a:pt x="1135" y="2424"/>
                    </a:lnTo>
                    <a:lnTo>
                      <a:pt x="1135" y="2496"/>
                    </a:lnTo>
                    <a:lnTo>
                      <a:pt x="1147" y="2556"/>
                    </a:lnTo>
                    <a:lnTo>
                      <a:pt x="1147" y="2556"/>
                    </a:lnTo>
                    <a:lnTo>
                      <a:pt x="1015" y="2484"/>
                    </a:lnTo>
                    <a:lnTo>
                      <a:pt x="944" y="2460"/>
                    </a:lnTo>
                    <a:lnTo>
                      <a:pt x="884" y="2436"/>
                    </a:lnTo>
                    <a:lnTo>
                      <a:pt x="741" y="2436"/>
                    </a:lnTo>
                    <a:lnTo>
                      <a:pt x="681" y="2460"/>
                    </a:lnTo>
                    <a:lnTo>
                      <a:pt x="621" y="2484"/>
                    </a:lnTo>
                    <a:lnTo>
                      <a:pt x="562" y="2532"/>
                    </a:lnTo>
                    <a:lnTo>
                      <a:pt x="526" y="2579"/>
                    </a:lnTo>
                    <a:lnTo>
                      <a:pt x="490" y="2627"/>
                    </a:lnTo>
                    <a:lnTo>
                      <a:pt x="466" y="2687"/>
                    </a:lnTo>
                    <a:lnTo>
                      <a:pt x="454" y="2747"/>
                    </a:lnTo>
                    <a:lnTo>
                      <a:pt x="454" y="2806"/>
                    </a:lnTo>
                    <a:lnTo>
                      <a:pt x="466" y="2950"/>
                    </a:lnTo>
                    <a:lnTo>
                      <a:pt x="418" y="2914"/>
                    </a:lnTo>
                    <a:lnTo>
                      <a:pt x="359" y="2914"/>
                    </a:lnTo>
                    <a:lnTo>
                      <a:pt x="299" y="2926"/>
                    </a:lnTo>
                    <a:lnTo>
                      <a:pt x="239" y="2950"/>
                    </a:lnTo>
                    <a:lnTo>
                      <a:pt x="180" y="2985"/>
                    </a:lnTo>
                    <a:lnTo>
                      <a:pt x="132" y="3033"/>
                    </a:lnTo>
                    <a:lnTo>
                      <a:pt x="84" y="3081"/>
                    </a:lnTo>
                    <a:lnTo>
                      <a:pt x="48" y="3129"/>
                    </a:lnTo>
                    <a:lnTo>
                      <a:pt x="12" y="3236"/>
                    </a:lnTo>
                    <a:lnTo>
                      <a:pt x="0" y="3344"/>
                    </a:lnTo>
                    <a:lnTo>
                      <a:pt x="12" y="3451"/>
                    </a:lnTo>
                    <a:lnTo>
                      <a:pt x="36" y="3559"/>
                    </a:lnTo>
                    <a:lnTo>
                      <a:pt x="96" y="3726"/>
                    </a:lnTo>
                    <a:lnTo>
                      <a:pt x="156" y="3881"/>
                    </a:lnTo>
                    <a:lnTo>
                      <a:pt x="239" y="4036"/>
                    </a:lnTo>
                    <a:lnTo>
                      <a:pt x="299" y="4108"/>
                    </a:lnTo>
                    <a:lnTo>
                      <a:pt x="359" y="4167"/>
                    </a:lnTo>
                    <a:lnTo>
                      <a:pt x="418" y="4227"/>
                    </a:lnTo>
                    <a:lnTo>
                      <a:pt x="502" y="4275"/>
                    </a:lnTo>
                    <a:lnTo>
                      <a:pt x="586" y="4299"/>
                    </a:lnTo>
                    <a:lnTo>
                      <a:pt x="669" y="4323"/>
                    </a:lnTo>
                    <a:lnTo>
                      <a:pt x="753" y="4335"/>
                    </a:lnTo>
                    <a:lnTo>
                      <a:pt x="836" y="4323"/>
                    </a:lnTo>
                    <a:lnTo>
                      <a:pt x="920" y="4287"/>
                    </a:lnTo>
                    <a:lnTo>
                      <a:pt x="991" y="4251"/>
                    </a:lnTo>
                    <a:lnTo>
                      <a:pt x="1063" y="4442"/>
                    </a:lnTo>
                    <a:lnTo>
                      <a:pt x="1147" y="4657"/>
                    </a:lnTo>
                    <a:lnTo>
                      <a:pt x="1242" y="4860"/>
                    </a:lnTo>
                    <a:lnTo>
                      <a:pt x="1350" y="5051"/>
                    </a:lnTo>
                    <a:lnTo>
                      <a:pt x="1469" y="5230"/>
                    </a:lnTo>
                    <a:lnTo>
                      <a:pt x="1612" y="5397"/>
                    </a:lnTo>
                    <a:lnTo>
                      <a:pt x="1684" y="5481"/>
                    </a:lnTo>
                    <a:lnTo>
                      <a:pt x="1768" y="5552"/>
                    </a:lnTo>
                    <a:lnTo>
                      <a:pt x="1851" y="5612"/>
                    </a:lnTo>
                    <a:lnTo>
                      <a:pt x="1935" y="5672"/>
                    </a:lnTo>
                    <a:lnTo>
                      <a:pt x="2006" y="5696"/>
                    </a:lnTo>
                    <a:lnTo>
                      <a:pt x="2090" y="5720"/>
                    </a:lnTo>
                    <a:lnTo>
                      <a:pt x="2257" y="5731"/>
                    </a:lnTo>
                    <a:lnTo>
                      <a:pt x="2341" y="5743"/>
                    </a:lnTo>
                    <a:lnTo>
                      <a:pt x="2424" y="5755"/>
                    </a:lnTo>
                    <a:lnTo>
                      <a:pt x="2496" y="5779"/>
                    </a:lnTo>
                    <a:lnTo>
                      <a:pt x="2567" y="5827"/>
                    </a:lnTo>
                    <a:lnTo>
                      <a:pt x="2627" y="5887"/>
                    </a:lnTo>
                    <a:lnTo>
                      <a:pt x="2711" y="5982"/>
                    </a:lnTo>
                    <a:lnTo>
                      <a:pt x="2878" y="6197"/>
                    </a:lnTo>
                    <a:lnTo>
                      <a:pt x="3069" y="6484"/>
                    </a:lnTo>
                    <a:lnTo>
                      <a:pt x="4967" y="5182"/>
                    </a:lnTo>
                    <a:lnTo>
                      <a:pt x="4681" y="4705"/>
                    </a:lnTo>
                    <a:lnTo>
                      <a:pt x="4370" y="4203"/>
                    </a:lnTo>
                    <a:lnTo>
                      <a:pt x="4024" y="3702"/>
                    </a:lnTo>
                    <a:lnTo>
                      <a:pt x="3666" y="3188"/>
                    </a:lnTo>
                    <a:lnTo>
                      <a:pt x="2950" y="2185"/>
                    </a:lnTo>
                    <a:lnTo>
                      <a:pt x="2293" y="1242"/>
                    </a:lnTo>
                    <a:lnTo>
                      <a:pt x="1911" y="669"/>
                    </a:lnTo>
                    <a:lnTo>
                      <a:pt x="1708" y="395"/>
                    </a:lnTo>
                    <a:lnTo>
                      <a:pt x="1505" y="132"/>
                    </a:lnTo>
                    <a:lnTo>
                      <a:pt x="1445" y="72"/>
                    </a:lnTo>
                    <a:lnTo>
                      <a:pt x="1374" y="36"/>
                    </a:lnTo>
                    <a:lnTo>
                      <a:pt x="1290" y="12"/>
                    </a:lnTo>
                    <a:lnTo>
                      <a:pt x="120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8491365" y="1519873"/>
                <a:ext cx="62838" cy="86396"/>
              </a:xfrm>
              <a:custGeom>
                <a:avLst/>
                <a:gdLst/>
                <a:ahLst/>
                <a:cxnLst/>
                <a:rect l="l" t="t" r="r" b="b"/>
                <a:pathLst>
                  <a:path w="1147" h="1577" extrusionOk="0">
                    <a:moveTo>
                      <a:pt x="621" y="1"/>
                    </a:moveTo>
                    <a:lnTo>
                      <a:pt x="621" y="25"/>
                    </a:lnTo>
                    <a:lnTo>
                      <a:pt x="740" y="323"/>
                    </a:lnTo>
                    <a:lnTo>
                      <a:pt x="884" y="610"/>
                    </a:lnTo>
                    <a:lnTo>
                      <a:pt x="1039" y="908"/>
                    </a:lnTo>
                    <a:lnTo>
                      <a:pt x="1075" y="980"/>
                    </a:lnTo>
                    <a:lnTo>
                      <a:pt x="1099" y="1063"/>
                    </a:lnTo>
                    <a:lnTo>
                      <a:pt x="1111" y="1147"/>
                    </a:lnTo>
                    <a:lnTo>
                      <a:pt x="1111" y="1218"/>
                    </a:lnTo>
                    <a:lnTo>
                      <a:pt x="1087" y="1302"/>
                    </a:lnTo>
                    <a:lnTo>
                      <a:pt x="1063" y="1362"/>
                    </a:lnTo>
                    <a:lnTo>
                      <a:pt x="1015" y="1421"/>
                    </a:lnTo>
                    <a:lnTo>
                      <a:pt x="955" y="1469"/>
                    </a:lnTo>
                    <a:lnTo>
                      <a:pt x="896" y="1505"/>
                    </a:lnTo>
                    <a:lnTo>
                      <a:pt x="824" y="1529"/>
                    </a:lnTo>
                    <a:lnTo>
                      <a:pt x="752" y="1541"/>
                    </a:lnTo>
                    <a:lnTo>
                      <a:pt x="669" y="1529"/>
                    </a:lnTo>
                    <a:lnTo>
                      <a:pt x="597" y="1505"/>
                    </a:lnTo>
                    <a:lnTo>
                      <a:pt x="538" y="1469"/>
                    </a:lnTo>
                    <a:lnTo>
                      <a:pt x="478" y="1421"/>
                    </a:lnTo>
                    <a:lnTo>
                      <a:pt x="430" y="1362"/>
                    </a:lnTo>
                    <a:lnTo>
                      <a:pt x="382" y="1302"/>
                    </a:lnTo>
                    <a:lnTo>
                      <a:pt x="346" y="1230"/>
                    </a:lnTo>
                    <a:lnTo>
                      <a:pt x="275" y="1087"/>
                    </a:lnTo>
                    <a:lnTo>
                      <a:pt x="203" y="920"/>
                    </a:lnTo>
                    <a:lnTo>
                      <a:pt x="144" y="741"/>
                    </a:lnTo>
                    <a:lnTo>
                      <a:pt x="84" y="562"/>
                    </a:lnTo>
                    <a:lnTo>
                      <a:pt x="36" y="383"/>
                    </a:lnTo>
                    <a:lnTo>
                      <a:pt x="36" y="371"/>
                    </a:lnTo>
                    <a:lnTo>
                      <a:pt x="24" y="371"/>
                    </a:lnTo>
                    <a:lnTo>
                      <a:pt x="12" y="383"/>
                    </a:lnTo>
                    <a:lnTo>
                      <a:pt x="0" y="395"/>
                    </a:lnTo>
                    <a:lnTo>
                      <a:pt x="48" y="574"/>
                    </a:lnTo>
                    <a:lnTo>
                      <a:pt x="108" y="741"/>
                    </a:lnTo>
                    <a:lnTo>
                      <a:pt x="167" y="920"/>
                    </a:lnTo>
                    <a:lnTo>
                      <a:pt x="239" y="1087"/>
                    </a:lnTo>
                    <a:lnTo>
                      <a:pt x="299" y="1230"/>
                    </a:lnTo>
                    <a:lnTo>
                      <a:pt x="382" y="1362"/>
                    </a:lnTo>
                    <a:lnTo>
                      <a:pt x="430" y="1421"/>
                    </a:lnTo>
                    <a:lnTo>
                      <a:pt x="490" y="1481"/>
                    </a:lnTo>
                    <a:lnTo>
                      <a:pt x="549" y="1529"/>
                    </a:lnTo>
                    <a:lnTo>
                      <a:pt x="621" y="1553"/>
                    </a:lnTo>
                    <a:lnTo>
                      <a:pt x="693" y="1577"/>
                    </a:lnTo>
                    <a:lnTo>
                      <a:pt x="752" y="1577"/>
                    </a:lnTo>
                    <a:lnTo>
                      <a:pt x="824" y="1565"/>
                    </a:lnTo>
                    <a:lnTo>
                      <a:pt x="884" y="1553"/>
                    </a:lnTo>
                    <a:lnTo>
                      <a:pt x="943" y="1529"/>
                    </a:lnTo>
                    <a:lnTo>
                      <a:pt x="1003" y="1481"/>
                    </a:lnTo>
                    <a:lnTo>
                      <a:pt x="1051" y="1433"/>
                    </a:lnTo>
                    <a:lnTo>
                      <a:pt x="1087" y="1386"/>
                    </a:lnTo>
                    <a:lnTo>
                      <a:pt x="1123" y="1314"/>
                    </a:lnTo>
                    <a:lnTo>
                      <a:pt x="1146" y="1242"/>
                    </a:lnTo>
                    <a:lnTo>
                      <a:pt x="1146" y="1171"/>
                    </a:lnTo>
                    <a:lnTo>
                      <a:pt x="1134" y="1099"/>
                    </a:lnTo>
                    <a:lnTo>
                      <a:pt x="1123" y="1027"/>
                    </a:lnTo>
                    <a:lnTo>
                      <a:pt x="1099" y="968"/>
                    </a:lnTo>
                    <a:lnTo>
                      <a:pt x="1027" y="824"/>
                    </a:lnTo>
                    <a:lnTo>
                      <a:pt x="836" y="419"/>
                    </a:lnTo>
                    <a:lnTo>
                      <a:pt x="645" y="13"/>
                    </a:lnTo>
                    <a:lnTo>
                      <a:pt x="64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8552834" y="1500260"/>
                <a:ext cx="32761" cy="78562"/>
              </a:xfrm>
              <a:custGeom>
                <a:avLst/>
                <a:gdLst/>
                <a:ahLst/>
                <a:cxnLst/>
                <a:rect l="l" t="t" r="r" b="b"/>
                <a:pathLst>
                  <a:path w="598" h="1434" extrusionOk="0">
                    <a:moveTo>
                      <a:pt x="120" y="0"/>
                    </a:moveTo>
                    <a:lnTo>
                      <a:pt x="108" y="12"/>
                    </a:lnTo>
                    <a:lnTo>
                      <a:pt x="120" y="24"/>
                    </a:lnTo>
                    <a:lnTo>
                      <a:pt x="239" y="215"/>
                    </a:lnTo>
                    <a:lnTo>
                      <a:pt x="347" y="418"/>
                    </a:lnTo>
                    <a:lnTo>
                      <a:pt x="442" y="621"/>
                    </a:lnTo>
                    <a:lnTo>
                      <a:pt x="526" y="836"/>
                    </a:lnTo>
                    <a:lnTo>
                      <a:pt x="562" y="944"/>
                    </a:lnTo>
                    <a:lnTo>
                      <a:pt x="562" y="1003"/>
                    </a:lnTo>
                    <a:lnTo>
                      <a:pt x="562" y="1051"/>
                    </a:lnTo>
                    <a:lnTo>
                      <a:pt x="538" y="1099"/>
                    </a:lnTo>
                    <a:lnTo>
                      <a:pt x="526" y="1147"/>
                    </a:lnTo>
                    <a:lnTo>
                      <a:pt x="490" y="1194"/>
                    </a:lnTo>
                    <a:lnTo>
                      <a:pt x="442" y="1242"/>
                    </a:lnTo>
                    <a:lnTo>
                      <a:pt x="359" y="1302"/>
                    </a:lnTo>
                    <a:lnTo>
                      <a:pt x="239" y="1374"/>
                    </a:lnTo>
                    <a:lnTo>
                      <a:pt x="180" y="1385"/>
                    </a:lnTo>
                    <a:lnTo>
                      <a:pt x="132" y="1397"/>
                    </a:lnTo>
                    <a:lnTo>
                      <a:pt x="72" y="1385"/>
                    </a:lnTo>
                    <a:lnTo>
                      <a:pt x="24" y="1350"/>
                    </a:lnTo>
                    <a:lnTo>
                      <a:pt x="1" y="1350"/>
                    </a:lnTo>
                    <a:lnTo>
                      <a:pt x="1" y="1362"/>
                    </a:lnTo>
                    <a:lnTo>
                      <a:pt x="1" y="1374"/>
                    </a:lnTo>
                    <a:lnTo>
                      <a:pt x="48" y="1409"/>
                    </a:lnTo>
                    <a:lnTo>
                      <a:pt x="96" y="1433"/>
                    </a:lnTo>
                    <a:lnTo>
                      <a:pt x="144" y="1433"/>
                    </a:lnTo>
                    <a:lnTo>
                      <a:pt x="192" y="1421"/>
                    </a:lnTo>
                    <a:lnTo>
                      <a:pt x="287" y="1385"/>
                    </a:lnTo>
                    <a:lnTo>
                      <a:pt x="383" y="1326"/>
                    </a:lnTo>
                    <a:lnTo>
                      <a:pt x="466" y="1266"/>
                    </a:lnTo>
                    <a:lnTo>
                      <a:pt x="538" y="1194"/>
                    </a:lnTo>
                    <a:lnTo>
                      <a:pt x="562" y="1147"/>
                    </a:lnTo>
                    <a:lnTo>
                      <a:pt x="586" y="1099"/>
                    </a:lnTo>
                    <a:lnTo>
                      <a:pt x="598" y="1051"/>
                    </a:lnTo>
                    <a:lnTo>
                      <a:pt x="598" y="991"/>
                    </a:lnTo>
                    <a:lnTo>
                      <a:pt x="598" y="932"/>
                    </a:lnTo>
                    <a:lnTo>
                      <a:pt x="586" y="872"/>
                    </a:lnTo>
                    <a:lnTo>
                      <a:pt x="538" y="741"/>
                    </a:lnTo>
                    <a:lnTo>
                      <a:pt x="430" y="502"/>
                    </a:lnTo>
                    <a:lnTo>
                      <a:pt x="287" y="251"/>
                    </a:lnTo>
                    <a:lnTo>
                      <a:pt x="14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8512293" y="1519216"/>
                <a:ext cx="140030" cy="111268"/>
              </a:xfrm>
              <a:custGeom>
                <a:avLst/>
                <a:gdLst/>
                <a:ahLst/>
                <a:cxnLst/>
                <a:rect l="l" t="t" r="r" b="b"/>
                <a:pathLst>
                  <a:path w="2556" h="2031" extrusionOk="0">
                    <a:moveTo>
                      <a:pt x="1517" y="1"/>
                    </a:moveTo>
                    <a:lnTo>
                      <a:pt x="1433" y="13"/>
                    </a:lnTo>
                    <a:lnTo>
                      <a:pt x="1349" y="25"/>
                    </a:lnTo>
                    <a:lnTo>
                      <a:pt x="1194" y="60"/>
                    </a:lnTo>
                    <a:lnTo>
                      <a:pt x="1039" y="120"/>
                    </a:lnTo>
                    <a:lnTo>
                      <a:pt x="896" y="192"/>
                    </a:lnTo>
                    <a:lnTo>
                      <a:pt x="764" y="275"/>
                    </a:lnTo>
                    <a:lnTo>
                      <a:pt x="490" y="454"/>
                    </a:lnTo>
                    <a:lnTo>
                      <a:pt x="215" y="633"/>
                    </a:lnTo>
                    <a:lnTo>
                      <a:pt x="120" y="717"/>
                    </a:lnTo>
                    <a:lnTo>
                      <a:pt x="24" y="813"/>
                    </a:lnTo>
                    <a:lnTo>
                      <a:pt x="0" y="860"/>
                    </a:lnTo>
                    <a:lnTo>
                      <a:pt x="0" y="908"/>
                    </a:lnTo>
                    <a:lnTo>
                      <a:pt x="12" y="956"/>
                    </a:lnTo>
                    <a:lnTo>
                      <a:pt x="36" y="1004"/>
                    </a:lnTo>
                    <a:lnTo>
                      <a:pt x="60" y="1039"/>
                    </a:lnTo>
                    <a:lnTo>
                      <a:pt x="108" y="1087"/>
                    </a:lnTo>
                    <a:lnTo>
                      <a:pt x="191" y="1147"/>
                    </a:lnTo>
                    <a:lnTo>
                      <a:pt x="335" y="1219"/>
                    </a:lnTo>
                    <a:lnTo>
                      <a:pt x="490" y="1254"/>
                    </a:lnTo>
                    <a:lnTo>
                      <a:pt x="657" y="1266"/>
                    </a:lnTo>
                    <a:lnTo>
                      <a:pt x="812" y="1266"/>
                    </a:lnTo>
                    <a:lnTo>
                      <a:pt x="967" y="1230"/>
                    </a:lnTo>
                    <a:lnTo>
                      <a:pt x="1123" y="1171"/>
                    </a:lnTo>
                    <a:lnTo>
                      <a:pt x="1266" y="1099"/>
                    </a:lnTo>
                    <a:lnTo>
                      <a:pt x="1385" y="992"/>
                    </a:lnTo>
                    <a:lnTo>
                      <a:pt x="1409" y="1183"/>
                    </a:lnTo>
                    <a:lnTo>
                      <a:pt x="1445" y="1374"/>
                    </a:lnTo>
                    <a:lnTo>
                      <a:pt x="1469" y="1457"/>
                    </a:lnTo>
                    <a:lnTo>
                      <a:pt x="1505" y="1529"/>
                    </a:lnTo>
                    <a:lnTo>
                      <a:pt x="1541" y="1613"/>
                    </a:lnTo>
                    <a:lnTo>
                      <a:pt x="1588" y="1684"/>
                    </a:lnTo>
                    <a:lnTo>
                      <a:pt x="1648" y="1744"/>
                    </a:lnTo>
                    <a:lnTo>
                      <a:pt x="1720" y="1804"/>
                    </a:lnTo>
                    <a:lnTo>
                      <a:pt x="1791" y="1863"/>
                    </a:lnTo>
                    <a:lnTo>
                      <a:pt x="1887" y="1911"/>
                    </a:lnTo>
                    <a:lnTo>
                      <a:pt x="1994" y="1947"/>
                    </a:lnTo>
                    <a:lnTo>
                      <a:pt x="2114" y="1983"/>
                    </a:lnTo>
                    <a:lnTo>
                      <a:pt x="2257" y="2007"/>
                    </a:lnTo>
                    <a:lnTo>
                      <a:pt x="2412" y="2030"/>
                    </a:lnTo>
                    <a:lnTo>
                      <a:pt x="2555" y="514"/>
                    </a:lnTo>
                    <a:lnTo>
                      <a:pt x="2436" y="383"/>
                    </a:lnTo>
                    <a:lnTo>
                      <a:pt x="2305" y="275"/>
                    </a:lnTo>
                    <a:lnTo>
                      <a:pt x="2161" y="180"/>
                    </a:lnTo>
                    <a:lnTo>
                      <a:pt x="2006" y="108"/>
                    </a:lnTo>
                    <a:lnTo>
                      <a:pt x="1839" y="48"/>
                    </a:lnTo>
                    <a:lnTo>
                      <a:pt x="1684" y="13"/>
                    </a:lnTo>
                    <a:lnTo>
                      <a:pt x="1517"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8512293" y="1519216"/>
                <a:ext cx="140030" cy="111268"/>
              </a:xfrm>
              <a:custGeom>
                <a:avLst/>
                <a:gdLst/>
                <a:ahLst/>
                <a:cxnLst/>
                <a:rect l="l" t="t" r="r" b="b"/>
                <a:pathLst>
                  <a:path w="2556" h="2031" fill="none" extrusionOk="0">
                    <a:moveTo>
                      <a:pt x="2555" y="514"/>
                    </a:moveTo>
                    <a:lnTo>
                      <a:pt x="2555" y="514"/>
                    </a:lnTo>
                    <a:lnTo>
                      <a:pt x="2436" y="383"/>
                    </a:lnTo>
                    <a:lnTo>
                      <a:pt x="2305" y="275"/>
                    </a:lnTo>
                    <a:lnTo>
                      <a:pt x="2161" y="180"/>
                    </a:lnTo>
                    <a:lnTo>
                      <a:pt x="2006" y="108"/>
                    </a:lnTo>
                    <a:lnTo>
                      <a:pt x="1839" y="48"/>
                    </a:lnTo>
                    <a:lnTo>
                      <a:pt x="1684" y="13"/>
                    </a:lnTo>
                    <a:lnTo>
                      <a:pt x="1517" y="1"/>
                    </a:lnTo>
                    <a:lnTo>
                      <a:pt x="1433" y="13"/>
                    </a:lnTo>
                    <a:lnTo>
                      <a:pt x="1349" y="25"/>
                    </a:lnTo>
                    <a:lnTo>
                      <a:pt x="1349" y="25"/>
                    </a:lnTo>
                    <a:lnTo>
                      <a:pt x="1194" y="60"/>
                    </a:lnTo>
                    <a:lnTo>
                      <a:pt x="1039" y="120"/>
                    </a:lnTo>
                    <a:lnTo>
                      <a:pt x="896" y="192"/>
                    </a:lnTo>
                    <a:lnTo>
                      <a:pt x="764" y="275"/>
                    </a:lnTo>
                    <a:lnTo>
                      <a:pt x="490" y="454"/>
                    </a:lnTo>
                    <a:lnTo>
                      <a:pt x="215" y="633"/>
                    </a:lnTo>
                    <a:lnTo>
                      <a:pt x="215" y="633"/>
                    </a:lnTo>
                    <a:lnTo>
                      <a:pt x="120" y="717"/>
                    </a:lnTo>
                    <a:lnTo>
                      <a:pt x="24" y="813"/>
                    </a:lnTo>
                    <a:lnTo>
                      <a:pt x="24" y="813"/>
                    </a:lnTo>
                    <a:lnTo>
                      <a:pt x="0" y="860"/>
                    </a:lnTo>
                    <a:lnTo>
                      <a:pt x="0" y="908"/>
                    </a:lnTo>
                    <a:lnTo>
                      <a:pt x="12" y="956"/>
                    </a:lnTo>
                    <a:lnTo>
                      <a:pt x="36" y="1004"/>
                    </a:lnTo>
                    <a:lnTo>
                      <a:pt x="60" y="1039"/>
                    </a:lnTo>
                    <a:lnTo>
                      <a:pt x="108" y="1087"/>
                    </a:lnTo>
                    <a:lnTo>
                      <a:pt x="191" y="1147"/>
                    </a:lnTo>
                    <a:lnTo>
                      <a:pt x="191" y="1147"/>
                    </a:lnTo>
                    <a:lnTo>
                      <a:pt x="335" y="1219"/>
                    </a:lnTo>
                    <a:lnTo>
                      <a:pt x="490" y="1254"/>
                    </a:lnTo>
                    <a:lnTo>
                      <a:pt x="657" y="1266"/>
                    </a:lnTo>
                    <a:lnTo>
                      <a:pt x="812" y="1266"/>
                    </a:lnTo>
                    <a:lnTo>
                      <a:pt x="967" y="1230"/>
                    </a:lnTo>
                    <a:lnTo>
                      <a:pt x="1123" y="1171"/>
                    </a:lnTo>
                    <a:lnTo>
                      <a:pt x="1266" y="1099"/>
                    </a:lnTo>
                    <a:lnTo>
                      <a:pt x="1385" y="992"/>
                    </a:lnTo>
                    <a:lnTo>
                      <a:pt x="1385" y="992"/>
                    </a:lnTo>
                    <a:lnTo>
                      <a:pt x="1409" y="1183"/>
                    </a:lnTo>
                    <a:lnTo>
                      <a:pt x="1445" y="1374"/>
                    </a:lnTo>
                    <a:lnTo>
                      <a:pt x="1469" y="1457"/>
                    </a:lnTo>
                    <a:lnTo>
                      <a:pt x="1505" y="1529"/>
                    </a:lnTo>
                    <a:lnTo>
                      <a:pt x="1541" y="1613"/>
                    </a:lnTo>
                    <a:lnTo>
                      <a:pt x="1588" y="1684"/>
                    </a:lnTo>
                    <a:lnTo>
                      <a:pt x="1648" y="1744"/>
                    </a:lnTo>
                    <a:lnTo>
                      <a:pt x="1720" y="1804"/>
                    </a:lnTo>
                    <a:lnTo>
                      <a:pt x="1791" y="1863"/>
                    </a:lnTo>
                    <a:lnTo>
                      <a:pt x="1887" y="1911"/>
                    </a:lnTo>
                    <a:lnTo>
                      <a:pt x="1994" y="1947"/>
                    </a:lnTo>
                    <a:lnTo>
                      <a:pt x="2114" y="1983"/>
                    </a:lnTo>
                    <a:lnTo>
                      <a:pt x="2257" y="2007"/>
                    </a:lnTo>
                    <a:lnTo>
                      <a:pt x="2412" y="203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8511635" y="1518558"/>
                <a:ext cx="141345" cy="112583"/>
              </a:xfrm>
              <a:custGeom>
                <a:avLst/>
                <a:gdLst/>
                <a:ahLst/>
                <a:cxnLst/>
                <a:rect l="l" t="t" r="r" b="b"/>
                <a:pathLst>
                  <a:path w="2580" h="2055" extrusionOk="0">
                    <a:moveTo>
                      <a:pt x="1505" y="1"/>
                    </a:moveTo>
                    <a:lnTo>
                      <a:pt x="1385" y="13"/>
                    </a:lnTo>
                    <a:lnTo>
                      <a:pt x="1266" y="37"/>
                    </a:lnTo>
                    <a:lnTo>
                      <a:pt x="1158" y="72"/>
                    </a:lnTo>
                    <a:lnTo>
                      <a:pt x="1039" y="120"/>
                    </a:lnTo>
                    <a:lnTo>
                      <a:pt x="932" y="168"/>
                    </a:lnTo>
                    <a:lnTo>
                      <a:pt x="824" y="228"/>
                    </a:lnTo>
                    <a:lnTo>
                      <a:pt x="597" y="383"/>
                    </a:lnTo>
                    <a:lnTo>
                      <a:pt x="370" y="526"/>
                    </a:lnTo>
                    <a:lnTo>
                      <a:pt x="203" y="645"/>
                    </a:lnTo>
                    <a:lnTo>
                      <a:pt x="132" y="705"/>
                    </a:lnTo>
                    <a:lnTo>
                      <a:pt x="60" y="777"/>
                    </a:lnTo>
                    <a:lnTo>
                      <a:pt x="24" y="813"/>
                    </a:lnTo>
                    <a:lnTo>
                      <a:pt x="12" y="848"/>
                    </a:lnTo>
                    <a:lnTo>
                      <a:pt x="0" y="896"/>
                    </a:lnTo>
                    <a:lnTo>
                      <a:pt x="0" y="932"/>
                    </a:lnTo>
                    <a:lnTo>
                      <a:pt x="12" y="968"/>
                    </a:lnTo>
                    <a:lnTo>
                      <a:pt x="24" y="1004"/>
                    </a:lnTo>
                    <a:lnTo>
                      <a:pt x="72" y="1087"/>
                    </a:lnTo>
                    <a:lnTo>
                      <a:pt x="156" y="1159"/>
                    </a:lnTo>
                    <a:lnTo>
                      <a:pt x="263" y="1207"/>
                    </a:lnTo>
                    <a:lnTo>
                      <a:pt x="359" y="1254"/>
                    </a:lnTo>
                    <a:lnTo>
                      <a:pt x="466" y="1278"/>
                    </a:lnTo>
                    <a:lnTo>
                      <a:pt x="597" y="1302"/>
                    </a:lnTo>
                    <a:lnTo>
                      <a:pt x="729" y="1302"/>
                    </a:lnTo>
                    <a:lnTo>
                      <a:pt x="848" y="1290"/>
                    </a:lnTo>
                    <a:lnTo>
                      <a:pt x="979" y="1266"/>
                    </a:lnTo>
                    <a:lnTo>
                      <a:pt x="1099" y="1219"/>
                    </a:lnTo>
                    <a:lnTo>
                      <a:pt x="1206" y="1171"/>
                    </a:lnTo>
                    <a:lnTo>
                      <a:pt x="1314" y="1099"/>
                    </a:lnTo>
                    <a:lnTo>
                      <a:pt x="1388" y="1034"/>
                    </a:lnTo>
                    <a:lnTo>
                      <a:pt x="1388" y="1034"/>
                    </a:lnTo>
                    <a:lnTo>
                      <a:pt x="1397" y="1147"/>
                    </a:lnTo>
                    <a:lnTo>
                      <a:pt x="1421" y="1302"/>
                    </a:lnTo>
                    <a:lnTo>
                      <a:pt x="1457" y="1434"/>
                    </a:lnTo>
                    <a:lnTo>
                      <a:pt x="1505" y="1577"/>
                    </a:lnTo>
                    <a:lnTo>
                      <a:pt x="1541" y="1636"/>
                    </a:lnTo>
                    <a:lnTo>
                      <a:pt x="1588" y="1696"/>
                    </a:lnTo>
                    <a:lnTo>
                      <a:pt x="1636" y="1756"/>
                    </a:lnTo>
                    <a:lnTo>
                      <a:pt x="1684" y="1804"/>
                    </a:lnTo>
                    <a:lnTo>
                      <a:pt x="1803" y="1887"/>
                    </a:lnTo>
                    <a:lnTo>
                      <a:pt x="1935" y="1959"/>
                    </a:lnTo>
                    <a:lnTo>
                      <a:pt x="2054" y="1995"/>
                    </a:lnTo>
                    <a:lnTo>
                      <a:pt x="2173" y="2019"/>
                    </a:lnTo>
                    <a:lnTo>
                      <a:pt x="2305" y="2042"/>
                    </a:lnTo>
                    <a:lnTo>
                      <a:pt x="2424" y="2054"/>
                    </a:lnTo>
                    <a:lnTo>
                      <a:pt x="2436" y="2054"/>
                    </a:lnTo>
                    <a:lnTo>
                      <a:pt x="2436" y="2042"/>
                    </a:lnTo>
                    <a:lnTo>
                      <a:pt x="2436" y="2030"/>
                    </a:lnTo>
                    <a:lnTo>
                      <a:pt x="2424" y="2019"/>
                    </a:lnTo>
                    <a:lnTo>
                      <a:pt x="2197" y="1995"/>
                    </a:lnTo>
                    <a:lnTo>
                      <a:pt x="2090" y="1971"/>
                    </a:lnTo>
                    <a:lnTo>
                      <a:pt x="1970" y="1935"/>
                    </a:lnTo>
                    <a:lnTo>
                      <a:pt x="1875" y="1887"/>
                    </a:lnTo>
                    <a:lnTo>
                      <a:pt x="1779" y="1828"/>
                    </a:lnTo>
                    <a:lnTo>
                      <a:pt x="1684" y="1756"/>
                    </a:lnTo>
                    <a:lnTo>
                      <a:pt x="1612" y="1672"/>
                    </a:lnTo>
                    <a:lnTo>
                      <a:pt x="1564" y="1601"/>
                    </a:lnTo>
                    <a:lnTo>
                      <a:pt x="1517" y="1517"/>
                    </a:lnTo>
                    <a:lnTo>
                      <a:pt x="1493" y="1445"/>
                    </a:lnTo>
                    <a:lnTo>
                      <a:pt x="1469" y="1350"/>
                    </a:lnTo>
                    <a:lnTo>
                      <a:pt x="1433" y="1183"/>
                    </a:lnTo>
                    <a:lnTo>
                      <a:pt x="1421" y="1004"/>
                    </a:lnTo>
                    <a:lnTo>
                      <a:pt x="1409" y="992"/>
                    </a:lnTo>
                    <a:lnTo>
                      <a:pt x="1385" y="992"/>
                    </a:lnTo>
                    <a:lnTo>
                      <a:pt x="1302" y="1063"/>
                    </a:lnTo>
                    <a:lnTo>
                      <a:pt x="1218" y="1123"/>
                    </a:lnTo>
                    <a:lnTo>
                      <a:pt x="1123" y="1171"/>
                    </a:lnTo>
                    <a:lnTo>
                      <a:pt x="1015" y="1207"/>
                    </a:lnTo>
                    <a:lnTo>
                      <a:pt x="920" y="1242"/>
                    </a:lnTo>
                    <a:lnTo>
                      <a:pt x="812" y="1254"/>
                    </a:lnTo>
                    <a:lnTo>
                      <a:pt x="705" y="1266"/>
                    </a:lnTo>
                    <a:lnTo>
                      <a:pt x="597" y="1266"/>
                    </a:lnTo>
                    <a:lnTo>
                      <a:pt x="490" y="1242"/>
                    </a:lnTo>
                    <a:lnTo>
                      <a:pt x="382" y="1219"/>
                    </a:lnTo>
                    <a:lnTo>
                      <a:pt x="275" y="1183"/>
                    </a:lnTo>
                    <a:lnTo>
                      <a:pt x="179" y="1123"/>
                    </a:lnTo>
                    <a:lnTo>
                      <a:pt x="132" y="1087"/>
                    </a:lnTo>
                    <a:lnTo>
                      <a:pt x="96" y="1051"/>
                    </a:lnTo>
                    <a:lnTo>
                      <a:pt x="60" y="1004"/>
                    </a:lnTo>
                    <a:lnTo>
                      <a:pt x="36" y="944"/>
                    </a:lnTo>
                    <a:lnTo>
                      <a:pt x="36" y="896"/>
                    </a:lnTo>
                    <a:lnTo>
                      <a:pt x="48" y="848"/>
                    </a:lnTo>
                    <a:lnTo>
                      <a:pt x="84" y="801"/>
                    </a:lnTo>
                    <a:lnTo>
                      <a:pt x="120" y="765"/>
                    </a:lnTo>
                    <a:lnTo>
                      <a:pt x="191" y="705"/>
                    </a:lnTo>
                    <a:lnTo>
                      <a:pt x="263" y="645"/>
                    </a:lnTo>
                    <a:lnTo>
                      <a:pt x="418" y="538"/>
                    </a:lnTo>
                    <a:lnTo>
                      <a:pt x="609" y="407"/>
                    </a:lnTo>
                    <a:lnTo>
                      <a:pt x="800" y="287"/>
                    </a:lnTo>
                    <a:lnTo>
                      <a:pt x="1003" y="180"/>
                    </a:lnTo>
                    <a:lnTo>
                      <a:pt x="1111" y="132"/>
                    </a:lnTo>
                    <a:lnTo>
                      <a:pt x="1218" y="84"/>
                    </a:lnTo>
                    <a:lnTo>
                      <a:pt x="1326" y="60"/>
                    </a:lnTo>
                    <a:lnTo>
                      <a:pt x="1445" y="37"/>
                    </a:lnTo>
                    <a:lnTo>
                      <a:pt x="1672" y="37"/>
                    </a:lnTo>
                    <a:lnTo>
                      <a:pt x="1803" y="60"/>
                    </a:lnTo>
                    <a:lnTo>
                      <a:pt x="1923" y="96"/>
                    </a:lnTo>
                    <a:lnTo>
                      <a:pt x="2042" y="144"/>
                    </a:lnTo>
                    <a:lnTo>
                      <a:pt x="2161" y="204"/>
                    </a:lnTo>
                    <a:lnTo>
                      <a:pt x="2269" y="275"/>
                    </a:lnTo>
                    <a:lnTo>
                      <a:pt x="2364" y="359"/>
                    </a:lnTo>
                    <a:lnTo>
                      <a:pt x="2460" y="443"/>
                    </a:lnTo>
                    <a:lnTo>
                      <a:pt x="2555" y="538"/>
                    </a:lnTo>
                    <a:lnTo>
                      <a:pt x="2579" y="538"/>
                    </a:lnTo>
                    <a:lnTo>
                      <a:pt x="2579" y="526"/>
                    </a:lnTo>
                    <a:lnTo>
                      <a:pt x="2579" y="502"/>
                    </a:lnTo>
                    <a:lnTo>
                      <a:pt x="2496" y="419"/>
                    </a:lnTo>
                    <a:lnTo>
                      <a:pt x="2400" y="335"/>
                    </a:lnTo>
                    <a:lnTo>
                      <a:pt x="2305" y="263"/>
                    </a:lnTo>
                    <a:lnTo>
                      <a:pt x="2209" y="192"/>
                    </a:lnTo>
                    <a:lnTo>
                      <a:pt x="2102" y="132"/>
                    </a:lnTo>
                    <a:lnTo>
                      <a:pt x="1982" y="84"/>
                    </a:lnTo>
                    <a:lnTo>
                      <a:pt x="1875" y="49"/>
                    </a:lnTo>
                    <a:lnTo>
                      <a:pt x="1755" y="13"/>
                    </a:lnTo>
                    <a:lnTo>
                      <a:pt x="1624"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8604496" y="1634374"/>
                <a:ext cx="394507" cy="470987"/>
              </a:xfrm>
              <a:custGeom>
                <a:avLst/>
                <a:gdLst/>
                <a:ahLst/>
                <a:cxnLst/>
                <a:rect l="l" t="t" r="r" b="b"/>
                <a:pathLst>
                  <a:path w="7201" h="8597" extrusionOk="0">
                    <a:moveTo>
                      <a:pt x="2138" y="0"/>
                    </a:moveTo>
                    <a:lnTo>
                      <a:pt x="1" y="1134"/>
                    </a:lnTo>
                    <a:lnTo>
                      <a:pt x="2568" y="7295"/>
                    </a:lnTo>
                    <a:lnTo>
                      <a:pt x="2651" y="7462"/>
                    </a:lnTo>
                    <a:lnTo>
                      <a:pt x="2747" y="7617"/>
                    </a:lnTo>
                    <a:lnTo>
                      <a:pt x="2854" y="7773"/>
                    </a:lnTo>
                    <a:lnTo>
                      <a:pt x="2974" y="7904"/>
                    </a:lnTo>
                    <a:lnTo>
                      <a:pt x="3117" y="8035"/>
                    </a:lnTo>
                    <a:lnTo>
                      <a:pt x="3248" y="8155"/>
                    </a:lnTo>
                    <a:lnTo>
                      <a:pt x="3404" y="8262"/>
                    </a:lnTo>
                    <a:lnTo>
                      <a:pt x="3571" y="8346"/>
                    </a:lnTo>
                    <a:lnTo>
                      <a:pt x="3774" y="8441"/>
                    </a:lnTo>
                    <a:lnTo>
                      <a:pt x="3977" y="8513"/>
                    </a:lnTo>
                    <a:lnTo>
                      <a:pt x="4192" y="8561"/>
                    </a:lnTo>
                    <a:lnTo>
                      <a:pt x="4395" y="8585"/>
                    </a:lnTo>
                    <a:lnTo>
                      <a:pt x="4609" y="8597"/>
                    </a:lnTo>
                    <a:lnTo>
                      <a:pt x="4824" y="8585"/>
                    </a:lnTo>
                    <a:lnTo>
                      <a:pt x="5027" y="8549"/>
                    </a:lnTo>
                    <a:lnTo>
                      <a:pt x="5230" y="8501"/>
                    </a:lnTo>
                    <a:lnTo>
                      <a:pt x="5433" y="8429"/>
                    </a:lnTo>
                    <a:lnTo>
                      <a:pt x="5624" y="8346"/>
                    </a:lnTo>
                    <a:lnTo>
                      <a:pt x="5803" y="8238"/>
                    </a:lnTo>
                    <a:lnTo>
                      <a:pt x="5971" y="8119"/>
                    </a:lnTo>
                    <a:lnTo>
                      <a:pt x="6138" y="7976"/>
                    </a:lnTo>
                    <a:lnTo>
                      <a:pt x="6281" y="7809"/>
                    </a:lnTo>
                    <a:lnTo>
                      <a:pt x="6412" y="7641"/>
                    </a:lnTo>
                    <a:lnTo>
                      <a:pt x="6532" y="7450"/>
                    </a:lnTo>
                    <a:lnTo>
                      <a:pt x="7200" y="5827"/>
                    </a:lnTo>
                    <a:lnTo>
                      <a:pt x="5326" y="4836"/>
                    </a:lnTo>
                    <a:lnTo>
                      <a:pt x="2138"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8730118" y="1651358"/>
                <a:ext cx="179257" cy="278034"/>
              </a:xfrm>
              <a:custGeom>
                <a:avLst/>
                <a:gdLst/>
                <a:ahLst/>
                <a:cxnLst/>
                <a:rect l="l" t="t" r="r" b="b"/>
                <a:pathLst>
                  <a:path w="3272" h="5075" extrusionOk="0">
                    <a:moveTo>
                      <a:pt x="12" y="0"/>
                    </a:moveTo>
                    <a:lnTo>
                      <a:pt x="0" y="12"/>
                    </a:lnTo>
                    <a:lnTo>
                      <a:pt x="12" y="24"/>
                    </a:lnTo>
                    <a:lnTo>
                      <a:pt x="717" y="1111"/>
                    </a:lnTo>
                    <a:lnTo>
                      <a:pt x="1552" y="2376"/>
                    </a:lnTo>
                    <a:lnTo>
                      <a:pt x="2352" y="3618"/>
                    </a:lnTo>
                    <a:lnTo>
                      <a:pt x="2663" y="4096"/>
                    </a:lnTo>
                    <a:lnTo>
                      <a:pt x="2973" y="4573"/>
                    </a:lnTo>
                    <a:lnTo>
                      <a:pt x="3152" y="4896"/>
                    </a:lnTo>
                    <a:lnTo>
                      <a:pt x="3212" y="4991"/>
                    </a:lnTo>
                    <a:lnTo>
                      <a:pt x="3224" y="5027"/>
                    </a:lnTo>
                    <a:lnTo>
                      <a:pt x="3236" y="5051"/>
                    </a:lnTo>
                    <a:lnTo>
                      <a:pt x="3236" y="5063"/>
                    </a:lnTo>
                    <a:lnTo>
                      <a:pt x="3236" y="5075"/>
                    </a:lnTo>
                    <a:lnTo>
                      <a:pt x="3272" y="5075"/>
                    </a:lnTo>
                    <a:lnTo>
                      <a:pt x="3272" y="5063"/>
                    </a:lnTo>
                    <a:lnTo>
                      <a:pt x="3272" y="5039"/>
                    </a:lnTo>
                    <a:lnTo>
                      <a:pt x="3248" y="4979"/>
                    </a:lnTo>
                    <a:lnTo>
                      <a:pt x="3176" y="4860"/>
                    </a:lnTo>
                    <a:lnTo>
                      <a:pt x="3104" y="4740"/>
                    </a:lnTo>
                    <a:lnTo>
                      <a:pt x="2830" y="4287"/>
                    </a:lnTo>
                    <a:lnTo>
                      <a:pt x="2543" y="3845"/>
                    </a:lnTo>
                    <a:lnTo>
                      <a:pt x="1731" y="2603"/>
                    </a:lnTo>
                    <a:lnTo>
                      <a:pt x="872" y="1290"/>
                    </a:lnTo>
                    <a:lnTo>
                      <a:pt x="120" y="132"/>
                    </a:lnTo>
                    <a:lnTo>
                      <a:pt x="36" y="12"/>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8950518" y="3618252"/>
                <a:ext cx="501118" cy="256449"/>
              </a:xfrm>
              <a:custGeom>
                <a:avLst/>
                <a:gdLst/>
                <a:ahLst/>
                <a:cxnLst/>
                <a:rect l="l" t="t" r="r" b="b"/>
                <a:pathLst>
                  <a:path w="9147" h="4681" extrusionOk="0">
                    <a:moveTo>
                      <a:pt x="8836" y="1"/>
                    </a:moveTo>
                    <a:lnTo>
                      <a:pt x="2759" y="48"/>
                    </a:lnTo>
                    <a:lnTo>
                      <a:pt x="2878" y="1983"/>
                    </a:lnTo>
                    <a:lnTo>
                      <a:pt x="2639" y="2018"/>
                    </a:lnTo>
                    <a:lnTo>
                      <a:pt x="2401" y="2066"/>
                    </a:lnTo>
                    <a:lnTo>
                      <a:pt x="2186" y="2126"/>
                    </a:lnTo>
                    <a:lnTo>
                      <a:pt x="1983" y="2198"/>
                    </a:lnTo>
                    <a:lnTo>
                      <a:pt x="1792" y="2269"/>
                    </a:lnTo>
                    <a:lnTo>
                      <a:pt x="1613" y="2353"/>
                    </a:lnTo>
                    <a:lnTo>
                      <a:pt x="1446" y="2436"/>
                    </a:lnTo>
                    <a:lnTo>
                      <a:pt x="1290" y="2544"/>
                    </a:lnTo>
                    <a:lnTo>
                      <a:pt x="1159" y="2639"/>
                    </a:lnTo>
                    <a:lnTo>
                      <a:pt x="1016" y="2747"/>
                    </a:lnTo>
                    <a:lnTo>
                      <a:pt x="896" y="2854"/>
                    </a:lnTo>
                    <a:lnTo>
                      <a:pt x="789" y="2974"/>
                    </a:lnTo>
                    <a:lnTo>
                      <a:pt x="681" y="3093"/>
                    </a:lnTo>
                    <a:lnTo>
                      <a:pt x="598" y="3200"/>
                    </a:lnTo>
                    <a:lnTo>
                      <a:pt x="431" y="3439"/>
                    </a:lnTo>
                    <a:lnTo>
                      <a:pt x="299" y="3678"/>
                    </a:lnTo>
                    <a:lnTo>
                      <a:pt x="204" y="3893"/>
                    </a:lnTo>
                    <a:lnTo>
                      <a:pt x="120" y="4096"/>
                    </a:lnTo>
                    <a:lnTo>
                      <a:pt x="72" y="4287"/>
                    </a:lnTo>
                    <a:lnTo>
                      <a:pt x="37" y="4442"/>
                    </a:lnTo>
                    <a:lnTo>
                      <a:pt x="13" y="4550"/>
                    </a:lnTo>
                    <a:lnTo>
                      <a:pt x="1" y="4657"/>
                    </a:lnTo>
                    <a:lnTo>
                      <a:pt x="9147" y="4681"/>
                    </a:lnTo>
                    <a:lnTo>
                      <a:pt x="9147" y="4681"/>
                    </a:lnTo>
                    <a:lnTo>
                      <a:pt x="88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9031655" y="3730781"/>
                <a:ext cx="71330" cy="39938"/>
              </a:xfrm>
              <a:custGeom>
                <a:avLst/>
                <a:gdLst/>
                <a:ahLst/>
                <a:cxnLst/>
                <a:rect l="l" t="t" r="r" b="b"/>
                <a:pathLst>
                  <a:path w="1302" h="729" extrusionOk="0">
                    <a:moveTo>
                      <a:pt x="12" y="0"/>
                    </a:moveTo>
                    <a:lnTo>
                      <a:pt x="0" y="12"/>
                    </a:lnTo>
                    <a:lnTo>
                      <a:pt x="0" y="24"/>
                    </a:lnTo>
                    <a:lnTo>
                      <a:pt x="0" y="36"/>
                    </a:lnTo>
                    <a:lnTo>
                      <a:pt x="335" y="191"/>
                    </a:lnTo>
                    <a:lnTo>
                      <a:pt x="657" y="358"/>
                    </a:lnTo>
                    <a:lnTo>
                      <a:pt x="967" y="538"/>
                    </a:lnTo>
                    <a:lnTo>
                      <a:pt x="1278" y="729"/>
                    </a:lnTo>
                    <a:lnTo>
                      <a:pt x="1290" y="729"/>
                    </a:lnTo>
                    <a:lnTo>
                      <a:pt x="1302" y="717"/>
                    </a:lnTo>
                    <a:lnTo>
                      <a:pt x="1302" y="705"/>
                    </a:lnTo>
                    <a:lnTo>
                      <a:pt x="1302" y="693"/>
                    </a:lnTo>
                    <a:lnTo>
                      <a:pt x="991" y="502"/>
                    </a:lnTo>
                    <a:lnTo>
                      <a:pt x="669" y="323"/>
                    </a:lnTo>
                    <a:lnTo>
                      <a:pt x="347" y="155"/>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9064362" y="3720317"/>
                <a:ext cx="64153" cy="41253"/>
              </a:xfrm>
              <a:custGeom>
                <a:avLst/>
                <a:gdLst/>
                <a:ahLst/>
                <a:cxnLst/>
                <a:rect l="l" t="t" r="r" b="b"/>
                <a:pathLst>
                  <a:path w="1171" h="753" extrusionOk="0">
                    <a:moveTo>
                      <a:pt x="12" y="0"/>
                    </a:moveTo>
                    <a:lnTo>
                      <a:pt x="0" y="12"/>
                    </a:lnTo>
                    <a:lnTo>
                      <a:pt x="0" y="24"/>
                    </a:lnTo>
                    <a:lnTo>
                      <a:pt x="0" y="36"/>
                    </a:lnTo>
                    <a:lnTo>
                      <a:pt x="1147" y="752"/>
                    </a:lnTo>
                    <a:lnTo>
                      <a:pt x="1158" y="752"/>
                    </a:lnTo>
                    <a:lnTo>
                      <a:pt x="1170" y="740"/>
                    </a:lnTo>
                    <a:lnTo>
                      <a:pt x="1170" y="729"/>
                    </a:lnTo>
                    <a:lnTo>
                      <a:pt x="1158" y="717"/>
                    </a:lnTo>
                    <a:lnTo>
                      <a:pt x="24" y="12"/>
                    </a:lnTo>
                    <a:lnTo>
                      <a:pt x="1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9081345" y="3688925"/>
                <a:ext cx="362458" cy="3945"/>
              </a:xfrm>
              <a:custGeom>
                <a:avLst/>
                <a:gdLst/>
                <a:ahLst/>
                <a:cxnLst/>
                <a:rect l="l" t="t" r="r" b="b"/>
                <a:pathLst>
                  <a:path w="6616" h="72" extrusionOk="0">
                    <a:moveTo>
                      <a:pt x="156" y="0"/>
                    </a:moveTo>
                    <a:lnTo>
                      <a:pt x="25" y="12"/>
                    </a:lnTo>
                    <a:lnTo>
                      <a:pt x="1" y="12"/>
                    </a:lnTo>
                    <a:lnTo>
                      <a:pt x="1" y="24"/>
                    </a:lnTo>
                    <a:lnTo>
                      <a:pt x="1" y="36"/>
                    </a:lnTo>
                    <a:lnTo>
                      <a:pt x="13" y="48"/>
                    </a:lnTo>
                    <a:lnTo>
                      <a:pt x="2245" y="48"/>
                    </a:lnTo>
                    <a:lnTo>
                      <a:pt x="4144" y="60"/>
                    </a:lnTo>
                    <a:lnTo>
                      <a:pt x="6329" y="60"/>
                    </a:lnTo>
                    <a:lnTo>
                      <a:pt x="6460" y="72"/>
                    </a:lnTo>
                    <a:lnTo>
                      <a:pt x="6591" y="60"/>
                    </a:lnTo>
                    <a:lnTo>
                      <a:pt x="6615" y="60"/>
                    </a:lnTo>
                    <a:lnTo>
                      <a:pt x="6615" y="48"/>
                    </a:lnTo>
                    <a:lnTo>
                      <a:pt x="6615" y="36"/>
                    </a:lnTo>
                    <a:lnTo>
                      <a:pt x="6603" y="24"/>
                    </a:lnTo>
                    <a:lnTo>
                      <a:pt x="4371" y="24"/>
                    </a:lnTo>
                    <a:lnTo>
                      <a:pt x="2472" y="12"/>
                    </a:lnTo>
                    <a:lnTo>
                      <a:pt x="287" y="12"/>
                    </a:lnTo>
                    <a:lnTo>
                      <a:pt x="1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8840620" y="1374035"/>
                <a:ext cx="959669" cy="826815"/>
              </a:xfrm>
              <a:custGeom>
                <a:avLst/>
                <a:gdLst/>
                <a:ahLst/>
                <a:cxnLst/>
                <a:rect l="l" t="t" r="r" b="b"/>
                <a:pathLst>
                  <a:path w="17517" h="15092" extrusionOk="0">
                    <a:moveTo>
                      <a:pt x="9266" y="0"/>
                    </a:moveTo>
                    <a:lnTo>
                      <a:pt x="7786" y="358"/>
                    </a:lnTo>
                    <a:lnTo>
                      <a:pt x="6341" y="705"/>
                    </a:lnTo>
                    <a:lnTo>
                      <a:pt x="6329" y="1290"/>
                    </a:lnTo>
                    <a:lnTo>
                      <a:pt x="5863" y="1349"/>
                    </a:lnTo>
                    <a:lnTo>
                      <a:pt x="5398" y="1421"/>
                    </a:lnTo>
                    <a:lnTo>
                      <a:pt x="4872" y="1505"/>
                    </a:lnTo>
                    <a:lnTo>
                      <a:pt x="4693" y="1540"/>
                    </a:lnTo>
                    <a:lnTo>
                      <a:pt x="4514" y="1576"/>
                    </a:lnTo>
                    <a:lnTo>
                      <a:pt x="4323" y="1636"/>
                    </a:lnTo>
                    <a:lnTo>
                      <a:pt x="4120" y="1696"/>
                    </a:lnTo>
                    <a:lnTo>
                      <a:pt x="3965" y="1755"/>
                    </a:lnTo>
                    <a:lnTo>
                      <a:pt x="3774" y="1839"/>
                    </a:lnTo>
                    <a:lnTo>
                      <a:pt x="3583" y="1934"/>
                    </a:lnTo>
                    <a:lnTo>
                      <a:pt x="3392" y="2042"/>
                    </a:lnTo>
                    <a:lnTo>
                      <a:pt x="3213" y="2161"/>
                    </a:lnTo>
                    <a:lnTo>
                      <a:pt x="3034" y="2304"/>
                    </a:lnTo>
                    <a:lnTo>
                      <a:pt x="2866" y="2460"/>
                    </a:lnTo>
                    <a:lnTo>
                      <a:pt x="2711" y="2639"/>
                    </a:lnTo>
                    <a:lnTo>
                      <a:pt x="2556" y="2830"/>
                    </a:lnTo>
                    <a:lnTo>
                      <a:pt x="2449" y="2997"/>
                    </a:lnTo>
                    <a:lnTo>
                      <a:pt x="2305" y="3248"/>
                    </a:lnTo>
                    <a:lnTo>
                      <a:pt x="1947" y="3928"/>
                    </a:lnTo>
                    <a:lnTo>
                      <a:pt x="1529" y="4776"/>
                    </a:lnTo>
                    <a:lnTo>
                      <a:pt x="1087" y="5695"/>
                    </a:lnTo>
                    <a:lnTo>
                      <a:pt x="323" y="7319"/>
                    </a:lnTo>
                    <a:lnTo>
                      <a:pt x="1" y="8035"/>
                    </a:lnTo>
                    <a:lnTo>
                      <a:pt x="3822" y="8812"/>
                    </a:lnTo>
                    <a:lnTo>
                      <a:pt x="3714" y="13313"/>
                    </a:lnTo>
                    <a:lnTo>
                      <a:pt x="3654" y="13349"/>
                    </a:lnTo>
                    <a:lnTo>
                      <a:pt x="3571" y="13408"/>
                    </a:lnTo>
                    <a:lnTo>
                      <a:pt x="3499" y="13480"/>
                    </a:lnTo>
                    <a:lnTo>
                      <a:pt x="3440" y="13563"/>
                    </a:lnTo>
                    <a:lnTo>
                      <a:pt x="3368" y="13671"/>
                    </a:lnTo>
                    <a:lnTo>
                      <a:pt x="3320" y="13790"/>
                    </a:lnTo>
                    <a:lnTo>
                      <a:pt x="3284" y="13934"/>
                    </a:lnTo>
                    <a:lnTo>
                      <a:pt x="3272" y="14101"/>
                    </a:lnTo>
                    <a:lnTo>
                      <a:pt x="3272" y="14244"/>
                    </a:lnTo>
                    <a:lnTo>
                      <a:pt x="3272" y="14363"/>
                    </a:lnTo>
                    <a:lnTo>
                      <a:pt x="3296" y="14471"/>
                    </a:lnTo>
                    <a:lnTo>
                      <a:pt x="3320" y="14554"/>
                    </a:lnTo>
                    <a:lnTo>
                      <a:pt x="3344" y="14650"/>
                    </a:lnTo>
                    <a:lnTo>
                      <a:pt x="3380" y="14722"/>
                    </a:lnTo>
                    <a:lnTo>
                      <a:pt x="3463" y="14829"/>
                    </a:lnTo>
                    <a:lnTo>
                      <a:pt x="3547" y="14913"/>
                    </a:lnTo>
                    <a:lnTo>
                      <a:pt x="3607" y="14972"/>
                    </a:lnTo>
                    <a:lnTo>
                      <a:pt x="3678" y="15008"/>
                    </a:lnTo>
                    <a:lnTo>
                      <a:pt x="4407" y="15056"/>
                    </a:lnTo>
                    <a:lnTo>
                      <a:pt x="5099" y="15080"/>
                    </a:lnTo>
                    <a:lnTo>
                      <a:pt x="5756" y="15092"/>
                    </a:lnTo>
                    <a:lnTo>
                      <a:pt x="6389" y="15092"/>
                    </a:lnTo>
                    <a:lnTo>
                      <a:pt x="6998" y="15080"/>
                    </a:lnTo>
                    <a:lnTo>
                      <a:pt x="7571" y="15044"/>
                    </a:lnTo>
                    <a:lnTo>
                      <a:pt x="8120" y="14996"/>
                    </a:lnTo>
                    <a:lnTo>
                      <a:pt x="8645" y="14936"/>
                    </a:lnTo>
                    <a:lnTo>
                      <a:pt x="9135" y="14865"/>
                    </a:lnTo>
                    <a:lnTo>
                      <a:pt x="9600" y="14781"/>
                    </a:lnTo>
                    <a:lnTo>
                      <a:pt x="10054" y="14698"/>
                    </a:lnTo>
                    <a:lnTo>
                      <a:pt x="10472" y="14602"/>
                    </a:lnTo>
                    <a:lnTo>
                      <a:pt x="10854" y="14495"/>
                    </a:lnTo>
                    <a:lnTo>
                      <a:pt x="11224" y="14387"/>
                    </a:lnTo>
                    <a:lnTo>
                      <a:pt x="11570" y="14268"/>
                    </a:lnTo>
                    <a:lnTo>
                      <a:pt x="11893" y="14148"/>
                    </a:lnTo>
                    <a:lnTo>
                      <a:pt x="12191" y="14029"/>
                    </a:lnTo>
                    <a:lnTo>
                      <a:pt x="12466" y="13910"/>
                    </a:lnTo>
                    <a:lnTo>
                      <a:pt x="12717" y="13778"/>
                    </a:lnTo>
                    <a:lnTo>
                      <a:pt x="12955" y="13659"/>
                    </a:lnTo>
                    <a:lnTo>
                      <a:pt x="13158" y="13540"/>
                    </a:lnTo>
                    <a:lnTo>
                      <a:pt x="13349" y="13420"/>
                    </a:lnTo>
                    <a:lnTo>
                      <a:pt x="13517" y="13301"/>
                    </a:lnTo>
                    <a:lnTo>
                      <a:pt x="13672" y="13193"/>
                    </a:lnTo>
                    <a:lnTo>
                      <a:pt x="13803" y="13086"/>
                    </a:lnTo>
                    <a:lnTo>
                      <a:pt x="13911" y="12990"/>
                    </a:lnTo>
                    <a:lnTo>
                      <a:pt x="14078" y="12811"/>
                    </a:lnTo>
                    <a:lnTo>
                      <a:pt x="14137" y="12740"/>
                    </a:lnTo>
                    <a:lnTo>
                      <a:pt x="14173" y="12680"/>
                    </a:lnTo>
                    <a:lnTo>
                      <a:pt x="14197" y="12632"/>
                    </a:lnTo>
                    <a:lnTo>
                      <a:pt x="14209" y="12596"/>
                    </a:lnTo>
                    <a:lnTo>
                      <a:pt x="14197" y="12477"/>
                    </a:lnTo>
                    <a:lnTo>
                      <a:pt x="14185" y="12381"/>
                    </a:lnTo>
                    <a:lnTo>
                      <a:pt x="14161" y="12286"/>
                    </a:lnTo>
                    <a:lnTo>
                      <a:pt x="14137" y="12214"/>
                    </a:lnTo>
                    <a:lnTo>
                      <a:pt x="14102" y="12131"/>
                    </a:lnTo>
                    <a:lnTo>
                      <a:pt x="14066" y="12071"/>
                    </a:lnTo>
                    <a:lnTo>
                      <a:pt x="13982" y="11964"/>
                    </a:lnTo>
                    <a:lnTo>
                      <a:pt x="13899" y="11892"/>
                    </a:lnTo>
                    <a:lnTo>
                      <a:pt x="13827" y="11844"/>
                    </a:lnTo>
                    <a:lnTo>
                      <a:pt x="13767" y="11808"/>
                    </a:lnTo>
                    <a:lnTo>
                      <a:pt x="13266" y="7677"/>
                    </a:lnTo>
                    <a:lnTo>
                      <a:pt x="13803" y="8406"/>
                    </a:lnTo>
                    <a:lnTo>
                      <a:pt x="17516" y="5827"/>
                    </a:lnTo>
                    <a:lnTo>
                      <a:pt x="16788" y="4692"/>
                    </a:lnTo>
                    <a:lnTo>
                      <a:pt x="16167" y="3725"/>
                    </a:lnTo>
                    <a:lnTo>
                      <a:pt x="15869" y="3283"/>
                    </a:lnTo>
                    <a:lnTo>
                      <a:pt x="15606" y="2913"/>
                    </a:lnTo>
                    <a:lnTo>
                      <a:pt x="15379" y="2603"/>
                    </a:lnTo>
                    <a:lnTo>
                      <a:pt x="15140" y="2340"/>
                    </a:lnTo>
                    <a:lnTo>
                      <a:pt x="14914" y="2113"/>
                    </a:lnTo>
                    <a:lnTo>
                      <a:pt x="14687" y="1922"/>
                    </a:lnTo>
                    <a:lnTo>
                      <a:pt x="14472" y="1755"/>
                    </a:lnTo>
                    <a:lnTo>
                      <a:pt x="14257" y="1624"/>
                    </a:lnTo>
                    <a:lnTo>
                      <a:pt x="14054" y="1528"/>
                    </a:lnTo>
                    <a:lnTo>
                      <a:pt x="13863" y="1445"/>
                    </a:lnTo>
                    <a:lnTo>
                      <a:pt x="13684" y="1385"/>
                    </a:lnTo>
                    <a:lnTo>
                      <a:pt x="13529" y="1337"/>
                    </a:lnTo>
                    <a:lnTo>
                      <a:pt x="13397" y="1313"/>
                    </a:lnTo>
                    <a:lnTo>
                      <a:pt x="13278" y="1290"/>
                    </a:lnTo>
                    <a:lnTo>
                      <a:pt x="13051" y="1290"/>
                    </a:lnTo>
                    <a:lnTo>
                      <a:pt x="9708" y="1051"/>
                    </a:lnTo>
                    <a:lnTo>
                      <a:pt x="92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9041462" y="1651358"/>
                <a:ext cx="13148" cy="449401"/>
              </a:xfrm>
              <a:custGeom>
                <a:avLst/>
                <a:gdLst/>
                <a:ahLst/>
                <a:cxnLst/>
                <a:rect l="l" t="t" r="r" b="b"/>
                <a:pathLst>
                  <a:path w="240" h="8203" extrusionOk="0">
                    <a:moveTo>
                      <a:pt x="12" y="0"/>
                    </a:moveTo>
                    <a:lnTo>
                      <a:pt x="0" y="12"/>
                    </a:lnTo>
                    <a:lnTo>
                      <a:pt x="0" y="24"/>
                    </a:lnTo>
                    <a:lnTo>
                      <a:pt x="0" y="239"/>
                    </a:lnTo>
                    <a:lnTo>
                      <a:pt x="12" y="836"/>
                    </a:lnTo>
                    <a:lnTo>
                      <a:pt x="36" y="1708"/>
                    </a:lnTo>
                    <a:lnTo>
                      <a:pt x="60" y="2782"/>
                    </a:lnTo>
                    <a:lnTo>
                      <a:pt x="96" y="3952"/>
                    </a:lnTo>
                    <a:lnTo>
                      <a:pt x="120" y="5146"/>
                    </a:lnTo>
                    <a:lnTo>
                      <a:pt x="156" y="6245"/>
                    </a:lnTo>
                    <a:lnTo>
                      <a:pt x="180" y="7188"/>
                    </a:lnTo>
                    <a:lnTo>
                      <a:pt x="191" y="7857"/>
                    </a:lnTo>
                    <a:lnTo>
                      <a:pt x="191" y="8012"/>
                    </a:lnTo>
                    <a:lnTo>
                      <a:pt x="203" y="8179"/>
                    </a:lnTo>
                    <a:lnTo>
                      <a:pt x="203" y="8191"/>
                    </a:lnTo>
                    <a:lnTo>
                      <a:pt x="203" y="8203"/>
                    </a:lnTo>
                    <a:lnTo>
                      <a:pt x="227" y="8203"/>
                    </a:lnTo>
                    <a:lnTo>
                      <a:pt x="239" y="8191"/>
                    </a:lnTo>
                    <a:lnTo>
                      <a:pt x="227" y="7976"/>
                    </a:lnTo>
                    <a:lnTo>
                      <a:pt x="215" y="7379"/>
                    </a:lnTo>
                    <a:lnTo>
                      <a:pt x="191" y="6496"/>
                    </a:lnTo>
                    <a:lnTo>
                      <a:pt x="168" y="5421"/>
                    </a:lnTo>
                    <a:lnTo>
                      <a:pt x="132" y="4251"/>
                    </a:lnTo>
                    <a:lnTo>
                      <a:pt x="108" y="3069"/>
                    </a:lnTo>
                    <a:lnTo>
                      <a:pt x="84" y="1959"/>
                    </a:lnTo>
                    <a:lnTo>
                      <a:pt x="60" y="1027"/>
                    </a:lnTo>
                    <a:lnTo>
                      <a:pt x="36" y="359"/>
                    </a:lnTo>
                    <a:lnTo>
                      <a:pt x="36" y="192"/>
                    </a:lnTo>
                    <a:lnTo>
                      <a:pt x="36" y="36"/>
                    </a:lnTo>
                    <a:lnTo>
                      <a:pt x="36" y="24"/>
                    </a:lnTo>
                    <a:lnTo>
                      <a:pt x="24" y="12"/>
                    </a:lnTo>
                    <a:lnTo>
                      <a:pt x="1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9226580" y="1410632"/>
                <a:ext cx="26845" cy="697358"/>
              </a:xfrm>
              <a:custGeom>
                <a:avLst/>
                <a:gdLst/>
                <a:ahLst/>
                <a:cxnLst/>
                <a:rect l="l" t="t" r="r" b="b"/>
                <a:pathLst>
                  <a:path w="490" h="12729" extrusionOk="0">
                    <a:moveTo>
                      <a:pt x="454" y="1"/>
                    </a:moveTo>
                    <a:lnTo>
                      <a:pt x="454" y="13"/>
                    </a:lnTo>
                    <a:lnTo>
                      <a:pt x="311" y="1254"/>
                    </a:lnTo>
                    <a:lnTo>
                      <a:pt x="191" y="2496"/>
                    </a:lnTo>
                    <a:lnTo>
                      <a:pt x="108" y="3738"/>
                    </a:lnTo>
                    <a:lnTo>
                      <a:pt x="48" y="4980"/>
                    </a:lnTo>
                    <a:lnTo>
                      <a:pt x="12" y="6221"/>
                    </a:lnTo>
                    <a:lnTo>
                      <a:pt x="0" y="7463"/>
                    </a:lnTo>
                    <a:lnTo>
                      <a:pt x="12" y="8693"/>
                    </a:lnTo>
                    <a:lnTo>
                      <a:pt x="48" y="9934"/>
                    </a:lnTo>
                    <a:lnTo>
                      <a:pt x="84" y="10627"/>
                    </a:lnTo>
                    <a:lnTo>
                      <a:pt x="132" y="11319"/>
                    </a:lnTo>
                    <a:lnTo>
                      <a:pt x="179" y="12012"/>
                    </a:lnTo>
                    <a:lnTo>
                      <a:pt x="239" y="12704"/>
                    </a:lnTo>
                    <a:lnTo>
                      <a:pt x="251" y="12728"/>
                    </a:lnTo>
                    <a:lnTo>
                      <a:pt x="275" y="12728"/>
                    </a:lnTo>
                    <a:lnTo>
                      <a:pt x="275" y="12704"/>
                    </a:lnTo>
                    <a:lnTo>
                      <a:pt x="179" y="11463"/>
                    </a:lnTo>
                    <a:lnTo>
                      <a:pt x="108" y="10221"/>
                    </a:lnTo>
                    <a:lnTo>
                      <a:pt x="60" y="8979"/>
                    </a:lnTo>
                    <a:lnTo>
                      <a:pt x="36" y="7738"/>
                    </a:lnTo>
                    <a:lnTo>
                      <a:pt x="36" y="6496"/>
                    </a:lnTo>
                    <a:lnTo>
                      <a:pt x="72" y="5254"/>
                    </a:lnTo>
                    <a:lnTo>
                      <a:pt x="132" y="4012"/>
                    </a:lnTo>
                    <a:lnTo>
                      <a:pt x="215" y="2783"/>
                    </a:lnTo>
                    <a:lnTo>
                      <a:pt x="263" y="2090"/>
                    </a:lnTo>
                    <a:lnTo>
                      <a:pt x="335" y="1398"/>
                    </a:lnTo>
                    <a:lnTo>
                      <a:pt x="406" y="705"/>
                    </a:lnTo>
                    <a:lnTo>
                      <a:pt x="490" y="13"/>
                    </a:lnTo>
                    <a:lnTo>
                      <a:pt x="49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9197161" y="2119715"/>
                <a:ext cx="28159" cy="81794"/>
              </a:xfrm>
              <a:custGeom>
                <a:avLst/>
                <a:gdLst/>
                <a:ahLst/>
                <a:cxnLst/>
                <a:rect l="l" t="t" r="r" b="b"/>
                <a:pathLst>
                  <a:path w="514" h="1493" extrusionOk="0">
                    <a:moveTo>
                      <a:pt x="143" y="0"/>
                    </a:moveTo>
                    <a:lnTo>
                      <a:pt x="96" y="96"/>
                    </a:lnTo>
                    <a:lnTo>
                      <a:pt x="60" y="191"/>
                    </a:lnTo>
                    <a:lnTo>
                      <a:pt x="36" y="299"/>
                    </a:lnTo>
                    <a:lnTo>
                      <a:pt x="12" y="394"/>
                    </a:lnTo>
                    <a:lnTo>
                      <a:pt x="0" y="502"/>
                    </a:lnTo>
                    <a:lnTo>
                      <a:pt x="0" y="609"/>
                    </a:lnTo>
                    <a:lnTo>
                      <a:pt x="12" y="705"/>
                    </a:lnTo>
                    <a:lnTo>
                      <a:pt x="36" y="812"/>
                    </a:lnTo>
                    <a:lnTo>
                      <a:pt x="60" y="908"/>
                    </a:lnTo>
                    <a:lnTo>
                      <a:pt x="96" y="1015"/>
                    </a:lnTo>
                    <a:lnTo>
                      <a:pt x="143" y="1099"/>
                    </a:lnTo>
                    <a:lnTo>
                      <a:pt x="191" y="1194"/>
                    </a:lnTo>
                    <a:lnTo>
                      <a:pt x="251" y="1278"/>
                    </a:lnTo>
                    <a:lnTo>
                      <a:pt x="322" y="1349"/>
                    </a:lnTo>
                    <a:lnTo>
                      <a:pt x="406" y="1421"/>
                    </a:lnTo>
                    <a:lnTo>
                      <a:pt x="490" y="1493"/>
                    </a:lnTo>
                    <a:lnTo>
                      <a:pt x="502" y="1493"/>
                    </a:lnTo>
                    <a:lnTo>
                      <a:pt x="513" y="1481"/>
                    </a:lnTo>
                    <a:lnTo>
                      <a:pt x="513" y="1469"/>
                    </a:lnTo>
                    <a:lnTo>
                      <a:pt x="502" y="1457"/>
                    </a:lnTo>
                    <a:lnTo>
                      <a:pt x="418" y="1397"/>
                    </a:lnTo>
                    <a:lnTo>
                      <a:pt x="346" y="1325"/>
                    </a:lnTo>
                    <a:lnTo>
                      <a:pt x="287" y="1254"/>
                    </a:lnTo>
                    <a:lnTo>
                      <a:pt x="227" y="1170"/>
                    </a:lnTo>
                    <a:lnTo>
                      <a:pt x="167" y="1087"/>
                    </a:lnTo>
                    <a:lnTo>
                      <a:pt x="131" y="991"/>
                    </a:lnTo>
                    <a:lnTo>
                      <a:pt x="96" y="896"/>
                    </a:lnTo>
                    <a:lnTo>
                      <a:pt x="72" y="800"/>
                    </a:lnTo>
                    <a:lnTo>
                      <a:pt x="48" y="705"/>
                    </a:lnTo>
                    <a:lnTo>
                      <a:pt x="36" y="597"/>
                    </a:lnTo>
                    <a:lnTo>
                      <a:pt x="36" y="502"/>
                    </a:lnTo>
                    <a:lnTo>
                      <a:pt x="48" y="406"/>
                    </a:lnTo>
                    <a:lnTo>
                      <a:pt x="60" y="299"/>
                    </a:lnTo>
                    <a:lnTo>
                      <a:pt x="96" y="203"/>
                    </a:lnTo>
                    <a:lnTo>
                      <a:pt x="131" y="108"/>
                    </a:lnTo>
                    <a:lnTo>
                      <a:pt x="179" y="24"/>
                    </a:lnTo>
                    <a:lnTo>
                      <a:pt x="179" y="12"/>
                    </a:lnTo>
                    <a:lnTo>
                      <a:pt x="16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9546415" y="1468211"/>
                <a:ext cx="53032" cy="168135"/>
              </a:xfrm>
              <a:custGeom>
                <a:avLst/>
                <a:gdLst/>
                <a:ahLst/>
                <a:cxnLst/>
                <a:rect l="l" t="t" r="r" b="b"/>
                <a:pathLst>
                  <a:path w="968" h="3069" extrusionOk="0">
                    <a:moveTo>
                      <a:pt x="944" y="0"/>
                    </a:moveTo>
                    <a:lnTo>
                      <a:pt x="884" y="24"/>
                    </a:lnTo>
                    <a:lnTo>
                      <a:pt x="825" y="60"/>
                    </a:lnTo>
                    <a:lnTo>
                      <a:pt x="765" y="96"/>
                    </a:lnTo>
                    <a:lnTo>
                      <a:pt x="705" y="132"/>
                    </a:lnTo>
                    <a:lnTo>
                      <a:pt x="622" y="239"/>
                    </a:lnTo>
                    <a:lnTo>
                      <a:pt x="538" y="347"/>
                    </a:lnTo>
                    <a:lnTo>
                      <a:pt x="454" y="490"/>
                    </a:lnTo>
                    <a:lnTo>
                      <a:pt x="383" y="633"/>
                    </a:lnTo>
                    <a:lnTo>
                      <a:pt x="263" y="944"/>
                    </a:lnTo>
                    <a:lnTo>
                      <a:pt x="204" y="1099"/>
                    </a:lnTo>
                    <a:lnTo>
                      <a:pt x="156" y="1266"/>
                    </a:lnTo>
                    <a:lnTo>
                      <a:pt x="72" y="1600"/>
                    </a:lnTo>
                    <a:lnTo>
                      <a:pt x="25" y="1947"/>
                    </a:lnTo>
                    <a:lnTo>
                      <a:pt x="1" y="2293"/>
                    </a:lnTo>
                    <a:lnTo>
                      <a:pt x="1" y="2484"/>
                    </a:lnTo>
                    <a:lnTo>
                      <a:pt x="1" y="2675"/>
                    </a:lnTo>
                    <a:lnTo>
                      <a:pt x="25" y="2866"/>
                    </a:lnTo>
                    <a:lnTo>
                      <a:pt x="49" y="3057"/>
                    </a:lnTo>
                    <a:lnTo>
                      <a:pt x="60" y="3069"/>
                    </a:lnTo>
                    <a:lnTo>
                      <a:pt x="84" y="3069"/>
                    </a:lnTo>
                    <a:lnTo>
                      <a:pt x="84" y="3057"/>
                    </a:lnTo>
                    <a:lnTo>
                      <a:pt x="49" y="2723"/>
                    </a:lnTo>
                    <a:lnTo>
                      <a:pt x="37" y="2400"/>
                    </a:lnTo>
                    <a:lnTo>
                      <a:pt x="49" y="2066"/>
                    </a:lnTo>
                    <a:lnTo>
                      <a:pt x="84" y="1744"/>
                    </a:lnTo>
                    <a:lnTo>
                      <a:pt x="144" y="1409"/>
                    </a:lnTo>
                    <a:lnTo>
                      <a:pt x="240" y="1099"/>
                    </a:lnTo>
                    <a:lnTo>
                      <a:pt x="359" y="788"/>
                    </a:lnTo>
                    <a:lnTo>
                      <a:pt x="502" y="490"/>
                    </a:lnTo>
                    <a:lnTo>
                      <a:pt x="586" y="347"/>
                    </a:lnTo>
                    <a:lnTo>
                      <a:pt x="634" y="275"/>
                    </a:lnTo>
                    <a:lnTo>
                      <a:pt x="681" y="215"/>
                    </a:lnTo>
                    <a:lnTo>
                      <a:pt x="741" y="156"/>
                    </a:lnTo>
                    <a:lnTo>
                      <a:pt x="801" y="108"/>
                    </a:lnTo>
                    <a:lnTo>
                      <a:pt x="872" y="72"/>
                    </a:lnTo>
                    <a:lnTo>
                      <a:pt x="956" y="36"/>
                    </a:lnTo>
                    <a:lnTo>
                      <a:pt x="968" y="36"/>
                    </a:lnTo>
                    <a:lnTo>
                      <a:pt x="968" y="24"/>
                    </a:lnTo>
                    <a:lnTo>
                      <a:pt x="956" y="12"/>
                    </a:lnTo>
                    <a:lnTo>
                      <a:pt x="94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9038175" y="1487167"/>
                <a:ext cx="2027" cy="84424"/>
              </a:xfrm>
              <a:custGeom>
                <a:avLst/>
                <a:gdLst/>
                <a:ahLst/>
                <a:cxnLst/>
                <a:rect l="l" t="t" r="r" b="b"/>
                <a:pathLst>
                  <a:path w="37" h="1541" extrusionOk="0">
                    <a:moveTo>
                      <a:pt x="1" y="1"/>
                    </a:moveTo>
                    <a:lnTo>
                      <a:pt x="1" y="13"/>
                    </a:lnTo>
                    <a:lnTo>
                      <a:pt x="1" y="1517"/>
                    </a:lnTo>
                    <a:lnTo>
                      <a:pt x="1" y="1529"/>
                    </a:lnTo>
                    <a:lnTo>
                      <a:pt x="13" y="1541"/>
                    </a:lnTo>
                    <a:lnTo>
                      <a:pt x="25" y="1529"/>
                    </a:lnTo>
                    <a:lnTo>
                      <a:pt x="37" y="1517"/>
                    </a:lnTo>
                    <a:lnTo>
                      <a:pt x="37" y="13"/>
                    </a:lnTo>
                    <a:lnTo>
                      <a:pt x="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9082660" y="2050357"/>
                <a:ext cx="424584" cy="71385"/>
              </a:xfrm>
              <a:custGeom>
                <a:avLst/>
                <a:gdLst/>
                <a:ahLst/>
                <a:cxnLst/>
                <a:rect l="l" t="t" r="r" b="b"/>
                <a:pathLst>
                  <a:path w="7750" h="1303" extrusionOk="0">
                    <a:moveTo>
                      <a:pt x="7714" y="1"/>
                    </a:moveTo>
                    <a:lnTo>
                      <a:pt x="7439" y="132"/>
                    </a:lnTo>
                    <a:lnTo>
                      <a:pt x="7140" y="239"/>
                    </a:lnTo>
                    <a:lnTo>
                      <a:pt x="6854" y="347"/>
                    </a:lnTo>
                    <a:lnTo>
                      <a:pt x="6555" y="430"/>
                    </a:lnTo>
                    <a:lnTo>
                      <a:pt x="6149" y="538"/>
                    </a:lnTo>
                    <a:lnTo>
                      <a:pt x="5755" y="633"/>
                    </a:lnTo>
                    <a:lnTo>
                      <a:pt x="5350" y="717"/>
                    </a:lnTo>
                    <a:lnTo>
                      <a:pt x="4944" y="801"/>
                    </a:lnTo>
                    <a:lnTo>
                      <a:pt x="4490" y="884"/>
                    </a:lnTo>
                    <a:lnTo>
                      <a:pt x="4036" y="956"/>
                    </a:lnTo>
                    <a:lnTo>
                      <a:pt x="3141" y="1075"/>
                    </a:lnTo>
                    <a:lnTo>
                      <a:pt x="2293" y="1171"/>
                    </a:lnTo>
                    <a:lnTo>
                      <a:pt x="1875" y="1207"/>
                    </a:lnTo>
                    <a:lnTo>
                      <a:pt x="1445" y="1230"/>
                    </a:lnTo>
                    <a:lnTo>
                      <a:pt x="1123" y="1254"/>
                    </a:lnTo>
                    <a:lnTo>
                      <a:pt x="801" y="1266"/>
                    </a:lnTo>
                    <a:lnTo>
                      <a:pt x="466" y="1254"/>
                    </a:lnTo>
                    <a:lnTo>
                      <a:pt x="144" y="1242"/>
                    </a:lnTo>
                    <a:lnTo>
                      <a:pt x="24" y="1230"/>
                    </a:lnTo>
                    <a:lnTo>
                      <a:pt x="13" y="1230"/>
                    </a:lnTo>
                    <a:lnTo>
                      <a:pt x="1" y="1242"/>
                    </a:lnTo>
                    <a:lnTo>
                      <a:pt x="13" y="1254"/>
                    </a:lnTo>
                    <a:lnTo>
                      <a:pt x="24" y="1266"/>
                    </a:lnTo>
                    <a:lnTo>
                      <a:pt x="335" y="1290"/>
                    </a:lnTo>
                    <a:lnTo>
                      <a:pt x="645" y="1302"/>
                    </a:lnTo>
                    <a:lnTo>
                      <a:pt x="956" y="1290"/>
                    </a:lnTo>
                    <a:lnTo>
                      <a:pt x="1266" y="1278"/>
                    </a:lnTo>
                    <a:lnTo>
                      <a:pt x="1684" y="1254"/>
                    </a:lnTo>
                    <a:lnTo>
                      <a:pt x="2102" y="1230"/>
                    </a:lnTo>
                    <a:lnTo>
                      <a:pt x="2938" y="1135"/>
                    </a:lnTo>
                    <a:lnTo>
                      <a:pt x="3845" y="1015"/>
                    </a:lnTo>
                    <a:lnTo>
                      <a:pt x="4741" y="872"/>
                    </a:lnTo>
                    <a:lnTo>
                      <a:pt x="5159" y="789"/>
                    </a:lnTo>
                    <a:lnTo>
                      <a:pt x="5564" y="705"/>
                    </a:lnTo>
                    <a:lnTo>
                      <a:pt x="5982" y="610"/>
                    </a:lnTo>
                    <a:lnTo>
                      <a:pt x="6400" y="514"/>
                    </a:lnTo>
                    <a:lnTo>
                      <a:pt x="6711" y="418"/>
                    </a:lnTo>
                    <a:lnTo>
                      <a:pt x="7021" y="323"/>
                    </a:lnTo>
                    <a:lnTo>
                      <a:pt x="7332" y="216"/>
                    </a:lnTo>
                    <a:lnTo>
                      <a:pt x="7630" y="84"/>
                    </a:lnTo>
                    <a:lnTo>
                      <a:pt x="7737" y="24"/>
                    </a:lnTo>
                    <a:lnTo>
                      <a:pt x="7749" y="13"/>
                    </a:lnTo>
                    <a:lnTo>
                      <a:pt x="773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9186039" y="1406742"/>
                <a:ext cx="185119" cy="82451"/>
              </a:xfrm>
              <a:custGeom>
                <a:avLst/>
                <a:gdLst/>
                <a:ahLst/>
                <a:cxnLst/>
                <a:rect l="l" t="t" r="r" b="b"/>
                <a:pathLst>
                  <a:path w="3379" h="1505" extrusionOk="0">
                    <a:moveTo>
                      <a:pt x="1254" y="0"/>
                    </a:moveTo>
                    <a:lnTo>
                      <a:pt x="1242" y="12"/>
                    </a:lnTo>
                    <a:lnTo>
                      <a:pt x="153" y="1429"/>
                    </a:lnTo>
                    <a:lnTo>
                      <a:pt x="96" y="1266"/>
                    </a:lnTo>
                    <a:lnTo>
                      <a:pt x="48" y="1075"/>
                    </a:lnTo>
                    <a:lnTo>
                      <a:pt x="36" y="872"/>
                    </a:lnTo>
                    <a:lnTo>
                      <a:pt x="36" y="669"/>
                    </a:lnTo>
                    <a:lnTo>
                      <a:pt x="24" y="657"/>
                    </a:lnTo>
                    <a:lnTo>
                      <a:pt x="12" y="645"/>
                    </a:lnTo>
                    <a:lnTo>
                      <a:pt x="0" y="657"/>
                    </a:lnTo>
                    <a:lnTo>
                      <a:pt x="0" y="669"/>
                    </a:lnTo>
                    <a:lnTo>
                      <a:pt x="0" y="872"/>
                    </a:lnTo>
                    <a:lnTo>
                      <a:pt x="12" y="1075"/>
                    </a:lnTo>
                    <a:lnTo>
                      <a:pt x="60" y="1278"/>
                    </a:lnTo>
                    <a:lnTo>
                      <a:pt x="131" y="1469"/>
                    </a:lnTo>
                    <a:lnTo>
                      <a:pt x="143" y="1481"/>
                    </a:lnTo>
                    <a:lnTo>
                      <a:pt x="167" y="1481"/>
                    </a:lnTo>
                    <a:lnTo>
                      <a:pt x="1252" y="43"/>
                    </a:lnTo>
                    <a:lnTo>
                      <a:pt x="1252" y="43"/>
                    </a:lnTo>
                    <a:lnTo>
                      <a:pt x="1349" y="227"/>
                    </a:lnTo>
                    <a:lnTo>
                      <a:pt x="1481" y="430"/>
                    </a:lnTo>
                    <a:lnTo>
                      <a:pt x="1612" y="621"/>
                    </a:lnTo>
                    <a:lnTo>
                      <a:pt x="1755" y="800"/>
                    </a:lnTo>
                    <a:lnTo>
                      <a:pt x="1898" y="991"/>
                    </a:lnTo>
                    <a:lnTo>
                      <a:pt x="2042" y="1158"/>
                    </a:lnTo>
                    <a:lnTo>
                      <a:pt x="2197" y="1337"/>
                    </a:lnTo>
                    <a:lnTo>
                      <a:pt x="2364" y="1504"/>
                    </a:lnTo>
                    <a:lnTo>
                      <a:pt x="2388" y="1504"/>
                    </a:lnTo>
                    <a:lnTo>
                      <a:pt x="2651" y="1242"/>
                    </a:lnTo>
                    <a:lnTo>
                      <a:pt x="2901" y="967"/>
                    </a:lnTo>
                    <a:lnTo>
                      <a:pt x="3140" y="681"/>
                    </a:lnTo>
                    <a:lnTo>
                      <a:pt x="3379" y="394"/>
                    </a:lnTo>
                    <a:lnTo>
                      <a:pt x="3379" y="382"/>
                    </a:lnTo>
                    <a:lnTo>
                      <a:pt x="3367" y="370"/>
                    </a:lnTo>
                    <a:lnTo>
                      <a:pt x="3355" y="370"/>
                    </a:lnTo>
                    <a:lnTo>
                      <a:pt x="3343" y="382"/>
                    </a:lnTo>
                    <a:lnTo>
                      <a:pt x="3116" y="669"/>
                    </a:lnTo>
                    <a:lnTo>
                      <a:pt x="2878" y="943"/>
                    </a:lnTo>
                    <a:lnTo>
                      <a:pt x="2627" y="1218"/>
                    </a:lnTo>
                    <a:lnTo>
                      <a:pt x="2376" y="1468"/>
                    </a:lnTo>
                    <a:lnTo>
                      <a:pt x="2233" y="1313"/>
                    </a:lnTo>
                    <a:lnTo>
                      <a:pt x="2078" y="1146"/>
                    </a:lnTo>
                    <a:lnTo>
                      <a:pt x="1922" y="967"/>
                    </a:lnTo>
                    <a:lnTo>
                      <a:pt x="1779" y="776"/>
                    </a:lnTo>
                    <a:lnTo>
                      <a:pt x="1636" y="597"/>
                    </a:lnTo>
                    <a:lnTo>
                      <a:pt x="1504" y="406"/>
                    </a:lnTo>
                    <a:lnTo>
                      <a:pt x="1385" y="203"/>
                    </a:lnTo>
                    <a:lnTo>
                      <a:pt x="1266" y="12"/>
                    </a:lnTo>
                    <a:lnTo>
                      <a:pt x="125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9562139" y="1733754"/>
                <a:ext cx="33419" cy="283293"/>
              </a:xfrm>
              <a:custGeom>
                <a:avLst/>
                <a:gdLst/>
                <a:ahLst/>
                <a:cxnLst/>
                <a:rect l="l" t="t" r="r" b="b"/>
                <a:pathLst>
                  <a:path w="610" h="5171" extrusionOk="0">
                    <a:moveTo>
                      <a:pt x="12" y="1"/>
                    </a:moveTo>
                    <a:lnTo>
                      <a:pt x="0" y="13"/>
                    </a:lnTo>
                    <a:lnTo>
                      <a:pt x="454" y="4013"/>
                    </a:lnTo>
                    <a:lnTo>
                      <a:pt x="573" y="5147"/>
                    </a:lnTo>
                    <a:lnTo>
                      <a:pt x="585" y="5159"/>
                    </a:lnTo>
                    <a:lnTo>
                      <a:pt x="597" y="5171"/>
                    </a:lnTo>
                    <a:lnTo>
                      <a:pt x="609" y="5159"/>
                    </a:lnTo>
                    <a:lnTo>
                      <a:pt x="609" y="5147"/>
                    </a:lnTo>
                    <a:lnTo>
                      <a:pt x="167" y="1147"/>
                    </a:lnTo>
                    <a:lnTo>
                      <a:pt x="36" y="13"/>
                    </a:lnTo>
                    <a:lnTo>
                      <a:pt x="3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9592216" y="3628059"/>
                <a:ext cx="332326" cy="52374"/>
              </a:xfrm>
              <a:custGeom>
                <a:avLst/>
                <a:gdLst/>
                <a:ahLst/>
                <a:cxnLst/>
                <a:rect l="l" t="t" r="r" b="b"/>
                <a:pathLst>
                  <a:path w="6066" h="956" extrusionOk="0">
                    <a:moveTo>
                      <a:pt x="6042" y="1"/>
                    </a:moveTo>
                    <a:lnTo>
                      <a:pt x="5469" y="132"/>
                    </a:lnTo>
                    <a:lnTo>
                      <a:pt x="4884" y="263"/>
                    </a:lnTo>
                    <a:lnTo>
                      <a:pt x="4299" y="371"/>
                    </a:lnTo>
                    <a:lnTo>
                      <a:pt x="3714" y="478"/>
                    </a:lnTo>
                    <a:lnTo>
                      <a:pt x="3129" y="574"/>
                    </a:lnTo>
                    <a:lnTo>
                      <a:pt x="2532" y="657"/>
                    </a:lnTo>
                    <a:lnTo>
                      <a:pt x="1947" y="729"/>
                    </a:lnTo>
                    <a:lnTo>
                      <a:pt x="1350" y="801"/>
                    </a:lnTo>
                    <a:lnTo>
                      <a:pt x="681" y="872"/>
                    </a:lnTo>
                    <a:lnTo>
                      <a:pt x="12" y="920"/>
                    </a:lnTo>
                    <a:lnTo>
                      <a:pt x="1" y="932"/>
                    </a:lnTo>
                    <a:lnTo>
                      <a:pt x="1" y="944"/>
                    </a:lnTo>
                    <a:lnTo>
                      <a:pt x="1" y="956"/>
                    </a:lnTo>
                    <a:lnTo>
                      <a:pt x="12" y="956"/>
                    </a:lnTo>
                    <a:lnTo>
                      <a:pt x="609" y="908"/>
                    </a:lnTo>
                    <a:lnTo>
                      <a:pt x="1206" y="848"/>
                    </a:lnTo>
                    <a:lnTo>
                      <a:pt x="1791" y="789"/>
                    </a:lnTo>
                    <a:lnTo>
                      <a:pt x="2388" y="717"/>
                    </a:lnTo>
                    <a:lnTo>
                      <a:pt x="2974" y="634"/>
                    </a:lnTo>
                    <a:lnTo>
                      <a:pt x="3559" y="538"/>
                    </a:lnTo>
                    <a:lnTo>
                      <a:pt x="4144" y="431"/>
                    </a:lnTo>
                    <a:lnTo>
                      <a:pt x="4729" y="323"/>
                    </a:lnTo>
                    <a:lnTo>
                      <a:pt x="5397" y="192"/>
                    </a:lnTo>
                    <a:lnTo>
                      <a:pt x="6054" y="37"/>
                    </a:lnTo>
                    <a:lnTo>
                      <a:pt x="6066" y="37"/>
                    </a:lnTo>
                    <a:lnTo>
                      <a:pt x="6066" y="13"/>
                    </a:lnTo>
                    <a:lnTo>
                      <a:pt x="604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28"/>
            <p:cNvGrpSpPr/>
            <p:nvPr/>
          </p:nvGrpSpPr>
          <p:grpSpPr>
            <a:xfrm flipH="1">
              <a:off x="330875" y="2640600"/>
              <a:ext cx="1659724" cy="2374100"/>
              <a:chOff x="8750975" y="1995400"/>
              <a:chExt cx="1659724" cy="2374100"/>
            </a:xfrm>
          </p:grpSpPr>
          <p:sp>
            <p:nvSpPr>
              <p:cNvPr id="906" name="Google Shape;906;p28"/>
              <p:cNvSpPr/>
              <p:nvPr/>
            </p:nvSpPr>
            <p:spPr>
              <a:xfrm flipH="1">
                <a:off x="8777199" y="4207200"/>
                <a:ext cx="1633500" cy="1623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907" name="Google Shape;907;p28"/>
              <p:cNvSpPr/>
              <p:nvPr/>
            </p:nvSpPr>
            <p:spPr>
              <a:xfrm>
                <a:off x="8750975" y="3928150"/>
                <a:ext cx="499825" cy="375725"/>
              </a:xfrm>
              <a:custGeom>
                <a:avLst/>
                <a:gdLst/>
                <a:ahLst/>
                <a:cxnLst/>
                <a:rect l="l" t="t" r="r" b="b"/>
                <a:pathLst>
                  <a:path w="19993" h="15029" extrusionOk="0">
                    <a:moveTo>
                      <a:pt x="9681" y="0"/>
                    </a:moveTo>
                    <a:lnTo>
                      <a:pt x="7322" y="4333"/>
                    </a:lnTo>
                    <a:lnTo>
                      <a:pt x="6856" y="4169"/>
                    </a:lnTo>
                    <a:lnTo>
                      <a:pt x="6417" y="4004"/>
                    </a:lnTo>
                    <a:lnTo>
                      <a:pt x="6006" y="3895"/>
                    </a:lnTo>
                    <a:lnTo>
                      <a:pt x="5595" y="3812"/>
                    </a:lnTo>
                    <a:lnTo>
                      <a:pt x="5183" y="3757"/>
                    </a:lnTo>
                    <a:lnTo>
                      <a:pt x="4799" y="3730"/>
                    </a:lnTo>
                    <a:lnTo>
                      <a:pt x="4443" y="3703"/>
                    </a:lnTo>
                    <a:lnTo>
                      <a:pt x="4086" y="3730"/>
                    </a:lnTo>
                    <a:lnTo>
                      <a:pt x="3757" y="3757"/>
                    </a:lnTo>
                    <a:lnTo>
                      <a:pt x="3428" y="3812"/>
                    </a:lnTo>
                    <a:lnTo>
                      <a:pt x="3126" y="3867"/>
                    </a:lnTo>
                    <a:lnTo>
                      <a:pt x="2825" y="3949"/>
                    </a:lnTo>
                    <a:lnTo>
                      <a:pt x="2276" y="4141"/>
                    </a:lnTo>
                    <a:lnTo>
                      <a:pt x="1810" y="4388"/>
                    </a:lnTo>
                    <a:lnTo>
                      <a:pt x="1371" y="4635"/>
                    </a:lnTo>
                    <a:lnTo>
                      <a:pt x="1015" y="4909"/>
                    </a:lnTo>
                    <a:lnTo>
                      <a:pt x="686" y="5156"/>
                    </a:lnTo>
                    <a:lnTo>
                      <a:pt x="439" y="5403"/>
                    </a:lnTo>
                    <a:lnTo>
                      <a:pt x="110" y="5787"/>
                    </a:lnTo>
                    <a:lnTo>
                      <a:pt x="0" y="5951"/>
                    </a:lnTo>
                    <a:lnTo>
                      <a:pt x="15413" y="15029"/>
                    </a:lnTo>
                    <a:lnTo>
                      <a:pt x="19992" y="6308"/>
                    </a:lnTo>
                    <a:lnTo>
                      <a:pt x="9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8912775" y="3352925"/>
                <a:ext cx="534100" cy="787775"/>
              </a:xfrm>
              <a:custGeom>
                <a:avLst/>
                <a:gdLst/>
                <a:ahLst/>
                <a:cxnLst/>
                <a:rect l="l" t="t" r="r" b="b"/>
                <a:pathLst>
                  <a:path w="21364" h="31511" extrusionOk="0">
                    <a:moveTo>
                      <a:pt x="15056" y="0"/>
                    </a:moveTo>
                    <a:lnTo>
                      <a:pt x="7432" y="12204"/>
                    </a:lnTo>
                    <a:lnTo>
                      <a:pt x="0" y="24106"/>
                    </a:lnTo>
                    <a:lnTo>
                      <a:pt x="13356" y="31511"/>
                    </a:lnTo>
                    <a:lnTo>
                      <a:pt x="21364" y="15632"/>
                    </a:lnTo>
                    <a:lnTo>
                      <a:pt x="150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9217175" y="2549375"/>
                <a:ext cx="277025" cy="213250"/>
              </a:xfrm>
              <a:custGeom>
                <a:avLst/>
                <a:gdLst/>
                <a:ahLst/>
                <a:cxnLst/>
                <a:rect l="l" t="t" r="r" b="b"/>
                <a:pathLst>
                  <a:path w="11081" h="8530" extrusionOk="0">
                    <a:moveTo>
                      <a:pt x="1125" y="1"/>
                    </a:moveTo>
                    <a:lnTo>
                      <a:pt x="906" y="56"/>
                    </a:lnTo>
                    <a:lnTo>
                      <a:pt x="823" y="83"/>
                    </a:lnTo>
                    <a:lnTo>
                      <a:pt x="769" y="138"/>
                    </a:lnTo>
                    <a:lnTo>
                      <a:pt x="714" y="193"/>
                    </a:lnTo>
                    <a:lnTo>
                      <a:pt x="686" y="275"/>
                    </a:lnTo>
                    <a:lnTo>
                      <a:pt x="659" y="357"/>
                    </a:lnTo>
                    <a:lnTo>
                      <a:pt x="686" y="412"/>
                    </a:lnTo>
                    <a:lnTo>
                      <a:pt x="741" y="549"/>
                    </a:lnTo>
                    <a:lnTo>
                      <a:pt x="878" y="714"/>
                    </a:lnTo>
                    <a:lnTo>
                      <a:pt x="1070" y="878"/>
                    </a:lnTo>
                    <a:lnTo>
                      <a:pt x="1317" y="1016"/>
                    </a:lnTo>
                    <a:lnTo>
                      <a:pt x="1591" y="1180"/>
                    </a:lnTo>
                    <a:lnTo>
                      <a:pt x="2195" y="1482"/>
                    </a:lnTo>
                    <a:lnTo>
                      <a:pt x="2825" y="1756"/>
                    </a:lnTo>
                    <a:lnTo>
                      <a:pt x="3374" y="1975"/>
                    </a:lnTo>
                    <a:lnTo>
                      <a:pt x="3895" y="2167"/>
                    </a:lnTo>
                    <a:lnTo>
                      <a:pt x="3292" y="2140"/>
                    </a:lnTo>
                    <a:lnTo>
                      <a:pt x="2661" y="2140"/>
                    </a:lnTo>
                    <a:lnTo>
                      <a:pt x="1948" y="2167"/>
                    </a:lnTo>
                    <a:lnTo>
                      <a:pt x="1207" y="2222"/>
                    </a:lnTo>
                    <a:lnTo>
                      <a:pt x="878" y="2277"/>
                    </a:lnTo>
                    <a:lnTo>
                      <a:pt x="604" y="2332"/>
                    </a:lnTo>
                    <a:lnTo>
                      <a:pt x="357" y="2414"/>
                    </a:lnTo>
                    <a:lnTo>
                      <a:pt x="165" y="2496"/>
                    </a:lnTo>
                    <a:lnTo>
                      <a:pt x="83" y="2551"/>
                    </a:lnTo>
                    <a:lnTo>
                      <a:pt x="28" y="2606"/>
                    </a:lnTo>
                    <a:lnTo>
                      <a:pt x="1" y="2688"/>
                    </a:lnTo>
                    <a:lnTo>
                      <a:pt x="1" y="2743"/>
                    </a:lnTo>
                    <a:lnTo>
                      <a:pt x="28" y="3018"/>
                    </a:lnTo>
                    <a:lnTo>
                      <a:pt x="56" y="3127"/>
                    </a:lnTo>
                    <a:lnTo>
                      <a:pt x="110" y="3209"/>
                    </a:lnTo>
                    <a:lnTo>
                      <a:pt x="165" y="3292"/>
                    </a:lnTo>
                    <a:lnTo>
                      <a:pt x="247" y="3347"/>
                    </a:lnTo>
                    <a:lnTo>
                      <a:pt x="439" y="3429"/>
                    </a:lnTo>
                    <a:lnTo>
                      <a:pt x="659" y="3456"/>
                    </a:lnTo>
                    <a:lnTo>
                      <a:pt x="961" y="3511"/>
                    </a:lnTo>
                    <a:lnTo>
                      <a:pt x="1674" y="3566"/>
                    </a:lnTo>
                    <a:lnTo>
                      <a:pt x="2441" y="3648"/>
                    </a:lnTo>
                    <a:lnTo>
                      <a:pt x="2990" y="3676"/>
                    </a:lnTo>
                    <a:lnTo>
                      <a:pt x="3456" y="3676"/>
                    </a:lnTo>
                    <a:lnTo>
                      <a:pt x="3017" y="3731"/>
                    </a:lnTo>
                    <a:lnTo>
                      <a:pt x="2524" y="3813"/>
                    </a:lnTo>
                    <a:lnTo>
                      <a:pt x="1975" y="3923"/>
                    </a:lnTo>
                    <a:lnTo>
                      <a:pt x="1454" y="4060"/>
                    </a:lnTo>
                    <a:lnTo>
                      <a:pt x="1180" y="4142"/>
                    </a:lnTo>
                    <a:lnTo>
                      <a:pt x="961" y="4252"/>
                    </a:lnTo>
                    <a:lnTo>
                      <a:pt x="769" y="4361"/>
                    </a:lnTo>
                    <a:lnTo>
                      <a:pt x="631" y="4471"/>
                    </a:lnTo>
                    <a:lnTo>
                      <a:pt x="549" y="4608"/>
                    </a:lnTo>
                    <a:lnTo>
                      <a:pt x="522" y="4663"/>
                    </a:lnTo>
                    <a:lnTo>
                      <a:pt x="494" y="4745"/>
                    </a:lnTo>
                    <a:lnTo>
                      <a:pt x="522" y="4882"/>
                    </a:lnTo>
                    <a:lnTo>
                      <a:pt x="549" y="4992"/>
                    </a:lnTo>
                    <a:lnTo>
                      <a:pt x="577" y="5074"/>
                    </a:lnTo>
                    <a:lnTo>
                      <a:pt x="631" y="5157"/>
                    </a:lnTo>
                    <a:lnTo>
                      <a:pt x="714" y="5211"/>
                    </a:lnTo>
                    <a:lnTo>
                      <a:pt x="796" y="5266"/>
                    </a:lnTo>
                    <a:lnTo>
                      <a:pt x="933" y="5321"/>
                    </a:lnTo>
                    <a:lnTo>
                      <a:pt x="1098" y="5349"/>
                    </a:lnTo>
                    <a:lnTo>
                      <a:pt x="1372" y="5349"/>
                    </a:lnTo>
                    <a:lnTo>
                      <a:pt x="4087" y="5184"/>
                    </a:lnTo>
                    <a:lnTo>
                      <a:pt x="4718" y="5541"/>
                    </a:lnTo>
                    <a:lnTo>
                      <a:pt x="3758" y="5787"/>
                    </a:lnTo>
                    <a:lnTo>
                      <a:pt x="2935" y="5979"/>
                    </a:lnTo>
                    <a:lnTo>
                      <a:pt x="2304" y="6199"/>
                    </a:lnTo>
                    <a:lnTo>
                      <a:pt x="2112" y="6308"/>
                    </a:lnTo>
                    <a:lnTo>
                      <a:pt x="1975" y="6446"/>
                    </a:lnTo>
                    <a:lnTo>
                      <a:pt x="1893" y="6583"/>
                    </a:lnTo>
                    <a:lnTo>
                      <a:pt x="1893" y="6665"/>
                    </a:lnTo>
                    <a:lnTo>
                      <a:pt x="1893" y="6747"/>
                    </a:lnTo>
                    <a:lnTo>
                      <a:pt x="1920" y="6829"/>
                    </a:lnTo>
                    <a:lnTo>
                      <a:pt x="1948" y="6884"/>
                    </a:lnTo>
                    <a:lnTo>
                      <a:pt x="2003" y="6967"/>
                    </a:lnTo>
                    <a:lnTo>
                      <a:pt x="2085" y="7021"/>
                    </a:lnTo>
                    <a:lnTo>
                      <a:pt x="2167" y="7076"/>
                    </a:lnTo>
                    <a:lnTo>
                      <a:pt x="2277" y="7131"/>
                    </a:lnTo>
                    <a:lnTo>
                      <a:pt x="2551" y="7186"/>
                    </a:lnTo>
                    <a:lnTo>
                      <a:pt x="3292" y="7186"/>
                    </a:lnTo>
                    <a:lnTo>
                      <a:pt x="4197" y="7159"/>
                    </a:lnTo>
                    <a:lnTo>
                      <a:pt x="5431" y="7104"/>
                    </a:lnTo>
                    <a:lnTo>
                      <a:pt x="5623" y="7159"/>
                    </a:lnTo>
                    <a:lnTo>
                      <a:pt x="5952" y="7323"/>
                    </a:lnTo>
                    <a:lnTo>
                      <a:pt x="6912" y="7817"/>
                    </a:lnTo>
                    <a:lnTo>
                      <a:pt x="8228" y="8530"/>
                    </a:lnTo>
                    <a:lnTo>
                      <a:pt x="11080" y="4498"/>
                    </a:lnTo>
                    <a:lnTo>
                      <a:pt x="10449" y="4114"/>
                    </a:lnTo>
                    <a:lnTo>
                      <a:pt x="8941" y="3209"/>
                    </a:lnTo>
                    <a:lnTo>
                      <a:pt x="8063" y="2688"/>
                    </a:lnTo>
                    <a:lnTo>
                      <a:pt x="7158" y="2167"/>
                    </a:lnTo>
                    <a:lnTo>
                      <a:pt x="6336" y="1756"/>
                    </a:lnTo>
                    <a:lnTo>
                      <a:pt x="5979" y="1591"/>
                    </a:lnTo>
                    <a:lnTo>
                      <a:pt x="5650" y="1454"/>
                    </a:lnTo>
                    <a:lnTo>
                      <a:pt x="4251" y="906"/>
                    </a:lnTo>
                    <a:lnTo>
                      <a:pt x="3456" y="604"/>
                    </a:lnTo>
                    <a:lnTo>
                      <a:pt x="2688" y="330"/>
                    </a:lnTo>
                    <a:lnTo>
                      <a:pt x="1975" y="111"/>
                    </a:lnTo>
                    <a:lnTo>
                      <a:pt x="1646" y="56"/>
                    </a:lnTo>
                    <a:lnTo>
                      <a:pt x="1372"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9601800" y="2496600"/>
                <a:ext cx="117950" cy="128900"/>
              </a:xfrm>
              <a:custGeom>
                <a:avLst/>
                <a:gdLst/>
                <a:ahLst/>
                <a:cxnLst/>
                <a:rect l="l" t="t" r="r" b="b"/>
                <a:pathLst>
                  <a:path w="4718" h="5156" extrusionOk="0">
                    <a:moveTo>
                      <a:pt x="3100" y="0"/>
                    </a:moveTo>
                    <a:lnTo>
                      <a:pt x="1" y="2907"/>
                    </a:lnTo>
                    <a:lnTo>
                      <a:pt x="1043" y="5156"/>
                    </a:lnTo>
                    <a:lnTo>
                      <a:pt x="4718" y="1892"/>
                    </a:lnTo>
                    <a:lnTo>
                      <a:pt x="3100" y="0"/>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9607300" y="2361525"/>
                <a:ext cx="80925" cy="187200"/>
              </a:xfrm>
              <a:custGeom>
                <a:avLst/>
                <a:gdLst/>
                <a:ahLst/>
                <a:cxnLst/>
                <a:rect l="l" t="t" r="r" b="b"/>
                <a:pathLst>
                  <a:path w="3237" h="7488" extrusionOk="0">
                    <a:moveTo>
                      <a:pt x="2468" y="1"/>
                    </a:moveTo>
                    <a:lnTo>
                      <a:pt x="2304" y="28"/>
                    </a:lnTo>
                    <a:lnTo>
                      <a:pt x="2139" y="83"/>
                    </a:lnTo>
                    <a:lnTo>
                      <a:pt x="2002" y="165"/>
                    </a:lnTo>
                    <a:lnTo>
                      <a:pt x="1865" y="247"/>
                    </a:lnTo>
                    <a:lnTo>
                      <a:pt x="1728" y="357"/>
                    </a:lnTo>
                    <a:lnTo>
                      <a:pt x="1591" y="522"/>
                    </a:lnTo>
                    <a:lnTo>
                      <a:pt x="1454" y="686"/>
                    </a:lnTo>
                    <a:lnTo>
                      <a:pt x="1344" y="851"/>
                    </a:lnTo>
                    <a:lnTo>
                      <a:pt x="1262" y="1043"/>
                    </a:lnTo>
                    <a:lnTo>
                      <a:pt x="1179" y="1262"/>
                    </a:lnTo>
                    <a:lnTo>
                      <a:pt x="1097" y="1454"/>
                    </a:lnTo>
                    <a:lnTo>
                      <a:pt x="1070" y="1673"/>
                    </a:lnTo>
                    <a:lnTo>
                      <a:pt x="1042" y="1893"/>
                    </a:lnTo>
                    <a:lnTo>
                      <a:pt x="1015" y="2386"/>
                    </a:lnTo>
                    <a:lnTo>
                      <a:pt x="1015" y="2633"/>
                    </a:lnTo>
                    <a:lnTo>
                      <a:pt x="960" y="2880"/>
                    </a:lnTo>
                    <a:lnTo>
                      <a:pt x="878" y="3127"/>
                    </a:lnTo>
                    <a:lnTo>
                      <a:pt x="741" y="3429"/>
                    </a:lnTo>
                    <a:lnTo>
                      <a:pt x="384" y="4169"/>
                    </a:lnTo>
                    <a:lnTo>
                      <a:pt x="220" y="4553"/>
                    </a:lnTo>
                    <a:lnTo>
                      <a:pt x="82" y="4937"/>
                    </a:lnTo>
                    <a:lnTo>
                      <a:pt x="0" y="5321"/>
                    </a:lnTo>
                    <a:lnTo>
                      <a:pt x="0" y="5513"/>
                    </a:lnTo>
                    <a:lnTo>
                      <a:pt x="28" y="5677"/>
                    </a:lnTo>
                    <a:lnTo>
                      <a:pt x="2112" y="7487"/>
                    </a:lnTo>
                    <a:lnTo>
                      <a:pt x="2304" y="7295"/>
                    </a:lnTo>
                    <a:lnTo>
                      <a:pt x="2468" y="7049"/>
                    </a:lnTo>
                    <a:lnTo>
                      <a:pt x="2633" y="6774"/>
                    </a:lnTo>
                    <a:lnTo>
                      <a:pt x="2770" y="6473"/>
                    </a:lnTo>
                    <a:lnTo>
                      <a:pt x="2907" y="6171"/>
                    </a:lnTo>
                    <a:lnTo>
                      <a:pt x="3017" y="5815"/>
                    </a:lnTo>
                    <a:lnTo>
                      <a:pt x="3099" y="5485"/>
                    </a:lnTo>
                    <a:lnTo>
                      <a:pt x="3181" y="5129"/>
                    </a:lnTo>
                    <a:lnTo>
                      <a:pt x="3209" y="4745"/>
                    </a:lnTo>
                    <a:lnTo>
                      <a:pt x="3236" y="4388"/>
                    </a:lnTo>
                    <a:lnTo>
                      <a:pt x="3181" y="4032"/>
                    </a:lnTo>
                    <a:lnTo>
                      <a:pt x="3099" y="3675"/>
                    </a:lnTo>
                    <a:lnTo>
                      <a:pt x="2989" y="3346"/>
                    </a:lnTo>
                    <a:lnTo>
                      <a:pt x="2935" y="3017"/>
                    </a:lnTo>
                    <a:lnTo>
                      <a:pt x="2880" y="2716"/>
                    </a:lnTo>
                    <a:lnTo>
                      <a:pt x="2825" y="2386"/>
                    </a:lnTo>
                    <a:lnTo>
                      <a:pt x="2825" y="2030"/>
                    </a:lnTo>
                    <a:lnTo>
                      <a:pt x="2825" y="1701"/>
                    </a:lnTo>
                    <a:lnTo>
                      <a:pt x="2880" y="1372"/>
                    </a:lnTo>
                    <a:lnTo>
                      <a:pt x="2935" y="1070"/>
                    </a:lnTo>
                    <a:lnTo>
                      <a:pt x="2962" y="823"/>
                    </a:lnTo>
                    <a:lnTo>
                      <a:pt x="2989" y="604"/>
                    </a:lnTo>
                    <a:lnTo>
                      <a:pt x="2989" y="467"/>
                    </a:lnTo>
                    <a:lnTo>
                      <a:pt x="2962" y="357"/>
                    </a:lnTo>
                    <a:lnTo>
                      <a:pt x="2907" y="275"/>
                    </a:lnTo>
                    <a:lnTo>
                      <a:pt x="2852" y="165"/>
                    </a:lnTo>
                    <a:lnTo>
                      <a:pt x="2743" y="83"/>
                    </a:lnTo>
                    <a:lnTo>
                      <a:pt x="2605" y="28"/>
                    </a:lnTo>
                    <a:lnTo>
                      <a:pt x="2468"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9607300" y="2361525"/>
                <a:ext cx="80925" cy="187200"/>
              </a:xfrm>
              <a:custGeom>
                <a:avLst/>
                <a:gdLst/>
                <a:ahLst/>
                <a:cxnLst/>
                <a:rect l="l" t="t" r="r" b="b"/>
                <a:pathLst>
                  <a:path w="3237" h="7488" fill="none" extrusionOk="0">
                    <a:moveTo>
                      <a:pt x="2112" y="7487"/>
                    </a:moveTo>
                    <a:lnTo>
                      <a:pt x="2112" y="7487"/>
                    </a:lnTo>
                    <a:lnTo>
                      <a:pt x="2304" y="7295"/>
                    </a:lnTo>
                    <a:lnTo>
                      <a:pt x="2468" y="7049"/>
                    </a:lnTo>
                    <a:lnTo>
                      <a:pt x="2633" y="6774"/>
                    </a:lnTo>
                    <a:lnTo>
                      <a:pt x="2770" y="6473"/>
                    </a:lnTo>
                    <a:lnTo>
                      <a:pt x="2907" y="6171"/>
                    </a:lnTo>
                    <a:lnTo>
                      <a:pt x="3017" y="5815"/>
                    </a:lnTo>
                    <a:lnTo>
                      <a:pt x="3099" y="5485"/>
                    </a:lnTo>
                    <a:lnTo>
                      <a:pt x="3181" y="5129"/>
                    </a:lnTo>
                    <a:lnTo>
                      <a:pt x="3181" y="5129"/>
                    </a:lnTo>
                    <a:lnTo>
                      <a:pt x="3209" y="4745"/>
                    </a:lnTo>
                    <a:lnTo>
                      <a:pt x="3236" y="4388"/>
                    </a:lnTo>
                    <a:lnTo>
                      <a:pt x="3181" y="4032"/>
                    </a:lnTo>
                    <a:lnTo>
                      <a:pt x="3099" y="3675"/>
                    </a:lnTo>
                    <a:lnTo>
                      <a:pt x="3099" y="3675"/>
                    </a:lnTo>
                    <a:lnTo>
                      <a:pt x="2989" y="3346"/>
                    </a:lnTo>
                    <a:lnTo>
                      <a:pt x="2935" y="3017"/>
                    </a:lnTo>
                    <a:lnTo>
                      <a:pt x="2880" y="2716"/>
                    </a:lnTo>
                    <a:lnTo>
                      <a:pt x="2825" y="2386"/>
                    </a:lnTo>
                    <a:lnTo>
                      <a:pt x="2825" y="2030"/>
                    </a:lnTo>
                    <a:lnTo>
                      <a:pt x="2825" y="1701"/>
                    </a:lnTo>
                    <a:lnTo>
                      <a:pt x="2880" y="1372"/>
                    </a:lnTo>
                    <a:lnTo>
                      <a:pt x="2935" y="1070"/>
                    </a:lnTo>
                    <a:lnTo>
                      <a:pt x="2935" y="1070"/>
                    </a:lnTo>
                    <a:lnTo>
                      <a:pt x="2962" y="823"/>
                    </a:lnTo>
                    <a:lnTo>
                      <a:pt x="2989" y="604"/>
                    </a:lnTo>
                    <a:lnTo>
                      <a:pt x="2989" y="467"/>
                    </a:lnTo>
                    <a:lnTo>
                      <a:pt x="2962" y="357"/>
                    </a:lnTo>
                    <a:lnTo>
                      <a:pt x="2907" y="275"/>
                    </a:lnTo>
                    <a:lnTo>
                      <a:pt x="2852" y="165"/>
                    </a:lnTo>
                    <a:lnTo>
                      <a:pt x="2852" y="165"/>
                    </a:lnTo>
                    <a:lnTo>
                      <a:pt x="2743" y="83"/>
                    </a:lnTo>
                    <a:lnTo>
                      <a:pt x="2605" y="28"/>
                    </a:lnTo>
                    <a:lnTo>
                      <a:pt x="2468" y="1"/>
                    </a:lnTo>
                    <a:lnTo>
                      <a:pt x="2304" y="28"/>
                    </a:lnTo>
                    <a:lnTo>
                      <a:pt x="2139" y="83"/>
                    </a:lnTo>
                    <a:lnTo>
                      <a:pt x="2002" y="165"/>
                    </a:lnTo>
                    <a:lnTo>
                      <a:pt x="1865" y="247"/>
                    </a:lnTo>
                    <a:lnTo>
                      <a:pt x="1728" y="357"/>
                    </a:lnTo>
                    <a:lnTo>
                      <a:pt x="1728" y="357"/>
                    </a:lnTo>
                    <a:lnTo>
                      <a:pt x="1591" y="522"/>
                    </a:lnTo>
                    <a:lnTo>
                      <a:pt x="1454" y="686"/>
                    </a:lnTo>
                    <a:lnTo>
                      <a:pt x="1344" y="851"/>
                    </a:lnTo>
                    <a:lnTo>
                      <a:pt x="1262" y="1043"/>
                    </a:lnTo>
                    <a:lnTo>
                      <a:pt x="1179" y="1262"/>
                    </a:lnTo>
                    <a:lnTo>
                      <a:pt x="1097" y="1454"/>
                    </a:lnTo>
                    <a:lnTo>
                      <a:pt x="1070" y="1673"/>
                    </a:lnTo>
                    <a:lnTo>
                      <a:pt x="1042" y="1893"/>
                    </a:lnTo>
                    <a:lnTo>
                      <a:pt x="1042" y="1893"/>
                    </a:lnTo>
                    <a:lnTo>
                      <a:pt x="1015" y="2386"/>
                    </a:lnTo>
                    <a:lnTo>
                      <a:pt x="1015" y="2633"/>
                    </a:lnTo>
                    <a:lnTo>
                      <a:pt x="960" y="2880"/>
                    </a:lnTo>
                    <a:lnTo>
                      <a:pt x="960" y="2880"/>
                    </a:lnTo>
                    <a:lnTo>
                      <a:pt x="878" y="3127"/>
                    </a:lnTo>
                    <a:lnTo>
                      <a:pt x="741" y="3429"/>
                    </a:lnTo>
                    <a:lnTo>
                      <a:pt x="384" y="4169"/>
                    </a:lnTo>
                    <a:lnTo>
                      <a:pt x="220" y="4553"/>
                    </a:lnTo>
                    <a:lnTo>
                      <a:pt x="82" y="4937"/>
                    </a:lnTo>
                    <a:lnTo>
                      <a:pt x="0" y="5321"/>
                    </a:lnTo>
                    <a:lnTo>
                      <a:pt x="0" y="5513"/>
                    </a:lnTo>
                    <a:lnTo>
                      <a:pt x="28" y="56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9481825" y="2321750"/>
                <a:ext cx="201600" cy="252350"/>
              </a:xfrm>
              <a:custGeom>
                <a:avLst/>
                <a:gdLst/>
                <a:ahLst/>
                <a:cxnLst/>
                <a:rect l="l" t="t" r="r" b="b"/>
                <a:pathLst>
                  <a:path w="8064" h="10094" extrusionOk="0">
                    <a:moveTo>
                      <a:pt x="2002" y="1"/>
                    </a:moveTo>
                    <a:lnTo>
                      <a:pt x="1893" y="28"/>
                    </a:lnTo>
                    <a:lnTo>
                      <a:pt x="1783" y="83"/>
                    </a:lnTo>
                    <a:lnTo>
                      <a:pt x="1701" y="138"/>
                    </a:lnTo>
                    <a:lnTo>
                      <a:pt x="1619" y="248"/>
                    </a:lnTo>
                    <a:lnTo>
                      <a:pt x="1564" y="330"/>
                    </a:lnTo>
                    <a:lnTo>
                      <a:pt x="1564" y="440"/>
                    </a:lnTo>
                    <a:lnTo>
                      <a:pt x="1536" y="549"/>
                    </a:lnTo>
                    <a:lnTo>
                      <a:pt x="1564" y="659"/>
                    </a:lnTo>
                    <a:lnTo>
                      <a:pt x="1619" y="878"/>
                    </a:lnTo>
                    <a:lnTo>
                      <a:pt x="1701" y="1098"/>
                    </a:lnTo>
                    <a:lnTo>
                      <a:pt x="2030" y="1783"/>
                    </a:lnTo>
                    <a:lnTo>
                      <a:pt x="2386" y="2414"/>
                    </a:lnTo>
                    <a:lnTo>
                      <a:pt x="2770" y="3045"/>
                    </a:lnTo>
                    <a:lnTo>
                      <a:pt x="3209" y="3648"/>
                    </a:lnTo>
                    <a:lnTo>
                      <a:pt x="3099" y="3621"/>
                    </a:lnTo>
                    <a:lnTo>
                      <a:pt x="2853" y="3539"/>
                    </a:lnTo>
                    <a:lnTo>
                      <a:pt x="2688" y="3511"/>
                    </a:lnTo>
                    <a:lnTo>
                      <a:pt x="2524" y="3511"/>
                    </a:lnTo>
                    <a:lnTo>
                      <a:pt x="2359" y="3539"/>
                    </a:lnTo>
                    <a:lnTo>
                      <a:pt x="2222" y="3648"/>
                    </a:lnTo>
                    <a:lnTo>
                      <a:pt x="2140" y="3785"/>
                    </a:lnTo>
                    <a:lnTo>
                      <a:pt x="2112" y="3923"/>
                    </a:lnTo>
                    <a:lnTo>
                      <a:pt x="2112" y="4060"/>
                    </a:lnTo>
                    <a:lnTo>
                      <a:pt x="2112" y="4197"/>
                    </a:lnTo>
                    <a:lnTo>
                      <a:pt x="2194" y="4444"/>
                    </a:lnTo>
                    <a:lnTo>
                      <a:pt x="2249" y="4526"/>
                    </a:lnTo>
                    <a:lnTo>
                      <a:pt x="2249" y="4526"/>
                    </a:lnTo>
                    <a:lnTo>
                      <a:pt x="2167" y="4444"/>
                    </a:lnTo>
                    <a:lnTo>
                      <a:pt x="2085" y="4389"/>
                    </a:lnTo>
                    <a:lnTo>
                      <a:pt x="1975" y="4334"/>
                    </a:lnTo>
                    <a:lnTo>
                      <a:pt x="1838" y="4279"/>
                    </a:lnTo>
                    <a:lnTo>
                      <a:pt x="1673" y="4252"/>
                    </a:lnTo>
                    <a:lnTo>
                      <a:pt x="1509" y="4279"/>
                    </a:lnTo>
                    <a:lnTo>
                      <a:pt x="1344" y="4389"/>
                    </a:lnTo>
                    <a:lnTo>
                      <a:pt x="1262" y="4444"/>
                    </a:lnTo>
                    <a:lnTo>
                      <a:pt x="1180" y="4526"/>
                    </a:lnTo>
                    <a:lnTo>
                      <a:pt x="1152" y="4581"/>
                    </a:lnTo>
                    <a:lnTo>
                      <a:pt x="1125" y="4663"/>
                    </a:lnTo>
                    <a:lnTo>
                      <a:pt x="1097" y="4855"/>
                    </a:lnTo>
                    <a:lnTo>
                      <a:pt x="1125" y="5020"/>
                    </a:lnTo>
                    <a:lnTo>
                      <a:pt x="1180" y="5157"/>
                    </a:lnTo>
                    <a:lnTo>
                      <a:pt x="1235" y="5294"/>
                    </a:lnTo>
                    <a:lnTo>
                      <a:pt x="1289" y="5404"/>
                    </a:lnTo>
                    <a:lnTo>
                      <a:pt x="1207" y="5349"/>
                    </a:lnTo>
                    <a:lnTo>
                      <a:pt x="1070" y="5294"/>
                    </a:lnTo>
                    <a:lnTo>
                      <a:pt x="933" y="5239"/>
                    </a:lnTo>
                    <a:lnTo>
                      <a:pt x="768" y="5212"/>
                    </a:lnTo>
                    <a:lnTo>
                      <a:pt x="604" y="5212"/>
                    </a:lnTo>
                    <a:lnTo>
                      <a:pt x="412" y="5266"/>
                    </a:lnTo>
                    <a:lnTo>
                      <a:pt x="247" y="5349"/>
                    </a:lnTo>
                    <a:lnTo>
                      <a:pt x="110" y="5486"/>
                    </a:lnTo>
                    <a:lnTo>
                      <a:pt x="28" y="5650"/>
                    </a:lnTo>
                    <a:lnTo>
                      <a:pt x="0" y="5787"/>
                    </a:lnTo>
                    <a:lnTo>
                      <a:pt x="0" y="5925"/>
                    </a:lnTo>
                    <a:lnTo>
                      <a:pt x="28" y="6034"/>
                    </a:lnTo>
                    <a:lnTo>
                      <a:pt x="55" y="6144"/>
                    </a:lnTo>
                    <a:lnTo>
                      <a:pt x="110" y="6226"/>
                    </a:lnTo>
                    <a:lnTo>
                      <a:pt x="1152" y="7296"/>
                    </a:lnTo>
                    <a:lnTo>
                      <a:pt x="1783" y="7927"/>
                    </a:lnTo>
                    <a:lnTo>
                      <a:pt x="2469" y="8530"/>
                    </a:lnTo>
                    <a:lnTo>
                      <a:pt x="3182" y="9106"/>
                    </a:lnTo>
                    <a:lnTo>
                      <a:pt x="3511" y="9353"/>
                    </a:lnTo>
                    <a:lnTo>
                      <a:pt x="3867" y="9572"/>
                    </a:lnTo>
                    <a:lnTo>
                      <a:pt x="4196" y="9764"/>
                    </a:lnTo>
                    <a:lnTo>
                      <a:pt x="4498" y="9929"/>
                    </a:lnTo>
                    <a:lnTo>
                      <a:pt x="4800" y="10038"/>
                    </a:lnTo>
                    <a:lnTo>
                      <a:pt x="5074" y="10093"/>
                    </a:lnTo>
                    <a:lnTo>
                      <a:pt x="8063" y="7241"/>
                    </a:lnTo>
                    <a:lnTo>
                      <a:pt x="7624" y="6610"/>
                    </a:lnTo>
                    <a:lnTo>
                      <a:pt x="7049" y="5842"/>
                    </a:lnTo>
                    <a:lnTo>
                      <a:pt x="5595" y="4032"/>
                    </a:lnTo>
                    <a:lnTo>
                      <a:pt x="4169" y="2195"/>
                    </a:lnTo>
                    <a:lnTo>
                      <a:pt x="3566" y="1427"/>
                    </a:lnTo>
                    <a:lnTo>
                      <a:pt x="3127" y="796"/>
                    </a:lnTo>
                    <a:lnTo>
                      <a:pt x="2990" y="604"/>
                    </a:lnTo>
                    <a:lnTo>
                      <a:pt x="2853" y="385"/>
                    </a:lnTo>
                    <a:lnTo>
                      <a:pt x="2688" y="220"/>
                    </a:lnTo>
                    <a:lnTo>
                      <a:pt x="2496" y="83"/>
                    </a:lnTo>
                    <a:lnTo>
                      <a:pt x="2386" y="28"/>
                    </a:lnTo>
                    <a:lnTo>
                      <a:pt x="2249"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9605225" y="2394425"/>
                <a:ext cx="30875" cy="136475"/>
              </a:xfrm>
              <a:custGeom>
                <a:avLst/>
                <a:gdLst/>
                <a:ahLst/>
                <a:cxnLst/>
                <a:rect l="l" t="t" r="r" b="b"/>
                <a:pathLst>
                  <a:path w="1235" h="5459" extrusionOk="0">
                    <a:moveTo>
                      <a:pt x="1153" y="1"/>
                    </a:moveTo>
                    <a:lnTo>
                      <a:pt x="1153" y="28"/>
                    </a:lnTo>
                    <a:lnTo>
                      <a:pt x="1070" y="330"/>
                    </a:lnTo>
                    <a:lnTo>
                      <a:pt x="1043" y="659"/>
                    </a:lnTo>
                    <a:lnTo>
                      <a:pt x="988" y="1290"/>
                    </a:lnTo>
                    <a:lnTo>
                      <a:pt x="961" y="1537"/>
                    </a:lnTo>
                    <a:lnTo>
                      <a:pt x="878" y="1811"/>
                    </a:lnTo>
                    <a:lnTo>
                      <a:pt x="741" y="2085"/>
                    </a:lnTo>
                    <a:lnTo>
                      <a:pt x="577" y="2332"/>
                    </a:lnTo>
                    <a:lnTo>
                      <a:pt x="275" y="2853"/>
                    </a:lnTo>
                    <a:lnTo>
                      <a:pt x="165" y="3100"/>
                    </a:lnTo>
                    <a:lnTo>
                      <a:pt x="83" y="3402"/>
                    </a:lnTo>
                    <a:lnTo>
                      <a:pt x="28" y="3648"/>
                    </a:lnTo>
                    <a:lnTo>
                      <a:pt x="1" y="3895"/>
                    </a:lnTo>
                    <a:lnTo>
                      <a:pt x="28" y="4142"/>
                    </a:lnTo>
                    <a:lnTo>
                      <a:pt x="56" y="4416"/>
                    </a:lnTo>
                    <a:lnTo>
                      <a:pt x="138" y="4690"/>
                    </a:lnTo>
                    <a:lnTo>
                      <a:pt x="248" y="4965"/>
                    </a:lnTo>
                    <a:lnTo>
                      <a:pt x="385" y="5212"/>
                    </a:lnTo>
                    <a:lnTo>
                      <a:pt x="577" y="5458"/>
                    </a:lnTo>
                    <a:lnTo>
                      <a:pt x="632" y="5458"/>
                    </a:lnTo>
                    <a:lnTo>
                      <a:pt x="659" y="5431"/>
                    </a:lnTo>
                    <a:lnTo>
                      <a:pt x="632" y="5404"/>
                    </a:lnTo>
                    <a:lnTo>
                      <a:pt x="412" y="5102"/>
                    </a:lnTo>
                    <a:lnTo>
                      <a:pt x="248" y="4800"/>
                    </a:lnTo>
                    <a:lnTo>
                      <a:pt x="138" y="4471"/>
                    </a:lnTo>
                    <a:lnTo>
                      <a:pt x="83" y="4115"/>
                    </a:lnTo>
                    <a:lnTo>
                      <a:pt x="111" y="3731"/>
                    </a:lnTo>
                    <a:lnTo>
                      <a:pt x="165" y="3402"/>
                    </a:lnTo>
                    <a:lnTo>
                      <a:pt x="275" y="3072"/>
                    </a:lnTo>
                    <a:lnTo>
                      <a:pt x="440" y="2743"/>
                    </a:lnTo>
                    <a:lnTo>
                      <a:pt x="796" y="2167"/>
                    </a:lnTo>
                    <a:lnTo>
                      <a:pt x="933" y="1866"/>
                    </a:lnTo>
                    <a:lnTo>
                      <a:pt x="988" y="1729"/>
                    </a:lnTo>
                    <a:lnTo>
                      <a:pt x="1043" y="1564"/>
                    </a:lnTo>
                    <a:lnTo>
                      <a:pt x="1098" y="1180"/>
                    </a:lnTo>
                    <a:lnTo>
                      <a:pt x="1125" y="796"/>
                    </a:lnTo>
                    <a:lnTo>
                      <a:pt x="1153" y="440"/>
                    </a:lnTo>
                    <a:lnTo>
                      <a:pt x="1235" y="56"/>
                    </a:lnTo>
                    <a:lnTo>
                      <a:pt x="1208" y="28"/>
                    </a:lnTo>
                    <a:lnTo>
                      <a:pt x="1208"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9483200" y="2454075"/>
                <a:ext cx="56925" cy="52825"/>
              </a:xfrm>
              <a:custGeom>
                <a:avLst/>
                <a:gdLst/>
                <a:ahLst/>
                <a:cxnLst/>
                <a:rect l="l" t="t" r="r" b="b"/>
                <a:pathLst>
                  <a:path w="2277" h="2113" extrusionOk="0">
                    <a:moveTo>
                      <a:pt x="1097" y="1"/>
                    </a:moveTo>
                    <a:lnTo>
                      <a:pt x="1097" y="56"/>
                    </a:lnTo>
                    <a:lnTo>
                      <a:pt x="1097" y="83"/>
                    </a:lnTo>
                    <a:lnTo>
                      <a:pt x="1344" y="248"/>
                    </a:lnTo>
                    <a:lnTo>
                      <a:pt x="1564" y="467"/>
                    </a:lnTo>
                    <a:lnTo>
                      <a:pt x="1783" y="686"/>
                    </a:lnTo>
                    <a:lnTo>
                      <a:pt x="1947" y="933"/>
                    </a:lnTo>
                    <a:lnTo>
                      <a:pt x="2030" y="1070"/>
                    </a:lnTo>
                    <a:lnTo>
                      <a:pt x="2112" y="1207"/>
                    </a:lnTo>
                    <a:lnTo>
                      <a:pt x="2167" y="1345"/>
                    </a:lnTo>
                    <a:lnTo>
                      <a:pt x="2194" y="1509"/>
                    </a:lnTo>
                    <a:lnTo>
                      <a:pt x="2167" y="1646"/>
                    </a:lnTo>
                    <a:lnTo>
                      <a:pt x="2112" y="1756"/>
                    </a:lnTo>
                    <a:lnTo>
                      <a:pt x="2030" y="1866"/>
                    </a:lnTo>
                    <a:lnTo>
                      <a:pt x="1920" y="1948"/>
                    </a:lnTo>
                    <a:lnTo>
                      <a:pt x="1783" y="2003"/>
                    </a:lnTo>
                    <a:lnTo>
                      <a:pt x="1646" y="2030"/>
                    </a:lnTo>
                    <a:lnTo>
                      <a:pt x="1509" y="2030"/>
                    </a:lnTo>
                    <a:lnTo>
                      <a:pt x="1372" y="2003"/>
                    </a:lnTo>
                    <a:lnTo>
                      <a:pt x="1234" y="1948"/>
                    </a:lnTo>
                    <a:lnTo>
                      <a:pt x="1097" y="1893"/>
                    </a:lnTo>
                    <a:lnTo>
                      <a:pt x="878" y="1729"/>
                    </a:lnTo>
                    <a:lnTo>
                      <a:pt x="659" y="1509"/>
                    </a:lnTo>
                    <a:lnTo>
                      <a:pt x="467" y="1317"/>
                    </a:lnTo>
                    <a:lnTo>
                      <a:pt x="275" y="1098"/>
                    </a:lnTo>
                    <a:lnTo>
                      <a:pt x="55" y="906"/>
                    </a:lnTo>
                    <a:lnTo>
                      <a:pt x="28" y="906"/>
                    </a:lnTo>
                    <a:lnTo>
                      <a:pt x="28" y="933"/>
                    </a:lnTo>
                    <a:lnTo>
                      <a:pt x="0" y="961"/>
                    </a:lnTo>
                    <a:lnTo>
                      <a:pt x="28" y="988"/>
                    </a:lnTo>
                    <a:lnTo>
                      <a:pt x="192" y="1153"/>
                    </a:lnTo>
                    <a:lnTo>
                      <a:pt x="384" y="1317"/>
                    </a:lnTo>
                    <a:lnTo>
                      <a:pt x="741" y="1701"/>
                    </a:lnTo>
                    <a:lnTo>
                      <a:pt x="933" y="1893"/>
                    </a:lnTo>
                    <a:lnTo>
                      <a:pt x="1152" y="2003"/>
                    </a:lnTo>
                    <a:lnTo>
                      <a:pt x="1372" y="2085"/>
                    </a:lnTo>
                    <a:lnTo>
                      <a:pt x="1509" y="2113"/>
                    </a:lnTo>
                    <a:lnTo>
                      <a:pt x="1618" y="2113"/>
                    </a:lnTo>
                    <a:lnTo>
                      <a:pt x="1810" y="2085"/>
                    </a:lnTo>
                    <a:lnTo>
                      <a:pt x="1975" y="2003"/>
                    </a:lnTo>
                    <a:lnTo>
                      <a:pt x="2139" y="1866"/>
                    </a:lnTo>
                    <a:lnTo>
                      <a:pt x="2194" y="1811"/>
                    </a:lnTo>
                    <a:lnTo>
                      <a:pt x="2222" y="1729"/>
                    </a:lnTo>
                    <a:lnTo>
                      <a:pt x="2249" y="1591"/>
                    </a:lnTo>
                    <a:lnTo>
                      <a:pt x="2277" y="1482"/>
                    </a:lnTo>
                    <a:lnTo>
                      <a:pt x="2249" y="1372"/>
                    </a:lnTo>
                    <a:lnTo>
                      <a:pt x="2222" y="1235"/>
                    </a:lnTo>
                    <a:lnTo>
                      <a:pt x="2112" y="1016"/>
                    </a:lnTo>
                    <a:lnTo>
                      <a:pt x="1975" y="824"/>
                    </a:lnTo>
                    <a:lnTo>
                      <a:pt x="1783" y="577"/>
                    </a:lnTo>
                    <a:lnTo>
                      <a:pt x="1591" y="385"/>
                    </a:lnTo>
                    <a:lnTo>
                      <a:pt x="1372" y="193"/>
                    </a:lnTo>
                    <a:lnTo>
                      <a:pt x="1152"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9536675" y="2432825"/>
                <a:ext cx="29500" cy="53500"/>
              </a:xfrm>
              <a:custGeom>
                <a:avLst/>
                <a:gdLst/>
                <a:ahLst/>
                <a:cxnLst/>
                <a:rect l="l" t="t" r="r" b="b"/>
                <a:pathLst>
                  <a:path w="1180" h="2140" extrusionOk="0">
                    <a:moveTo>
                      <a:pt x="55" y="1"/>
                    </a:moveTo>
                    <a:lnTo>
                      <a:pt x="28" y="28"/>
                    </a:lnTo>
                    <a:lnTo>
                      <a:pt x="0" y="56"/>
                    </a:lnTo>
                    <a:lnTo>
                      <a:pt x="28" y="83"/>
                    </a:lnTo>
                    <a:lnTo>
                      <a:pt x="302" y="330"/>
                    </a:lnTo>
                    <a:lnTo>
                      <a:pt x="576" y="604"/>
                    </a:lnTo>
                    <a:lnTo>
                      <a:pt x="851" y="878"/>
                    </a:lnTo>
                    <a:lnTo>
                      <a:pt x="960" y="1043"/>
                    </a:lnTo>
                    <a:lnTo>
                      <a:pt x="1070" y="1207"/>
                    </a:lnTo>
                    <a:lnTo>
                      <a:pt x="1097" y="1399"/>
                    </a:lnTo>
                    <a:lnTo>
                      <a:pt x="1097" y="1591"/>
                    </a:lnTo>
                    <a:lnTo>
                      <a:pt x="1015" y="1756"/>
                    </a:lnTo>
                    <a:lnTo>
                      <a:pt x="960" y="1838"/>
                    </a:lnTo>
                    <a:lnTo>
                      <a:pt x="905" y="1893"/>
                    </a:lnTo>
                    <a:lnTo>
                      <a:pt x="823" y="1975"/>
                    </a:lnTo>
                    <a:lnTo>
                      <a:pt x="713" y="2003"/>
                    </a:lnTo>
                    <a:lnTo>
                      <a:pt x="521" y="2057"/>
                    </a:lnTo>
                    <a:lnTo>
                      <a:pt x="302" y="2057"/>
                    </a:lnTo>
                    <a:lnTo>
                      <a:pt x="110" y="1975"/>
                    </a:lnTo>
                    <a:lnTo>
                      <a:pt x="83" y="1975"/>
                    </a:lnTo>
                    <a:lnTo>
                      <a:pt x="55" y="2003"/>
                    </a:lnTo>
                    <a:lnTo>
                      <a:pt x="55" y="2030"/>
                    </a:lnTo>
                    <a:lnTo>
                      <a:pt x="55" y="2057"/>
                    </a:lnTo>
                    <a:lnTo>
                      <a:pt x="247" y="2112"/>
                    </a:lnTo>
                    <a:lnTo>
                      <a:pt x="467" y="2140"/>
                    </a:lnTo>
                    <a:lnTo>
                      <a:pt x="659" y="2112"/>
                    </a:lnTo>
                    <a:lnTo>
                      <a:pt x="851" y="2030"/>
                    </a:lnTo>
                    <a:lnTo>
                      <a:pt x="1015" y="1920"/>
                    </a:lnTo>
                    <a:lnTo>
                      <a:pt x="1125" y="1756"/>
                    </a:lnTo>
                    <a:lnTo>
                      <a:pt x="1180" y="1591"/>
                    </a:lnTo>
                    <a:lnTo>
                      <a:pt x="1180" y="1399"/>
                    </a:lnTo>
                    <a:lnTo>
                      <a:pt x="1125" y="1180"/>
                    </a:lnTo>
                    <a:lnTo>
                      <a:pt x="1043" y="988"/>
                    </a:lnTo>
                    <a:lnTo>
                      <a:pt x="905" y="823"/>
                    </a:lnTo>
                    <a:lnTo>
                      <a:pt x="768" y="659"/>
                    </a:lnTo>
                    <a:lnTo>
                      <a:pt x="412" y="357"/>
                    </a:lnTo>
                    <a:lnTo>
                      <a:pt x="8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9559300" y="2411575"/>
                <a:ext cx="26750" cy="59000"/>
              </a:xfrm>
              <a:custGeom>
                <a:avLst/>
                <a:gdLst/>
                <a:ahLst/>
                <a:cxnLst/>
                <a:rect l="l" t="t" r="r" b="b"/>
                <a:pathLst>
                  <a:path w="1070" h="2360" extrusionOk="0">
                    <a:moveTo>
                      <a:pt x="28" y="1"/>
                    </a:moveTo>
                    <a:lnTo>
                      <a:pt x="0" y="28"/>
                    </a:lnTo>
                    <a:lnTo>
                      <a:pt x="28" y="55"/>
                    </a:lnTo>
                    <a:lnTo>
                      <a:pt x="330" y="330"/>
                    </a:lnTo>
                    <a:lnTo>
                      <a:pt x="604" y="604"/>
                    </a:lnTo>
                    <a:lnTo>
                      <a:pt x="713" y="768"/>
                    </a:lnTo>
                    <a:lnTo>
                      <a:pt x="823" y="933"/>
                    </a:lnTo>
                    <a:lnTo>
                      <a:pt x="905" y="1097"/>
                    </a:lnTo>
                    <a:lnTo>
                      <a:pt x="960" y="1289"/>
                    </a:lnTo>
                    <a:lnTo>
                      <a:pt x="988" y="1454"/>
                    </a:lnTo>
                    <a:lnTo>
                      <a:pt x="988" y="1646"/>
                    </a:lnTo>
                    <a:lnTo>
                      <a:pt x="933" y="1811"/>
                    </a:lnTo>
                    <a:lnTo>
                      <a:pt x="878" y="1948"/>
                    </a:lnTo>
                    <a:lnTo>
                      <a:pt x="768" y="2085"/>
                    </a:lnTo>
                    <a:lnTo>
                      <a:pt x="631" y="2194"/>
                    </a:lnTo>
                    <a:lnTo>
                      <a:pt x="494" y="2249"/>
                    </a:lnTo>
                    <a:lnTo>
                      <a:pt x="302" y="2277"/>
                    </a:lnTo>
                    <a:lnTo>
                      <a:pt x="275" y="2304"/>
                    </a:lnTo>
                    <a:lnTo>
                      <a:pt x="275" y="2332"/>
                    </a:lnTo>
                    <a:lnTo>
                      <a:pt x="275" y="2359"/>
                    </a:lnTo>
                    <a:lnTo>
                      <a:pt x="302" y="2359"/>
                    </a:lnTo>
                    <a:lnTo>
                      <a:pt x="467" y="2332"/>
                    </a:lnTo>
                    <a:lnTo>
                      <a:pt x="631" y="2277"/>
                    </a:lnTo>
                    <a:lnTo>
                      <a:pt x="768" y="2194"/>
                    </a:lnTo>
                    <a:lnTo>
                      <a:pt x="878" y="2085"/>
                    </a:lnTo>
                    <a:lnTo>
                      <a:pt x="988" y="1920"/>
                    </a:lnTo>
                    <a:lnTo>
                      <a:pt x="1043" y="1783"/>
                    </a:lnTo>
                    <a:lnTo>
                      <a:pt x="1070" y="1619"/>
                    </a:lnTo>
                    <a:lnTo>
                      <a:pt x="1070" y="1427"/>
                    </a:lnTo>
                    <a:lnTo>
                      <a:pt x="1043" y="1207"/>
                    </a:lnTo>
                    <a:lnTo>
                      <a:pt x="960" y="988"/>
                    </a:lnTo>
                    <a:lnTo>
                      <a:pt x="851" y="796"/>
                    </a:lnTo>
                    <a:lnTo>
                      <a:pt x="713" y="631"/>
                    </a:lnTo>
                    <a:lnTo>
                      <a:pt x="576" y="467"/>
                    </a:lnTo>
                    <a:lnTo>
                      <a:pt x="412" y="302"/>
                    </a:lnTo>
                    <a:lnTo>
                      <a:pt x="8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8870950" y="4005625"/>
                <a:ext cx="40475" cy="63100"/>
              </a:xfrm>
              <a:custGeom>
                <a:avLst/>
                <a:gdLst/>
                <a:ahLst/>
                <a:cxnLst/>
                <a:rect l="l" t="t" r="r" b="b"/>
                <a:pathLst>
                  <a:path w="1619" h="2524" extrusionOk="0">
                    <a:moveTo>
                      <a:pt x="28" y="0"/>
                    </a:moveTo>
                    <a:lnTo>
                      <a:pt x="0" y="28"/>
                    </a:lnTo>
                    <a:lnTo>
                      <a:pt x="0" y="55"/>
                    </a:lnTo>
                    <a:lnTo>
                      <a:pt x="439" y="658"/>
                    </a:lnTo>
                    <a:lnTo>
                      <a:pt x="823" y="1262"/>
                    </a:lnTo>
                    <a:lnTo>
                      <a:pt x="1207" y="1865"/>
                    </a:lnTo>
                    <a:lnTo>
                      <a:pt x="1536" y="2496"/>
                    </a:lnTo>
                    <a:lnTo>
                      <a:pt x="1564" y="2523"/>
                    </a:lnTo>
                    <a:lnTo>
                      <a:pt x="1591" y="2523"/>
                    </a:lnTo>
                    <a:lnTo>
                      <a:pt x="1618" y="2496"/>
                    </a:lnTo>
                    <a:lnTo>
                      <a:pt x="1618" y="2468"/>
                    </a:lnTo>
                    <a:lnTo>
                      <a:pt x="1262" y="1838"/>
                    </a:lnTo>
                    <a:lnTo>
                      <a:pt x="905" y="1207"/>
                    </a:lnTo>
                    <a:lnTo>
                      <a:pt x="494" y="604"/>
                    </a:lnTo>
                    <a:lnTo>
                      <a:pt x="83" y="28"/>
                    </a:lnTo>
                    <a:lnTo>
                      <a:pt x="5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8901100" y="4012475"/>
                <a:ext cx="34325" cy="59675"/>
              </a:xfrm>
              <a:custGeom>
                <a:avLst/>
                <a:gdLst/>
                <a:ahLst/>
                <a:cxnLst/>
                <a:rect l="l" t="t" r="r" b="b"/>
                <a:pathLst>
                  <a:path w="1373" h="2387" extrusionOk="0">
                    <a:moveTo>
                      <a:pt x="28" y="1"/>
                    </a:moveTo>
                    <a:lnTo>
                      <a:pt x="1" y="28"/>
                    </a:lnTo>
                    <a:lnTo>
                      <a:pt x="28" y="55"/>
                    </a:lnTo>
                    <a:lnTo>
                      <a:pt x="1290" y="2386"/>
                    </a:lnTo>
                    <a:lnTo>
                      <a:pt x="1345" y="2386"/>
                    </a:lnTo>
                    <a:lnTo>
                      <a:pt x="1372" y="2359"/>
                    </a:lnTo>
                    <a:lnTo>
                      <a:pt x="1372" y="2332"/>
                    </a:lnTo>
                    <a:lnTo>
                      <a:pt x="8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9793775" y="1995400"/>
                <a:ext cx="404525" cy="370275"/>
              </a:xfrm>
              <a:custGeom>
                <a:avLst/>
                <a:gdLst/>
                <a:ahLst/>
                <a:cxnLst/>
                <a:rect l="l" t="t" r="r" b="b"/>
                <a:pathLst>
                  <a:path w="16181" h="14811" extrusionOk="0">
                    <a:moveTo>
                      <a:pt x="9791" y="1"/>
                    </a:moveTo>
                    <a:lnTo>
                      <a:pt x="9352" y="28"/>
                    </a:lnTo>
                    <a:lnTo>
                      <a:pt x="8996" y="111"/>
                    </a:lnTo>
                    <a:lnTo>
                      <a:pt x="8667" y="220"/>
                    </a:lnTo>
                    <a:lnTo>
                      <a:pt x="8338" y="357"/>
                    </a:lnTo>
                    <a:lnTo>
                      <a:pt x="8036" y="495"/>
                    </a:lnTo>
                    <a:lnTo>
                      <a:pt x="7789" y="632"/>
                    </a:lnTo>
                    <a:lnTo>
                      <a:pt x="7515" y="769"/>
                    </a:lnTo>
                    <a:lnTo>
                      <a:pt x="6939" y="1098"/>
                    </a:lnTo>
                    <a:lnTo>
                      <a:pt x="6637" y="1235"/>
                    </a:lnTo>
                    <a:lnTo>
                      <a:pt x="6363" y="1345"/>
                    </a:lnTo>
                    <a:lnTo>
                      <a:pt x="6089" y="1372"/>
                    </a:lnTo>
                    <a:lnTo>
                      <a:pt x="5952" y="1372"/>
                    </a:lnTo>
                    <a:lnTo>
                      <a:pt x="5815" y="1345"/>
                    </a:lnTo>
                    <a:lnTo>
                      <a:pt x="5513" y="1208"/>
                    </a:lnTo>
                    <a:lnTo>
                      <a:pt x="5211" y="1043"/>
                    </a:lnTo>
                    <a:lnTo>
                      <a:pt x="4635" y="632"/>
                    </a:lnTo>
                    <a:lnTo>
                      <a:pt x="4361" y="412"/>
                    </a:lnTo>
                    <a:lnTo>
                      <a:pt x="4059" y="275"/>
                    </a:lnTo>
                    <a:lnTo>
                      <a:pt x="3895" y="193"/>
                    </a:lnTo>
                    <a:lnTo>
                      <a:pt x="3758" y="165"/>
                    </a:lnTo>
                    <a:lnTo>
                      <a:pt x="3593" y="138"/>
                    </a:lnTo>
                    <a:lnTo>
                      <a:pt x="3429" y="111"/>
                    </a:lnTo>
                    <a:lnTo>
                      <a:pt x="3264" y="138"/>
                    </a:lnTo>
                    <a:lnTo>
                      <a:pt x="3100" y="193"/>
                    </a:lnTo>
                    <a:lnTo>
                      <a:pt x="2935" y="248"/>
                    </a:lnTo>
                    <a:lnTo>
                      <a:pt x="2798" y="357"/>
                    </a:lnTo>
                    <a:lnTo>
                      <a:pt x="2661" y="440"/>
                    </a:lnTo>
                    <a:lnTo>
                      <a:pt x="2551" y="577"/>
                    </a:lnTo>
                    <a:lnTo>
                      <a:pt x="2469" y="714"/>
                    </a:lnTo>
                    <a:lnTo>
                      <a:pt x="2387" y="878"/>
                    </a:lnTo>
                    <a:lnTo>
                      <a:pt x="2332" y="1043"/>
                    </a:lnTo>
                    <a:lnTo>
                      <a:pt x="2304" y="1208"/>
                    </a:lnTo>
                    <a:lnTo>
                      <a:pt x="2332" y="1372"/>
                    </a:lnTo>
                    <a:lnTo>
                      <a:pt x="2359" y="1537"/>
                    </a:lnTo>
                    <a:lnTo>
                      <a:pt x="2387" y="1701"/>
                    </a:lnTo>
                    <a:lnTo>
                      <a:pt x="2469" y="1866"/>
                    </a:lnTo>
                    <a:lnTo>
                      <a:pt x="2551" y="2003"/>
                    </a:lnTo>
                    <a:lnTo>
                      <a:pt x="2661" y="2113"/>
                    </a:lnTo>
                    <a:lnTo>
                      <a:pt x="2195" y="2003"/>
                    </a:lnTo>
                    <a:lnTo>
                      <a:pt x="1920" y="1975"/>
                    </a:lnTo>
                    <a:lnTo>
                      <a:pt x="1673" y="1948"/>
                    </a:lnTo>
                    <a:lnTo>
                      <a:pt x="1427" y="1948"/>
                    </a:lnTo>
                    <a:lnTo>
                      <a:pt x="1207" y="1975"/>
                    </a:lnTo>
                    <a:lnTo>
                      <a:pt x="960" y="2030"/>
                    </a:lnTo>
                    <a:lnTo>
                      <a:pt x="741" y="2140"/>
                    </a:lnTo>
                    <a:lnTo>
                      <a:pt x="549" y="2277"/>
                    </a:lnTo>
                    <a:lnTo>
                      <a:pt x="385" y="2442"/>
                    </a:lnTo>
                    <a:lnTo>
                      <a:pt x="247" y="2634"/>
                    </a:lnTo>
                    <a:lnTo>
                      <a:pt x="138" y="2853"/>
                    </a:lnTo>
                    <a:lnTo>
                      <a:pt x="55" y="3100"/>
                    </a:lnTo>
                    <a:lnTo>
                      <a:pt x="28" y="3319"/>
                    </a:lnTo>
                    <a:lnTo>
                      <a:pt x="1" y="3566"/>
                    </a:lnTo>
                    <a:lnTo>
                      <a:pt x="28" y="3813"/>
                    </a:lnTo>
                    <a:lnTo>
                      <a:pt x="110" y="4060"/>
                    </a:lnTo>
                    <a:lnTo>
                      <a:pt x="193" y="4279"/>
                    </a:lnTo>
                    <a:lnTo>
                      <a:pt x="302" y="4498"/>
                    </a:lnTo>
                    <a:lnTo>
                      <a:pt x="439" y="4690"/>
                    </a:lnTo>
                    <a:lnTo>
                      <a:pt x="604" y="4882"/>
                    </a:lnTo>
                    <a:lnTo>
                      <a:pt x="768" y="5047"/>
                    </a:lnTo>
                    <a:lnTo>
                      <a:pt x="960" y="5212"/>
                    </a:lnTo>
                    <a:lnTo>
                      <a:pt x="1152" y="5349"/>
                    </a:lnTo>
                    <a:lnTo>
                      <a:pt x="1591" y="5568"/>
                    </a:lnTo>
                    <a:lnTo>
                      <a:pt x="2030" y="5760"/>
                    </a:lnTo>
                    <a:lnTo>
                      <a:pt x="2496" y="5897"/>
                    </a:lnTo>
                    <a:lnTo>
                      <a:pt x="2962" y="6034"/>
                    </a:lnTo>
                    <a:lnTo>
                      <a:pt x="13164" y="14810"/>
                    </a:lnTo>
                    <a:lnTo>
                      <a:pt x="13329" y="14810"/>
                    </a:lnTo>
                    <a:lnTo>
                      <a:pt x="13466" y="14783"/>
                    </a:lnTo>
                    <a:lnTo>
                      <a:pt x="13603" y="14755"/>
                    </a:lnTo>
                    <a:lnTo>
                      <a:pt x="13740" y="14673"/>
                    </a:lnTo>
                    <a:lnTo>
                      <a:pt x="13987" y="14508"/>
                    </a:lnTo>
                    <a:lnTo>
                      <a:pt x="14206" y="14289"/>
                    </a:lnTo>
                    <a:lnTo>
                      <a:pt x="14371" y="14042"/>
                    </a:lnTo>
                    <a:lnTo>
                      <a:pt x="14536" y="13741"/>
                    </a:lnTo>
                    <a:lnTo>
                      <a:pt x="14645" y="13439"/>
                    </a:lnTo>
                    <a:lnTo>
                      <a:pt x="14700" y="13137"/>
                    </a:lnTo>
                    <a:lnTo>
                      <a:pt x="14728" y="12808"/>
                    </a:lnTo>
                    <a:lnTo>
                      <a:pt x="14728" y="12506"/>
                    </a:lnTo>
                    <a:lnTo>
                      <a:pt x="14728" y="11876"/>
                    </a:lnTo>
                    <a:lnTo>
                      <a:pt x="14728" y="11245"/>
                    </a:lnTo>
                    <a:lnTo>
                      <a:pt x="14755" y="10943"/>
                    </a:lnTo>
                    <a:lnTo>
                      <a:pt x="14810" y="10642"/>
                    </a:lnTo>
                    <a:lnTo>
                      <a:pt x="14919" y="10258"/>
                    </a:lnTo>
                    <a:lnTo>
                      <a:pt x="15057" y="9874"/>
                    </a:lnTo>
                    <a:lnTo>
                      <a:pt x="15221" y="9490"/>
                    </a:lnTo>
                    <a:lnTo>
                      <a:pt x="15413" y="9133"/>
                    </a:lnTo>
                    <a:lnTo>
                      <a:pt x="15797" y="8420"/>
                    </a:lnTo>
                    <a:lnTo>
                      <a:pt x="15962" y="8036"/>
                    </a:lnTo>
                    <a:lnTo>
                      <a:pt x="16099" y="7652"/>
                    </a:lnTo>
                    <a:lnTo>
                      <a:pt x="16154" y="7378"/>
                    </a:lnTo>
                    <a:lnTo>
                      <a:pt x="16181" y="7104"/>
                    </a:lnTo>
                    <a:lnTo>
                      <a:pt x="16181" y="6802"/>
                    </a:lnTo>
                    <a:lnTo>
                      <a:pt x="16154" y="6528"/>
                    </a:lnTo>
                    <a:lnTo>
                      <a:pt x="16126" y="6254"/>
                    </a:lnTo>
                    <a:lnTo>
                      <a:pt x="16044" y="5979"/>
                    </a:lnTo>
                    <a:lnTo>
                      <a:pt x="15962" y="5705"/>
                    </a:lnTo>
                    <a:lnTo>
                      <a:pt x="15852" y="5458"/>
                    </a:lnTo>
                    <a:lnTo>
                      <a:pt x="15715" y="5212"/>
                    </a:lnTo>
                    <a:lnTo>
                      <a:pt x="15578" y="4965"/>
                    </a:lnTo>
                    <a:lnTo>
                      <a:pt x="15386" y="4745"/>
                    </a:lnTo>
                    <a:lnTo>
                      <a:pt x="15221" y="4526"/>
                    </a:lnTo>
                    <a:lnTo>
                      <a:pt x="15002" y="4334"/>
                    </a:lnTo>
                    <a:lnTo>
                      <a:pt x="14782" y="4169"/>
                    </a:lnTo>
                    <a:lnTo>
                      <a:pt x="14536" y="4005"/>
                    </a:lnTo>
                    <a:lnTo>
                      <a:pt x="14289" y="3868"/>
                    </a:lnTo>
                    <a:lnTo>
                      <a:pt x="14289" y="3621"/>
                    </a:lnTo>
                    <a:lnTo>
                      <a:pt x="14261" y="3347"/>
                    </a:lnTo>
                    <a:lnTo>
                      <a:pt x="14206" y="3072"/>
                    </a:lnTo>
                    <a:lnTo>
                      <a:pt x="14097" y="2771"/>
                    </a:lnTo>
                    <a:lnTo>
                      <a:pt x="13987" y="2497"/>
                    </a:lnTo>
                    <a:lnTo>
                      <a:pt x="13850" y="2222"/>
                    </a:lnTo>
                    <a:lnTo>
                      <a:pt x="13685" y="1948"/>
                    </a:lnTo>
                    <a:lnTo>
                      <a:pt x="13493" y="1701"/>
                    </a:lnTo>
                    <a:lnTo>
                      <a:pt x="13301" y="1454"/>
                    </a:lnTo>
                    <a:lnTo>
                      <a:pt x="13082" y="1208"/>
                    </a:lnTo>
                    <a:lnTo>
                      <a:pt x="12863" y="988"/>
                    </a:lnTo>
                    <a:lnTo>
                      <a:pt x="12643" y="796"/>
                    </a:lnTo>
                    <a:lnTo>
                      <a:pt x="12396" y="632"/>
                    </a:lnTo>
                    <a:lnTo>
                      <a:pt x="12150" y="467"/>
                    </a:lnTo>
                    <a:lnTo>
                      <a:pt x="11903" y="357"/>
                    </a:lnTo>
                    <a:lnTo>
                      <a:pt x="11656" y="275"/>
                    </a:lnTo>
                    <a:lnTo>
                      <a:pt x="10916" y="111"/>
                    </a:lnTo>
                    <a:lnTo>
                      <a:pt x="10312" y="28"/>
                    </a:lnTo>
                    <a:lnTo>
                      <a:pt x="979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9296700" y="4028250"/>
                <a:ext cx="447050" cy="252325"/>
              </a:xfrm>
              <a:custGeom>
                <a:avLst/>
                <a:gdLst/>
                <a:ahLst/>
                <a:cxnLst/>
                <a:rect l="l" t="t" r="r" b="b"/>
                <a:pathLst>
                  <a:path w="17882" h="10093" extrusionOk="0">
                    <a:moveTo>
                      <a:pt x="5321" y="0"/>
                    </a:moveTo>
                    <a:lnTo>
                      <a:pt x="5513" y="4937"/>
                    </a:lnTo>
                    <a:lnTo>
                      <a:pt x="5020" y="5019"/>
                    </a:lnTo>
                    <a:lnTo>
                      <a:pt x="4553" y="5129"/>
                    </a:lnTo>
                    <a:lnTo>
                      <a:pt x="4142" y="5238"/>
                    </a:lnTo>
                    <a:lnTo>
                      <a:pt x="3731" y="5375"/>
                    </a:lnTo>
                    <a:lnTo>
                      <a:pt x="3374" y="5540"/>
                    </a:lnTo>
                    <a:lnTo>
                      <a:pt x="3018" y="5705"/>
                    </a:lnTo>
                    <a:lnTo>
                      <a:pt x="2688" y="5869"/>
                    </a:lnTo>
                    <a:lnTo>
                      <a:pt x="2387" y="6061"/>
                    </a:lnTo>
                    <a:lnTo>
                      <a:pt x="2113" y="6253"/>
                    </a:lnTo>
                    <a:lnTo>
                      <a:pt x="1866" y="6472"/>
                    </a:lnTo>
                    <a:lnTo>
                      <a:pt x="1646" y="6664"/>
                    </a:lnTo>
                    <a:lnTo>
                      <a:pt x="1427" y="6884"/>
                    </a:lnTo>
                    <a:lnTo>
                      <a:pt x="1070" y="7350"/>
                    </a:lnTo>
                    <a:lnTo>
                      <a:pt x="769" y="7789"/>
                    </a:lnTo>
                    <a:lnTo>
                      <a:pt x="522" y="8228"/>
                    </a:lnTo>
                    <a:lnTo>
                      <a:pt x="330" y="8639"/>
                    </a:lnTo>
                    <a:lnTo>
                      <a:pt x="220" y="9023"/>
                    </a:lnTo>
                    <a:lnTo>
                      <a:pt x="111" y="9352"/>
                    </a:lnTo>
                    <a:lnTo>
                      <a:pt x="56" y="9654"/>
                    </a:lnTo>
                    <a:lnTo>
                      <a:pt x="28" y="9873"/>
                    </a:lnTo>
                    <a:lnTo>
                      <a:pt x="1" y="10038"/>
                    </a:lnTo>
                    <a:lnTo>
                      <a:pt x="17882" y="10092"/>
                    </a:lnTo>
                    <a:lnTo>
                      <a:pt x="17470" y="1481"/>
                    </a:lnTo>
                    <a:lnTo>
                      <a:pt x="5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9364575" y="4156450"/>
                <a:ext cx="65850" cy="35000"/>
              </a:xfrm>
              <a:custGeom>
                <a:avLst/>
                <a:gdLst/>
                <a:ahLst/>
                <a:cxnLst/>
                <a:rect l="l" t="t" r="r" b="b"/>
                <a:pathLst>
                  <a:path w="2634" h="1400" extrusionOk="0">
                    <a:moveTo>
                      <a:pt x="28" y="1"/>
                    </a:moveTo>
                    <a:lnTo>
                      <a:pt x="1" y="28"/>
                    </a:lnTo>
                    <a:lnTo>
                      <a:pt x="1" y="56"/>
                    </a:lnTo>
                    <a:lnTo>
                      <a:pt x="28" y="83"/>
                    </a:lnTo>
                    <a:lnTo>
                      <a:pt x="687" y="385"/>
                    </a:lnTo>
                    <a:lnTo>
                      <a:pt x="1317" y="686"/>
                    </a:lnTo>
                    <a:lnTo>
                      <a:pt x="1948" y="1043"/>
                    </a:lnTo>
                    <a:lnTo>
                      <a:pt x="2579" y="1399"/>
                    </a:lnTo>
                    <a:lnTo>
                      <a:pt x="2634" y="1399"/>
                    </a:lnTo>
                    <a:lnTo>
                      <a:pt x="2634" y="1372"/>
                    </a:lnTo>
                    <a:lnTo>
                      <a:pt x="2606" y="1344"/>
                    </a:lnTo>
                    <a:lnTo>
                      <a:pt x="2003" y="961"/>
                    </a:lnTo>
                    <a:lnTo>
                      <a:pt x="1372" y="631"/>
                    </a:lnTo>
                    <a:lnTo>
                      <a:pt x="714" y="302"/>
                    </a:lnTo>
                    <a:lnTo>
                      <a:pt x="5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9394075" y="4146850"/>
                <a:ext cx="58975" cy="35675"/>
              </a:xfrm>
              <a:custGeom>
                <a:avLst/>
                <a:gdLst/>
                <a:ahLst/>
                <a:cxnLst/>
                <a:rect l="l" t="t" r="r" b="b"/>
                <a:pathLst>
                  <a:path w="2359" h="1427" extrusionOk="0">
                    <a:moveTo>
                      <a:pt x="28" y="1"/>
                    </a:moveTo>
                    <a:lnTo>
                      <a:pt x="0" y="28"/>
                    </a:lnTo>
                    <a:lnTo>
                      <a:pt x="0" y="56"/>
                    </a:lnTo>
                    <a:lnTo>
                      <a:pt x="28" y="83"/>
                    </a:lnTo>
                    <a:lnTo>
                      <a:pt x="2304" y="1427"/>
                    </a:lnTo>
                    <a:lnTo>
                      <a:pt x="2359" y="1427"/>
                    </a:lnTo>
                    <a:lnTo>
                      <a:pt x="2359" y="1399"/>
                    </a:lnTo>
                    <a:lnTo>
                      <a:pt x="2359" y="1372"/>
                    </a:lnTo>
                    <a:lnTo>
                      <a:pt x="5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9963800" y="2335475"/>
                <a:ext cx="159775" cy="192675"/>
              </a:xfrm>
              <a:custGeom>
                <a:avLst/>
                <a:gdLst/>
                <a:ahLst/>
                <a:cxnLst/>
                <a:rect l="l" t="t" r="r" b="b"/>
                <a:pathLst>
                  <a:path w="6391" h="7707" extrusionOk="0">
                    <a:moveTo>
                      <a:pt x="6391" y="0"/>
                    </a:moveTo>
                    <a:lnTo>
                      <a:pt x="1" y="2441"/>
                    </a:lnTo>
                    <a:lnTo>
                      <a:pt x="1" y="7707"/>
                    </a:lnTo>
                    <a:lnTo>
                      <a:pt x="6391" y="7707"/>
                    </a:lnTo>
                    <a:lnTo>
                      <a:pt x="6391" y="0"/>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9860975" y="2070825"/>
                <a:ext cx="286600" cy="369575"/>
              </a:xfrm>
              <a:custGeom>
                <a:avLst/>
                <a:gdLst/>
                <a:ahLst/>
                <a:cxnLst/>
                <a:rect l="l" t="t" r="r" b="b"/>
                <a:pathLst>
                  <a:path w="11464" h="14783" extrusionOk="0">
                    <a:moveTo>
                      <a:pt x="5375" y="1"/>
                    </a:moveTo>
                    <a:lnTo>
                      <a:pt x="4827" y="55"/>
                    </a:lnTo>
                    <a:lnTo>
                      <a:pt x="4306" y="110"/>
                    </a:lnTo>
                    <a:lnTo>
                      <a:pt x="3785" y="193"/>
                    </a:lnTo>
                    <a:lnTo>
                      <a:pt x="3319" y="330"/>
                    </a:lnTo>
                    <a:lnTo>
                      <a:pt x="2880" y="494"/>
                    </a:lnTo>
                    <a:lnTo>
                      <a:pt x="2441" y="686"/>
                    </a:lnTo>
                    <a:lnTo>
                      <a:pt x="2057" y="933"/>
                    </a:lnTo>
                    <a:lnTo>
                      <a:pt x="1701" y="1207"/>
                    </a:lnTo>
                    <a:lnTo>
                      <a:pt x="1399" y="1509"/>
                    </a:lnTo>
                    <a:lnTo>
                      <a:pt x="1125" y="1838"/>
                    </a:lnTo>
                    <a:lnTo>
                      <a:pt x="878" y="2222"/>
                    </a:lnTo>
                    <a:lnTo>
                      <a:pt x="658" y="2633"/>
                    </a:lnTo>
                    <a:lnTo>
                      <a:pt x="494" y="3072"/>
                    </a:lnTo>
                    <a:lnTo>
                      <a:pt x="384" y="3566"/>
                    </a:lnTo>
                    <a:lnTo>
                      <a:pt x="302" y="4114"/>
                    </a:lnTo>
                    <a:lnTo>
                      <a:pt x="110" y="5952"/>
                    </a:lnTo>
                    <a:lnTo>
                      <a:pt x="28" y="7460"/>
                    </a:lnTo>
                    <a:lnTo>
                      <a:pt x="0" y="8749"/>
                    </a:lnTo>
                    <a:lnTo>
                      <a:pt x="0" y="9873"/>
                    </a:lnTo>
                    <a:lnTo>
                      <a:pt x="0" y="10257"/>
                    </a:lnTo>
                    <a:lnTo>
                      <a:pt x="28" y="10641"/>
                    </a:lnTo>
                    <a:lnTo>
                      <a:pt x="82" y="10998"/>
                    </a:lnTo>
                    <a:lnTo>
                      <a:pt x="165" y="11327"/>
                    </a:lnTo>
                    <a:lnTo>
                      <a:pt x="247" y="11629"/>
                    </a:lnTo>
                    <a:lnTo>
                      <a:pt x="357" y="11930"/>
                    </a:lnTo>
                    <a:lnTo>
                      <a:pt x="466" y="12204"/>
                    </a:lnTo>
                    <a:lnTo>
                      <a:pt x="604" y="12451"/>
                    </a:lnTo>
                    <a:lnTo>
                      <a:pt x="741" y="12698"/>
                    </a:lnTo>
                    <a:lnTo>
                      <a:pt x="878" y="12917"/>
                    </a:lnTo>
                    <a:lnTo>
                      <a:pt x="1207" y="13329"/>
                    </a:lnTo>
                    <a:lnTo>
                      <a:pt x="1563" y="13658"/>
                    </a:lnTo>
                    <a:lnTo>
                      <a:pt x="1920" y="13932"/>
                    </a:lnTo>
                    <a:lnTo>
                      <a:pt x="2304" y="14179"/>
                    </a:lnTo>
                    <a:lnTo>
                      <a:pt x="2633" y="14371"/>
                    </a:lnTo>
                    <a:lnTo>
                      <a:pt x="2962" y="14508"/>
                    </a:lnTo>
                    <a:lnTo>
                      <a:pt x="3264" y="14618"/>
                    </a:lnTo>
                    <a:lnTo>
                      <a:pt x="3702" y="14755"/>
                    </a:lnTo>
                    <a:lnTo>
                      <a:pt x="3867" y="14782"/>
                    </a:lnTo>
                    <a:lnTo>
                      <a:pt x="4553" y="14782"/>
                    </a:lnTo>
                    <a:lnTo>
                      <a:pt x="5183" y="14727"/>
                    </a:lnTo>
                    <a:lnTo>
                      <a:pt x="5759" y="14673"/>
                    </a:lnTo>
                    <a:lnTo>
                      <a:pt x="6308" y="14563"/>
                    </a:lnTo>
                    <a:lnTo>
                      <a:pt x="6829" y="14426"/>
                    </a:lnTo>
                    <a:lnTo>
                      <a:pt x="7295" y="14234"/>
                    </a:lnTo>
                    <a:lnTo>
                      <a:pt x="7734" y="14042"/>
                    </a:lnTo>
                    <a:lnTo>
                      <a:pt x="8145" y="13850"/>
                    </a:lnTo>
                    <a:lnTo>
                      <a:pt x="8502" y="13603"/>
                    </a:lnTo>
                    <a:lnTo>
                      <a:pt x="8831" y="13356"/>
                    </a:lnTo>
                    <a:lnTo>
                      <a:pt x="9133" y="13082"/>
                    </a:lnTo>
                    <a:lnTo>
                      <a:pt x="9407" y="12808"/>
                    </a:lnTo>
                    <a:lnTo>
                      <a:pt x="9654" y="12506"/>
                    </a:lnTo>
                    <a:lnTo>
                      <a:pt x="9873" y="12204"/>
                    </a:lnTo>
                    <a:lnTo>
                      <a:pt x="10065" y="11903"/>
                    </a:lnTo>
                    <a:lnTo>
                      <a:pt x="10257" y="11601"/>
                    </a:lnTo>
                    <a:lnTo>
                      <a:pt x="10394" y="11299"/>
                    </a:lnTo>
                    <a:lnTo>
                      <a:pt x="10531" y="10998"/>
                    </a:lnTo>
                    <a:lnTo>
                      <a:pt x="10723" y="10394"/>
                    </a:lnTo>
                    <a:lnTo>
                      <a:pt x="10888" y="9846"/>
                    </a:lnTo>
                    <a:lnTo>
                      <a:pt x="10970" y="9325"/>
                    </a:lnTo>
                    <a:lnTo>
                      <a:pt x="11025" y="8914"/>
                    </a:lnTo>
                    <a:lnTo>
                      <a:pt x="11025" y="8584"/>
                    </a:lnTo>
                    <a:lnTo>
                      <a:pt x="11052" y="8310"/>
                    </a:lnTo>
                    <a:lnTo>
                      <a:pt x="11409" y="5266"/>
                    </a:lnTo>
                    <a:lnTo>
                      <a:pt x="11464" y="4690"/>
                    </a:lnTo>
                    <a:lnTo>
                      <a:pt x="11436" y="4142"/>
                    </a:lnTo>
                    <a:lnTo>
                      <a:pt x="11354" y="3621"/>
                    </a:lnTo>
                    <a:lnTo>
                      <a:pt x="11244" y="3127"/>
                    </a:lnTo>
                    <a:lnTo>
                      <a:pt x="11052" y="2688"/>
                    </a:lnTo>
                    <a:lnTo>
                      <a:pt x="10833" y="2277"/>
                    </a:lnTo>
                    <a:lnTo>
                      <a:pt x="10559" y="1893"/>
                    </a:lnTo>
                    <a:lnTo>
                      <a:pt x="10257" y="1536"/>
                    </a:lnTo>
                    <a:lnTo>
                      <a:pt x="9873" y="1235"/>
                    </a:lnTo>
                    <a:lnTo>
                      <a:pt x="9489" y="960"/>
                    </a:lnTo>
                    <a:lnTo>
                      <a:pt x="9050" y="714"/>
                    </a:lnTo>
                    <a:lnTo>
                      <a:pt x="8557" y="494"/>
                    </a:lnTo>
                    <a:lnTo>
                      <a:pt x="8036" y="330"/>
                    </a:lnTo>
                    <a:lnTo>
                      <a:pt x="7487" y="193"/>
                    </a:lnTo>
                    <a:lnTo>
                      <a:pt x="6911" y="83"/>
                    </a:lnTo>
                    <a:lnTo>
                      <a:pt x="6280"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8"/>
              <p:cNvSpPr/>
              <p:nvPr/>
            </p:nvSpPr>
            <p:spPr>
              <a:xfrm>
                <a:off x="9860975" y="2070825"/>
                <a:ext cx="286600" cy="369575"/>
              </a:xfrm>
              <a:custGeom>
                <a:avLst/>
                <a:gdLst/>
                <a:ahLst/>
                <a:cxnLst/>
                <a:rect l="l" t="t" r="r" b="b"/>
                <a:pathLst>
                  <a:path w="11464" h="14783" fill="none" extrusionOk="0">
                    <a:moveTo>
                      <a:pt x="3867" y="14782"/>
                    </a:moveTo>
                    <a:lnTo>
                      <a:pt x="3867" y="14782"/>
                    </a:lnTo>
                    <a:lnTo>
                      <a:pt x="3702" y="14755"/>
                    </a:lnTo>
                    <a:lnTo>
                      <a:pt x="3264" y="14618"/>
                    </a:lnTo>
                    <a:lnTo>
                      <a:pt x="2962" y="14508"/>
                    </a:lnTo>
                    <a:lnTo>
                      <a:pt x="2633" y="14371"/>
                    </a:lnTo>
                    <a:lnTo>
                      <a:pt x="2304" y="14179"/>
                    </a:lnTo>
                    <a:lnTo>
                      <a:pt x="1920" y="13932"/>
                    </a:lnTo>
                    <a:lnTo>
                      <a:pt x="1563" y="13658"/>
                    </a:lnTo>
                    <a:lnTo>
                      <a:pt x="1207" y="13329"/>
                    </a:lnTo>
                    <a:lnTo>
                      <a:pt x="878" y="12917"/>
                    </a:lnTo>
                    <a:lnTo>
                      <a:pt x="741" y="12698"/>
                    </a:lnTo>
                    <a:lnTo>
                      <a:pt x="604" y="12451"/>
                    </a:lnTo>
                    <a:lnTo>
                      <a:pt x="466" y="12204"/>
                    </a:lnTo>
                    <a:lnTo>
                      <a:pt x="357" y="11930"/>
                    </a:lnTo>
                    <a:lnTo>
                      <a:pt x="247" y="11629"/>
                    </a:lnTo>
                    <a:lnTo>
                      <a:pt x="165" y="11327"/>
                    </a:lnTo>
                    <a:lnTo>
                      <a:pt x="82" y="10998"/>
                    </a:lnTo>
                    <a:lnTo>
                      <a:pt x="28" y="10641"/>
                    </a:lnTo>
                    <a:lnTo>
                      <a:pt x="0" y="10257"/>
                    </a:lnTo>
                    <a:lnTo>
                      <a:pt x="0" y="9873"/>
                    </a:lnTo>
                    <a:lnTo>
                      <a:pt x="0" y="9873"/>
                    </a:lnTo>
                    <a:lnTo>
                      <a:pt x="0" y="8749"/>
                    </a:lnTo>
                    <a:lnTo>
                      <a:pt x="28" y="7460"/>
                    </a:lnTo>
                    <a:lnTo>
                      <a:pt x="110" y="5952"/>
                    </a:lnTo>
                    <a:lnTo>
                      <a:pt x="302" y="4114"/>
                    </a:lnTo>
                    <a:lnTo>
                      <a:pt x="302" y="4114"/>
                    </a:lnTo>
                    <a:lnTo>
                      <a:pt x="384" y="3566"/>
                    </a:lnTo>
                    <a:lnTo>
                      <a:pt x="494" y="3072"/>
                    </a:lnTo>
                    <a:lnTo>
                      <a:pt x="658" y="2633"/>
                    </a:lnTo>
                    <a:lnTo>
                      <a:pt x="878" y="2222"/>
                    </a:lnTo>
                    <a:lnTo>
                      <a:pt x="1125" y="1838"/>
                    </a:lnTo>
                    <a:lnTo>
                      <a:pt x="1399" y="1509"/>
                    </a:lnTo>
                    <a:lnTo>
                      <a:pt x="1701" y="1207"/>
                    </a:lnTo>
                    <a:lnTo>
                      <a:pt x="2057" y="933"/>
                    </a:lnTo>
                    <a:lnTo>
                      <a:pt x="2441" y="686"/>
                    </a:lnTo>
                    <a:lnTo>
                      <a:pt x="2880" y="494"/>
                    </a:lnTo>
                    <a:lnTo>
                      <a:pt x="3319" y="330"/>
                    </a:lnTo>
                    <a:lnTo>
                      <a:pt x="3785" y="193"/>
                    </a:lnTo>
                    <a:lnTo>
                      <a:pt x="4306" y="110"/>
                    </a:lnTo>
                    <a:lnTo>
                      <a:pt x="4827" y="55"/>
                    </a:lnTo>
                    <a:lnTo>
                      <a:pt x="5375" y="1"/>
                    </a:lnTo>
                    <a:lnTo>
                      <a:pt x="5979" y="1"/>
                    </a:lnTo>
                    <a:lnTo>
                      <a:pt x="6280" y="1"/>
                    </a:lnTo>
                    <a:lnTo>
                      <a:pt x="6280" y="1"/>
                    </a:lnTo>
                    <a:lnTo>
                      <a:pt x="6911" y="83"/>
                    </a:lnTo>
                    <a:lnTo>
                      <a:pt x="7487" y="193"/>
                    </a:lnTo>
                    <a:lnTo>
                      <a:pt x="8036" y="330"/>
                    </a:lnTo>
                    <a:lnTo>
                      <a:pt x="8557" y="494"/>
                    </a:lnTo>
                    <a:lnTo>
                      <a:pt x="9050" y="714"/>
                    </a:lnTo>
                    <a:lnTo>
                      <a:pt x="9489" y="960"/>
                    </a:lnTo>
                    <a:lnTo>
                      <a:pt x="9873" y="1235"/>
                    </a:lnTo>
                    <a:lnTo>
                      <a:pt x="10257" y="1536"/>
                    </a:lnTo>
                    <a:lnTo>
                      <a:pt x="10559" y="1893"/>
                    </a:lnTo>
                    <a:lnTo>
                      <a:pt x="10833" y="2277"/>
                    </a:lnTo>
                    <a:lnTo>
                      <a:pt x="11052" y="2688"/>
                    </a:lnTo>
                    <a:lnTo>
                      <a:pt x="11244" y="3127"/>
                    </a:lnTo>
                    <a:lnTo>
                      <a:pt x="11354" y="3621"/>
                    </a:lnTo>
                    <a:lnTo>
                      <a:pt x="11436" y="4142"/>
                    </a:lnTo>
                    <a:lnTo>
                      <a:pt x="11464" y="4690"/>
                    </a:lnTo>
                    <a:lnTo>
                      <a:pt x="11409" y="5266"/>
                    </a:lnTo>
                    <a:lnTo>
                      <a:pt x="11052" y="8310"/>
                    </a:lnTo>
                    <a:lnTo>
                      <a:pt x="11052" y="8310"/>
                    </a:lnTo>
                    <a:lnTo>
                      <a:pt x="11025" y="8584"/>
                    </a:lnTo>
                    <a:lnTo>
                      <a:pt x="11025" y="8914"/>
                    </a:lnTo>
                    <a:lnTo>
                      <a:pt x="10970" y="9325"/>
                    </a:lnTo>
                    <a:lnTo>
                      <a:pt x="10888" y="9846"/>
                    </a:lnTo>
                    <a:lnTo>
                      <a:pt x="10723" y="10394"/>
                    </a:lnTo>
                    <a:lnTo>
                      <a:pt x="10531" y="10998"/>
                    </a:lnTo>
                    <a:lnTo>
                      <a:pt x="10394" y="11299"/>
                    </a:lnTo>
                    <a:lnTo>
                      <a:pt x="10257" y="11601"/>
                    </a:lnTo>
                    <a:lnTo>
                      <a:pt x="10065" y="11903"/>
                    </a:lnTo>
                    <a:lnTo>
                      <a:pt x="9873" y="12204"/>
                    </a:lnTo>
                    <a:lnTo>
                      <a:pt x="9654" y="12506"/>
                    </a:lnTo>
                    <a:lnTo>
                      <a:pt x="9407" y="12808"/>
                    </a:lnTo>
                    <a:lnTo>
                      <a:pt x="9133" y="13082"/>
                    </a:lnTo>
                    <a:lnTo>
                      <a:pt x="8831" y="13356"/>
                    </a:lnTo>
                    <a:lnTo>
                      <a:pt x="8502" y="13603"/>
                    </a:lnTo>
                    <a:lnTo>
                      <a:pt x="8145" y="13850"/>
                    </a:lnTo>
                    <a:lnTo>
                      <a:pt x="7734" y="14042"/>
                    </a:lnTo>
                    <a:lnTo>
                      <a:pt x="7295" y="14234"/>
                    </a:lnTo>
                    <a:lnTo>
                      <a:pt x="6829" y="14426"/>
                    </a:lnTo>
                    <a:lnTo>
                      <a:pt x="6308" y="14563"/>
                    </a:lnTo>
                    <a:lnTo>
                      <a:pt x="5759" y="14673"/>
                    </a:lnTo>
                    <a:lnTo>
                      <a:pt x="5183" y="14727"/>
                    </a:lnTo>
                    <a:lnTo>
                      <a:pt x="4553" y="14782"/>
                    </a:lnTo>
                    <a:lnTo>
                      <a:pt x="3867" y="147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8"/>
              <p:cNvSpPr/>
              <p:nvPr/>
            </p:nvSpPr>
            <p:spPr>
              <a:xfrm>
                <a:off x="9889775" y="2244275"/>
                <a:ext cx="23325" cy="21975"/>
              </a:xfrm>
              <a:custGeom>
                <a:avLst/>
                <a:gdLst/>
                <a:ahLst/>
                <a:cxnLst/>
                <a:rect l="l" t="t" r="r" b="b"/>
                <a:pathLst>
                  <a:path w="933" h="879" extrusionOk="0">
                    <a:moveTo>
                      <a:pt x="411" y="1"/>
                    </a:moveTo>
                    <a:lnTo>
                      <a:pt x="329" y="28"/>
                    </a:lnTo>
                    <a:lnTo>
                      <a:pt x="247" y="56"/>
                    </a:lnTo>
                    <a:lnTo>
                      <a:pt x="165" y="111"/>
                    </a:lnTo>
                    <a:lnTo>
                      <a:pt x="110" y="165"/>
                    </a:lnTo>
                    <a:lnTo>
                      <a:pt x="55" y="248"/>
                    </a:lnTo>
                    <a:lnTo>
                      <a:pt x="27" y="303"/>
                    </a:lnTo>
                    <a:lnTo>
                      <a:pt x="0" y="412"/>
                    </a:lnTo>
                    <a:lnTo>
                      <a:pt x="27" y="495"/>
                    </a:lnTo>
                    <a:lnTo>
                      <a:pt x="27" y="577"/>
                    </a:lnTo>
                    <a:lnTo>
                      <a:pt x="82" y="659"/>
                    </a:lnTo>
                    <a:lnTo>
                      <a:pt x="137" y="714"/>
                    </a:lnTo>
                    <a:lnTo>
                      <a:pt x="192" y="769"/>
                    </a:lnTo>
                    <a:lnTo>
                      <a:pt x="274" y="824"/>
                    </a:lnTo>
                    <a:lnTo>
                      <a:pt x="357" y="851"/>
                    </a:lnTo>
                    <a:lnTo>
                      <a:pt x="439" y="879"/>
                    </a:lnTo>
                    <a:lnTo>
                      <a:pt x="549" y="879"/>
                    </a:lnTo>
                    <a:lnTo>
                      <a:pt x="631" y="851"/>
                    </a:lnTo>
                    <a:lnTo>
                      <a:pt x="713" y="824"/>
                    </a:lnTo>
                    <a:lnTo>
                      <a:pt x="795" y="769"/>
                    </a:lnTo>
                    <a:lnTo>
                      <a:pt x="850" y="714"/>
                    </a:lnTo>
                    <a:lnTo>
                      <a:pt x="878" y="632"/>
                    </a:lnTo>
                    <a:lnTo>
                      <a:pt x="932" y="549"/>
                    </a:lnTo>
                    <a:lnTo>
                      <a:pt x="932" y="467"/>
                    </a:lnTo>
                    <a:lnTo>
                      <a:pt x="932" y="385"/>
                    </a:lnTo>
                    <a:lnTo>
                      <a:pt x="905" y="303"/>
                    </a:lnTo>
                    <a:lnTo>
                      <a:pt x="878" y="220"/>
                    </a:lnTo>
                    <a:lnTo>
                      <a:pt x="823" y="138"/>
                    </a:lnTo>
                    <a:lnTo>
                      <a:pt x="740" y="83"/>
                    </a:lnTo>
                    <a:lnTo>
                      <a:pt x="686" y="56"/>
                    </a:lnTo>
                    <a:lnTo>
                      <a:pt x="60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8"/>
              <p:cNvSpPr/>
              <p:nvPr/>
            </p:nvSpPr>
            <p:spPr>
              <a:xfrm>
                <a:off x="9996725" y="2251825"/>
                <a:ext cx="23325" cy="21975"/>
              </a:xfrm>
              <a:custGeom>
                <a:avLst/>
                <a:gdLst/>
                <a:ahLst/>
                <a:cxnLst/>
                <a:rect l="l" t="t" r="r" b="b"/>
                <a:pathLst>
                  <a:path w="933" h="879" extrusionOk="0">
                    <a:moveTo>
                      <a:pt x="384" y="1"/>
                    </a:moveTo>
                    <a:lnTo>
                      <a:pt x="302" y="28"/>
                    </a:lnTo>
                    <a:lnTo>
                      <a:pt x="220" y="55"/>
                    </a:lnTo>
                    <a:lnTo>
                      <a:pt x="165" y="110"/>
                    </a:lnTo>
                    <a:lnTo>
                      <a:pt x="82" y="165"/>
                    </a:lnTo>
                    <a:lnTo>
                      <a:pt x="55" y="220"/>
                    </a:lnTo>
                    <a:lnTo>
                      <a:pt x="28" y="302"/>
                    </a:lnTo>
                    <a:lnTo>
                      <a:pt x="0" y="385"/>
                    </a:lnTo>
                    <a:lnTo>
                      <a:pt x="0" y="494"/>
                    </a:lnTo>
                    <a:lnTo>
                      <a:pt x="28" y="577"/>
                    </a:lnTo>
                    <a:lnTo>
                      <a:pt x="55" y="659"/>
                    </a:lnTo>
                    <a:lnTo>
                      <a:pt x="110" y="714"/>
                    </a:lnTo>
                    <a:lnTo>
                      <a:pt x="192" y="769"/>
                    </a:lnTo>
                    <a:lnTo>
                      <a:pt x="274" y="823"/>
                    </a:lnTo>
                    <a:lnTo>
                      <a:pt x="357" y="851"/>
                    </a:lnTo>
                    <a:lnTo>
                      <a:pt x="439" y="878"/>
                    </a:lnTo>
                    <a:lnTo>
                      <a:pt x="521" y="851"/>
                    </a:lnTo>
                    <a:lnTo>
                      <a:pt x="631" y="851"/>
                    </a:lnTo>
                    <a:lnTo>
                      <a:pt x="713" y="823"/>
                    </a:lnTo>
                    <a:lnTo>
                      <a:pt x="768" y="769"/>
                    </a:lnTo>
                    <a:lnTo>
                      <a:pt x="823" y="714"/>
                    </a:lnTo>
                    <a:lnTo>
                      <a:pt x="878" y="631"/>
                    </a:lnTo>
                    <a:lnTo>
                      <a:pt x="905" y="549"/>
                    </a:lnTo>
                    <a:lnTo>
                      <a:pt x="933" y="467"/>
                    </a:lnTo>
                    <a:lnTo>
                      <a:pt x="933" y="385"/>
                    </a:lnTo>
                    <a:lnTo>
                      <a:pt x="905" y="302"/>
                    </a:lnTo>
                    <a:lnTo>
                      <a:pt x="850" y="220"/>
                    </a:lnTo>
                    <a:lnTo>
                      <a:pt x="796" y="138"/>
                    </a:lnTo>
                    <a:lnTo>
                      <a:pt x="741" y="83"/>
                    </a:lnTo>
                    <a:lnTo>
                      <a:pt x="658" y="28"/>
                    </a:lnTo>
                    <a:lnTo>
                      <a:pt x="576"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10007700" y="2221650"/>
                <a:ext cx="37725" cy="6200"/>
              </a:xfrm>
              <a:custGeom>
                <a:avLst/>
                <a:gdLst/>
                <a:ahLst/>
                <a:cxnLst/>
                <a:rect l="l" t="t" r="r" b="b"/>
                <a:pathLst>
                  <a:path w="1509" h="248" fill="none" extrusionOk="0">
                    <a:moveTo>
                      <a:pt x="1508" y="248"/>
                    </a:moveTo>
                    <a:lnTo>
                      <a:pt x="1508" y="248"/>
                    </a:lnTo>
                    <a:lnTo>
                      <a:pt x="1344" y="165"/>
                    </a:lnTo>
                    <a:lnTo>
                      <a:pt x="1152" y="83"/>
                    </a:lnTo>
                    <a:lnTo>
                      <a:pt x="960" y="28"/>
                    </a:lnTo>
                    <a:lnTo>
                      <a:pt x="768" y="1"/>
                    </a:lnTo>
                    <a:lnTo>
                      <a:pt x="576" y="28"/>
                    </a:lnTo>
                    <a:lnTo>
                      <a:pt x="384" y="56"/>
                    </a:lnTo>
                    <a:lnTo>
                      <a:pt x="192" y="111"/>
                    </a:lnTo>
                    <a:lnTo>
                      <a:pt x="0" y="193"/>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9888400" y="2217550"/>
                <a:ext cx="37050" cy="5500"/>
              </a:xfrm>
              <a:custGeom>
                <a:avLst/>
                <a:gdLst/>
                <a:ahLst/>
                <a:cxnLst/>
                <a:rect l="l" t="t" r="r" b="b"/>
                <a:pathLst>
                  <a:path w="1482" h="220" fill="none" extrusionOk="0">
                    <a:moveTo>
                      <a:pt x="1481" y="220"/>
                    </a:moveTo>
                    <a:lnTo>
                      <a:pt x="1481" y="220"/>
                    </a:lnTo>
                    <a:lnTo>
                      <a:pt x="1317" y="138"/>
                    </a:lnTo>
                    <a:lnTo>
                      <a:pt x="1125" y="55"/>
                    </a:lnTo>
                    <a:lnTo>
                      <a:pt x="933" y="0"/>
                    </a:lnTo>
                    <a:lnTo>
                      <a:pt x="741" y="0"/>
                    </a:lnTo>
                    <a:lnTo>
                      <a:pt x="549" y="0"/>
                    </a:lnTo>
                    <a:lnTo>
                      <a:pt x="357" y="28"/>
                    </a:lnTo>
                    <a:lnTo>
                      <a:pt x="165" y="83"/>
                    </a:lnTo>
                    <a:lnTo>
                      <a:pt x="0" y="165"/>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9898000" y="2179150"/>
                <a:ext cx="30175" cy="1400"/>
              </a:xfrm>
              <a:custGeom>
                <a:avLst/>
                <a:gdLst/>
                <a:ahLst/>
                <a:cxnLst/>
                <a:rect l="l" t="t" r="r" b="b"/>
                <a:pathLst>
                  <a:path w="1207" h="56" fill="none" extrusionOk="0">
                    <a:moveTo>
                      <a:pt x="1207" y="55"/>
                    </a:moveTo>
                    <a:lnTo>
                      <a:pt x="1207" y="55"/>
                    </a:lnTo>
                    <a:lnTo>
                      <a:pt x="905" y="28"/>
                    </a:lnTo>
                    <a:lnTo>
                      <a:pt x="603" y="1"/>
                    </a:lnTo>
                    <a:lnTo>
                      <a:pt x="302" y="28"/>
                    </a:lnTo>
                    <a:lnTo>
                      <a:pt x="0" y="55"/>
                    </a:lnTo>
                  </a:path>
                </a:pathLst>
              </a:custGeom>
              <a:solidFill>
                <a:srgbClr val="000000"/>
              </a:solidFill>
              <a:ln w="8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10013850" y="2190800"/>
                <a:ext cx="30875" cy="1400"/>
              </a:xfrm>
              <a:custGeom>
                <a:avLst/>
                <a:gdLst/>
                <a:ahLst/>
                <a:cxnLst/>
                <a:rect l="l" t="t" r="r" b="b"/>
                <a:pathLst>
                  <a:path w="1235" h="56" fill="none" extrusionOk="0">
                    <a:moveTo>
                      <a:pt x="1235" y="56"/>
                    </a:moveTo>
                    <a:lnTo>
                      <a:pt x="1235" y="56"/>
                    </a:lnTo>
                    <a:lnTo>
                      <a:pt x="933" y="28"/>
                    </a:lnTo>
                    <a:lnTo>
                      <a:pt x="632" y="1"/>
                    </a:lnTo>
                    <a:lnTo>
                      <a:pt x="302" y="28"/>
                    </a:lnTo>
                    <a:lnTo>
                      <a:pt x="1" y="56"/>
                    </a:lnTo>
                  </a:path>
                </a:pathLst>
              </a:custGeom>
              <a:solidFill>
                <a:srgbClr val="000000"/>
              </a:solidFill>
              <a:ln w="8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10110525" y="2262100"/>
                <a:ext cx="66525" cy="80250"/>
              </a:xfrm>
              <a:custGeom>
                <a:avLst/>
                <a:gdLst/>
                <a:ahLst/>
                <a:cxnLst/>
                <a:rect l="l" t="t" r="r" b="b"/>
                <a:pathLst>
                  <a:path w="2661" h="3210" extrusionOk="0">
                    <a:moveTo>
                      <a:pt x="1015" y="1"/>
                    </a:moveTo>
                    <a:lnTo>
                      <a:pt x="823" y="56"/>
                    </a:lnTo>
                    <a:lnTo>
                      <a:pt x="604" y="111"/>
                    </a:lnTo>
                    <a:lnTo>
                      <a:pt x="412" y="193"/>
                    </a:lnTo>
                    <a:lnTo>
                      <a:pt x="220" y="275"/>
                    </a:lnTo>
                    <a:lnTo>
                      <a:pt x="1" y="2990"/>
                    </a:lnTo>
                    <a:lnTo>
                      <a:pt x="193" y="3073"/>
                    </a:lnTo>
                    <a:lnTo>
                      <a:pt x="412" y="3155"/>
                    </a:lnTo>
                    <a:lnTo>
                      <a:pt x="631" y="3210"/>
                    </a:lnTo>
                    <a:lnTo>
                      <a:pt x="1070" y="3210"/>
                    </a:lnTo>
                    <a:lnTo>
                      <a:pt x="1290" y="3182"/>
                    </a:lnTo>
                    <a:lnTo>
                      <a:pt x="1482" y="3127"/>
                    </a:lnTo>
                    <a:lnTo>
                      <a:pt x="1701" y="3045"/>
                    </a:lnTo>
                    <a:lnTo>
                      <a:pt x="1893" y="2935"/>
                    </a:lnTo>
                    <a:lnTo>
                      <a:pt x="2058" y="2798"/>
                    </a:lnTo>
                    <a:lnTo>
                      <a:pt x="2222" y="2661"/>
                    </a:lnTo>
                    <a:lnTo>
                      <a:pt x="2359" y="2469"/>
                    </a:lnTo>
                    <a:lnTo>
                      <a:pt x="2469" y="2277"/>
                    </a:lnTo>
                    <a:lnTo>
                      <a:pt x="2579" y="2058"/>
                    </a:lnTo>
                    <a:lnTo>
                      <a:pt x="2633" y="1838"/>
                    </a:lnTo>
                    <a:lnTo>
                      <a:pt x="2661" y="1619"/>
                    </a:lnTo>
                    <a:lnTo>
                      <a:pt x="2661" y="1400"/>
                    </a:lnTo>
                    <a:lnTo>
                      <a:pt x="2633" y="1153"/>
                    </a:lnTo>
                    <a:lnTo>
                      <a:pt x="2579" y="933"/>
                    </a:lnTo>
                    <a:lnTo>
                      <a:pt x="2469" y="741"/>
                    </a:lnTo>
                    <a:lnTo>
                      <a:pt x="2359" y="549"/>
                    </a:lnTo>
                    <a:lnTo>
                      <a:pt x="2195" y="385"/>
                    </a:lnTo>
                    <a:lnTo>
                      <a:pt x="2030" y="220"/>
                    </a:lnTo>
                    <a:lnTo>
                      <a:pt x="1838" y="111"/>
                    </a:lnTo>
                    <a:lnTo>
                      <a:pt x="1646" y="56"/>
                    </a:lnTo>
                    <a:lnTo>
                      <a:pt x="1454"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10126975" y="2287475"/>
                <a:ext cx="31575" cy="17175"/>
              </a:xfrm>
              <a:custGeom>
                <a:avLst/>
                <a:gdLst/>
                <a:ahLst/>
                <a:cxnLst/>
                <a:rect l="l" t="t" r="r" b="b"/>
                <a:pathLst>
                  <a:path w="1263" h="687" fill="none" extrusionOk="0">
                    <a:moveTo>
                      <a:pt x="1" y="686"/>
                    </a:moveTo>
                    <a:lnTo>
                      <a:pt x="1" y="686"/>
                    </a:lnTo>
                    <a:lnTo>
                      <a:pt x="56" y="522"/>
                    </a:lnTo>
                    <a:lnTo>
                      <a:pt x="138" y="385"/>
                    </a:lnTo>
                    <a:lnTo>
                      <a:pt x="275" y="248"/>
                    </a:lnTo>
                    <a:lnTo>
                      <a:pt x="440" y="138"/>
                    </a:lnTo>
                    <a:lnTo>
                      <a:pt x="632" y="56"/>
                    </a:lnTo>
                    <a:lnTo>
                      <a:pt x="824" y="1"/>
                    </a:lnTo>
                    <a:lnTo>
                      <a:pt x="1043" y="28"/>
                    </a:lnTo>
                    <a:lnTo>
                      <a:pt x="1262" y="110"/>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9959000" y="2415700"/>
                <a:ext cx="80250" cy="26750"/>
              </a:xfrm>
              <a:custGeom>
                <a:avLst/>
                <a:gdLst/>
                <a:ahLst/>
                <a:cxnLst/>
                <a:rect l="l" t="t" r="r" b="b"/>
                <a:pathLst>
                  <a:path w="3210" h="1070" fill="none" extrusionOk="0">
                    <a:moveTo>
                      <a:pt x="1" y="1042"/>
                    </a:moveTo>
                    <a:lnTo>
                      <a:pt x="1" y="1042"/>
                    </a:lnTo>
                    <a:lnTo>
                      <a:pt x="440" y="1070"/>
                    </a:lnTo>
                    <a:lnTo>
                      <a:pt x="851" y="1042"/>
                    </a:lnTo>
                    <a:lnTo>
                      <a:pt x="1290" y="987"/>
                    </a:lnTo>
                    <a:lnTo>
                      <a:pt x="1701" y="878"/>
                    </a:lnTo>
                    <a:lnTo>
                      <a:pt x="2113" y="713"/>
                    </a:lnTo>
                    <a:lnTo>
                      <a:pt x="2496" y="521"/>
                    </a:lnTo>
                    <a:lnTo>
                      <a:pt x="2880" y="302"/>
                    </a:lnTo>
                    <a:lnTo>
                      <a:pt x="3210" y="0"/>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9932950" y="2249775"/>
                <a:ext cx="25400" cy="65850"/>
              </a:xfrm>
              <a:custGeom>
                <a:avLst/>
                <a:gdLst/>
                <a:ahLst/>
                <a:cxnLst/>
                <a:rect l="l" t="t" r="r" b="b"/>
                <a:pathLst>
                  <a:path w="1016" h="2634" extrusionOk="0">
                    <a:moveTo>
                      <a:pt x="961" y="0"/>
                    </a:moveTo>
                    <a:lnTo>
                      <a:pt x="933" y="28"/>
                    </a:lnTo>
                    <a:lnTo>
                      <a:pt x="741" y="1015"/>
                    </a:lnTo>
                    <a:lnTo>
                      <a:pt x="714" y="1262"/>
                    </a:lnTo>
                    <a:lnTo>
                      <a:pt x="686" y="1372"/>
                    </a:lnTo>
                    <a:lnTo>
                      <a:pt x="632" y="1509"/>
                    </a:lnTo>
                    <a:lnTo>
                      <a:pt x="604" y="1564"/>
                    </a:lnTo>
                    <a:lnTo>
                      <a:pt x="549" y="1591"/>
                    </a:lnTo>
                    <a:lnTo>
                      <a:pt x="248" y="1591"/>
                    </a:lnTo>
                    <a:lnTo>
                      <a:pt x="138" y="1618"/>
                    </a:lnTo>
                    <a:lnTo>
                      <a:pt x="56" y="1701"/>
                    </a:lnTo>
                    <a:lnTo>
                      <a:pt x="1" y="1783"/>
                    </a:lnTo>
                    <a:lnTo>
                      <a:pt x="28" y="1893"/>
                    </a:lnTo>
                    <a:lnTo>
                      <a:pt x="83" y="2002"/>
                    </a:lnTo>
                    <a:lnTo>
                      <a:pt x="138" y="2085"/>
                    </a:lnTo>
                    <a:lnTo>
                      <a:pt x="275" y="2222"/>
                    </a:lnTo>
                    <a:lnTo>
                      <a:pt x="549" y="2633"/>
                    </a:lnTo>
                    <a:lnTo>
                      <a:pt x="604" y="2633"/>
                    </a:lnTo>
                    <a:lnTo>
                      <a:pt x="632" y="2606"/>
                    </a:lnTo>
                    <a:lnTo>
                      <a:pt x="632" y="2551"/>
                    </a:lnTo>
                    <a:lnTo>
                      <a:pt x="357" y="2222"/>
                    </a:lnTo>
                    <a:lnTo>
                      <a:pt x="220" y="2057"/>
                    </a:lnTo>
                    <a:lnTo>
                      <a:pt x="138" y="1947"/>
                    </a:lnTo>
                    <a:lnTo>
                      <a:pt x="110" y="1865"/>
                    </a:lnTo>
                    <a:lnTo>
                      <a:pt x="83" y="1783"/>
                    </a:lnTo>
                    <a:lnTo>
                      <a:pt x="138" y="1728"/>
                    </a:lnTo>
                    <a:lnTo>
                      <a:pt x="193" y="1701"/>
                    </a:lnTo>
                    <a:lnTo>
                      <a:pt x="275" y="1673"/>
                    </a:lnTo>
                    <a:lnTo>
                      <a:pt x="577" y="1673"/>
                    </a:lnTo>
                    <a:lnTo>
                      <a:pt x="659" y="1646"/>
                    </a:lnTo>
                    <a:lnTo>
                      <a:pt x="686" y="1591"/>
                    </a:lnTo>
                    <a:lnTo>
                      <a:pt x="714" y="1536"/>
                    </a:lnTo>
                    <a:lnTo>
                      <a:pt x="769" y="1399"/>
                    </a:lnTo>
                    <a:lnTo>
                      <a:pt x="851" y="933"/>
                    </a:lnTo>
                    <a:lnTo>
                      <a:pt x="1015" y="55"/>
                    </a:lnTo>
                    <a:lnTo>
                      <a:pt x="1015"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9830125" y="2044775"/>
                <a:ext cx="331850" cy="255075"/>
              </a:xfrm>
              <a:custGeom>
                <a:avLst/>
                <a:gdLst/>
                <a:ahLst/>
                <a:cxnLst/>
                <a:rect l="l" t="t" r="r" b="b"/>
                <a:pathLst>
                  <a:path w="13274" h="10203" extrusionOk="0">
                    <a:moveTo>
                      <a:pt x="6390" y="0"/>
                    </a:moveTo>
                    <a:lnTo>
                      <a:pt x="5704" y="28"/>
                    </a:lnTo>
                    <a:lnTo>
                      <a:pt x="5074" y="83"/>
                    </a:lnTo>
                    <a:lnTo>
                      <a:pt x="4745" y="165"/>
                    </a:lnTo>
                    <a:lnTo>
                      <a:pt x="4470" y="275"/>
                    </a:lnTo>
                    <a:lnTo>
                      <a:pt x="4169" y="412"/>
                    </a:lnTo>
                    <a:lnTo>
                      <a:pt x="3922" y="604"/>
                    </a:lnTo>
                    <a:lnTo>
                      <a:pt x="3648" y="823"/>
                    </a:lnTo>
                    <a:lnTo>
                      <a:pt x="3401" y="1043"/>
                    </a:lnTo>
                    <a:lnTo>
                      <a:pt x="2907" y="1536"/>
                    </a:lnTo>
                    <a:lnTo>
                      <a:pt x="2413" y="2030"/>
                    </a:lnTo>
                    <a:lnTo>
                      <a:pt x="2139" y="2249"/>
                    </a:lnTo>
                    <a:lnTo>
                      <a:pt x="1892" y="2441"/>
                    </a:lnTo>
                    <a:lnTo>
                      <a:pt x="1618" y="2633"/>
                    </a:lnTo>
                    <a:lnTo>
                      <a:pt x="1344" y="2770"/>
                    </a:lnTo>
                    <a:lnTo>
                      <a:pt x="1042" y="2853"/>
                    </a:lnTo>
                    <a:lnTo>
                      <a:pt x="713" y="2907"/>
                    </a:lnTo>
                    <a:lnTo>
                      <a:pt x="603" y="2935"/>
                    </a:lnTo>
                    <a:lnTo>
                      <a:pt x="494" y="3017"/>
                    </a:lnTo>
                    <a:lnTo>
                      <a:pt x="384" y="3099"/>
                    </a:lnTo>
                    <a:lnTo>
                      <a:pt x="274" y="3182"/>
                    </a:lnTo>
                    <a:lnTo>
                      <a:pt x="192" y="3319"/>
                    </a:lnTo>
                    <a:lnTo>
                      <a:pt x="110" y="3456"/>
                    </a:lnTo>
                    <a:lnTo>
                      <a:pt x="55" y="3593"/>
                    </a:lnTo>
                    <a:lnTo>
                      <a:pt x="0" y="3758"/>
                    </a:lnTo>
                    <a:lnTo>
                      <a:pt x="0" y="3922"/>
                    </a:lnTo>
                    <a:lnTo>
                      <a:pt x="0" y="4059"/>
                    </a:lnTo>
                    <a:lnTo>
                      <a:pt x="28" y="4224"/>
                    </a:lnTo>
                    <a:lnTo>
                      <a:pt x="110" y="4361"/>
                    </a:lnTo>
                    <a:lnTo>
                      <a:pt x="192" y="4498"/>
                    </a:lnTo>
                    <a:lnTo>
                      <a:pt x="357" y="4608"/>
                    </a:lnTo>
                    <a:lnTo>
                      <a:pt x="521" y="4690"/>
                    </a:lnTo>
                    <a:lnTo>
                      <a:pt x="741" y="4745"/>
                    </a:lnTo>
                    <a:lnTo>
                      <a:pt x="960" y="4772"/>
                    </a:lnTo>
                    <a:lnTo>
                      <a:pt x="1124" y="4800"/>
                    </a:lnTo>
                    <a:lnTo>
                      <a:pt x="1454" y="4745"/>
                    </a:lnTo>
                    <a:lnTo>
                      <a:pt x="1783" y="4690"/>
                    </a:lnTo>
                    <a:lnTo>
                      <a:pt x="2167" y="4608"/>
                    </a:lnTo>
                    <a:lnTo>
                      <a:pt x="2688" y="4525"/>
                    </a:lnTo>
                    <a:lnTo>
                      <a:pt x="3209" y="4388"/>
                    </a:lnTo>
                    <a:lnTo>
                      <a:pt x="3702" y="4196"/>
                    </a:lnTo>
                    <a:lnTo>
                      <a:pt x="4196" y="3950"/>
                    </a:lnTo>
                    <a:lnTo>
                      <a:pt x="4415" y="3812"/>
                    </a:lnTo>
                    <a:lnTo>
                      <a:pt x="4635" y="3648"/>
                    </a:lnTo>
                    <a:lnTo>
                      <a:pt x="4827" y="3483"/>
                    </a:lnTo>
                    <a:lnTo>
                      <a:pt x="5019" y="3291"/>
                    </a:lnTo>
                    <a:lnTo>
                      <a:pt x="5183" y="3099"/>
                    </a:lnTo>
                    <a:lnTo>
                      <a:pt x="5348" y="2880"/>
                    </a:lnTo>
                    <a:lnTo>
                      <a:pt x="5485" y="2661"/>
                    </a:lnTo>
                    <a:lnTo>
                      <a:pt x="5622" y="2414"/>
                    </a:lnTo>
                    <a:lnTo>
                      <a:pt x="6006" y="2523"/>
                    </a:lnTo>
                    <a:lnTo>
                      <a:pt x="6390" y="2578"/>
                    </a:lnTo>
                    <a:lnTo>
                      <a:pt x="6774" y="2606"/>
                    </a:lnTo>
                    <a:lnTo>
                      <a:pt x="7158" y="2606"/>
                    </a:lnTo>
                    <a:lnTo>
                      <a:pt x="7569" y="2551"/>
                    </a:lnTo>
                    <a:lnTo>
                      <a:pt x="7953" y="2496"/>
                    </a:lnTo>
                    <a:lnTo>
                      <a:pt x="8310" y="2359"/>
                    </a:lnTo>
                    <a:lnTo>
                      <a:pt x="8694" y="2222"/>
                    </a:lnTo>
                    <a:lnTo>
                      <a:pt x="8721" y="2523"/>
                    </a:lnTo>
                    <a:lnTo>
                      <a:pt x="8776" y="2798"/>
                    </a:lnTo>
                    <a:lnTo>
                      <a:pt x="8886" y="3099"/>
                    </a:lnTo>
                    <a:lnTo>
                      <a:pt x="8995" y="3346"/>
                    </a:lnTo>
                    <a:lnTo>
                      <a:pt x="9160" y="3620"/>
                    </a:lnTo>
                    <a:lnTo>
                      <a:pt x="9352" y="3840"/>
                    </a:lnTo>
                    <a:lnTo>
                      <a:pt x="9571" y="4032"/>
                    </a:lnTo>
                    <a:lnTo>
                      <a:pt x="9818" y="4196"/>
                    </a:lnTo>
                    <a:lnTo>
                      <a:pt x="10147" y="4388"/>
                    </a:lnTo>
                    <a:lnTo>
                      <a:pt x="10312" y="4471"/>
                    </a:lnTo>
                    <a:lnTo>
                      <a:pt x="10449" y="4608"/>
                    </a:lnTo>
                    <a:lnTo>
                      <a:pt x="10586" y="4800"/>
                    </a:lnTo>
                    <a:lnTo>
                      <a:pt x="10696" y="4992"/>
                    </a:lnTo>
                    <a:lnTo>
                      <a:pt x="10778" y="5239"/>
                    </a:lnTo>
                    <a:lnTo>
                      <a:pt x="10805" y="5458"/>
                    </a:lnTo>
                    <a:lnTo>
                      <a:pt x="10833" y="5705"/>
                    </a:lnTo>
                    <a:lnTo>
                      <a:pt x="10833" y="5952"/>
                    </a:lnTo>
                    <a:lnTo>
                      <a:pt x="10805" y="6445"/>
                    </a:lnTo>
                    <a:lnTo>
                      <a:pt x="10723" y="6939"/>
                    </a:lnTo>
                    <a:lnTo>
                      <a:pt x="10641" y="7432"/>
                    </a:lnTo>
                    <a:lnTo>
                      <a:pt x="10531" y="7926"/>
                    </a:lnTo>
                    <a:lnTo>
                      <a:pt x="10449" y="8420"/>
                    </a:lnTo>
                    <a:lnTo>
                      <a:pt x="10421" y="8913"/>
                    </a:lnTo>
                    <a:lnTo>
                      <a:pt x="10421" y="9407"/>
                    </a:lnTo>
                    <a:lnTo>
                      <a:pt x="10449" y="9681"/>
                    </a:lnTo>
                    <a:lnTo>
                      <a:pt x="10504" y="9818"/>
                    </a:lnTo>
                    <a:lnTo>
                      <a:pt x="10558" y="9956"/>
                    </a:lnTo>
                    <a:lnTo>
                      <a:pt x="10613" y="10038"/>
                    </a:lnTo>
                    <a:lnTo>
                      <a:pt x="10696" y="10147"/>
                    </a:lnTo>
                    <a:lnTo>
                      <a:pt x="10805" y="10202"/>
                    </a:lnTo>
                    <a:lnTo>
                      <a:pt x="11025" y="10202"/>
                    </a:lnTo>
                    <a:lnTo>
                      <a:pt x="11107" y="10175"/>
                    </a:lnTo>
                    <a:lnTo>
                      <a:pt x="11189" y="10093"/>
                    </a:lnTo>
                    <a:lnTo>
                      <a:pt x="11272" y="10038"/>
                    </a:lnTo>
                    <a:lnTo>
                      <a:pt x="11381" y="9818"/>
                    </a:lnTo>
                    <a:lnTo>
                      <a:pt x="11463" y="9599"/>
                    </a:lnTo>
                    <a:lnTo>
                      <a:pt x="11491" y="9489"/>
                    </a:lnTo>
                    <a:lnTo>
                      <a:pt x="11601" y="9380"/>
                    </a:lnTo>
                    <a:lnTo>
                      <a:pt x="11902" y="9105"/>
                    </a:lnTo>
                    <a:lnTo>
                      <a:pt x="12204" y="8859"/>
                    </a:lnTo>
                    <a:lnTo>
                      <a:pt x="12341" y="8749"/>
                    </a:lnTo>
                    <a:lnTo>
                      <a:pt x="12423" y="8639"/>
                    </a:lnTo>
                    <a:lnTo>
                      <a:pt x="12752" y="8337"/>
                    </a:lnTo>
                    <a:lnTo>
                      <a:pt x="12890" y="7789"/>
                    </a:lnTo>
                    <a:lnTo>
                      <a:pt x="13027" y="7131"/>
                    </a:lnTo>
                    <a:lnTo>
                      <a:pt x="13136" y="6418"/>
                    </a:lnTo>
                    <a:lnTo>
                      <a:pt x="13246" y="5677"/>
                    </a:lnTo>
                    <a:lnTo>
                      <a:pt x="13274" y="4909"/>
                    </a:lnTo>
                    <a:lnTo>
                      <a:pt x="13274" y="4196"/>
                    </a:lnTo>
                    <a:lnTo>
                      <a:pt x="13246" y="3867"/>
                    </a:lnTo>
                    <a:lnTo>
                      <a:pt x="13219" y="3566"/>
                    </a:lnTo>
                    <a:lnTo>
                      <a:pt x="13164" y="3291"/>
                    </a:lnTo>
                    <a:lnTo>
                      <a:pt x="13054" y="3017"/>
                    </a:lnTo>
                    <a:lnTo>
                      <a:pt x="12972" y="2825"/>
                    </a:lnTo>
                    <a:lnTo>
                      <a:pt x="12862" y="2661"/>
                    </a:lnTo>
                    <a:lnTo>
                      <a:pt x="12725" y="2496"/>
                    </a:lnTo>
                    <a:lnTo>
                      <a:pt x="12588" y="2332"/>
                    </a:lnTo>
                    <a:lnTo>
                      <a:pt x="12231" y="2030"/>
                    </a:lnTo>
                    <a:lnTo>
                      <a:pt x="11847" y="1756"/>
                    </a:lnTo>
                    <a:lnTo>
                      <a:pt x="11436" y="1536"/>
                    </a:lnTo>
                    <a:lnTo>
                      <a:pt x="11025" y="1317"/>
                    </a:lnTo>
                    <a:lnTo>
                      <a:pt x="10229" y="933"/>
                    </a:lnTo>
                    <a:lnTo>
                      <a:pt x="9626" y="659"/>
                    </a:lnTo>
                    <a:lnTo>
                      <a:pt x="9023" y="412"/>
                    </a:lnTo>
                    <a:lnTo>
                      <a:pt x="8365" y="247"/>
                    </a:lnTo>
                    <a:lnTo>
                      <a:pt x="7706" y="110"/>
                    </a:lnTo>
                    <a:lnTo>
                      <a:pt x="7048" y="28"/>
                    </a:lnTo>
                    <a:lnTo>
                      <a:pt x="6390"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9830125" y="2044775"/>
                <a:ext cx="331850" cy="255075"/>
              </a:xfrm>
              <a:custGeom>
                <a:avLst/>
                <a:gdLst/>
                <a:ahLst/>
                <a:cxnLst/>
                <a:rect l="l" t="t" r="r" b="b"/>
                <a:pathLst>
                  <a:path w="13274" h="10203" fill="none" extrusionOk="0">
                    <a:moveTo>
                      <a:pt x="12423" y="8639"/>
                    </a:moveTo>
                    <a:lnTo>
                      <a:pt x="12423" y="8639"/>
                    </a:lnTo>
                    <a:lnTo>
                      <a:pt x="12341" y="8749"/>
                    </a:lnTo>
                    <a:lnTo>
                      <a:pt x="12204" y="8859"/>
                    </a:lnTo>
                    <a:lnTo>
                      <a:pt x="11902" y="9105"/>
                    </a:lnTo>
                    <a:lnTo>
                      <a:pt x="11601" y="9380"/>
                    </a:lnTo>
                    <a:lnTo>
                      <a:pt x="11491" y="9489"/>
                    </a:lnTo>
                    <a:lnTo>
                      <a:pt x="11463" y="9599"/>
                    </a:lnTo>
                    <a:lnTo>
                      <a:pt x="11463" y="9599"/>
                    </a:lnTo>
                    <a:lnTo>
                      <a:pt x="11381" y="9818"/>
                    </a:lnTo>
                    <a:lnTo>
                      <a:pt x="11272" y="10038"/>
                    </a:lnTo>
                    <a:lnTo>
                      <a:pt x="11189" y="10093"/>
                    </a:lnTo>
                    <a:lnTo>
                      <a:pt x="11107" y="10175"/>
                    </a:lnTo>
                    <a:lnTo>
                      <a:pt x="11025" y="10202"/>
                    </a:lnTo>
                    <a:lnTo>
                      <a:pt x="10915" y="10202"/>
                    </a:lnTo>
                    <a:lnTo>
                      <a:pt x="10915" y="10202"/>
                    </a:lnTo>
                    <a:lnTo>
                      <a:pt x="10805" y="10202"/>
                    </a:lnTo>
                    <a:lnTo>
                      <a:pt x="10696" y="10147"/>
                    </a:lnTo>
                    <a:lnTo>
                      <a:pt x="10613" y="10038"/>
                    </a:lnTo>
                    <a:lnTo>
                      <a:pt x="10558" y="9956"/>
                    </a:lnTo>
                    <a:lnTo>
                      <a:pt x="10504" y="9818"/>
                    </a:lnTo>
                    <a:lnTo>
                      <a:pt x="10449" y="9681"/>
                    </a:lnTo>
                    <a:lnTo>
                      <a:pt x="10421" y="9407"/>
                    </a:lnTo>
                    <a:lnTo>
                      <a:pt x="10421" y="9407"/>
                    </a:lnTo>
                    <a:lnTo>
                      <a:pt x="10421" y="8913"/>
                    </a:lnTo>
                    <a:lnTo>
                      <a:pt x="10449" y="8420"/>
                    </a:lnTo>
                    <a:lnTo>
                      <a:pt x="10531" y="7926"/>
                    </a:lnTo>
                    <a:lnTo>
                      <a:pt x="10641" y="7432"/>
                    </a:lnTo>
                    <a:lnTo>
                      <a:pt x="10723" y="6939"/>
                    </a:lnTo>
                    <a:lnTo>
                      <a:pt x="10805" y="6445"/>
                    </a:lnTo>
                    <a:lnTo>
                      <a:pt x="10833" y="5952"/>
                    </a:lnTo>
                    <a:lnTo>
                      <a:pt x="10833" y="5705"/>
                    </a:lnTo>
                    <a:lnTo>
                      <a:pt x="10805" y="5458"/>
                    </a:lnTo>
                    <a:lnTo>
                      <a:pt x="10805" y="5458"/>
                    </a:lnTo>
                    <a:lnTo>
                      <a:pt x="10778" y="5239"/>
                    </a:lnTo>
                    <a:lnTo>
                      <a:pt x="10696" y="4992"/>
                    </a:lnTo>
                    <a:lnTo>
                      <a:pt x="10586" y="4800"/>
                    </a:lnTo>
                    <a:lnTo>
                      <a:pt x="10449" y="4608"/>
                    </a:lnTo>
                    <a:lnTo>
                      <a:pt x="10449" y="4608"/>
                    </a:lnTo>
                    <a:lnTo>
                      <a:pt x="10312" y="4471"/>
                    </a:lnTo>
                    <a:lnTo>
                      <a:pt x="10147" y="4388"/>
                    </a:lnTo>
                    <a:lnTo>
                      <a:pt x="9818" y="4196"/>
                    </a:lnTo>
                    <a:lnTo>
                      <a:pt x="9818" y="4196"/>
                    </a:lnTo>
                    <a:lnTo>
                      <a:pt x="9571" y="4032"/>
                    </a:lnTo>
                    <a:lnTo>
                      <a:pt x="9352" y="3840"/>
                    </a:lnTo>
                    <a:lnTo>
                      <a:pt x="9160" y="3620"/>
                    </a:lnTo>
                    <a:lnTo>
                      <a:pt x="8995" y="3346"/>
                    </a:lnTo>
                    <a:lnTo>
                      <a:pt x="8886" y="3099"/>
                    </a:lnTo>
                    <a:lnTo>
                      <a:pt x="8776" y="2798"/>
                    </a:lnTo>
                    <a:lnTo>
                      <a:pt x="8721" y="2523"/>
                    </a:lnTo>
                    <a:lnTo>
                      <a:pt x="8694" y="2222"/>
                    </a:lnTo>
                    <a:lnTo>
                      <a:pt x="8694" y="2222"/>
                    </a:lnTo>
                    <a:lnTo>
                      <a:pt x="8310" y="2359"/>
                    </a:lnTo>
                    <a:lnTo>
                      <a:pt x="7953" y="2496"/>
                    </a:lnTo>
                    <a:lnTo>
                      <a:pt x="7569" y="2551"/>
                    </a:lnTo>
                    <a:lnTo>
                      <a:pt x="7158" y="2606"/>
                    </a:lnTo>
                    <a:lnTo>
                      <a:pt x="6774" y="2606"/>
                    </a:lnTo>
                    <a:lnTo>
                      <a:pt x="6390" y="2578"/>
                    </a:lnTo>
                    <a:lnTo>
                      <a:pt x="6006" y="2523"/>
                    </a:lnTo>
                    <a:lnTo>
                      <a:pt x="5622" y="2414"/>
                    </a:lnTo>
                    <a:lnTo>
                      <a:pt x="5622" y="2414"/>
                    </a:lnTo>
                    <a:lnTo>
                      <a:pt x="5485" y="2661"/>
                    </a:lnTo>
                    <a:lnTo>
                      <a:pt x="5348" y="2880"/>
                    </a:lnTo>
                    <a:lnTo>
                      <a:pt x="5183" y="3099"/>
                    </a:lnTo>
                    <a:lnTo>
                      <a:pt x="5019" y="3291"/>
                    </a:lnTo>
                    <a:lnTo>
                      <a:pt x="4827" y="3483"/>
                    </a:lnTo>
                    <a:lnTo>
                      <a:pt x="4635" y="3648"/>
                    </a:lnTo>
                    <a:lnTo>
                      <a:pt x="4415" y="3812"/>
                    </a:lnTo>
                    <a:lnTo>
                      <a:pt x="4196" y="3950"/>
                    </a:lnTo>
                    <a:lnTo>
                      <a:pt x="3702" y="4196"/>
                    </a:lnTo>
                    <a:lnTo>
                      <a:pt x="3209" y="4388"/>
                    </a:lnTo>
                    <a:lnTo>
                      <a:pt x="2688" y="4525"/>
                    </a:lnTo>
                    <a:lnTo>
                      <a:pt x="2167" y="4608"/>
                    </a:lnTo>
                    <a:lnTo>
                      <a:pt x="2167" y="4608"/>
                    </a:lnTo>
                    <a:lnTo>
                      <a:pt x="1783" y="4690"/>
                    </a:lnTo>
                    <a:lnTo>
                      <a:pt x="1454" y="4745"/>
                    </a:lnTo>
                    <a:lnTo>
                      <a:pt x="1124" y="4800"/>
                    </a:lnTo>
                    <a:lnTo>
                      <a:pt x="960" y="4772"/>
                    </a:lnTo>
                    <a:lnTo>
                      <a:pt x="741" y="4745"/>
                    </a:lnTo>
                    <a:lnTo>
                      <a:pt x="741" y="4745"/>
                    </a:lnTo>
                    <a:lnTo>
                      <a:pt x="521" y="4690"/>
                    </a:lnTo>
                    <a:lnTo>
                      <a:pt x="357" y="4608"/>
                    </a:lnTo>
                    <a:lnTo>
                      <a:pt x="192" y="4498"/>
                    </a:lnTo>
                    <a:lnTo>
                      <a:pt x="110" y="4361"/>
                    </a:lnTo>
                    <a:lnTo>
                      <a:pt x="28" y="4224"/>
                    </a:lnTo>
                    <a:lnTo>
                      <a:pt x="0" y="4059"/>
                    </a:lnTo>
                    <a:lnTo>
                      <a:pt x="0" y="3922"/>
                    </a:lnTo>
                    <a:lnTo>
                      <a:pt x="0" y="3758"/>
                    </a:lnTo>
                    <a:lnTo>
                      <a:pt x="55" y="3593"/>
                    </a:lnTo>
                    <a:lnTo>
                      <a:pt x="110" y="3456"/>
                    </a:lnTo>
                    <a:lnTo>
                      <a:pt x="192" y="3319"/>
                    </a:lnTo>
                    <a:lnTo>
                      <a:pt x="274" y="3182"/>
                    </a:lnTo>
                    <a:lnTo>
                      <a:pt x="384" y="3099"/>
                    </a:lnTo>
                    <a:lnTo>
                      <a:pt x="494" y="3017"/>
                    </a:lnTo>
                    <a:lnTo>
                      <a:pt x="603" y="2935"/>
                    </a:lnTo>
                    <a:lnTo>
                      <a:pt x="713" y="2907"/>
                    </a:lnTo>
                    <a:lnTo>
                      <a:pt x="713" y="2907"/>
                    </a:lnTo>
                    <a:lnTo>
                      <a:pt x="1042" y="2853"/>
                    </a:lnTo>
                    <a:lnTo>
                      <a:pt x="1344" y="2770"/>
                    </a:lnTo>
                    <a:lnTo>
                      <a:pt x="1618" y="2633"/>
                    </a:lnTo>
                    <a:lnTo>
                      <a:pt x="1892" y="2441"/>
                    </a:lnTo>
                    <a:lnTo>
                      <a:pt x="2139" y="2249"/>
                    </a:lnTo>
                    <a:lnTo>
                      <a:pt x="2413" y="2030"/>
                    </a:lnTo>
                    <a:lnTo>
                      <a:pt x="2907" y="1536"/>
                    </a:lnTo>
                    <a:lnTo>
                      <a:pt x="3401" y="1043"/>
                    </a:lnTo>
                    <a:lnTo>
                      <a:pt x="3648" y="823"/>
                    </a:lnTo>
                    <a:lnTo>
                      <a:pt x="3922" y="604"/>
                    </a:lnTo>
                    <a:lnTo>
                      <a:pt x="4169" y="412"/>
                    </a:lnTo>
                    <a:lnTo>
                      <a:pt x="4470" y="275"/>
                    </a:lnTo>
                    <a:lnTo>
                      <a:pt x="4745" y="165"/>
                    </a:lnTo>
                    <a:lnTo>
                      <a:pt x="5074" y="83"/>
                    </a:lnTo>
                    <a:lnTo>
                      <a:pt x="5074" y="83"/>
                    </a:lnTo>
                    <a:lnTo>
                      <a:pt x="5704" y="28"/>
                    </a:lnTo>
                    <a:lnTo>
                      <a:pt x="6390" y="0"/>
                    </a:lnTo>
                    <a:lnTo>
                      <a:pt x="7048" y="28"/>
                    </a:lnTo>
                    <a:lnTo>
                      <a:pt x="7706" y="110"/>
                    </a:lnTo>
                    <a:lnTo>
                      <a:pt x="8365" y="247"/>
                    </a:lnTo>
                    <a:lnTo>
                      <a:pt x="9023" y="412"/>
                    </a:lnTo>
                    <a:lnTo>
                      <a:pt x="9626" y="659"/>
                    </a:lnTo>
                    <a:lnTo>
                      <a:pt x="10229" y="933"/>
                    </a:lnTo>
                    <a:lnTo>
                      <a:pt x="10229" y="933"/>
                    </a:lnTo>
                    <a:lnTo>
                      <a:pt x="11025" y="1317"/>
                    </a:lnTo>
                    <a:lnTo>
                      <a:pt x="11436" y="1536"/>
                    </a:lnTo>
                    <a:lnTo>
                      <a:pt x="11847" y="1756"/>
                    </a:lnTo>
                    <a:lnTo>
                      <a:pt x="12231" y="2030"/>
                    </a:lnTo>
                    <a:lnTo>
                      <a:pt x="12588" y="2332"/>
                    </a:lnTo>
                    <a:lnTo>
                      <a:pt x="12725" y="2496"/>
                    </a:lnTo>
                    <a:lnTo>
                      <a:pt x="12862" y="2661"/>
                    </a:lnTo>
                    <a:lnTo>
                      <a:pt x="12972" y="2825"/>
                    </a:lnTo>
                    <a:lnTo>
                      <a:pt x="13054" y="3017"/>
                    </a:lnTo>
                    <a:lnTo>
                      <a:pt x="13054" y="3017"/>
                    </a:lnTo>
                    <a:lnTo>
                      <a:pt x="13164" y="3291"/>
                    </a:lnTo>
                    <a:lnTo>
                      <a:pt x="13219" y="3566"/>
                    </a:lnTo>
                    <a:lnTo>
                      <a:pt x="13246" y="3867"/>
                    </a:lnTo>
                    <a:lnTo>
                      <a:pt x="13274" y="4196"/>
                    </a:lnTo>
                    <a:lnTo>
                      <a:pt x="13274" y="4909"/>
                    </a:lnTo>
                    <a:lnTo>
                      <a:pt x="13246" y="5677"/>
                    </a:lnTo>
                    <a:lnTo>
                      <a:pt x="13136" y="6418"/>
                    </a:lnTo>
                    <a:lnTo>
                      <a:pt x="13027" y="7131"/>
                    </a:lnTo>
                    <a:lnTo>
                      <a:pt x="12890" y="7789"/>
                    </a:lnTo>
                    <a:lnTo>
                      <a:pt x="12752" y="83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9955575" y="2321075"/>
                <a:ext cx="50075" cy="39800"/>
              </a:xfrm>
              <a:custGeom>
                <a:avLst/>
                <a:gdLst/>
                <a:ahLst/>
                <a:cxnLst/>
                <a:rect l="l" t="t" r="r" b="b"/>
                <a:pathLst>
                  <a:path w="2003" h="1592" extrusionOk="0">
                    <a:moveTo>
                      <a:pt x="1564" y="0"/>
                    </a:moveTo>
                    <a:lnTo>
                      <a:pt x="1482" y="28"/>
                    </a:lnTo>
                    <a:lnTo>
                      <a:pt x="1290" y="110"/>
                    </a:lnTo>
                    <a:lnTo>
                      <a:pt x="110" y="768"/>
                    </a:lnTo>
                    <a:lnTo>
                      <a:pt x="1" y="1043"/>
                    </a:lnTo>
                    <a:lnTo>
                      <a:pt x="165" y="1235"/>
                    </a:lnTo>
                    <a:lnTo>
                      <a:pt x="357" y="1399"/>
                    </a:lnTo>
                    <a:lnTo>
                      <a:pt x="604" y="1509"/>
                    </a:lnTo>
                    <a:lnTo>
                      <a:pt x="851" y="1564"/>
                    </a:lnTo>
                    <a:lnTo>
                      <a:pt x="988" y="1591"/>
                    </a:lnTo>
                    <a:lnTo>
                      <a:pt x="1125" y="1564"/>
                    </a:lnTo>
                    <a:lnTo>
                      <a:pt x="1372" y="1509"/>
                    </a:lnTo>
                    <a:lnTo>
                      <a:pt x="1509" y="1454"/>
                    </a:lnTo>
                    <a:lnTo>
                      <a:pt x="1619" y="1399"/>
                    </a:lnTo>
                    <a:lnTo>
                      <a:pt x="1728" y="1317"/>
                    </a:lnTo>
                    <a:lnTo>
                      <a:pt x="1811" y="1207"/>
                    </a:lnTo>
                    <a:lnTo>
                      <a:pt x="1866" y="1097"/>
                    </a:lnTo>
                    <a:lnTo>
                      <a:pt x="1948" y="988"/>
                    </a:lnTo>
                    <a:lnTo>
                      <a:pt x="1975" y="851"/>
                    </a:lnTo>
                    <a:lnTo>
                      <a:pt x="2003" y="714"/>
                    </a:lnTo>
                    <a:lnTo>
                      <a:pt x="2003" y="576"/>
                    </a:lnTo>
                    <a:lnTo>
                      <a:pt x="1975" y="467"/>
                    </a:lnTo>
                    <a:lnTo>
                      <a:pt x="1948" y="330"/>
                    </a:lnTo>
                    <a:lnTo>
                      <a:pt x="1893" y="220"/>
                    </a:lnTo>
                    <a:lnTo>
                      <a:pt x="1783" y="83"/>
                    </a:lnTo>
                    <a:lnTo>
                      <a:pt x="1728" y="55"/>
                    </a:lnTo>
                    <a:lnTo>
                      <a:pt x="1646" y="28"/>
                    </a:lnTo>
                    <a:lnTo>
                      <a:pt x="1564" y="0"/>
                    </a:lnTo>
                    <a:close/>
                  </a:path>
                </a:pathLst>
              </a:custGeom>
              <a:solidFill>
                <a:srgbClr val="FF7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8912775" y="3352925"/>
                <a:ext cx="534100" cy="787775"/>
              </a:xfrm>
              <a:custGeom>
                <a:avLst/>
                <a:gdLst/>
                <a:ahLst/>
                <a:cxnLst/>
                <a:rect l="l" t="t" r="r" b="b"/>
                <a:pathLst>
                  <a:path w="21364" h="31511" extrusionOk="0">
                    <a:moveTo>
                      <a:pt x="15056" y="0"/>
                    </a:moveTo>
                    <a:lnTo>
                      <a:pt x="7432" y="12204"/>
                    </a:lnTo>
                    <a:lnTo>
                      <a:pt x="0" y="24106"/>
                    </a:lnTo>
                    <a:lnTo>
                      <a:pt x="13356" y="31511"/>
                    </a:lnTo>
                    <a:lnTo>
                      <a:pt x="21364" y="15632"/>
                    </a:lnTo>
                    <a:lnTo>
                      <a:pt x="15056" y="0"/>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9233625" y="3156150"/>
                <a:ext cx="1029825" cy="1001700"/>
              </a:xfrm>
              <a:custGeom>
                <a:avLst/>
                <a:gdLst/>
                <a:ahLst/>
                <a:cxnLst/>
                <a:rect l="l" t="t" r="r" b="b"/>
                <a:pathLst>
                  <a:path w="41193" h="40068" extrusionOk="0">
                    <a:moveTo>
                      <a:pt x="40863" y="0"/>
                    </a:moveTo>
                    <a:lnTo>
                      <a:pt x="24299" y="549"/>
                    </a:lnTo>
                    <a:lnTo>
                      <a:pt x="24107" y="2167"/>
                    </a:lnTo>
                    <a:lnTo>
                      <a:pt x="6857" y="2167"/>
                    </a:lnTo>
                    <a:lnTo>
                      <a:pt x="6363" y="2222"/>
                    </a:lnTo>
                    <a:lnTo>
                      <a:pt x="5815" y="2304"/>
                    </a:lnTo>
                    <a:lnTo>
                      <a:pt x="5211" y="2469"/>
                    </a:lnTo>
                    <a:lnTo>
                      <a:pt x="4553" y="2715"/>
                    </a:lnTo>
                    <a:lnTo>
                      <a:pt x="4224" y="2853"/>
                    </a:lnTo>
                    <a:lnTo>
                      <a:pt x="3895" y="3017"/>
                    </a:lnTo>
                    <a:lnTo>
                      <a:pt x="3539" y="3209"/>
                    </a:lnTo>
                    <a:lnTo>
                      <a:pt x="3209" y="3401"/>
                    </a:lnTo>
                    <a:lnTo>
                      <a:pt x="2880" y="3648"/>
                    </a:lnTo>
                    <a:lnTo>
                      <a:pt x="2551" y="3895"/>
                    </a:lnTo>
                    <a:lnTo>
                      <a:pt x="2250" y="4169"/>
                    </a:lnTo>
                    <a:lnTo>
                      <a:pt x="1948" y="4443"/>
                    </a:lnTo>
                    <a:lnTo>
                      <a:pt x="1646" y="4772"/>
                    </a:lnTo>
                    <a:lnTo>
                      <a:pt x="1372" y="5101"/>
                    </a:lnTo>
                    <a:lnTo>
                      <a:pt x="1125" y="5458"/>
                    </a:lnTo>
                    <a:lnTo>
                      <a:pt x="906" y="5842"/>
                    </a:lnTo>
                    <a:lnTo>
                      <a:pt x="686" y="6253"/>
                    </a:lnTo>
                    <a:lnTo>
                      <a:pt x="494" y="6692"/>
                    </a:lnTo>
                    <a:lnTo>
                      <a:pt x="330" y="7158"/>
                    </a:lnTo>
                    <a:lnTo>
                      <a:pt x="193" y="7652"/>
                    </a:lnTo>
                    <a:lnTo>
                      <a:pt x="83" y="8173"/>
                    </a:lnTo>
                    <a:lnTo>
                      <a:pt x="28" y="8721"/>
                    </a:lnTo>
                    <a:lnTo>
                      <a:pt x="1" y="9297"/>
                    </a:lnTo>
                    <a:lnTo>
                      <a:pt x="1" y="9901"/>
                    </a:lnTo>
                    <a:lnTo>
                      <a:pt x="56" y="10504"/>
                    </a:lnTo>
                    <a:lnTo>
                      <a:pt x="138" y="11190"/>
                    </a:lnTo>
                    <a:lnTo>
                      <a:pt x="275" y="11875"/>
                    </a:lnTo>
                    <a:lnTo>
                      <a:pt x="440" y="12588"/>
                    </a:lnTo>
                    <a:lnTo>
                      <a:pt x="1345" y="15961"/>
                    </a:lnTo>
                    <a:lnTo>
                      <a:pt x="2414" y="20130"/>
                    </a:lnTo>
                    <a:lnTo>
                      <a:pt x="3566" y="24655"/>
                    </a:lnTo>
                    <a:lnTo>
                      <a:pt x="4690" y="29207"/>
                    </a:lnTo>
                    <a:lnTo>
                      <a:pt x="6583" y="36859"/>
                    </a:lnTo>
                    <a:lnTo>
                      <a:pt x="7351" y="40068"/>
                    </a:lnTo>
                    <a:lnTo>
                      <a:pt x="13823" y="39409"/>
                    </a:lnTo>
                    <a:lnTo>
                      <a:pt x="18320" y="38916"/>
                    </a:lnTo>
                    <a:lnTo>
                      <a:pt x="19829" y="38751"/>
                    </a:lnTo>
                    <a:lnTo>
                      <a:pt x="20487" y="38669"/>
                    </a:lnTo>
                    <a:lnTo>
                      <a:pt x="20487" y="38587"/>
                    </a:lnTo>
                    <a:lnTo>
                      <a:pt x="20459" y="38395"/>
                    </a:lnTo>
                    <a:lnTo>
                      <a:pt x="20295" y="37627"/>
                    </a:lnTo>
                    <a:lnTo>
                      <a:pt x="19664" y="35021"/>
                    </a:lnTo>
                    <a:lnTo>
                      <a:pt x="18704" y="31319"/>
                    </a:lnTo>
                    <a:lnTo>
                      <a:pt x="17607" y="27096"/>
                    </a:lnTo>
                    <a:lnTo>
                      <a:pt x="15468" y="19198"/>
                    </a:lnTo>
                    <a:lnTo>
                      <a:pt x="14508" y="15605"/>
                    </a:lnTo>
                    <a:lnTo>
                      <a:pt x="31484" y="15879"/>
                    </a:lnTo>
                    <a:lnTo>
                      <a:pt x="32197" y="15852"/>
                    </a:lnTo>
                    <a:lnTo>
                      <a:pt x="32883" y="15797"/>
                    </a:lnTo>
                    <a:lnTo>
                      <a:pt x="33596" y="15687"/>
                    </a:lnTo>
                    <a:lnTo>
                      <a:pt x="34281" y="15550"/>
                    </a:lnTo>
                    <a:lnTo>
                      <a:pt x="34967" y="15358"/>
                    </a:lnTo>
                    <a:lnTo>
                      <a:pt x="35653" y="15111"/>
                    </a:lnTo>
                    <a:lnTo>
                      <a:pt x="36283" y="14837"/>
                    </a:lnTo>
                    <a:lnTo>
                      <a:pt x="36914" y="14508"/>
                    </a:lnTo>
                    <a:lnTo>
                      <a:pt x="37572" y="14097"/>
                    </a:lnTo>
                    <a:lnTo>
                      <a:pt x="37901" y="13877"/>
                    </a:lnTo>
                    <a:lnTo>
                      <a:pt x="38203" y="13630"/>
                    </a:lnTo>
                    <a:lnTo>
                      <a:pt x="38505" y="13356"/>
                    </a:lnTo>
                    <a:lnTo>
                      <a:pt x="38806" y="13082"/>
                    </a:lnTo>
                    <a:lnTo>
                      <a:pt x="39081" y="12780"/>
                    </a:lnTo>
                    <a:lnTo>
                      <a:pt x="39355" y="12451"/>
                    </a:lnTo>
                    <a:lnTo>
                      <a:pt x="39602" y="12122"/>
                    </a:lnTo>
                    <a:lnTo>
                      <a:pt x="39849" y="11766"/>
                    </a:lnTo>
                    <a:lnTo>
                      <a:pt x="40068" y="11382"/>
                    </a:lnTo>
                    <a:lnTo>
                      <a:pt x="40260" y="10970"/>
                    </a:lnTo>
                    <a:lnTo>
                      <a:pt x="40424" y="10531"/>
                    </a:lnTo>
                    <a:lnTo>
                      <a:pt x="40589" y="10093"/>
                    </a:lnTo>
                    <a:lnTo>
                      <a:pt x="40699" y="9626"/>
                    </a:lnTo>
                    <a:lnTo>
                      <a:pt x="40781" y="9105"/>
                    </a:lnTo>
                    <a:lnTo>
                      <a:pt x="40918" y="8063"/>
                    </a:lnTo>
                    <a:lnTo>
                      <a:pt x="41028" y="7049"/>
                    </a:lnTo>
                    <a:lnTo>
                      <a:pt x="41110" y="6116"/>
                    </a:lnTo>
                    <a:lnTo>
                      <a:pt x="41165" y="5238"/>
                    </a:lnTo>
                    <a:lnTo>
                      <a:pt x="41192" y="4443"/>
                    </a:lnTo>
                    <a:lnTo>
                      <a:pt x="41192" y="3675"/>
                    </a:lnTo>
                    <a:lnTo>
                      <a:pt x="41165" y="2990"/>
                    </a:lnTo>
                    <a:lnTo>
                      <a:pt x="41137" y="2386"/>
                    </a:lnTo>
                    <a:lnTo>
                      <a:pt x="41055" y="1344"/>
                    </a:lnTo>
                    <a:lnTo>
                      <a:pt x="40973" y="604"/>
                    </a:lnTo>
                    <a:lnTo>
                      <a:pt x="40891" y="165"/>
                    </a:lnTo>
                    <a:lnTo>
                      <a:pt x="40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9826000" y="3213050"/>
                <a:ext cx="242050" cy="118650"/>
              </a:xfrm>
              <a:custGeom>
                <a:avLst/>
                <a:gdLst/>
                <a:ahLst/>
                <a:cxnLst/>
                <a:rect l="l" t="t" r="r" b="b"/>
                <a:pathLst>
                  <a:path w="9682" h="4746" extrusionOk="0">
                    <a:moveTo>
                      <a:pt x="631" y="1"/>
                    </a:moveTo>
                    <a:lnTo>
                      <a:pt x="28" y="28"/>
                    </a:lnTo>
                    <a:lnTo>
                      <a:pt x="1" y="56"/>
                    </a:lnTo>
                    <a:lnTo>
                      <a:pt x="1" y="83"/>
                    </a:lnTo>
                    <a:lnTo>
                      <a:pt x="1" y="110"/>
                    </a:lnTo>
                    <a:lnTo>
                      <a:pt x="28" y="110"/>
                    </a:lnTo>
                    <a:lnTo>
                      <a:pt x="576" y="83"/>
                    </a:lnTo>
                    <a:lnTo>
                      <a:pt x="1098" y="83"/>
                    </a:lnTo>
                    <a:lnTo>
                      <a:pt x="1646" y="110"/>
                    </a:lnTo>
                    <a:lnTo>
                      <a:pt x="2194" y="165"/>
                    </a:lnTo>
                    <a:lnTo>
                      <a:pt x="2716" y="247"/>
                    </a:lnTo>
                    <a:lnTo>
                      <a:pt x="3237" y="357"/>
                    </a:lnTo>
                    <a:lnTo>
                      <a:pt x="3758" y="494"/>
                    </a:lnTo>
                    <a:lnTo>
                      <a:pt x="4279" y="659"/>
                    </a:lnTo>
                    <a:lnTo>
                      <a:pt x="4800" y="851"/>
                    </a:lnTo>
                    <a:lnTo>
                      <a:pt x="5293" y="1070"/>
                    </a:lnTo>
                    <a:lnTo>
                      <a:pt x="5787" y="1290"/>
                    </a:lnTo>
                    <a:lnTo>
                      <a:pt x="6253" y="1564"/>
                    </a:lnTo>
                    <a:lnTo>
                      <a:pt x="6720" y="1866"/>
                    </a:lnTo>
                    <a:lnTo>
                      <a:pt x="7158" y="2167"/>
                    </a:lnTo>
                    <a:lnTo>
                      <a:pt x="7597" y="2496"/>
                    </a:lnTo>
                    <a:lnTo>
                      <a:pt x="8008" y="2853"/>
                    </a:lnTo>
                    <a:lnTo>
                      <a:pt x="8447" y="3292"/>
                    </a:lnTo>
                    <a:lnTo>
                      <a:pt x="8859" y="3758"/>
                    </a:lnTo>
                    <a:lnTo>
                      <a:pt x="9243" y="4224"/>
                    </a:lnTo>
                    <a:lnTo>
                      <a:pt x="9599" y="4718"/>
                    </a:lnTo>
                    <a:lnTo>
                      <a:pt x="9627" y="4745"/>
                    </a:lnTo>
                    <a:lnTo>
                      <a:pt x="9654" y="4745"/>
                    </a:lnTo>
                    <a:lnTo>
                      <a:pt x="9681" y="4718"/>
                    </a:lnTo>
                    <a:lnTo>
                      <a:pt x="9681" y="4690"/>
                    </a:lnTo>
                    <a:lnTo>
                      <a:pt x="9352" y="4251"/>
                    </a:lnTo>
                    <a:lnTo>
                      <a:pt x="9023" y="3813"/>
                    </a:lnTo>
                    <a:lnTo>
                      <a:pt x="8667" y="3401"/>
                    </a:lnTo>
                    <a:lnTo>
                      <a:pt x="8283" y="3017"/>
                    </a:lnTo>
                    <a:lnTo>
                      <a:pt x="7899" y="2633"/>
                    </a:lnTo>
                    <a:lnTo>
                      <a:pt x="7460" y="2304"/>
                    </a:lnTo>
                    <a:lnTo>
                      <a:pt x="7021" y="1975"/>
                    </a:lnTo>
                    <a:lnTo>
                      <a:pt x="6582" y="1674"/>
                    </a:lnTo>
                    <a:lnTo>
                      <a:pt x="6116" y="1372"/>
                    </a:lnTo>
                    <a:lnTo>
                      <a:pt x="5623" y="1125"/>
                    </a:lnTo>
                    <a:lnTo>
                      <a:pt x="5129" y="878"/>
                    </a:lnTo>
                    <a:lnTo>
                      <a:pt x="4608" y="686"/>
                    </a:lnTo>
                    <a:lnTo>
                      <a:pt x="4087" y="494"/>
                    </a:lnTo>
                    <a:lnTo>
                      <a:pt x="3566" y="357"/>
                    </a:lnTo>
                    <a:lnTo>
                      <a:pt x="3017" y="220"/>
                    </a:lnTo>
                    <a:lnTo>
                      <a:pt x="2496" y="110"/>
                    </a:lnTo>
                    <a:lnTo>
                      <a:pt x="1865" y="28"/>
                    </a:lnTo>
                    <a:lnTo>
                      <a:pt x="126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9505125" y="3417375"/>
                <a:ext cx="91225" cy="127550"/>
              </a:xfrm>
              <a:custGeom>
                <a:avLst/>
                <a:gdLst/>
                <a:ahLst/>
                <a:cxnLst/>
                <a:rect l="l" t="t" r="r" b="b"/>
                <a:pathLst>
                  <a:path w="3649" h="5102" extrusionOk="0">
                    <a:moveTo>
                      <a:pt x="28" y="0"/>
                    </a:moveTo>
                    <a:lnTo>
                      <a:pt x="1" y="28"/>
                    </a:lnTo>
                    <a:lnTo>
                      <a:pt x="1" y="55"/>
                    </a:lnTo>
                    <a:lnTo>
                      <a:pt x="1" y="82"/>
                    </a:lnTo>
                    <a:lnTo>
                      <a:pt x="495" y="466"/>
                    </a:lnTo>
                    <a:lnTo>
                      <a:pt x="933" y="850"/>
                    </a:lnTo>
                    <a:lnTo>
                      <a:pt x="1372" y="1289"/>
                    </a:lnTo>
                    <a:lnTo>
                      <a:pt x="1756" y="1755"/>
                    </a:lnTo>
                    <a:lnTo>
                      <a:pt x="2140" y="2222"/>
                    </a:lnTo>
                    <a:lnTo>
                      <a:pt x="2469" y="2743"/>
                    </a:lnTo>
                    <a:lnTo>
                      <a:pt x="2798" y="3264"/>
                    </a:lnTo>
                    <a:lnTo>
                      <a:pt x="3072" y="3785"/>
                    </a:lnTo>
                    <a:lnTo>
                      <a:pt x="3347" y="4443"/>
                    </a:lnTo>
                    <a:lnTo>
                      <a:pt x="3566" y="5074"/>
                    </a:lnTo>
                    <a:lnTo>
                      <a:pt x="3594" y="5101"/>
                    </a:lnTo>
                    <a:lnTo>
                      <a:pt x="3648" y="5101"/>
                    </a:lnTo>
                    <a:lnTo>
                      <a:pt x="3648" y="5074"/>
                    </a:lnTo>
                    <a:lnTo>
                      <a:pt x="3456" y="4470"/>
                    </a:lnTo>
                    <a:lnTo>
                      <a:pt x="3210" y="3922"/>
                    </a:lnTo>
                    <a:lnTo>
                      <a:pt x="2935" y="3346"/>
                    </a:lnTo>
                    <a:lnTo>
                      <a:pt x="2634" y="2825"/>
                    </a:lnTo>
                    <a:lnTo>
                      <a:pt x="2305" y="2304"/>
                    </a:lnTo>
                    <a:lnTo>
                      <a:pt x="1921" y="1810"/>
                    </a:lnTo>
                    <a:lnTo>
                      <a:pt x="1537" y="1344"/>
                    </a:lnTo>
                    <a:lnTo>
                      <a:pt x="1098" y="905"/>
                    </a:lnTo>
                    <a:lnTo>
                      <a:pt x="577" y="439"/>
                    </a:lnTo>
                    <a:lnTo>
                      <a:pt x="56" y="28"/>
                    </a:lnTo>
                    <a:lnTo>
                      <a:pt x="28"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9610725" y="2524025"/>
                <a:ext cx="322250" cy="420975"/>
              </a:xfrm>
              <a:custGeom>
                <a:avLst/>
                <a:gdLst/>
                <a:ahLst/>
                <a:cxnLst/>
                <a:rect l="l" t="t" r="r" b="b"/>
                <a:pathLst>
                  <a:path w="12890" h="16839" extrusionOk="0">
                    <a:moveTo>
                      <a:pt x="5046" y="0"/>
                    </a:moveTo>
                    <a:lnTo>
                      <a:pt x="0" y="4086"/>
                    </a:lnTo>
                    <a:lnTo>
                      <a:pt x="7405" y="16839"/>
                    </a:lnTo>
                    <a:lnTo>
                      <a:pt x="12890" y="11326"/>
                    </a:lnTo>
                    <a:lnTo>
                      <a:pt x="50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9950775" y="2442425"/>
                <a:ext cx="191325" cy="65150"/>
              </a:xfrm>
              <a:custGeom>
                <a:avLst/>
                <a:gdLst/>
                <a:ahLst/>
                <a:cxnLst/>
                <a:rect l="l" t="t" r="r" b="b"/>
                <a:pathLst>
                  <a:path w="7653" h="2606" extrusionOk="0">
                    <a:moveTo>
                      <a:pt x="7652" y="1"/>
                    </a:moveTo>
                    <a:lnTo>
                      <a:pt x="1" y="631"/>
                    </a:lnTo>
                    <a:lnTo>
                      <a:pt x="220" y="2606"/>
                    </a:lnTo>
                    <a:lnTo>
                      <a:pt x="7652" y="1783"/>
                    </a:lnTo>
                    <a:lnTo>
                      <a:pt x="76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9831475" y="2480825"/>
                <a:ext cx="443625" cy="654775"/>
              </a:xfrm>
              <a:custGeom>
                <a:avLst/>
                <a:gdLst/>
                <a:ahLst/>
                <a:cxnLst/>
                <a:rect l="l" t="t" r="r" b="b"/>
                <a:pathLst>
                  <a:path w="17745" h="26191" extrusionOk="0">
                    <a:moveTo>
                      <a:pt x="12095" y="0"/>
                    </a:moveTo>
                    <a:lnTo>
                      <a:pt x="5102" y="741"/>
                    </a:lnTo>
                    <a:lnTo>
                      <a:pt x="2661" y="7871"/>
                    </a:lnTo>
                    <a:lnTo>
                      <a:pt x="988" y="12862"/>
                    </a:lnTo>
                    <a:lnTo>
                      <a:pt x="440" y="14563"/>
                    </a:lnTo>
                    <a:lnTo>
                      <a:pt x="303" y="15056"/>
                    </a:lnTo>
                    <a:lnTo>
                      <a:pt x="248" y="15276"/>
                    </a:lnTo>
                    <a:lnTo>
                      <a:pt x="1" y="26191"/>
                    </a:lnTo>
                    <a:lnTo>
                      <a:pt x="17745" y="26191"/>
                    </a:lnTo>
                    <a:lnTo>
                      <a:pt x="16840" y="9352"/>
                    </a:lnTo>
                    <a:lnTo>
                      <a:pt x="16812" y="9078"/>
                    </a:lnTo>
                    <a:lnTo>
                      <a:pt x="16702" y="8337"/>
                    </a:lnTo>
                    <a:lnTo>
                      <a:pt x="16620" y="7844"/>
                    </a:lnTo>
                    <a:lnTo>
                      <a:pt x="16483" y="7240"/>
                    </a:lnTo>
                    <a:lnTo>
                      <a:pt x="16318" y="6582"/>
                    </a:lnTo>
                    <a:lnTo>
                      <a:pt x="16099" y="5897"/>
                    </a:lnTo>
                    <a:lnTo>
                      <a:pt x="15825" y="5156"/>
                    </a:lnTo>
                    <a:lnTo>
                      <a:pt x="15496" y="4388"/>
                    </a:lnTo>
                    <a:lnTo>
                      <a:pt x="15112" y="3620"/>
                    </a:lnTo>
                    <a:lnTo>
                      <a:pt x="14673" y="2825"/>
                    </a:lnTo>
                    <a:lnTo>
                      <a:pt x="14399" y="2441"/>
                    </a:lnTo>
                    <a:lnTo>
                      <a:pt x="14152" y="2057"/>
                    </a:lnTo>
                    <a:lnTo>
                      <a:pt x="13850" y="1701"/>
                    </a:lnTo>
                    <a:lnTo>
                      <a:pt x="13549" y="1344"/>
                    </a:lnTo>
                    <a:lnTo>
                      <a:pt x="13220" y="988"/>
                    </a:lnTo>
                    <a:lnTo>
                      <a:pt x="12863" y="631"/>
                    </a:lnTo>
                    <a:lnTo>
                      <a:pt x="12506" y="302"/>
                    </a:lnTo>
                    <a:lnTo>
                      <a:pt x="120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9398175" y="2493850"/>
                <a:ext cx="713750" cy="545075"/>
              </a:xfrm>
              <a:custGeom>
                <a:avLst/>
                <a:gdLst/>
                <a:ahLst/>
                <a:cxnLst/>
                <a:rect l="l" t="t" r="r" b="b"/>
                <a:pathLst>
                  <a:path w="28550" h="21803" extrusionOk="0">
                    <a:moveTo>
                      <a:pt x="24710" y="0"/>
                    </a:moveTo>
                    <a:lnTo>
                      <a:pt x="24436" y="28"/>
                    </a:lnTo>
                    <a:lnTo>
                      <a:pt x="24162" y="55"/>
                    </a:lnTo>
                    <a:lnTo>
                      <a:pt x="23887" y="110"/>
                    </a:lnTo>
                    <a:lnTo>
                      <a:pt x="23641" y="165"/>
                    </a:lnTo>
                    <a:lnTo>
                      <a:pt x="23421" y="247"/>
                    </a:lnTo>
                    <a:lnTo>
                      <a:pt x="22982" y="467"/>
                    </a:lnTo>
                    <a:lnTo>
                      <a:pt x="22598" y="713"/>
                    </a:lnTo>
                    <a:lnTo>
                      <a:pt x="22242" y="960"/>
                    </a:lnTo>
                    <a:lnTo>
                      <a:pt x="21968" y="1235"/>
                    </a:lnTo>
                    <a:lnTo>
                      <a:pt x="21721" y="1481"/>
                    </a:lnTo>
                    <a:lnTo>
                      <a:pt x="21529" y="1728"/>
                    </a:lnTo>
                    <a:lnTo>
                      <a:pt x="21255" y="2112"/>
                    </a:lnTo>
                    <a:lnTo>
                      <a:pt x="21172" y="2277"/>
                    </a:lnTo>
                    <a:lnTo>
                      <a:pt x="15166" y="11464"/>
                    </a:lnTo>
                    <a:lnTo>
                      <a:pt x="9901" y="8667"/>
                    </a:lnTo>
                    <a:lnTo>
                      <a:pt x="6226" y="6692"/>
                    </a:lnTo>
                    <a:lnTo>
                      <a:pt x="4443" y="5705"/>
                    </a:lnTo>
                    <a:lnTo>
                      <a:pt x="1" y="11985"/>
                    </a:lnTo>
                    <a:lnTo>
                      <a:pt x="2469" y="13603"/>
                    </a:lnTo>
                    <a:lnTo>
                      <a:pt x="5019" y="15248"/>
                    </a:lnTo>
                    <a:lnTo>
                      <a:pt x="8009" y="17113"/>
                    </a:lnTo>
                    <a:lnTo>
                      <a:pt x="9572" y="18046"/>
                    </a:lnTo>
                    <a:lnTo>
                      <a:pt x="11108" y="18951"/>
                    </a:lnTo>
                    <a:lnTo>
                      <a:pt x="12589" y="19773"/>
                    </a:lnTo>
                    <a:lnTo>
                      <a:pt x="13960" y="20514"/>
                    </a:lnTo>
                    <a:lnTo>
                      <a:pt x="15194" y="21090"/>
                    </a:lnTo>
                    <a:lnTo>
                      <a:pt x="15742" y="21337"/>
                    </a:lnTo>
                    <a:lnTo>
                      <a:pt x="16236" y="21529"/>
                    </a:lnTo>
                    <a:lnTo>
                      <a:pt x="16675" y="21666"/>
                    </a:lnTo>
                    <a:lnTo>
                      <a:pt x="17031" y="21775"/>
                    </a:lnTo>
                    <a:lnTo>
                      <a:pt x="17333" y="21803"/>
                    </a:lnTo>
                    <a:lnTo>
                      <a:pt x="17470" y="21803"/>
                    </a:lnTo>
                    <a:lnTo>
                      <a:pt x="17580" y="21775"/>
                    </a:lnTo>
                    <a:lnTo>
                      <a:pt x="17772" y="21693"/>
                    </a:lnTo>
                    <a:lnTo>
                      <a:pt x="17991" y="21556"/>
                    </a:lnTo>
                    <a:lnTo>
                      <a:pt x="18238" y="21391"/>
                    </a:lnTo>
                    <a:lnTo>
                      <a:pt x="18485" y="21172"/>
                    </a:lnTo>
                    <a:lnTo>
                      <a:pt x="19061" y="20624"/>
                    </a:lnTo>
                    <a:lnTo>
                      <a:pt x="19664" y="19965"/>
                    </a:lnTo>
                    <a:lnTo>
                      <a:pt x="20295" y="19198"/>
                    </a:lnTo>
                    <a:lnTo>
                      <a:pt x="20953" y="18347"/>
                    </a:lnTo>
                    <a:lnTo>
                      <a:pt x="21611" y="17470"/>
                    </a:lnTo>
                    <a:lnTo>
                      <a:pt x="22242" y="16565"/>
                    </a:lnTo>
                    <a:lnTo>
                      <a:pt x="23449" y="14810"/>
                    </a:lnTo>
                    <a:lnTo>
                      <a:pt x="24463" y="13301"/>
                    </a:lnTo>
                    <a:lnTo>
                      <a:pt x="25396" y="11820"/>
                    </a:lnTo>
                    <a:lnTo>
                      <a:pt x="25615" y="11409"/>
                    </a:lnTo>
                    <a:lnTo>
                      <a:pt x="26218" y="10312"/>
                    </a:lnTo>
                    <a:lnTo>
                      <a:pt x="26602" y="9572"/>
                    </a:lnTo>
                    <a:lnTo>
                      <a:pt x="27014" y="8749"/>
                    </a:lnTo>
                    <a:lnTo>
                      <a:pt x="27398" y="7844"/>
                    </a:lnTo>
                    <a:lnTo>
                      <a:pt x="27754" y="6884"/>
                    </a:lnTo>
                    <a:lnTo>
                      <a:pt x="28083" y="5897"/>
                    </a:lnTo>
                    <a:lnTo>
                      <a:pt x="28220" y="5403"/>
                    </a:lnTo>
                    <a:lnTo>
                      <a:pt x="28330" y="4909"/>
                    </a:lnTo>
                    <a:lnTo>
                      <a:pt x="28440" y="4443"/>
                    </a:lnTo>
                    <a:lnTo>
                      <a:pt x="28495" y="3977"/>
                    </a:lnTo>
                    <a:lnTo>
                      <a:pt x="28522" y="3511"/>
                    </a:lnTo>
                    <a:lnTo>
                      <a:pt x="28550" y="3072"/>
                    </a:lnTo>
                    <a:lnTo>
                      <a:pt x="28522" y="2661"/>
                    </a:lnTo>
                    <a:lnTo>
                      <a:pt x="28440" y="2277"/>
                    </a:lnTo>
                    <a:lnTo>
                      <a:pt x="28330" y="1893"/>
                    </a:lnTo>
                    <a:lnTo>
                      <a:pt x="28193" y="1536"/>
                    </a:lnTo>
                    <a:lnTo>
                      <a:pt x="27974" y="1235"/>
                    </a:lnTo>
                    <a:lnTo>
                      <a:pt x="27727" y="960"/>
                    </a:lnTo>
                    <a:lnTo>
                      <a:pt x="27425" y="713"/>
                    </a:lnTo>
                    <a:lnTo>
                      <a:pt x="27069" y="522"/>
                    </a:lnTo>
                    <a:lnTo>
                      <a:pt x="26712" y="357"/>
                    </a:lnTo>
                    <a:lnTo>
                      <a:pt x="26356" y="247"/>
                    </a:lnTo>
                    <a:lnTo>
                      <a:pt x="25999" y="138"/>
                    </a:lnTo>
                    <a:lnTo>
                      <a:pt x="25643" y="55"/>
                    </a:lnTo>
                    <a:lnTo>
                      <a:pt x="25341" y="28"/>
                    </a:lnTo>
                    <a:lnTo>
                      <a:pt x="25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9803375" y="2696100"/>
                <a:ext cx="309225" cy="344200"/>
              </a:xfrm>
              <a:custGeom>
                <a:avLst/>
                <a:gdLst/>
                <a:ahLst/>
                <a:cxnLst/>
                <a:rect l="l" t="t" r="r" b="b"/>
                <a:pathLst>
                  <a:path w="12369" h="13768" extrusionOk="0">
                    <a:moveTo>
                      <a:pt x="12287" y="1"/>
                    </a:moveTo>
                    <a:lnTo>
                      <a:pt x="11766" y="933"/>
                    </a:lnTo>
                    <a:lnTo>
                      <a:pt x="11245" y="1838"/>
                    </a:lnTo>
                    <a:lnTo>
                      <a:pt x="10669" y="2743"/>
                    </a:lnTo>
                    <a:lnTo>
                      <a:pt x="10120" y="3648"/>
                    </a:lnTo>
                    <a:lnTo>
                      <a:pt x="8941" y="5403"/>
                    </a:lnTo>
                    <a:lnTo>
                      <a:pt x="7707" y="7131"/>
                    </a:lnTo>
                    <a:lnTo>
                      <a:pt x="6445" y="8804"/>
                    </a:lnTo>
                    <a:lnTo>
                      <a:pt x="5184" y="10477"/>
                    </a:lnTo>
                    <a:lnTo>
                      <a:pt x="4745" y="11053"/>
                    </a:lnTo>
                    <a:lnTo>
                      <a:pt x="4251" y="11629"/>
                    </a:lnTo>
                    <a:lnTo>
                      <a:pt x="3758" y="12205"/>
                    </a:lnTo>
                    <a:lnTo>
                      <a:pt x="3483" y="12451"/>
                    </a:lnTo>
                    <a:lnTo>
                      <a:pt x="3209" y="12698"/>
                    </a:lnTo>
                    <a:lnTo>
                      <a:pt x="2880" y="12972"/>
                    </a:lnTo>
                    <a:lnTo>
                      <a:pt x="2524" y="13219"/>
                    </a:lnTo>
                    <a:lnTo>
                      <a:pt x="2140" y="13411"/>
                    </a:lnTo>
                    <a:lnTo>
                      <a:pt x="1728" y="13576"/>
                    </a:lnTo>
                    <a:lnTo>
                      <a:pt x="1536" y="13631"/>
                    </a:lnTo>
                    <a:lnTo>
                      <a:pt x="1317" y="13658"/>
                    </a:lnTo>
                    <a:lnTo>
                      <a:pt x="1098" y="13685"/>
                    </a:lnTo>
                    <a:lnTo>
                      <a:pt x="878" y="13685"/>
                    </a:lnTo>
                    <a:lnTo>
                      <a:pt x="659" y="13658"/>
                    </a:lnTo>
                    <a:lnTo>
                      <a:pt x="467" y="13631"/>
                    </a:lnTo>
                    <a:lnTo>
                      <a:pt x="247" y="13576"/>
                    </a:lnTo>
                    <a:lnTo>
                      <a:pt x="28" y="13521"/>
                    </a:lnTo>
                    <a:lnTo>
                      <a:pt x="1" y="13521"/>
                    </a:lnTo>
                    <a:lnTo>
                      <a:pt x="1" y="13576"/>
                    </a:lnTo>
                    <a:lnTo>
                      <a:pt x="412" y="13713"/>
                    </a:lnTo>
                    <a:lnTo>
                      <a:pt x="768" y="13768"/>
                    </a:lnTo>
                    <a:lnTo>
                      <a:pt x="1152" y="13768"/>
                    </a:lnTo>
                    <a:lnTo>
                      <a:pt x="1509" y="13713"/>
                    </a:lnTo>
                    <a:lnTo>
                      <a:pt x="1865" y="13631"/>
                    </a:lnTo>
                    <a:lnTo>
                      <a:pt x="2194" y="13466"/>
                    </a:lnTo>
                    <a:lnTo>
                      <a:pt x="2524" y="13301"/>
                    </a:lnTo>
                    <a:lnTo>
                      <a:pt x="2853" y="13082"/>
                    </a:lnTo>
                    <a:lnTo>
                      <a:pt x="3154" y="12863"/>
                    </a:lnTo>
                    <a:lnTo>
                      <a:pt x="3456" y="12616"/>
                    </a:lnTo>
                    <a:lnTo>
                      <a:pt x="3730" y="12342"/>
                    </a:lnTo>
                    <a:lnTo>
                      <a:pt x="4005" y="12040"/>
                    </a:lnTo>
                    <a:lnTo>
                      <a:pt x="4526" y="11464"/>
                    </a:lnTo>
                    <a:lnTo>
                      <a:pt x="4964" y="10888"/>
                    </a:lnTo>
                    <a:lnTo>
                      <a:pt x="6226" y="9270"/>
                    </a:lnTo>
                    <a:lnTo>
                      <a:pt x="7460" y="7625"/>
                    </a:lnTo>
                    <a:lnTo>
                      <a:pt x="8667" y="5952"/>
                    </a:lnTo>
                    <a:lnTo>
                      <a:pt x="9818" y="4251"/>
                    </a:lnTo>
                    <a:lnTo>
                      <a:pt x="10477" y="3209"/>
                    </a:lnTo>
                    <a:lnTo>
                      <a:pt x="11135" y="2167"/>
                    </a:lnTo>
                    <a:lnTo>
                      <a:pt x="11766" y="1125"/>
                    </a:lnTo>
                    <a:lnTo>
                      <a:pt x="12369" y="55"/>
                    </a:lnTo>
                    <a:lnTo>
                      <a:pt x="12369" y="28"/>
                    </a:lnTo>
                    <a:lnTo>
                      <a:pt x="1234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9792400" y="3066325"/>
                <a:ext cx="485450" cy="120700"/>
              </a:xfrm>
              <a:custGeom>
                <a:avLst/>
                <a:gdLst/>
                <a:ahLst/>
                <a:cxnLst/>
                <a:rect l="l" t="t" r="r" b="b"/>
                <a:pathLst>
                  <a:path w="19418" h="4828" extrusionOk="0">
                    <a:moveTo>
                      <a:pt x="14673" y="1"/>
                    </a:moveTo>
                    <a:lnTo>
                      <a:pt x="1728" y="2606"/>
                    </a:lnTo>
                    <a:lnTo>
                      <a:pt x="1427" y="2606"/>
                    </a:lnTo>
                    <a:lnTo>
                      <a:pt x="1125" y="2634"/>
                    </a:lnTo>
                    <a:lnTo>
                      <a:pt x="823" y="2688"/>
                    </a:lnTo>
                    <a:lnTo>
                      <a:pt x="549" y="2798"/>
                    </a:lnTo>
                    <a:lnTo>
                      <a:pt x="412" y="2880"/>
                    </a:lnTo>
                    <a:lnTo>
                      <a:pt x="275" y="2990"/>
                    </a:lnTo>
                    <a:lnTo>
                      <a:pt x="193" y="3100"/>
                    </a:lnTo>
                    <a:lnTo>
                      <a:pt x="110" y="3237"/>
                    </a:lnTo>
                    <a:lnTo>
                      <a:pt x="28" y="3374"/>
                    </a:lnTo>
                    <a:lnTo>
                      <a:pt x="1" y="3511"/>
                    </a:lnTo>
                    <a:lnTo>
                      <a:pt x="1" y="3648"/>
                    </a:lnTo>
                    <a:lnTo>
                      <a:pt x="28" y="3813"/>
                    </a:lnTo>
                    <a:lnTo>
                      <a:pt x="110" y="3977"/>
                    </a:lnTo>
                    <a:lnTo>
                      <a:pt x="220" y="4142"/>
                    </a:lnTo>
                    <a:lnTo>
                      <a:pt x="385" y="4252"/>
                    </a:lnTo>
                    <a:lnTo>
                      <a:pt x="577" y="4334"/>
                    </a:lnTo>
                    <a:lnTo>
                      <a:pt x="769" y="4389"/>
                    </a:lnTo>
                    <a:lnTo>
                      <a:pt x="988" y="4416"/>
                    </a:lnTo>
                    <a:lnTo>
                      <a:pt x="1427" y="4471"/>
                    </a:lnTo>
                    <a:lnTo>
                      <a:pt x="19417" y="4828"/>
                    </a:lnTo>
                    <a:lnTo>
                      <a:pt x="19308" y="2771"/>
                    </a:lnTo>
                    <a:lnTo>
                      <a:pt x="146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9828050" y="3134200"/>
                <a:ext cx="312675" cy="2100"/>
              </a:xfrm>
              <a:custGeom>
                <a:avLst/>
                <a:gdLst/>
                <a:ahLst/>
                <a:cxnLst/>
                <a:rect l="l" t="t" r="r" b="b"/>
                <a:pathLst>
                  <a:path w="12507" h="84" extrusionOk="0">
                    <a:moveTo>
                      <a:pt x="1" y="1"/>
                    </a:moveTo>
                    <a:lnTo>
                      <a:pt x="1" y="56"/>
                    </a:lnTo>
                    <a:lnTo>
                      <a:pt x="1" y="83"/>
                    </a:lnTo>
                    <a:lnTo>
                      <a:pt x="12506" y="83"/>
                    </a:lnTo>
                    <a:lnTo>
                      <a:pt x="12506" y="56"/>
                    </a:lnTo>
                    <a:lnTo>
                      <a:pt x="1250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9770475" y="2495900"/>
                <a:ext cx="359950" cy="410700"/>
              </a:xfrm>
              <a:custGeom>
                <a:avLst/>
                <a:gdLst/>
                <a:ahLst/>
                <a:cxnLst/>
                <a:rect l="l" t="t" r="r" b="b"/>
                <a:pathLst>
                  <a:path w="14398" h="16428" extrusionOk="0">
                    <a:moveTo>
                      <a:pt x="10202" y="1"/>
                    </a:moveTo>
                    <a:lnTo>
                      <a:pt x="9763" y="28"/>
                    </a:lnTo>
                    <a:lnTo>
                      <a:pt x="9352" y="83"/>
                    </a:lnTo>
                    <a:lnTo>
                      <a:pt x="8941" y="165"/>
                    </a:lnTo>
                    <a:lnTo>
                      <a:pt x="8529" y="302"/>
                    </a:lnTo>
                    <a:lnTo>
                      <a:pt x="8145" y="494"/>
                    </a:lnTo>
                    <a:lnTo>
                      <a:pt x="7761" y="686"/>
                    </a:lnTo>
                    <a:lnTo>
                      <a:pt x="7432" y="933"/>
                    </a:lnTo>
                    <a:lnTo>
                      <a:pt x="7103" y="1207"/>
                    </a:lnTo>
                    <a:lnTo>
                      <a:pt x="6801" y="1509"/>
                    </a:lnTo>
                    <a:lnTo>
                      <a:pt x="6555" y="1838"/>
                    </a:lnTo>
                    <a:lnTo>
                      <a:pt x="6363" y="2140"/>
                    </a:lnTo>
                    <a:lnTo>
                      <a:pt x="4498" y="4827"/>
                    </a:lnTo>
                    <a:lnTo>
                      <a:pt x="1700" y="8859"/>
                    </a:lnTo>
                    <a:lnTo>
                      <a:pt x="850" y="10065"/>
                    </a:lnTo>
                    <a:lnTo>
                      <a:pt x="28" y="11272"/>
                    </a:lnTo>
                    <a:lnTo>
                      <a:pt x="0" y="11300"/>
                    </a:lnTo>
                    <a:lnTo>
                      <a:pt x="0" y="11354"/>
                    </a:lnTo>
                    <a:lnTo>
                      <a:pt x="329" y="11930"/>
                    </a:lnTo>
                    <a:lnTo>
                      <a:pt x="631" y="12534"/>
                    </a:lnTo>
                    <a:lnTo>
                      <a:pt x="850" y="13137"/>
                    </a:lnTo>
                    <a:lnTo>
                      <a:pt x="1042" y="13768"/>
                    </a:lnTo>
                    <a:lnTo>
                      <a:pt x="1179" y="14426"/>
                    </a:lnTo>
                    <a:lnTo>
                      <a:pt x="1262" y="15084"/>
                    </a:lnTo>
                    <a:lnTo>
                      <a:pt x="1289" y="15742"/>
                    </a:lnTo>
                    <a:lnTo>
                      <a:pt x="1289" y="16401"/>
                    </a:lnTo>
                    <a:lnTo>
                      <a:pt x="1289" y="16428"/>
                    </a:lnTo>
                    <a:lnTo>
                      <a:pt x="1344" y="16428"/>
                    </a:lnTo>
                    <a:lnTo>
                      <a:pt x="1371" y="16401"/>
                    </a:lnTo>
                    <a:lnTo>
                      <a:pt x="1371" y="15797"/>
                    </a:lnTo>
                    <a:lnTo>
                      <a:pt x="1344" y="15221"/>
                    </a:lnTo>
                    <a:lnTo>
                      <a:pt x="1289" y="14618"/>
                    </a:lnTo>
                    <a:lnTo>
                      <a:pt x="1179" y="14042"/>
                    </a:lnTo>
                    <a:lnTo>
                      <a:pt x="1042" y="13466"/>
                    </a:lnTo>
                    <a:lnTo>
                      <a:pt x="850" y="12918"/>
                    </a:lnTo>
                    <a:lnTo>
                      <a:pt x="631" y="12369"/>
                    </a:lnTo>
                    <a:lnTo>
                      <a:pt x="384" y="11821"/>
                    </a:lnTo>
                    <a:lnTo>
                      <a:pt x="247" y="11574"/>
                    </a:lnTo>
                    <a:lnTo>
                      <a:pt x="165" y="11464"/>
                    </a:lnTo>
                    <a:lnTo>
                      <a:pt x="137" y="11382"/>
                    </a:lnTo>
                    <a:lnTo>
                      <a:pt x="110" y="11354"/>
                    </a:lnTo>
                    <a:lnTo>
                      <a:pt x="82" y="11354"/>
                    </a:lnTo>
                    <a:lnTo>
                      <a:pt x="82" y="11327"/>
                    </a:lnTo>
                    <a:lnTo>
                      <a:pt x="110" y="11300"/>
                    </a:lnTo>
                    <a:lnTo>
                      <a:pt x="165" y="11245"/>
                    </a:lnTo>
                    <a:lnTo>
                      <a:pt x="439" y="10833"/>
                    </a:lnTo>
                    <a:lnTo>
                      <a:pt x="1536" y="9243"/>
                    </a:lnTo>
                    <a:lnTo>
                      <a:pt x="3044" y="7076"/>
                    </a:lnTo>
                    <a:lnTo>
                      <a:pt x="4580" y="4827"/>
                    </a:lnTo>
                    <a:lnTo>
                      <a:pt x="5842" y="3017"/>
                    </a:lnTo>
                    <a:lnTo>
                      <a:pt x="6472" y="2085"/>
                    </a:lnTo>
                    <a:lnTo>
                      <a:pt x="6829" y="1619"/>
                    </a:lnTo>
                    <a:lnTo>
                      <a:pt x="7021" y="1399"/>
                    </a:lnTo>
                    <a:lnTo>
                      <a:pt x="7240" y="1207"/>
                    </a:lnTo>
                    <a:lnTo>
                      <a:pt x="7624" y="878"/>
                    </a:lnTo>
                    <a:lnTo>
                      <a:pt x="8036" y="631"/>
                    </a:lnTo>
                    <a:lnTo>
                      <a:pt x="8474" y="412"/>
                    </a:lnTo>
                    <a:lnTo>
                      <a:pt x="8941" y="248"/>
                    </a:lnTo>
                    <a:lnTo>
                      <a:pt x="9434" y="138"/>
                    </a:lnTo>
                    <a:lnTo>
                      <a:pt x="9900" y="83"/>
                    </a:lnTo>
                    <a:lnTo>
                      <a:pt x="10394" y="83"/>
                    </a:lnTo>
                    <a:lnTo>
                      <a:pt x="10860" y="138"/>
                    </a:lnTo>
                    <a:lnTo>
                      <a:pt x="11354" y="248"/>
                    </a:lnTo>
                    <a:lnTo>
                      <a:pt x="11793" y="412"/>
                    </a:lnTo>
                    <a:lnTo>
                      <a:pt x="12231" y="631"/>
                    </a:lnTo>
                    <a:lnTo>
                      <a:pt x="12643" y="933"/>
                    </a:lnTo>
                    <a:lnTo>
                      <a:pt x="12999" y="1235"/>
                    </a:lnTo>
                    <a:lnTo>
                      <a:pt x="13328" y="1619"/>
                    </a:lnTo>
                    <a:lnTo>
                      <a:pt x="13603" y="2003"/>
                    </a:lnTo>
                    <a:lnTo>
                      <a:pt x="13849" y="2441"/>
                    </a:lnTo>
                    <a:lnTo>
                      <a:pt x="14041" y="2880"/>
                    </a:lnTo>
                    <a:lnTo>
                      <a:pt x="14179" y="3346"/>
                    </a:lnTo>
                    <a:lnTo>
                      <a:pt x="14288" y="3840"/>
                    </a:lnTo>
                    <a:lnTo>
                      <a:pt x="14316" y="4334"/>
                    </a:lnTo>
                    <a:lnTo>
                      <a:pt x="14288" y="4800"/>
                    </a:lnTo>
                    <a:lnTo>
                      <a:pt x="14206" y="5294"/>
                    </a:lnTo>
                    <a:lnTo>
                      <a:pt x="14206" y="5321"/>
                    </a:lnTo>
                    <a:lnTo>
                      <a:pt x="14233" y="5348"/>
                    </a:lnTo>
                    <a:lnTo>
                      <a:pt x="14261" y="5321"/>
                    </a:lnTo>
                    <a:lnTo>
                      <a:pt x="14288" y="5321"/>
                    </a:lnTo>
                    <a:lnTo>
                      <a:pt x="14371" y="4882"/>
                    </a:lnTo>
                    <a:lnTo>
                      <a:pt x="14398" y="4471"/>
                    </a:lnTo>
                    <a:lnTo>
                      <a:pt x="14371" y="4032"/>
                    </a:lnTo>
                    <a:lnTo>
                      <a:pt x="14316" y="3621"/>
                    </a:lnTo>
                    <a:lnTo>
                      <a:pt x="14233" y="3209"/>
                    </a:lnTo>
                    <a:lnTo>
                      <a:pt x="14096" y="2798"/>
                    </a:lnTo>
                    <a:lnTo>
                      <a:pt x="13932" y="2414"/>
                    </a:lnTo>
                    <a:lnTo>
                      <a:pt x="13712" y="2030"/>
                    </a:lnTo>
                    <a:lnTo>
                      <a:pt x="13466" y="1674"/>
                    </a:lnTo>
                    <a:lnTo>
                      <a:pt x="13219" y="1345"/>
                    </a:lnTo>
                    <a:lnTo>
                      <a:pt x="12917" y="1043"/>
                    </a:lnTo>
                    <a:lnTo>
                      <a:pt x="12588" y="796"/>
                    </a:lnTo>
                    <a:lnTo>
                      <a:pt x="12231" y="549"/>
                    </a:lnTo>
                    <a:lnTo>
                      <a:pt x="11848" y="357"/>
                    </a:lnTo>
                    <a:lnTo>
                      <a:pt x="11464" y="193"/>
                    </a:lnTo>
                    <a:lnTo>
                      <a:pt x="11052" y="83"/>
                    </a:lnTo>
                    <a:lnTo>
                      <a:pt x="10613" y="28"/>
                    </a:lnTo>
                    <a:lnTo>
                      <a:pt x="102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a:off x="9935700" y="2440375"/>
                <a:ext cx="216000" cy="41850"/>
              </a:xfrm>
              <a:custGeom>
                <a:avLst/>
                <a:gdLst/>
                <a:ahLst/>
                <a:cxnLst/>
                <a:rect l="l" t="t" r="r" b="b"/>
                <a:pathLst>
                  <a:path w="8640" h="1674" extrusionOk="0">
                    <a:moveTo>
                      <a:pt x="8063" y="0"/>
                    </a:moveTo>
                    <a:lnTo>
                      <a:pt x="467" y="659"/>
                    </a:lnTo>
                    <a:lnTo>
                      <a:pt x="384" y="686"/>
                    </a:lnTo>
                    <a:lnTo>
                      <a:pt x="275" y="713"/>
                    </a:lnTo>
                    <a:lnTo>
                      <a:pt x="192" y="768"/>
                    </a:lnTo>
                    <a:lnTo>
                      <a:pt x="138" y="850"/>
                    </a:lnTo>
                    <a:lnTo>
                      <a:pt x="83" y="905"/>
                    </a:lnTo>
                    <a:lnTo>
                      <a:pt x="28" y="1015"/>
                    </a:lnTo>
                    <a:lnTo>
                      <a:pt x="0" y="1097"/>
                    </a:lnTo>
                    <a:lnTo>
                      <a:pt x="0" y="1207"/>
                    </a:lnTo>
                    <a:lnTo>
                      <a:pt x="28" y="1317"/>
                    </a:lnTo>
                    <a:lnTo>
                      <a:pt x="55" y="1399"/>
                    </a:lnTo>
                    <a:lnTo>
                      <a:pt x="110" y="1481"/>
                    </a:lnTo>
                    <a:lnTo>
                      <a:pt x="192" y="1564"/>
                    </a:lnTo>
                    <a:lnTo>
                      <a:pt x="275" y="1618"/>
                    </a:lnTo>
                    <a:lnTo>
                      <a:pt x="357" y="1646"/>
                    </a:lnTo>
                    <a:lnTo>
                      <a:pt x="467" y="1673"/>
                    </a:lnTo>
                    <a:lnTo>
                      <a:pt x="549" y="1673"/>
                    </a:lnTo>
                    <a:lnTo>
                      <a:pt x="8173" y="1042"/>
                    </a:lnTo>
                    <a:lnTo>
                      <a:pt x="8255" y="1015"/>
                    </a:lnTo>
                    <a:lnTo>
                      <a:pt x="8365" y="988"/>
                    </a:lnTo>
                    <a:lnTo>
                      <a:pt x="8447" y="933"/>
                    </a:lnTo>
                    <a:lnTo>
                      <a:pt x="8502" y="850"/>
                    </a:lnTo>
                    <a:lnTo>
                      <a:pt x="8557" y="768"/>
                    </a:lnTo>
                    <a:lnTo>
                      <a:pt x="8612" y="686"/>
                    </a:lnTo>
                    <a:lnTo>
                      <a:pt x="8639" y="576"/>
                    </a:lnTo>
                    <a:lnTo>
                      <a:pt x="8639" y="467"/>
                    </a:lnTo>
                    <a:lnTo>
                      <a:pt x="8612" y="384"/>
                    </a:lnTo>
                    <a:lnTo>
                      <a:pt x="8584" y="275"/>
                    </a:lnTo>
                    <a:lnTo>
                      <a:pt x="8529" y="192"/>
                    </a:lnTo>
                    <a:lnTo>
                      <a:pt x="8447" y="137"/>
                    </a:lnTo>
                    <a:lnTo>
                      <a:pt x="8365" y="83"/>
                    </a:lnTo>
                    <a:lnTo>
                      <a:pt x="8283" y="28"/>
                    </a:lnTo>
                    <a:lnTo>
                      <a:pt x="8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8"/>
              <p:cNvSpPr/>
              <p:nvPr/>
            </p:nvSpPr>
            <p:spPr>
              <a:xfrm>
                <a:off x="9507875" y="2635775"/>
                <a:ext cx="264675" cy="144675"/>
              </a:xfrm>
              <a:custGeom>
                <a:avLst/>
                <a:gdLst/>
                <a:ahLst/>
                <a:cxnLst/>
                <a:rect l="l" t="t" r="r" b="b"/>
                <a:pathLst>
                  <a:path w="10587" h="5787" extrusionOk="0">
                    <a:moveTo>
                      <a:pt x="1" y="0"/>
                    </a:moveTo>
                    <a:lnTo>
                      <a:pt x="1" y="55"/>
                    </a:lnTo>
                    <a:lnTo>
                      <a:pt x="28" y="55"/>
                    </a:lnTo>
                    <a:lnTo>
                      <a:pt x="1070" y="631"/>
                    </a:lnTo>
                    <a:lnTo>
                      <a:pt x="3593" y="2002"/>
                    </a:lnTo>
                    <a:lnTo>
                      <a:pt x="6610" y="3648"/>
                    </a:lnTo>
                    <a:lnTo>
                      <a:pt x="9243" y="5074"/>
                    </a:lnTo>
                    <a:lnTo>
                      <a:pt x="10093" y="5540"/>
                    </a:lnTo>
                    <a:lnTo>
                      <a:pt x="10312" y="5650"/>
                    </a:lnTo>
                    <a:lnTo>
                      <a:pt x="10504" y="5759"/>
                    </a:lnTo>
                    <a:lnTo>
                      <a:pt x="10532" y="5787"/>
                    </a:lnTo>
                    <a:lnTo>
                      <a:pt x="10559" y="5787"/>
                    </a:lnTo>
                    <a:lnTo>
                      <a:pt x="10586" y="5759"/>
                    </a:lnTo>
                    <a:lnTo>
                      <a:pt x="10586" y="5732"/>
                    </a:lnTo>
                    <a:lnTo>
                      <a:pt x="10559" y="5705"/>
                    </a:lnTo>
                    <a:lnTo>
                      <a:pt x="9517" y="5129"/>
                    </a:lnTo>
                    <a:lnTo>
                      <a:pt x="7021" y="3757"/>
                    </a:lnTo>
                    <a:lnTo>
                      <a:pt x="3977" y="2112"/>
                    </a:lnTo>
                    <a:lnTo>
                      <a:pt x="1372" y="713"/>
                    </a:lnTo>
                    <a:lnTo>
                      <a:pt x="494" y="220"/>
                    </a:lnTo>
                    <a:lnTo>
                      <a:pt x="302" y="110"/>
                    </a:lnTo>
                    <a:lnTo>
                      <a:pt x="8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8"/>
              <p:cNvSpPr/>
              <p:nvPr/>
            </p:nvSpPr>
            <p:spPr>
              <a:xfrm>
                <a:off x="9944600" y="2467800"/>
                <a:ext cx="196800" cy="18525"/>
              </a:xfrm>
              <a:custGeom>
                <a:avLst/>
                <a:gdLst/>
                <a:ahLst/>
                <a:cxnLst/>
                <a:rect l="l" t="t" r="r" b="b"/>
                <a:pathLst>
                  <a:path w="7872" h="741" extrusionOk="0">
                    <a:moveTo>
                      <a:pt x="7817" y="0"/>
                    </a:moveTo>
                    <a:lnTo>
                      <a:pt x="1756" y="521"/>
                    </a:lnTo>
                    <a:lnTo>
                      <a:pt x="28" y="658"/>
                    </a:lnTo>
                    <a:lnTo>
                      <a:pt x="1" y="686"/>
                    </a:lnTo>
                    <a:lnTo>
                      <a:pt x="1" y="713"/>
                    </a:lnTo>
                    <a:lnTo>
                      <a:pt x="1" y="741"/>
                    </a:lnTo>
                    <a:lnTo>
                      <a:pt x="28" y="741"/>
                    </a:lnTo>
                    <a:lnTo>
                      <a:pt x="6117" y="247"/>
                    </a:lnTo>
                    <a:lnTo>
                      <a:pt x="7817" y="83"/>
                    </a:lnTo>
                    <a:lnTo>
                      <a:pt x="7844" y="83"/>
                    </a:lnTo>
                    <a:lnTo>
                      <a:pt x="7872" y="55"/>
                    </a:lnTo>
                    <a:lnTo>
                      <a:pt x="7844" y="28"/>
                    </a:lnTo>
                    <a:lnTo>
                      <a:pt x="781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8"/>
              <p:cNvSpPr/>
              <p:nvPr/>
            </p:nvSpPr>
            <p:spPr>
              <a:xfrm>
                <a:off x="9703950" y="3535300"/>
                <a:ext cx="575950" cy="46625"/>
              </a:xfrm>
              <a:custGeom>
                <a:avLst/>
                <a:gdLst/>
                <a:ahLst/>
                <a:cxnLst/>
                <a:rect l="l" t="t" r="r" b="b"/>
                <a:pathLst>
                  <a:path w="23038" h="1865" extrusionOk="0">
                    <a:moveTo>
                      <a:pt x="933" y="0"/>
                    </a:moveTo>
                    <a:lnTo>
                      <a:pt x="741" y="28"/>
                    </a:lnTo>
                    <a:lnTo>
                      <a:pt x="577" y="82"/>
                    </a:lnTo>
                    <a:lnTo>
                      <a:pt x="412" y="165"/>
                    </a:lnTo>
                    <a:lnTo>
                      <a:pt x="275" y="274"/>
                    </a:lnTo>
                    <a:lnTo>
                      <a:pt x="166" y="412"/>
                    </a:lnTo>
                    <a:lnTo>
                      <a:pt x="83" y="576"/>
                    </a:lnTo>
                    <a:lnTo>
                      <a:pt x="28" y="741"/>
                    </a:lnTo>
                    <a:lnTo>
                      <a:pt x="1" y="933"/>
                    </a:lnTo>
                    <a:lnTo>
                      <a:pt x="28" y="1125"/>
                    </a:lnTo>
                    <a:lnTo>
                      <a:pt x="83" y="1317"/>
                    </a:lnTo>
                    <a:lnTo>
                      <a:pt x="166" y="1454"/>
                    </a:lnTo>
                    <a:lnTo>
                      <a:pt x="275" y="1591"/>
                    </a:lnTo>
                    <a:lnTo>
                      <a:pt x="412" y="1728"/>
                    </a:lnTo>
                    <a:lnTo>
                      <a:pt x="577" y="1810"/>
                    </a:lnTo>
                    <a:lnTo>
                      <a:pt x="741" y="1865"/>
                    </a:lnTo>
                    <a:lnTo>
                      <a:pt x="22297" y="1865"/>
                    </a:lnTo>
                    <a:lnTo>
                      <a:pt x="22462" y="1810"/>
                    </a:lnTo>
                    <a:lnTo>
                      <a:pt x="22626" y="1728"/>
                    </a:lnTo>
                    <a:lnTo>
                      <a:pt x="22763" y="1591"/>
                    </a:lnTo>
                    <a:lnTo>
                      <a:pt x="22873" y="1454"/>
                    </a:lnTo>
                    <a:lnTo>
                      <a:pt x="22955" y="1317"/>
                    </a:lnTo>
                    <a:lnTo>
                      <a:pt x="23010" y="1125"/>
                    </a:lnTo>
                    <a:lnTo>
                      <a:pt x="23038" y="933"/>
                    </a:lnTo>
                    <a:lnTo>
                      <a:pt x="23010" y="741"/>
                    </a:lnTo>
                    <a:lnTo>
                      <a:pt x="22955" y="576"/>
                    </a:lnTo>
                    <a:lnTo>
                      <a:pt x="22873" y="412"/>
                    </a:lnTo>
                    <a:lnTo>
                      <a:pt x="22763" y="274"/>
                    </a:lnTo>
                    <a:lnTo>
                      <a:pt x="22626" y="165"/>
                    </a:lnTo>
                    <a:lnTo>
                      <a:pt x="22462" y="82"/>
                    </a:lnTo>
                    <a:lnTo>
                      <a:pt x="22297" y="28"/>
                    </a:lnTo>
                    <a:lnTo>
                      <a:pt x="221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8"/>
              <p:cNvSpPr/>
              <p:nvPr/>
            </p:nvSpPr>
            <p:spPr>
              <a:xfrm>
                <a:off x="10240100" y="2730375"/>
                <a:ext cx="138525" cy="849500"/>
              </a:xfrm>
              <a:custGeom>
                <a:avLst/>
                <a:gdLst/>
                <a:ahLst/>
                <a:cxnLst/>
                <a:rect l="l" t="t" r="r" b="b"/>
                <a:pathLst>
                  <a:path w="5541" h="33980" extrusionOk="0">
                    <a:moveTo>
                      <a:pt x="4498" y="1"/>
                    </a:moveTo>
                    <a:lnTo>
                      <a:pt x="4307" y="28"/>
                    </a:lnTo>
                    <a:lnTo>
                      <a:pt x="4142" y="83"/>
                    </a:lnTo>
                    <a:lnTo>
                      <a:pt x="3977" y="193"/>
                    </a:lnTo>
                    <a:lnTo>
                      <a:pt x="3840" y="330"/>
                    </a:lnTo>
                    <a:lnTo>
                      <a:pt x="3731" y="467"/>
                    </a:lnTo>
                    <a:lnTo>
                      <a:pt x="3648" y="659"/>
                    </a:lnTo>
                    <a:lnTo>
                      <a:pt x="3621" y="851"/>
                    </a:lnTo>
                    <a:lnTo>
                      <a:pt x="1" y="32883"/>
                    </a:lnTo>
                    <a:lnTo>
                      <a:pt x="1" y="33075"/>
                    </a:lnTo>
                    <a:lnTo>
                      <a:pt x="28" y="33267"/>
                    </a:lnTo>
                    <a:lnTo>
                      <a:pt x="111" y="33459"/>
                    </a:lnTo>
                    <a:lnTo>
                      <a:pt x="220" y="33596"/>
                    </a:lnTo>
                    <a:lnTo>
                      <a:pt x="330" y="33733"/>
                    </a:lnTo>
                    <a:lnTo>
                      <a:pt x="495" y="33843"/>
                    </a:lnTo>
                    <a:lnTo>
                      <a:pt x="659" y="33925"/>
                    </a:lnTo>
                    <a:lnTo>
                      <a:pt x="851" y="33952"/>
                    </a:lnTo>
                    <a:lnTo>
                      <a:pt x="1043" y="33980"/>
                    </a:lnTo>
                    <a:lnTo>
                      <a:pt x="1235" y="33925"/>
                    </a:lnTo>
                    <a:lnTo>
                      <a:pt x="1427" y="33870"/>
                    </a:lnTo>
                    <a:lnTo>
                      <a:pt x="1564" y="33760"/>
                    </a:lnTo>
                    <a:lnTo>
                      <a:pt x="1701" y="33623"/>
                    </a:lnTo>
                    <a:lnTo>
                      <a:pt x="1811" y="33486"/>
                    </a:lnTo>
                    <a:lnTo>
                      <a:pt x="1893" y="33294"/>
                    </a:lnTo>
                    <a:lnTo>
                      <a:pt x="1948" y="33102"/>
                    </a:lnTo>
                    <a:lnTo>
                      <a:pt x="5541" y="1070"/>
                    </a:lnTo>
                    <a:lnTo>
                      <a:pt x="5541" y="878"/>
                    </a:lnTo>
                    <a:lnTo>
                      <a:pt x="5513" y="686"/>
                    </a:lnTo>
                    <a:lnTo>
                      <a:pt x="5458" y="495"/>
                    </a:lnTo>
                    <a:lnTo>
                      <a:pt x="5349" y="357"/>
                    </a:lnTo>
                    <a:lnTo>
                      <a:pt x="5212" y="220"/>
                    </a:lnTo>
                    <a:lnTo>
                      <a:pt x="5047" y="111"/>
                    </a:lnTo>
                    <a:lnTo>
                      <a:pt x="4882" y="28"/>
                    </a:lnTo>
                    <a:lnTo>
                      <a:pt x="4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8"/>
              <p:cNvSpPr/>
              <p:nvPr/>
            </p:nvSpPr>
            <p:spPr>
              <a:xfrm>
                <a:off x="10236000" y="3583975"/>
                <a:ext cx="148100" cy="697975"/>
              </a:xfrm>
              <a:custGeom>
                <a:avLst/>
                <a:gdLst/>
                <a:ahLst/>
                <a:cxnLst/>
                <a:rect l="l" t="t" r="r" b="b"/>
                <a:pathLst>
                  <a:path w="5924" h="27919" extrusionOk="0">
                    <a:moveTo>
                      <a:pt x="28" y="0"/>
                    </a:moveTo>
                    <a:lnTo>
                      <a:pt x="28" y="28"/>
                    </a:lnTo>
                    <a:lnTo>
                      <a:pt x="0" y="55"/>
                    </a:lnTo>
                    <a:lnTo>
                      <a:pt x="165" y="796"/>
                    </a:lnTo>
                    <a:lnTo>
                      <a:pt x="604" y="2825"/>
                    </a:lnTo>
                    <a:lnTo>
                      <a:pt x="1207" y="5814"/>
                    </a:lnTo>
                    <a:lnTo>
                      <a:pt x="2002" y="9489"/>
                    </a:lnTo>
                    <a:lnTo>
                      <a:pt x="2825" y="13466"/>
                    </a:lnTo>
                    <a:lnTo>
                      <a:pt x="3675" y="17524"/>
                    </a:lnTo>
                    <a:lnTo>
                      <a:pt x="4471" y="21282"/>
                    </a:lnTo>
                    <a:lnTo>
                      <a:pt x="5129" y="24463"/>
                    </a:lnTo>
                    <a:lnTo>
                      <a:pt x="5622" y="26767"/>
                    </a:lnTo>
                    <a:lnTo>
                      <a:pt x="5842" y="27836"/>
                    </a:lnTo>
                    <a:lnTo>
                      <a:pt x="5869" y="27891"/>
                    </a:lnTo>
                    <a:lnTo>
                      <a:pt x="5869" y="27918"/>
                    </a:lnTo>
                    <a:lnTo>
                      <a:pt x="5897" y="27918"/>
                    </a:lnTo>
                    <a:lnTo>
                      <a:pt x="5924" y="27891"/>
                    </a:lnTo>
                    <a:lnTo>
                      <a:pt x="5924" y="27863"/>
                    </a:lnTo>
                    <a:lnTo>
                      <a:pt x="5787" y="27123"/>
                    </a:lnTo>
                    <a:lnTo>
                      <a:pt x="5348" y="25094"/>
                    </a:lnTo>
                    <a:lnTo>
                      <a:pt x="4717" y="22104"/>
                    </a:lnTo>
                    <a:lnTo>
                      <a:pt x="3949" y="18429"/>
                    </a:lnTo>
                    <a:lnTo>
                      <a:pt x="3127" y="14426"/>
                    </a:lnTo>
                    <a:lnTo>
                      <a:pt x="2277" y="10394"/>
                    </a:lnTo>
                    <a:lnTo>
                      <a:pt x="1481" y="6637"/>
                    </a:lnTo>
                    <a:lnTo>
                      <a:pt x="796" y="3456"/>
                    </a:lnTo>
                    <a:lnTo>
                      <a:pt x="329" y="1152"/>
                    </a:lnTo>
                    <a:lnTo>
                      <a:pt x="110" y="83"/>
                    </a:lnTo>
                    <a:lnTo>
                      <a:pt x="83" y="28"/>
                    </a:lnTo>
                    <a:lnTo>
                      <a:pt x="8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8"/>
              <p:cNvSpPr/>
              <p:nvPr/>
            </p:nvSpPr>
            <p:spPr>
              <a:xfrm>
                <a:off x="9648425" y="3584650"/>
                <a:ext cx="130300" cy="698675"/>
              </a:xfrm>
              <a:custGeom>
                <a:avLst/>
                <a:gdLst/>
                <a:ahLst/>
                <a:cxnLst/>
                <a:rect l="l" t="t" r="r" b="b"/>
                <a:pathLst>
                  <a:path w="5212" h="27947" extrusionOk="0">
                    <a:moveTo>
                      <a:pt x="5156" y="1"/>
                    </a:moveTo>
                    <a:lnTo>
                      <a:pt x="5156" y="28"/>
                    </a:lnTo>
                    <a:lnTo>
                      <a:pt x="5019" y="769"/>
                    </a:lnTo>
                    <a:lnTo>
                      <a:pt x="4635" y="2798"/>
                    </a:lnTo>
                    <a:lnTo>
                      <a:pt x="4087" y="5787"/>
                    </a:lnTo>
                    <a:lnTo>
                      <a:pt x="3401" y="9462"/>
                    </a:lnTo>
                    <a:lnTo>
                      <a:pt x="2661" y="13466"/>
                    </a:lnTo>
                    <a:lnTo>
                      <a:pt x="1920" y="17525"/>
                    </a:lnTo>
                    <a:lnTo>
                      <a:pt x="1235" y="21282"/>
                    </a:lnTo>
                    <a:lnTo>
                      <a:pt x="631" y="24463"/>
                    </a:lnTo>
                    <a:lnTo>
                      <a:pt x="220" y="26767"/>
                    </a:lnTo>
                    <a:lnTo>
                      <a:pt x="28" y="27864"/>
                    </a:lnTo>
                    <a:lnTo>
                      <a:pt x="1" y="27891"/>
                    </a:lnTo>
                    <a:lnTo>
                      <a:pt x="28" y="27919"/>
                    </a:lnTo>
                    <a:lnTo>
                      <a:pt x="28" y="27946"/>
                    </a:lnTo>
                    <a:lnTo>
                      <a:pt x="83" y="27946"/>
                    </a:lnTo>
                    <a:lnTo>
                      <a:pt x="83" y="27919"/>
                    </a:lnTo>
                    <a:lnTo>
                      <a:pt x="220" y="27178"/>
                    </a:lnTo>
                    <a:lnTo>
                      <a:pt x="604" y="25149"/>
                    </a:lnTo>
                    <a:lnTo>
                      <a:pt x="1152" y="22132"/>
                    </a:lnTo>
                    <a:lnTo>
                      <a:pt x="1838" y="18485"/>
                    </a:lnTo>
                    <a:lnTo>
                      <a:pt x="2551" y="14481"/>
                    </a:lnTo>
                    <a:lnTo>
                      <a:pt x="3319" y="10422"/>
                    </a:lnTo>
                    <a:lnTo>
                      <a:pt x="4005" y="6665"/>
                    </a:lnTo>
                    <a:lnTo>
                      <a:pt x="4580" y="3456"/>
                    </a:lnTo>
                    <a:lnTo>
                      <a:pt x="5019" y="1180"/>
                    </a:lnTo>
                    <a:lnTo>
                      <a:pt x="5211" y="83"/>
                    </a:lnTo>
                    <a:lnTo>
                      <a:pt x="5211" y="56"/>
                    </a:lnTo>
                    <a:lnTo>
                      <a:pt x="5211"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28"/>
            <p:cNvGrpSpPr/>
            <p:nvPr/>
          </p:nvGrpSpPr>
          <p:grpSpPr>
            <a:xfrm>
              <a:off x="414805" y="3611095"/>
              <a:ext cx="3365889" cy="1454502"/>
              <a:chOff x="1616900" y="5075050"/>
              <a:chExt cx="2889175" cy="1248500"/>
            </a:xfrm>
          </p:grpSpPr>
          <p:grpSp>
            <p:nvGrpSpPr>
              <p:cNvPr id="960" name="Google Shape;960;p28"/>
              <p:cNvGrpSpPr/>
              <p:nvPr/>
            </p:nvGrpSpPr>
            <p:grpSpPr>
              <a:xfrm>
                <a:off x="1815725" y="5075050"/>
                <a:ext cx="2690350" cy="1248500"/>
                <a:chOff x="1815725" y="5075050"/>
                <a:chExt cx="2690350" cy="1248500"/>
              </a:xfrm>
            </p:grpSpPr>
            <p:sp>
              <p:nvSpPr>
                <p:cNvPr id="961" name="Google Shape;961;p28"/>
                <p:cNvSpPr/>
                <p:nvPr/>
              </p:nvSpPr>
              <p:spPr>
                <a:xfrm>
                  <a:off x="1815725" y="5075050"/>
                  <a:ext cx="2350975" cy="62400"/>
                </a:xfrm>
                <a:custGeom>
                  <a:avLst/>
                  <a:gdLst/>
                  <a:ahLst/>
                  <a:cxnLst/>
                  <a:rect l="l" t="t" r="r" b="b"/>
                  <a:pathLst>
                    <a:path w="94039" h="2496" extrusionOk="0">
                      <a:moveTo>
                        <a:pt x="1262" y="0"/>
                      </a:moveTo>
                      <a:lnTo>
                        <a:pt x="1015" y="28"/>
                      </a:lnTo>
                      <a:lnTo>
                        <a:pt x="768" y="82"/>
                      </a:lnTo>
                      <a:lnTo>
                        <a:pt x="549" y="220"/>
                      </a:lnTo>
                      <a:lnTo>
                        <a:pt x="357" y="357"/>
                      </a:lnTo>
                      <a:lnTo>
                        <a:pt x="219" y="549"/>
                      </a:lnTo>
                      <a:lnTo>
                        <a:pt x="110" y="768"/>
                      </a:lnTo>
                      <a:lnTo>
                        <a:pt x="28" y="987"/>
                      </a:lnTo>
                      <a:lnTo>
                        <a:pt x="0" y="1262"/>
                      </a:lnTo>
                      <a:lnTo>
                        <a:pt x="28" y="1508"/>
                      </a:lnTo>
                      <a:lnTo>
                        <a:pt x="110" y="1728"/>
                      </a:lnTo>
                      <a:lnTo>
                        <a:pt x="219" y="1947"/>
                      </a:lnTo>
                      <a:lnTo>
                        <a:pt x="357" y="2139"/>
                      </a:lnTo>
                      <a:lnTo>
                        <a:pt x="549" y="2304"/>
                      </a:lnTo>
                      <a:lnTo>
                        <a:pt x="768" y="2413"/>
                      </a:lnTo>
                      <a:lnTo>
                        <a:pt x="1015" y="2468"/>
                      </a:lnTo>
                      <a:lnTo>
                        <a:pt x="1262" y="2496"/>
                      </a:lnTo>
                      <a:lnTo>
                        <a:pt x="92777" y="2496"/>
                      </a:lnTo>
                      <a:lnTo>
                        <a:pt x="93024" y="2468"/>
                      </a:lnTo>
                      <a:lnTo>
                        <a:pt x="93271" y="2413"/>
                      </a:lnTo>
                      <a:lnTo>
                        <a:pt x="93490" y="2304"/>
                      </a:lnTo>
                      <a:lnTo>
                        <a:pt x="93682" y="2139"/>
                      </a:lnTo>
                      <a:lnTo>
                        <a:pt x="93819" y="1947"/>
                      </a:lnTo>
                      <a:lnTo>
                        <a:pt x="93929" y="1728"/>
                      </a:lnTo>
                      <a:lnTo>
                        <a:pt x="94011" y="1508"/>
                      </a:lnTo>
                      <a:lnTo>
                        <a:pt x="94038" y="1262"/>
                      </a:lnTo>
                      <a:lnTo>
                        <a:pt x="94011" y="987"/>
                      </a:lnTo>
                      <a:lnTo>
                        <a:pt x="93929" y="768"/>
                      </a:lnTo>
                      <a:lnTo>
                        <a:pt x="93819" y="549"/>
                      </a:lnTo>
                      <a:lnTo>
                        <a:pt x="93682" y="357"/>
                      </a:lnTo>
                      <a:lnTo>
                        <a:pt x="93490" y="220"/>
                      </a:lnTo>
                      <a:lnTo>
                        <a:pt x="93271" y="82"/>
                      </a:lnTo>
                      <a:lnTo>
                        <a:pt x="93024" y="28"/>
                      </a:lnTo>
                      <a:lnTo>
                        <a:pt x="927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p:nvPr/>
              </p:nvSpPr>
              <p:spPr>
                <a:xfrm>
                  <a:off x="4057650" y="5142225"/>
                  <a:ext cx="448425" cy="1181325"/>
                </a:xfrm>
                <a:custGeom>
                  <a:avLst/>
                  <a:gdLst/>
                  <a:ahLst/>
                  <a:cxnLst/>
                  <a:rect l="l" t="t" r="r" b="b"/>
                  <a:pathLst>
                    <a:path w="17937" h="47253" extrusionOk="0">
                      <a:moveTo>
                        <a:pt x="1" y="1"/>
                      </a:moveTo>
                      <a:lnTo>
                        <a:pt x="1" y="56"/>
                      </a:lnTo>
                      <a:lnTo>
                        <a:pt x="3374" y="8996"/>
                      </a:lnTo>
                      <a:lnTo>
                        <a:pt x="6912" y="18293"/>
                      </a:lnTo>
                      <a:lnTo>
                        <a:pt x="10504" y="27809"/>
                      </a:lnTo>
                      <a:lnTo>
                        <a:pt x="14042" y="37133"/>
                      </a:lnTo>
                      <a:lnTo>
                        <a:pt x="17470" y="46156"/>
                      </a:lnTo>
                      <a:lnTo>
                        <a:pt x="17882" y="47226"/>
                      </a:lnTo>
                      <a:lnTo>
                        <a:pt x="17882" y="47253"/>
                      </a:lnTo>
                      <a:lnTo>
                        <a:pt x="17936" y="47253"/>
                      </a:lnTo>
                      <a:lnTo>
                        <a:pt x="17936" y="47226"/>
                      </a:lnTo>
                      <a:lnTo>
                        <a:pt x="17936" y="47198"/>
                      </a:lnTo>
                      <a:lnTo>
                        <a:pt x="14563" y="38258"/>
                      </a:lnTo>
                      <a:lnTo>
                        <a:pt x="11026" y="28933"/>
                      </a:lnTo>
                      <a:lnTo>
                        <a:pt x="7433" y="19445"/>
                      </a:lnTo>
                      <a:lnTo>
                        <a:pt x="3895" y="10093"/>
                      </a:lnTo>
                      <a:lnTo>
                        <a:pt x="495" y="1098"/>
                      </a:lnTo>
                      <a:lnTo>
                        <a:pt x="83" y="28"/>
                      </a:lnTo>
                      <a:lnTo>
                        <a:pt x="5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28"/>
              <p:cNvSpPr/>
              <p:nvPr/>
            </p:nvSpPr>
            <p:spPr>
              <a:xfrm>
                <a:off x="1616900" y="5142225"/>
                <a:ext cx="405900" cy="1177225"/>
              </a:xfrm>
              <a:custGeom>
                <a:avLst/>
                <a:gdLst/>
                <a:ahLst/>
                <a:cxnLst/>
                <a:rect l="l" t="t" r="r" b="b"/>
                <a:pathLst>
                  <a:path w="16236" h="47089" extrusionOk="0">
                    <a:moveTo>
                      <a:pt x="16180" y="1"/>
                    </a:moveTo>
                    <a:lnTo>
                      <a:pt x="16153" y="28"/>
                    </a:lnTo>
                    <a:lnTo>
                      <a:pt x="13027" y="8749"/>
                    </a:lnTo>
                    <a:lnTo>
                      <a:pt x="9763" y="18101"/>
                    </a:lnTo>
                    <a:lnTo>
                      <a:pt x="8090" y="22873"/>
                    </a:lnTo>
                    <a:lnTo>
                      <a:pt x="6417" y="27672"/>
                    </a:lnTo>
                    <a:lnTo>
                      <a:pt x="4827" y="32389"/>
                    </a:lnTo>
                    <a:lnTo>
                      <a:pt x="3236" y="37106"/>
                    </a:lnTo>
                    <a:lnTo>
                      <a:pt x="1783" y="41549"/>
                    </a:lnTo>
                    <a:lnTo>
                      <a:pt x="329" y="45991"/>
                    </a:lnTo>
                    <a:lnTo>
                      <a:pt x="0" y="47061"/>
                    </a:lnTo>
                    <a:lnTo>
                      <a:pt x="0" y="47088"/>
                    </a:lnTo>
                    <a:lnTo>
                      <a:pt x="55" y="47088"/>
                    </a:lnTo>
                    <a:lnTo>
                      <a:pt x="82" y="47061"/>
                    </a:lnTo>
                    <a:lnTo>
                      <a:pt x="1481" y="42646"/>
                    </a:lnTo>
                    <a:lnTo>
                      <a:pt x="2934" y="38258"/>
                    </a:lnTo>
                    <a:lnTo>
                      <a:pt x="4525" y="33568"/>
                    </a:lnTo>
                    <a:lnTo>
                      <a:pt x="6116" y="28879"/>
                    </a:lnTo>
                    <a:lnTo>
                      <a:pt x="7761" y="24079"/>
                    </a:lnTo>
                    <a:lnTo>
                      <a:pt x="9407" y="19280"/>
                    </a:lnTo>
                    <a:lnTo>
                      <a:pt x="12725" y="9901"/>
                    </a:lnTo>
                    <a:lnTo>
                      <a:pt x="15879" y="1070"/>
                    </a:lnTo>
                    <a:lnTo>
                      <a:pt x="16235" y="56"/>
                    </a:lnTo>
                    <a:lnTo>
                      <a:pt x="1623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29"/>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What changes is AI making in education ?</a:t>
            </a:r>
            <a:endParaRPr b="0"/>
          </a:p>
        </p:txBody>
      </p:sp>
      <p:sp>
        <p:nvSpPr>
          <p:cNvPr id="969" name="Google Shape;969;p29"/>
          <p:cNvSpPr txBox="1">
            <a:spLocks noGrp="1"/>
          </p:cNvSpPr>
          <p:nvPr>
            <p:ph type="subTitle" idx="3"/>
          </p:nvPr>
        </p:nvSpPr>
        <p:spPr>
          <a:xfrm>
            <a:off x="1691296" y="1179250"/>
            <a:ext cx="5157829" cy="3202500"/>
          </a:xfrm>
          <a:prstGeom prst="rect">
            <a:avLst/>
          </a:prstGeom>
        </p:spPr>
        <p:txBody>
          <a:bodyPr spcFirstLastPara="1" wrap="square" lIns="91425" tIns="91425" rIns="91425" bIns="91425" anchor="t" anchorCtr="0">
            <a:noAutofit/>
          </a:bodyPr>
          <a:lstStyle/>
          <a:p>
            <a:pPr marL="457200" lvl="0" indent="-444500" algn="l" rtl="0">
              <a:spcBef>
                <a:spcPts val="0"/>
              </a:spcBef>
              <a:spcAft>
                <a:spcPts val="0"/>
              </a:spcAft>
              <a:buSzPts val="3400"/>
              <a:buChar char="●"/>
            </a:pPr>
            <a:r>
              <a:rPr lang="en" sz="1800" b="1" dirty="0"/>
              <a:t>Personalized Learning </a:t>
            </a:r>
            <a:r>
              <a:rPr lang="en" sz="1800" b="1" dirty="0" smtClean="0"/>
              <a:t>Experience</a:t>
            </a:r>
            <a:endParaRPr lang="en-IN" sz="1800" b="1" dirty="0" smtClean="0"/>
          </a:p>
          <a:p>
            <a:pPr marL="457200" lvl="0" indent="-444500" algn="l" rtl="0">
              <a:spcBef>
                <a:spcPts val="0"/>
              </a:spcBef>
              <a:spcAft>
                <a:spcPts val="0"/>
              </a:spcAft>
              <a:buSzPts val="3400"/>
              <a:buChar char="●"/>
            </a:pPr>
            <a:endParaRPr lang="en-IN" sz="1800" b="1" dirty="0"/>
          </a:p>
          <a:p>
            <a:pPr marL="457200" lvl="0" indent="-444500" algn="l" rtl="0">
              <a:spcBef>
                <a:spcPts val="0"/>
              </a:spcBef>
              <a:spcAft>
                <a:spcPts val="0"/>
              </a:spcAft>
              <a:buSzPts val="3400"/>
              <a:buChar char="●"/>
            </a:pPr>
            <a:r>
              <a:rPr lang="en" sz="1800" b="1" dirty="0" smtClean="0"/>
              <a:t>Efficient </a:t>
            </a:r>
            <a:r>
              <a:rPr lang="en" sz="1800" b="1" dirty="0"/>
              <a:t>Content </a:t>
            </a:r>
            <a:r>
              <a:rPr lang="en" sz="1800" b="1" dirty="0" smtClean="0"/>
              <a:t>Review</a:t>
            </a:r>
          </a:p>
          <a:p>
            <a:pPr marL="457200" lvl="0" indent="-444500" algn="l" rtl="0">
              <a:spcBef>
                <a:spcPts val="0"/>
              </a:spcBef>
              <a:spcAft>
                <a:spcPts val="0"/>
              </a:spcAft>
              <a:buSzPts val="3400"/>
              <a:buChar char="●"/>
            </a:pPr>
            <a:endParaRPr sz="1800" b="1" dirty="0"/>
          </a:p>
          <a:p>
            <a:pPr marL="457200" lvl="0" indent="-444500" algn="l" rtl="0">
              <a:spcBef>
                <a:spcPts val="0"/>
              </a:spcBef>
              <a:spcAft>
                <a:spcPts val="0"/>
              </a:spcAft>
              <a:buSzPts val="3400"/>
              <a:buChar char="●"/>
            </a:pPr>
            <a:r>
              <a:rPr lang="en" sz="1800" b="1" dirty="0"/>
              <a:t>Adaptive Assessment and </a:t>
            </a:r>
            <a:r>
              <a:rPr lang="en" sz="1800" b="1" dirty="0" smtClean="0"/>
              <a:t>Feedback</a:t>
            </a:r>
          </a:p>
          <a:p>
            <a:pPr marL="457200" lvl="0" indent="-444500" algn="l" rtl="0">
              <a:spcBef>
                <a:spcPts val="0"/>
              </a:spcBef>
              <a:spcAft>
                <a:spcPts val="0"/>
              </a:spcAft>
              <a:buSzPts val="3400"/>
              <a:buChar char="●"/>
            </a:pPr>
            <a:endParaRPr sz="1800" b="1" dirty="0"/>
          </a:p>
          <a:p>
            <a:pPr marL="457200" lvl="0" indent="-444500" algn="l" rtl="0">
              <a:spcBef>
                <a:spcPts val="0"/>
              </a:spcBef>
              <a:spcAft>
                <a:spcPts val="0"/>
              </a:spcAft>
              <a:buSzPts val="3400"/>
              <a:buChar char="●"/>
            </a:pPr>
            <a:r>
              <a:rPr lang="en" sz="1800" b="1" dirty="0"/>
              <a:t>Content Curation and </a:t>
            </a:r>
            <a:r>
              <a:rPr lang="en" sz="1800" b="1" dirty="0" smtClean="0"/>
              <a:t>Recommendation</a:t>
            </a:r>
          </a:p>
          <a:p>
            <a:pPr marL="457200" lvl="0" indent="-444500" algn="l" rtl="0">
              <a:spcBef>
                <a:spcPts val="0"/>
              </a:spcBef>
              <a:spcAft>
                <a:spcPts val="0"/>
              </a:spcAft>
              <a:buSzPts val="3400"/>
              <a:buChar char="●"/>
            </a:pPr>
            <a:endParaRPr sz="1800" b="1" dirty="0"/>
          </a:p>
          <a:p>
            <a:pPr marL="457200" lvl="0" indent="-444500" algn="l" rtl="0">
              <a:spcBef>
                <a:spcPts val="0"/>
              </a:spcBef>
              <a:spcAft>
                <a:spcPts val="0"/>
              </a:spcAft>
              <a:buSzPts val="3400"/>
              <a:buChar char="●"/>
            </a:pPr>
            <a:r>
              <a:rPr lang="en" sz="1800" b="1" dirty="0"/>
              <a:t>Accessibility and Inclusivity</a:t>
            </a:r>
            <a:endParaRPr sz="1800" b="1" dirty="0"/>
          </a:p>
        </p:txBody>
      </p:sp>
      <p:sp>
        <p:nvSpPr>
          <p:cNvPr id="970" name="Google Shape;970;p29"/>
          <p:cNvSpPr/>
          <p:nvPr/>
        </p:nvSpPr>
        <p:spPr>
          <a:xfrm>
            <a:off x="97575" y="260600"/>
            <a:ext cx="759000" cy="7590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29"/>
          <p:cNvGrpSpPr/>
          <p:nvPr/>
        </p:nvGrpSpPr>
        <p:grpSpPr>
          <a:xfrm>
            <a:off x="312207" y="458018"/>
            <a:ext cx="329730" cy="364166"/>
            <a:chOff x="238125" y="4186050"/>
            <a:chExt cx="549825" cy="611325"/>
          </a:xfrm>
        </p:grpSpPr>
        <p:sp>
          <p:nvSpPr>
            <p:cNvPr id="972" name="Google Shape;972;p29"/>
            <p:cNvSpPr/>
            <p:nvPr/>
          </p:nvSpPr>
          <p:spPr>
            <a:xfrm>
              <a:off x="380200" y="4186050"/>
              <a:ext cx="334925" cy="60325"/>
            </a:xfrm>
            <a:custGeom>
              <a:avLst/>
              <a:gdLst/>
              <a:ahLst/>
              <a:cxnLst/>
              <a:rect l="l" t="t" r="r" b="b"/>
              <a:pathLst>
                <a:path w="13397" h="2413" extrusionOk="0">
                  <a:moveTo>
                    <a:pt x="0" y="0"/>
                  </a:moveTo>
                  <a:lnTo>
                    <a:pt x="0" y="2412"/>
                  </a:lnTo>
                  <a:lnTo>
                    <a:pt x="13396" y="2412"/>
                  </a:lnTo>
                  <a:lnTo>
                    <a:pt x="13396" y="776"/>
                  </a:lnTo>
                  <a:lnTo>
                    <a:pt x="13385" y="693"/>
                  </a:lnTo>
                  <a:lnTo>
                    <a:pt x="13373" y="621"/>
                  </a:lnTo>
                  <a:lnTo>
                    <a:pt x="13361" y="550"/>
                  </a:lnTo>
                  <a:lnTo>
                    <a:pt x="13325" y="478"/>
                  </a:lnTo>
                  <a:lnTo>
                    <a:pt x="13301" y="406"/>
                  </a:lnTo>
                  <a:lnTo>
                    <a:pt x="13253" y="347"/>
                  </a:lnTo>
                  <a:lnTo>
                    <a:pt x="13217" y="275"/>
                  </a:lnTo>
                  <a:lnTo>
                    <a:pt x="13158" y="227"/>
                  </a:lnTo>
                  <a:lnTo>
                    <a:pt x="13110" y="179"/>
                  </a:lnTo>
                  <a:lnTo>
                    <a:pt x="13050" y="132"/>
                  </a:lnTo>
                  <a:lnTo>
                    <a:pt x="12979" y="96"/>
                  </a:lnTo>
                  <a:lnTo>
                    <a:pt x="12919" y="60"/>
                  </a:lnTo>
                  <a:lnTo>
                    <a:pt x="12847" y="36"/>
                  </a:lnTo>
                  <a:lnTo>
                    <a:pt x="12764" y="12"/>
                  </a:lnTo>
                  <a:lnTo>
                    <a:pt x="12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9"/>
            <p:cNvSpPr/>
            <p:nvPr/>
          </p:nvSpPr>
          <p:spPr>
            <a:xfrm>
              <a:off x="267375" y="4206650"/>
              <a:ext cx="75825" cy="82700"/>
            </a:xfrm>
            <a:custGeom>
              <a:avLst/>
              <a:gdLst/>
              <a:ahLst/>
              <a:cxnLst/>
              <a:rect l="l" t="t" r="r" b="b"/>
              <a:pathLst>
                <a:path w="3033" h="3308" extrusionOk="0">
                  <a:moveTo>
                    <a:pt x="3033" y="0"/>
                  </a:moveTo>
                  <a:lnTo>
                    <a:pt x="0" y="3307"/>
                  </a:lnTo>
                  <a:lnTo>
                    <a:pt x="2889" y="3307"/>
                  </a:lnTo>
                  <a:lnTo>
                    <a:pt x="2925" y="3296"/>
                  </a:lnTo>
                  <a:lnTo>
                    <a:pt x="2985" y="3260"/>
                  </a:lnTo>
                  <a:lnTo>
                    <a:pt x="3021" y="3200"/>
                  </a:lnTo>
                  <a:lnTo>
                    <a:pt x="3033" y="3164"/>
                  </a:lnTo>
                  <a:lnTo>
                    <a:pt x="3033" y="3128"/>
                  </a:lnTo>
                  <a:lnTo>
                    <a:pt x="3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9"/>
            <p:cNvSpPr/>
            <p:nvPr/>
          </p:nvSpPr>
          <p:spPr>
            <a:xfrm>
              <a:off x="696300" y="4603325"/>
              <a:ext cx="24800" cy="40925"/>
            </a:xfrm>
            <a:custGeom>
              <a:avLst/>
              <a:gdLst/>
              <a:ahLst/>
              <a:cxnLst/>
              <a:rect l="l" t="t" r="r" b="b"/>
              <a:pathLst>
                <a:path w="992" h="1637" extrusionOk="0">
                  <a:moveTo>
                    <a:pt x="991" y="1"/>
                  </a:moveTo>
                  <a:lnTo>
                    <a:pt x="752" y="72"/>
                  </a:lnTo>
                  <a:lnTo>
                    <a:pt x="502" y="132"/>
                  </a:lnTo>
                  <a:lnTo>
                    <a:pt x="251" y="180"/>
                  </a:lnTo>
                  <a:lnTo>
                    <a:pt x="0" y="216"/>
                  </a:lnTo>
                  <a:lnTo>
                    <a:pt x="0" y="1589"/>
                  </a:lnTo>
                  <a:lnTo>
                    <a:pt x="752" y="1589"/>
                  </a:lnTo>
                  <a:lnTo>
                    <a:pt x="872" y="1601"/>
                  </a:lnTo>
                  <a:lnTo>
                    <a:pt x="991" y="1637"/>
                  </a:lnTo>
                  <a:lnTo>
                    <a:pt x="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9"/>
            <p:cNvSpPr/>
            <p:nvPr/>
          </p:nvSpPr>
          <p:spPr>
            <a:xfrm>
              <a:off x="567050" y="4351700"/>
              <a:ext cx="220900" cy="221225"/>
            </a:xfrm>
            <a:custGeom>
              <a:avLst/>
              <a:gdLst/>
              <a:ahLst/>
              <a:cxnLst/>
              <a:rect l="l" t="t" r="r" b="b"/>
              <a:pathLst>
                <a:path w="8836" h="8849" extrusionOk="0">
                  <a:moveTo>
                    <a:pt x="5958" y="2735"/>
                  </a:moveTo>
                  <a:lnTo>
                    <a:pt x="6090" y="2747"/>
                  </a:lnTo>
                  <a:lnTo>
                    <a:pt x="6233" y="2783"/>
                  </a:lnTo>
                  <a:lnTo>
                    <a:pt x="6293" y="2819"/>
                  </a:lnTo>
                  <a:lnTo>
                    <a:pt x="6364" y="2854"/>
                  </a:lnTo>
                  <a:lnTo>
                    <a:pt x="6424" y="2890"/>
                  </a:lnTo>
                  <a:lnTo>
                    <a:pt x="6472" y="2950"/>
                  </a:lnTo>
                  <a:lnTo>
                    <a:pt x="6531" y="2998"/>
                  </a:lnTo>
                  <a:lnTo>
                    <a:pt x="6567" y="3057"/>
                  </a:lnTo>
                  <a:lnTo>
                    <a:pt x="6603" y="3129"/>
                  </a:lnTo>
                  <a:lnTo>
                    <a:pt x="6639" y="3189"/>
                  </a:lnTo>
                  <a:lnTo>
                    <a:pt x="6675" y="3332"/>
                  </a:lnTo>
                  <a:lnTo>
                    <a:pt x="6687" y="3463"/>
                  </a:lnTo>
                  <a:lnTo>
                    <a:pt x="6675" y="3607"/>
                  </a:lnTo>
                  <a:lnTo>
                    <a:pt x="6639" y="3750"/>
                  </a:lnTo>
                  <a:lnTo>
                    <a:pt x="6603" y="3810"/>
                  </a:lnTo>
                  <a:lnTo>
                    <a:pt x="6567" y="3869"/>
                  </a:lnTo>
                  <a:lnTo>
                    <a:pt x="6531" y="3929"/>
                  </a:lnTo>
                  <a:lnTo>
                    <a:pt x="6472" y="3989"/>
                  </a:lnTo>
                  <a:lnTo>
                    <a:pt x="4561" y="5911"/>
                  </a:lnTo>
                  <a:lnTo>
                    <a:pt x="4454" y="5994"/>
                  </a:lnTo>
                  <a:lnTo>
                    <a:pt x="4334" y="6066"/>
                  </a:lnTo>
                  <a:lnTo>
                    <a:pt x="4203" y="6102"/>
                  </a:lnTo>
                  <a:lnTo>
                    <a:pt x="4072" y="6126"/>
                  </a:lnTo>
                  <a:lnTo>
                    <a:pt x="3929" y="6114"/>
                  </a:lnTo>
                  <a:lnTo>
                    <a:pt x="3797" y="6078"/>
                  </a:lnTo>
                  <a:lnTo>
                    <a:pt x="3678" y="6030"/>
                  </a:lnTo>
                  <a:lnTo>
                    <a:pt x="3558" y="5947"/>
                  </a:lnTo>
                  <a:lnTo>
                    <a:pt x="2436" y="4992"/>
                  </a:lnTo>
                  <a:lnTo>
                    <a:pt x="2376" y="4932"/>
                  </a:lnTo>
                  <a:lnTo>
                    <a:pt x="2317" y="4872"/>
                  </a:lnTo>
                  <a:lnTo>
                    <a:pt x="2269" y="4801"/>
                  </a:lnTo>
                  <a:lnTo>
                    <a:pt x="2233" y="4729"/>
                  </a:lnTo>
                  <a:lnTo>
                    <a:pt x="2209" y="4669"/>
                  </a:lnTo>
                  <a:lnTo>
                    <a:pt x="2185" y="4598"/>
                  </a:lnTo>
                  <a:lnTo>
                    <a:pt x="2173" y="4526"/>
                  </a:lnTo>
                  <a:lnTo>
                    <a:pt x="2173" y="4454"/>
                  </a:lnTo>
                  <a:lnTo>
                    <a:pt x="2185" y="4323"/>
                  </a:lnTo>
                  <a:lnTo>
                    <a:pt x="2221" y="4192"/>
                  </a:lnTo>
                  <a:lnTo>
                    <a:pt x="2269" y="4072"/>
                  </a:lnTo>
                  <a:lnTo>
                    <a:pt x="2353" y="3953"/>
                  </a:lnTo>
                  <a:lnTo>
                    <a:pt x="2448" y="3869"/>
                  </a:lnTo>
                  <a:lnTo>
                    <a:pt x="2555" y="3786"/>
                  </a:lnTo>
                  <a:lnTo>
                    <a:pt x="2675" y="3726"/>
                  </a:lnTo>
                  <a:lnTo>
                    <a:pt x="2818" y="3702"/>
                  </a:lnTo>
                  <a:lnTo>
                    <a:pt x="2878" y="3690"/>
                  </a:lnTo>
                  <a:lnTo>
                    <a:pt x="2949" y="3690"/>
                  </a:lnTo>
                  <a:lnTo>
                    <a:pt x="3021" y="3702"/>
                  </a:lnTo>
                  <a:lnTo>
                    <a:pt x="3093" y="3714"/>
                  </a:lnTo>
                  <a:lnTo>
                    <a:pt x="3164" y="3738"/>
                  </a:lnTo>
                  <a:lnTo>
                    <a:pt x="3248" y="3774"/>
                  </a:lnTo>
                  <a:lnTo>
                    <a:pt x="3320" y="3821"/>
                  </a:lnTo>
                  <a:lnTo>
                    <a:pt x="3391" y="3869"/>
                  </a:lnTo>
                  <a:lnTo>
                    <a:pt x="4000" y="4383"/>
                  </a:lnTo>
                  <a:lnTo>
                    <a:pt x="5433" y="2950"/>
                  </a:lnTo>
                  <a:lnTo>
                    <a:pt x="5493" y="2890"/>
                  </a:lnTo>
                  <a:lnTo>
                    <a:pt x="5552" y="2854"/>
                  </a:lnTo>
                  <a:lnTo>
                    <a:pt x="5612" y="2819"/>
                  </a:lnTo>
                  <a:lnTo>
                    <a:pt x="5672" y="2783"/>
                  </a:lnTo>
                  <a:lnTo>
                    <a:pt x="5815" y="2747"/>
                  </a:lnTo>
                  <a:lnTo>
                    <a:pt x="5958" y="2735"/>
                  </a:lnTo>
                  <a:close/>
                  <a:moveTo>
                    <a:pt x="4203" y="1"/>
                  </a:moveTo>
                  <a:lnTo>
                    <a:pt x="3976" y="25"/>
                  </a:lnTo>
                  <a:lnTo>
                    <a:pt x="3761" y="49"/>
                  </a:lnTo>
                  <a:lnTo>
                    <a:pt x="3546" y="84"/>
                  </a:lnTo>
                  <a:lnTo>
                    <a:pt x="3332" y="132"/>
                  </a:lnTo>
                  <a:lnTo>
                    <a:pt x="3117" y="192"/>
                  </a:lnTo>
                  <a:lnTo>
                    <a:pt x="2914" y="263"/>
                  </a:lnTo>
                  <a:lnTo>
                    <a:pt x="2711" y="347"/>
                  </a:lnTo>
                  <a:lnTo>
                    <a:pt x="2520" y="431"/>
                  </a:lnTo>
                  <a:lnTo>
                    <a:pt x="2329" y="538"/>
                  </a:lnTo>
                  <a:lnTo>
                    <a:pt x="2138" y="646"/>
                  </a:lnTo>
                  <a:lnTo>
                    <a:pt x="1959" y="753"/>
                  </a:lnTo>
                  <a:lnTo>
                    <a:pt x="1791" y="884"/>
                  </a:lnTo>
                  <a:lnTo>
                    <a:pt x="1624" y="1016"/>
                  </a:lnTo>
                  <a:lnTo>
                    <a:pt x="1457" y="1147"/>
                  </a:lnTo>
                  <a:lnTo>
                    <a:pt x="1302" y="1302"/>
                  </a:lnTo>
                  <a:lnTo>
                    <a:pt x="1159" y="1446"/>
                  </a:lnTo>
                  <a:lnTo>
                    <a:pt x="1015" y="1613"/>
                  </a:lnTo>
                  <a:lnTo>
                    <a:pt x="884" y="1780"/>
                  </a:lnTo>
                  <a:lnTo>
                    <a:pt x="765" y="1947"/>
                  </a:lnTo>
                  <a:lnTo>
                    <a:pt x="645" y="2126"/>
                  </a:lnTo>
                  <a:lnTo>
                    <a:pt x="538" y="2317"/>
                  </a:lnTo>
                  <a:lnTo>
                    <a:pt x="442" y="2508"/>
                  </a:lnTo>
                  <a:lnTo>
                    <a:pt x="359" y="2699"/>
                  </a:lnTo>
                  <a:lnTo>
                    <a:pt x="275" y="2902"/>
                  </a:lnTo>
                  <a:lnTo>
                    <a:pt x="203" y="3105"/>
                  </a:lnTo>
                  <a:lnTo>
                    <a:pt x="144" y="3320"/>
                  </a:lnTo>
                  <a:lnTo>
                    <a:pt x="96" y="3535"/>
                  </a:lnTo>
                  <a:lnTo>
                    <a:pt x="60" y="3750"/>
                  </a:lnTo>
                  <a:lnTo>
                    <a:pt x="24" y="3977"/>
                  </a:lnTo>
                  <a:lnTo>
                    <a:pt x="12" y="4204"/>
                  </a:lnTo>
                  <a:lnTo>
                    <a:pt x="0" y="4430"/>
                  </a:lnTo>
                  <a:lnTo>
                    <a:pt x="12" y="4741"/>
                  </a:lnTo>
                  <a:lnTo>
                    <a:pt x="48" y="5051"/>
                  </a:lnTo>
                  <a:lnTo>
                    <a:pt x="108" y="5362"/>
                  </a:lnTo>
                  <a:lnTo>
                    <a:pt x="180" y="5660"/>
                  </a:lnTo>
                  <a:lnTo>
                    <a:pt x="215" y="5756"/>
                  </a:lnTo>
                  <a:lnTo>
                    <a:pt x="239" y="5851"/>
                  </a:lnTo>
                  <a:lnTo>
                    <a:pt x="371" y="6174"/>
                  </a:lnTo>
                  <a:lnTo>
                    <a:pt x="514" y="6484"/>
                  </a:lnTo>
                  <a:lnTo>
                    <a:pt x="681" y="6771"/>
                  </a:lnTo>
                  <a:lnTo>
                    <a:pt x="872" y="7057"/>
                  </a:lnTo>
                  <a:lnTo>
                    <a:pt x="1087" y="7320"/>
                  </a:lnTo>
                  <a:lnTo>
                    <a:pt x="1314" y="7570"/>
                  </a:lnTo>
                  <a:lnTo>
                    <a:pt x="1565" y="7797"/>
                  </a:lnTo>
                  <a:lnTo>
                    <a:pt x="1827" y="8000"/>
                  </a:lnTo>
                  <a:lnTo>
                    <a:pt x="2114" y="8191"/>
                  </a:lnTo>
                  <a:lnTo>
                    <a:pt x="2412" y="8358"/>
                  </a:lnTo>
                  <a:lnTo>
                    <a:pt x="2723" y="8514"/>
                  </a:lnTo>
                  <a:lnTo>
                    <a:pt x="3045" y="8633"/>
                  </a:lnTo>
                  <a:lnTo>
                    <a:pt x="3379" y="8729"/>
                  </a:lnTo>
                  <a:lnTo>
                    <a:pt x="3714" y="8800"/>
                  </a:lnTo>
                  <a:lnTo>
                    <a:pt x="3893" y="8824"/>
                  </a:lnTo>
                  <a:lnTo>
                    <a:pt x="4072" y="8836"/>
                  </a:lnTo>
                  <a:lnTo>
                    <a:pt x="4251" y="8848"/>
                  </a:lnTo>
                  <a:lnTo>
                    <a:pt x="4430" y="8848"/>
                  </a:lnTo>
                  <a:lnTo>
                    <a:pt x="4705" y="8836"/>
                  </a:lnTo>
                  <a:lnTo>
                    <a:pt x="4967" y="8812"/>
                  </a:lnTo>
                  <a:lnTo>
                    <a:pt x="5218" y="8764"/>
                  </a:lnTo>
                  <a:lnTo>
                    <a:pt x="5469" y="8717"/>
                  </a:lnTo>
                  <a:lnTo>
                    <a:pt x="5708" y="8657"/>
                  </a:lnTo>
                  <a:lnTo>
                    <a:pt x="5934" y="8585"/>
                  </a:lnTo>
                  <a:lnTo>
                    <a:pt x="6149" y="8502"/>
                  </a:lnTo>
                  <a:lnTo>
                    <a:pt x="6364" y="8418"/>
                  </a:lnTo>
                  <a:lnTo>
                    <a:pt x="6567" y="8311"/>
                  </a:lnTo>
                  <a:lnTo>
                    <a:pt x="6758" y="8203"/>
                  </a:lnTo>
                  <a:lnTo>
                    <a:pt x="6937" y="8096"/>
                  </a:lnTo>
                  <a:lnTo>
                    <a:pt x="7116" y="7964"/>
                  </a:lnTo>
                  <a:lnTo>
                    <a:pt x="7284" y="7833"/>
                  </a:lnTo>
                  <a:lnTo>
                    <a:pt x="7439" y="7702"/>
                  </a:lnTo>
                  <a:lnTo>
                    <a:pt x="7594" y="7547"/>
                  </a:lnTo>
                  <a:lnTo>
                    <a:pt x="7737" y="7403"/>
                  </a:lnTo>
                  <a:lnTo>
                    <a:pt x="7869" y="7248"/>
                  </a:lnTo>
                  <a:lnTo>
                    <a:pt x="8000" y="7081"/>
                  </a:lnTo>
                  <a:lnTo>
                    <a:pt x="8107" y="6914"/>
                  </a:lnTo>
                  <a:lnTo>
                    <a:pt x="8215" y="6735"/>
                  </a:lnTo>
                  <a:lnTo>
                    <a:pt x="8322" y="6568"/>
                  </a:lnTo>
                  <a:lnTo>
                    <a:pt x="8406" y="6377"/>
                  </a:lnTo>
                  <a:lnTo>
                    <a:pt x="8489" y="6197"/>
                  </a:lnTo>
                  <a:lnTo>
                    <a:pt x="8561" y="6006"/>
                  </a:lnTo>
                  <a:lnTo>
                    <a:pt x="8633" y="5815"/>
                  </a:lnTo>
                  <a:lnTo>
                    <a:pt x="8680" y="5624"/>
                  </a:lnTo>
                  <a:lnTo>
                    <a:pt x="8728" y="5421"/>
                  </a:lnTo>
                  <a:lnTo>
                    <a:pt x="8764" y="5230"/>
                  </a:lnTo>
                  <a:lnTo>
                    <a:pt x="8800" y="5027"/>
                  </a:lnTo>
                  <a:lnTo>
                    <a:pt x="8824" y="4824"/>
                  </a:lnTo>
                  <a:lnTo>
                    <a:pt x="8836" y="4621"/>
                  </a:lnTo>
                  <a:lnTo>
                    <a:pt x="8836" y="4430"/>
                  </a:lnTo>
                  <a:lnTo>
                    <a:pt x="8836" y="4227"/>
                  </a:lnTo>
                  <a:lnTo>
                    <a:pt x="8824" y="4024"/>
                  </a:lnTo>
                  <a:lnTo>
                    <a:pt x="8800" y="3821"/>
                  </a:lnTo>
                  <a:lnTo>
                    <a:pt x="8764" y="3619"/>
                  </a:lnTo>
                  <a:lnTo>
                    <a:pt x="8728" y="3427"/>
                  </a:lnTo>
                  <a:lnTo>
                    <a:pt x="8680" y="3224"/>
                  </a:lnTo>
                  <a:lnTo>
                    <a:pt x="8621" y="3033"/>
                  </a:lnTo>
                  <a:lnTo>
                    <a:pt x="8561" y="2842"/>
                  </a:lnTo>
                  <a:lnTo>
                    <a:pt x="8489" y="2651"/>
                  </a:lnTo>
                  <a:lnTo>
                    <a:pt x="8406" y="2472"/>
                  </a:lnTo>
                  <a:lnTo>
                    <a:pt x="8322" y="2293"/>
                  </a:lnTo>
                  <a:lnTo>
                    <a:pt x="8215" y="2114"/>
                  </a:lnTo>
                  <a:lnTo>
                    <a:pt x="8107" y="1935"/>
                  </a:lnTo>
                  <a:lnTo>
                    <a:pt x="8000" y="1768"/>
                  </a:lnTo>
                  <a:lnTo>
                    <a:pt x="7869" y="1613"/>
                  </a:lnTo>
                  <a:lnTo>
                    <a:pt x="7737" y="1446"/>
                  </a:lnTo>
                  <a:lnTo>
                    <a:pt x="7594" y="1302"/>
                  </a:lnTo>
                  <a:lnTo>
                    <a:pt x="7439" y="1159"/>
                  </a:lnTo>
                  <a:lnTo>
                    <a:pt x="7284" y="1016"/>
                  </a:lnTo>
                  <a:lnTo>
                    <a:pt x="7116" y="884"/>
                  </a:lnTo>
                  <a:lnTo>
                    <a:pt x="6937" y="765"/>
                  </a:lnTo>
                  <a:lnTo>
                    <a:pt x="6758" y="646"/>
                  </a:lnTo>
                  <a:lnTo>
                    <a:pt x="6567" y="538"/>
                  </a:lnTo>
                  <a:lnTo>
                    <a:pt x="6364" y="443"/>
                  </a:lnTo>
                  <a:lnTo>
                    <a:pt x="6149" y="347"/>
                  </a:lnTo>
                  <a:lnTo>
                    <a:pt x="5934" y="263"/>
                  </a:lnTo>
                  <a:lnTo>
                    <a:pt x="5708" y="192"/>
                  </a:lnTo>
                  <a:lnTo>
                    <a:pt x="5469" y="132"/>
                  </a:lnTo>
                  <a:lnTo>
                    <a:pt x="5218" y="84"/>
                  </a:lnTo>
                  <a:lnTo>
                    <a:pt x="4967" y="49"/>
                  </a:lnTo>
                  <a:lnTo>
                    <a:pt x="4705" y="13"/>
                  </a:lnTo>
                  <a:lnTo>
                    <a:pt x="4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9"/>
            <p:cNvSpPr/>
            <p:nvPr/>
          </p:nvSpPr>
          <p:spPr>
            <a:xfrm>
              <a:off x="659275" y="4680050"/>
              <a:ext cx="37350" cy="80025"/>
            </a:xfrm>
            <a:custGeom>
              <a:avLst/>
              <a:gdLst/>
              <a:ahLst/>
              <a:cxnLst/>
              <a:rect l="l" t="t" r="r" b="b"/>
              <a:pathLst>
                <a:path w="1494" h="3201" extrusionOk="0">
                  <a:moveTo>
                    <a:pt x="144" y="0"/>
                  </a:moveTo>
                  <a:lnTo>
                    <a:pt x="84" y="12"/>
                  </a:lnTo>
                  <a:lnTo>
                    <a:pt x="37" y="36"/>
                  </a:lnTo>
                  <a:lnTo>
                    <a:pt x="13" y="84"/>
                  </a:lnTo>
                  <a:lnTo>
                    <a:pt x="1" y="144"/>
                  </a:lnTo>
                  <a:lnTo>
                    <a:pt x="1" y="3057"/>
                  </a:lnTo>
                  <a:lnTo>
                    <a:pt x="13" y="3117"/>
                  </a:lnTo>
                  <a:lnTo>
                    <a:pt x="37" y="3164"/>
                  </a:lnTo>
                  <a:lnTo>
                    <a:pt x="84" y="3188"/>
                  </a:lnTo>
                  <a:lnTo>
                    <a:pt x="144" y="3200"/>
                  </a:lnTo>
                  <a:lnTo>
                    <a:pt x="1350" y="3200"/>
                  </a:lnTo>
                  <a:lnTo>
                    <a:pt x="1398" y="3188"/>
                  </a:lnTo>
                  <a:lnTo>
                    <a:pt x="1445" y="3164"/>
                  </a:lnTo>
                  <a:lnTo>
                    <a:pt x="1481" y="3117"/>
                  </a:lnTo>
                  <a:lnTo>
                    <a:pt x="1493" y="3057"/>
                  </a:lnTo>
                  <a:lnTo>
                    <a:pt x="1493" y="144"/>
                  </a:lnTo>
                  <a:lnTo>
                    <a:pt x="1481" y="84"/>
                  </a:lnTo>
                  <a:lnTo>
                    <a:pt x="1445" y="36"/>
                  </a:lnTo>
                  <a:lnTo>
                    <a:pt x="1398" y="12"/>
                  </a:lnTo>
                  <a:lnTo>
                    <a:pt x="13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9"/>
            <p:cNvSpPr/>
            <p:nvPr/>
          </p:nvSpPr>
          <p:spPr>
            <a:xfrm>
              <a:off x="238125" y="4283050"/>
              <a:ext cx="477000" cy="514325"/>
            </a:xfrm>
            <a:custGeom>
              <a:avLst/>
              <a:gdLst/>
              <a:ahLst/>
              <a:cxnLst/>
              <a:rect l="l" t="t" r="r" b="b"/>
              <a:pathLst>
                <a:path w="19080" h="20573" extrusionOk="0">
                  <a:moveTo>
                    <a:pt x="3379" y="4406"/>
                  </a:moveTo>
                  <a:lnTo>
                    <a:pt x="3510" y="4418"/>
                  </a:lnTo>
                  <a:lnTo>
                    <a:pt x="3642" y="4454"/>
                  </a:lnTo>
                  <a:lnTo>
                    <a:pt x="3761" y="4514"/>
                  </a:lnTo>
                  <a:lnTo>
                    <a:pt x="3880" y="4586"/>
                  </a:lnTo>
                  <a:lnTo>
                    <a:pt x="3928" y="4633"/>
                  </a:lnTo>
                  <a:lnTo>
                    <a:pt x="3964" y="4693"/>
                  </a:lnTo>
                  <a:lnTo>
                    <a:pt x="4012" y="4753"/>
                  </a:lnTo>
                  <a:lnTo>
                    <a:pt x="4048" y="4824"/>
                  </a:lnTo>
                  <a:lnTo>
                    <a:pt x="4071" y="4896"/>
                  </a:lnTo>
                  <a:lnTo>
                    <a:pt x="4095" y="4968"/>
                  </a:lnTo>
                  <a:lnTo>
                    <a:pt x="4107" y="5051"/>
                  </a:lnTo>
                  <a:lnTo>
                    <a:pt x="4119" y="5135"/>
                  </a:lnTo>
                  <a:lnTo>
                    <a:pt x="4107" y="5218"/>
                  </a:lnTo>
                  <a:lnTo>
                    <a:pt x="4107" y="5290"/>
                  </a:lnTo>
                  <a:lnTo>
                    <a:pt x="4083" y="5362"/>
                  </a:lnTo>
                  <a:lnTo>
                    <a:pt x="4059" y="5421"/>
                  </a:lnTo>
                  <a:lnTo>
                    <a:pt x="3988" y="5553"/>
                  </a:lnTo>
                  <a:lnTo>
                    <a:pt x="3904" y="5660"/>
                  </a:lnTo>
                  <a:lnTo>
                    <a:pt x="3797" y="5756"/>
                  </a:lnTo>
                  <a:lnTo>
                    <a:pt x="3665" y="5815"/>
                  </a:lnTo>
                  <a:lnTo>
                    <a:pt x="3594" y="5839"/>
                  </a:lnTo>
                  <a:lnTo>
                    <a:pt x="3522" y="5863"/>
                  </a:lnTo>
                  <a:lnTo>
                    <a:pt x="3451" y="5875"/>
                  </a:lnTo>
                  <a:lnTo>
                    <a:pt x="3307" y="5875"/>
                  </a:lnTo>
                  <a:lnTo>
                    <a:pt x="3236" y="5863"/>
                  </a:lnTo>
                  <a:lnTo>
                    <a:pt x="3164" y="5839"/>
                  </a:lnTo>
                  <a:lnTo>
                    <a:pt x="3092" y="5815"/>
                  </a:lnTo>
                  <a:lnTo>
                    <a:pt x="2961" y="5756"/>
                  </a:lnTo>
                  <a:lnTo>
                    <a:pt x="2854" y="5660"/>
                  </a:lnTo>
                  <a:lnTo>
                    <a:pt x="2770" y="5553"/>
                  </a:lnTo>
                  <a:lnTo>
                    <a:pt x="2698" y="5421"/>
                  </a:lnTo>
                  <a:lnTo>
                    <a:pt x="2674" y="5362"/>
                  </a:lnTo>
                  <a:lnTo>
                    <a:pt x="2651" y="5290"/>
                  </a:lnTo>
                  <a:lnTo>
                    <a:pt x="2651" y="5218"/>
                  </a:lnTo>
                  <a:lnTo>
                    <a:pt x="2639" y="5135"/>
                  </a:lnTo>
                  <a:lnTo>
                    <a:pt x="2651" y="5051"/>
                  </a:lnTo>
                  <a:lnTo>
                    <a:pt x="2663" y="4968"/>
                  </a:lnTo>
                  <a:lnTo>
                    <a:pt x="2686" y="4896"/>
                  </a:lnTo>
                  <a:lnTo>
                    <a:pt x="2710" y="4824"/>
                  </a:lnTo>
                  <a:lnTo>
                    <a:pt x="2746" y="4753"/>
                  </a:lnTo>
                  <a:lnTo>
                    <a:pt x="2794" y="4693"/>
                  </a:lnTo>
                  <a:lnTo>
                    <a:pt x="2830" y="4633"/>
                  </a:lnTo>
                  <a:lnTo>
                    <a:pt x="2877" y="4586"/>
                  </a:lnTo>
                  <a:lnTo>
                    <a:pt x="2997" y="4514"/>
                  </a:lnTo>
                  <a:lnTo>
                    <a:pt x="3116" y="4454"/>
                  </a:lnTo>
                  <a:lnTo>
                    <a:pt x="3248" y="4418"/>
                  </a:lnTo>
                  <a:lnTo>
                    <a:pt x="3379" y="4406"/>
                  </a:lnTo>
                  <a:close/>
                  <a:moveTo>
                    <a:pt x="3379" y="7988"/>
                  </a:moveTo>
                  <a:lnTo>
                    <a:pt x="3510" y="8000"/>
                  </a:lnTo>
                  <a:lnTo>
                    <a:pt x="3642" y="8036"/>
                  </a:lnTo>
                  <a:lnTo>
                    <a:pt x="3761" y="8084"/>
                  </a:lnTo>
                  <a:lnTo>
                    <a:pt x="3880" y="8167"/>
                  </a:lnTo>
                  <a:lnTo>
                    <a:pt x="3928" y="8215"/>
                  </a:lnTo>
                  <a:lnTo>
                    <a:pt x="3964" y="8275"/>
                  </a:lnTo>
                  <a:lnTo>
                    <a:pt x="4012" y="8335"/>
                  </a:lnTo>
                  <a:lnTo>
                    <a:pt x="4048" y="8394"/>
                  </a:lnTo>
                  <a:lnTo>
                    <a:pt x="4071" y="8466"/>
                  </a:lnTo>
                  <a:lnTo>
                    <a:pt x="4095" y="8549"/>
                  </a:lnTo>
                  <a:lnTo>
                    <a:pt x="4107" y="8633"/>
                  </a:lnTo>
                  <a:lnTo>
                    <a:pt x="4119" y="8717"/>
                  </a:lnTo>
                  <a:lnTo>
                    <a:pt x="4107" y="8800"/>
                  </a:lnTo>
                  <a:lnTo>
                    <a:pt x="4107" y="8872"/>
                  </a:lnTo>
                  <a:lnTo>
                    <a:pt x="4083" y="8943"/>
                  </a:lnTo>
                  <a:lnTo>
                    <a:pt x="4059" y="9003"/>
                  </a:lnTo>
                  <a:lnTo>
                    <a:pt x="3988" y="9134"/>
                  </a:lnTo>
                  <a:lnTo>
                    <a:pt x="3904" y="9242"/>
                  </a:lnTo>
                  <a:lnTo>
                    <a:pt x="3797" y="9326"/>
                  </a:lnTo>
                  <a:lnTo>
                    <a:pt x="3665" y="9397"/>
                  </a:lnTo>
                  <a:lnTo>
                    <a:pt x="3594" y="9421"/>
                  </a:lnTo>
                  <a:lnTo>
                    <a:pt x="3522" y="9445"/>
                  </a:lnTo>
                  <a:lnTo>
                    <a:pt x="3451" y="9457"/>
                  </a:lnTo>
                  <a:lnTo>
                    <a:pt x="3307" y="9457"/>
                  </a:lnTo>
                  <a:lnTo>
                    <a:pt x="3236" y="9445"/>
                  </a:lnTo>
                  <a:lnTo>
                    <a:pt x="3164" y="9421"/>
                  </a:lnTo>
                  <a:lnTo>
                    <a:pt x="3092" y="9397"/>
                  </a:lnTo>
                  <a:lnTo>
                    <a:pt x="2961" y="9326"/>
                  </a:lnTo>
                  <a:lnTo>
                    <a:pt x="2854" y="9242"/>
                  </a:lnTo>
                  <a:lnTo>
                    <a:pt x="2770" y="9134"/>
                  </a:lnTo>
                  <a:lnTo>
                    <a:pt x="2698" y="9003"/>
                  </a:lnTo>
                  <a:lnTo>
                    <a:pt x="2674" y="8943"/>
                  </a:lnTo>
                  <a:lnTo>
                    <a:pt x="2651" y="8872"/>
                  </a:lnTo>
                  <a:lnTo>
                    <a:pt x="2651" y="8800"/>
                  </a:lnTo>
                  <a:lnTo>
                    <a:pt x="2639" y="8717"/>
                  </a:lnTo>
                  <a:lnTo>
                    <a:pt x="2651" y="8633"/>
                  </a:lnTo>
                  <a:lnTo>
                    <a:pt x="2663" y="8549"/>
                  </a:lnTo>
                  <a:lnTo>
                    <a:pt x="2686" y="8466"/>
                  </a:lnTo>
                  <a:lnTo>
                    <a:pt x="2710" y="8394"/>
                  </a:lnTo>
                  <a:lnTo>
                    <a:pt x="2746" y="8335"/>
                  </a:lnTo>
                  <a:lnTo>
                    <a:pt x="2794" y="8275"/>
                  </a:lnTo>
                  <a:lnTo>
                    <a:pt x="2830" y="8215"/>
                  </a:lnTo>
                  <a:lnTo>
                    <a:pt x="2877" y="8167"/>
                  </a:lnTo>
                  <a:lnTo>
                    <a:pt x="2997" y="8084"/>
                  </a:lnTo>
                  <a:lnTo>
                    <a:pt x="3116" y="8036"/>
                  </a:lnTo>
                  <a:lnTo>
                    <a:pt x="3248" y="8000"/>
                  </a:lnTo>
                  <a:lnTo>
                    <a:pt x="3379" y="7988"/>
                  </a:lnTo>
                  <a:close/>
                  <a:moveTo>
                    <a:pt x="3379" y="11570"/>
                  </a:moveTo>
                  <a:lnTo>
                    <a:pt x="3510" y="11582"/>
                  </a:lnTo>
                  <a:lnTo>
                    <a:pt x="3642" y="11606"/>
                  </a:lnTo>
                  <a:lnTo>
                    <a:pt x="3761" y="11666"/>
                  </a:lnTo>
                  <a:lnTo>
                    <a:pt x="3880" y="11749"/>
                  </a:lnTo>
                  <a:lnTo>
                    <a:pt x="3928" y="11797"/>
                  </a:lnTo>
                  <a:lnTo>
                    <a:pt x="3964" y="11857"/>
                  </a:lnTo>
                  <a:lnTo>
                    <a:pt x="4012" y="11916"/>
                  </a:lnTo>
                  <a:lnTo>
                    <a:pt x="4048" y="11976"/>
                  </a:lnTo>
                  <a:lnTo>
                    <a:pt x="4071" y="12048"/>
                  </a:lnTo>
                  <a:lnTo>
                    <a:pt x="4095" y="12131"/>
                  </a:lnTo>
                  <a:lnTo>
                    <a:pt x="4107" y="12215"/>
                  </a:lnTo>
                  <a:lnTo>
                    <a:pt x="4119" y="12298"/>
                  </a:lnTo>
                  <a:lnTo>
                    <a:pt x="4107" y="12370"/>
                  </a:lnTo>
                  <a:lnTo>
                    <a:pt x="4107" y="12442"/>
                  </a:lnTo>
                  <a:lnTo>
                    <a:pt x="4083" y="12513"/>
                  </a:lnTo>
                  <a:lnTo>
                    <a:pt x="4059" y="12585"/>
                  </a:lnTo>
                  <a:lnTo>
                    <a:pt x="3988" y="12716"/>
                  </a:lnTo>
                  <a:lnTo>
                    <a:pt x="3904" y="12824"/>
                  </a:lnTo>
                  <a:lnTo>
                    <a:pt x="3797" y="12907"/>
                  </a:lnTo>
                  <a:lnTo>
                    <a:pt x="3665" y="12979"/>
                  </a:lnTo>
                  <a:lnTo>
                    <a:pt x="3594" y="13003"/>
                  </a:lnTo>
                  <a:lnTo>
                    <a:pt x="3522" y="13027"/>
                  </a:lnTo>
                  <a:lnTo>
                    <a:pt x="3451" y="13027"/>
                  </a:lnTo>
                  <a:lnTo>
                    <a:pt x="3379" y="13039"/>
                  </a:lnTo>
                  <a:lnTo>
                    <a:pt x="3307" y="13027"/>
                  </a:lnTo>
                  <a:lnTo>
                    <a:pt x="3236" y="13027"/>
                  </a:lnTo>
                  <a:lnTo>
                    <a:pt x="3164" y="13003"/>
                  </a:lnTo>
                  <a:lnTo>
                    <a:pt x="3092" y="12979"/>
                  </a:lnTo>
                  <a:lnTo>
                    <a:pt x="2961" y="12907"/>
                  </a:lnTo>
                  <a:lnTo>
                    <a:pt x="2854" y="12824"/>
                  </a:lnTo>
                  <a:lnTo>
                    <a:pt x="2770" y="12716"/>
                  </a:lnTo>
                  <a:lnTo>
                    <a:pt x="2698" y="12585"/>
                  </a:lnTo>
                  <a:lnTo>
                    <a:pt x="2674" y="12513"/>
                  </a:lnTo>
                  <a:lnTo>
                    <a:pt x="2651" y="12442"/>
                  </a:lnTo>
                  <a:lnTo>
                    <a:pt x="2651" y="12370"/>
                  </a:lnTo>
                  <a:lnTo>
                    <a:pt x="2639" y="12298"/>
                  </a:lnTo>
                  <a:lnTo>
                    <a:pt x="2651" y="12215"/>
                  </a:lnTo>
                  <a:lnTo>
                    <a:pt x="2663" y="12131"/>
                  </a:lnTo>
                  <a:lnTo>
                    <a:pt x="2686" y="12048"/>
                  </a:lnTo>
                  <a:lnTo>
                    <a:pt x="2710" y="11976"/>
                  </a:lnTo>
                  <a:lnTo>
                    <a:pt x="2746" y="11916"/>
                  </a:lnTo>
                  <a:lnTo>
                    <a:pt x="2794" y="11857"/>
                  </a:lnTo>
                  <a:lnTo>
                    <a:pt x="2830" y="11797"/>
                  </a:lnTo>
                  <a:lnTo>
                    <a:pt x="2877" y="11749"/>
                  </a:lnTo>
                  <a:lnTo>
                    <a:pt x="2997" y="11666"/>
                  </a:lnTo>
                  <a:lnTo>
                    <a:pt x="3116" y="11606"/>
                  </a:lnTo>
                  <a:lnTo>
                    <a:pt x="3248" y="11582"/>
                  </a:lnTo>
                  <a:lnTo>
                    <a:pt x="3379" y="11570"/>
                  </a:lnTo>
                  <a:close/>
                  <a:moveTo>
                    <a:pt x="10650" y="11558"/>
                  </a:moveTo>
                  <a:lnTo>
                    <a:pt x="10734" y="11570"/>
                  </a:lnTo>
                  <a:lnTo>
                    <a:pt x="10817" y="11582"/>
                  </a:lnTo>
                  <a:lnTo>
                    <a:pt x="10889" y="11606"/>
                  </a:lnTo>
                  <a:lnTo>
                    <a:pt x="10961" y="11630"/>
                  </a:lnTo>
                  <a:lnTo>
                    <a:pt x="11032" y="11666"/>
                  </a:lnTo>
                  <a:lnTo>
                    <a:pt x="11092" y="11713"/>
                  </a:lnTo>
                  <a:lnTo>
                    <a:pt x="11152" y="11749"/>
                  </a:lnTo>
                  <a:lnTo>
                    <a:pt x="11199" y="11797"/>
                  </a:lnTo>
                  <a:lnTo>
                    <a:pt x="11271" y="11916"/>
                  </a:lnTo>
                  <a:lnTo>
                    <a:pt x="11331" y="12036"/>
                  </a:lnTo>
                  <a:lnTo>
                    <a:pt x="11366" y="12167"/>
                  </a:lnTo>
                  <a:lnTo>
                    <a:pt x="11378" y="12298"/>
                  </a:lnTo>
                  <a:lnTo>
                    <a:pt x="11366" y="12430"/>
                  </a:lnTo>
                  <a:lnTo>
                    <a:pt x="11331" y="12561"/>
                  </a:lnTo>
                  <a:lnTo>
                    <a:pt x="11271" y="12681"/>
                  </a:lnTo>
                  <a:lnTo>
                    <a:pt x="11199" y="12800"/>
                  </a:lnTo>
                  <a:lnTo>
                    <a:pt x="11152" y="12848"/>
                  </a:lnTo>
                  <a:lnTo>
                    <a:pt x="11092" y="12883"/>
                  </a:lnTo>
                  <a:lnTo>
                    <a:pt x="11032" y="12931"/>
                  </a:lnTo>
                  <a:lnTo>
                    <a:pt x="10961" y="12967"/>
                  </a:lnTo>
                  <a:lnTo>
                    <a:pt x="10889" y="12991"/>
                  </a:lnTo>
                  <a:lnTo>
                    <a:pt x="10817" y="13015"/>
                  </a:lnTo>
                  <a:lnTo>
                    <a:pt x="10734" y="13027"/>
                  </a:lnTo>
                  <a:lnTo>
                    <a:pt x="10650" y="13039"/>
                  </a:lnTo>
                  <a:lnTo>
                    <a:pt x="6340" y="13039"/>
                  </a:lnTo>
                  <a:lnTo>
                    <a:pt x="6244" y="13027"/>
                  </a:lnTo>
                  <a:lnTo>
                    <a:pt x="6161" y="13015"/>
                  </a:lnTo>
                  <a:lnTo>
                    <a:pt x="6089" y="12991"/>
                  </a:lnTo>
                  <a:lnTo>
                    <a:pt x="6018" y="12967"/>
                  </a:lnTo>
                  <a:lnTo>
                    <a:pt x="5946" y="12931"/>
                  </a:lnTo>
                  <a:lnTo>
                    <a:pt x="5886" y="12883"/>
                  </a:lnTo>
                  <a:lnTo>
                    <a:pt x="5838" y="12848"/>
                  </a:lnTo>
                  <a:lnTo>
                    <a:pt x="5791" y="12800"/>
                  </a:lnTo>
                  <a:lnTo>
                    <a:pt x="5707" y="12681"/>
                  </a:lnTo>
                  <a:lnTo>
                    <a:pt x="5647" y="12561"/>
                  </a:lnTo>
                  <a:lnTo>
                    <a:pt x="5612" y="12430"/>
                  </a:lnTo>
                  <a:lnTo>
                    <a:pt x="5600" y="12298"/>
                  </a:lnTo>
                  <a:lnTo>
                    <a:pt x="5612" y="12167"/>
                  </a:lnTo>
                  <a:lnTo>
                    <a:pt x="5647" y="12036"/>
                  </a:lnTo>
                  <a:lnTo>
                    <a:pt x="5707" y="11916"/>
                  </a:lnTo>
                  <a:lnTo>
                    <a:pt x="5791" y="11797"/>
                  </a:lnTo>
                  <a:lnTo>
                    <a:pt x="5838" y="11749"/>
                  </a:lnTo>
                  <a:lnTo>
                    <a:pt x="5886" y="11713"/>
                  </a:lnTo>
                  <a:lnTo>
                    <a:pt x="5946" y="11666"/>
                  </a:lnTo>
                  <a:lnTo>
                    <a:pt x="6018" y="11630"/>
                  </a:lnTo>
                  <a:lnTo>
                    <a:pt x="6089" y="11606"/>
                  </a:lnTo>
                  <a:lnTo>
                    <a:pt x="6161" y="11582"/>
                  </a:lnTo>
                  <a:lnTo>
                    <a:pt x="6244" y="11570"/>
                  </a:lnTo>
                  <a:lnTo>
                    <a:pt x="6340" y="11558"/>
                  </a:lnTo>
                  <a:close/>
                  <a:moveTo>
                    <a:pt x="3379" y="15140"/>
                  </a:moveTo>
                  <a:lnTo>
                    <a:pt x="3510" y="15152"/>
                  </a:lnTo>
                  <a:lnTo>
                    <a:pt x="3642" y="15188"/>
                  </a:lnTo>
                  <a:lnTo>
                    <a:pt x="3761" y="15248"/>
                  </a:lnTo>
                  <a:lnTo>
                    <a:pt x="3880" y="15331"/>
                  </a:lnTo>
                  <a:lnTo>
                    <a:pt x="3928" y="15379"/>
                  </a:lnTo>
                  <a:lnTo>
                    <a:pt x="3964" y="15427"/>
                  </a:lnTo>
                  <a:lnTo>
                    <a:pt x="4012" y="15486"/>
                  </a:lnTo>
                  <a:lnTo>
                    <a:pt x="4048" y="15558"/>
                  </a:lnTo>
                  <a:lnTo>
                    <a:pt x="4071" y="15630"/>
                  </a:lnTo>
                  <a:lnTo>
                    <a:pt x="4095" y="15701"/>
                  </a:lnTo>
                  <a:lnTo>
                    <a:pt x="4107" y="15785"/>
                  </a:lnTo>
                  <a:lnTo>
                    <a:pt x="4119" y="15880"/>
                  </a:lnTo>
                  <a:lnTo>
                    <a:pt x="4107" y="15952"/>
                  </a:lnTo>
                  <a:lnTo>
                    <a:pt x="4107" y="16024"/>
                  </a:lnTo>
                  <a:lnTo>
                    <a:pt x="4083" y="16095"/>
                  </a:lnTo>
                  <a:lnTo>
                    <a:pt x="4059" y="16167"/>
                  </a:lnTo>
                  <a:lnTo>
                    <a:pt x="3988" y="16286"/>
                  </a:lnTo>
                  <a:lnTo>
                    <a:pt x="3904" y="16394"/>
                  </a:lnTo>
                  <a:lnTo>
                    <a:pt x="3797" y="16489"/>
                  </a:lnTo>
                  <a:lnTo>
                    <a:pt x="3665" y="16561"/>
                  </a:lnTo>
                  <a:lnTo>
                    <a:pt x="3594" y="16585"/>
                  </a:lnTo>
                  <a:lnTo>
                    <a:pt x="3522" y="16597"/>
                  </a:lnTo>
                  <a:lnTo>
                    <a:pt x="3451" y="16609"/>
                  </a:lnTo>
                  <a:lnTo>
                    <a:pt x="3379" y="16621"/>
                  </a:lnTo>
                  <a:lnTo>
                    <a:pt x="3307" y="16609"/>
                  </a:lnTo>
                  <a:lnTo>
                    <a:pt x="3236" y="16597"/>
                  </a:lnTo>
                  <a:lnTo>
                    <a:pt x="3164" y="16585"/>
                  </a:lnTo>
                  <a:lnTo>
                    <a:pt x="3092" y="16561"/>
                  </a:lnTo>
                  <a:lnTo>
                    <a:pt x="2961" y="16489"/>
                  </a:lnTo>
                  <a:lnTo>
                    <a:pt x="2854" y="16394"/>
                  </a:lnTo>
                  <a:lnTo>
                    <a:pt x="2770" y="16286"/>
                  </a:lnTo>
                  <a:lnTo>
                    <a:pt x="2698" y="16167"/>
                  </a:lnTo>
                  <a:lnTo>
                    <a:pt x="2674" y="16095"/>
                  </a:lnTo>
                  <a:lnTo>
                    <a:pt x="2651" y="16024"/>
                  </a:lnTo>
                  <a:lnTo>
                    <a:pt x="2651" y="15952"/>
                  </a:lnTo>
                  <a:lnTo>
                    <a:pt x="2639" y="15880"/>
                  </a:lnTo>
                  <a:lnTo>
                    <a:pt x="2651" y="15785"/>
                  </a:lnTo>
                  <a:lnTo>
                    <a:pt x="2663" y="15701"/>
                  </a:lnTo>
                  <a:lnTo>
                    <a:pt x="2686" y="15630"/>
                  </a:lnTo>
                  <a:lnTo>
                    <a:pt x="2710" y="15558"/>
                  </a:lnTo>
                  <a:lnTo>
                    <a:pt x="2746" y="15486"/>
                  </a:lnTo>
                  <a:lnTo>
                    <a:pt x="2794" y="15427"/>
                  </a:lnTo>
                  <a:lnTo>
                    <a:pt x="2830" y="15379"/>
                  </a:lnTo>
                  <a:lnTo>
                    <a:pt x="2877" y="15331"/>
                  </a:lnTo>
                  <a:lnTo>
                    <a:pt x="2997" y="15248"/>
                  </a:lnTo>
                  <a:lnTo>
                    <a:pt x="3116" y="15188"/>
                  </a:lnTo>
                  <a:lnTo>
                    <a:pt x="3248" y="15152"/>
                  </a:lnTo>
                  <a:lnTo>
                    <a:pt x="3379" y="15140"/>
                  </a:lnTo>
                  <a:close/>
                  <a:moveTo>
                    <a:pt x="9086" y="15140"/>
                  </a:moveTo>
                  <a:lnTo>
                    <a:pt x="9170" y="15152"/>
                  </a:lnTo>
                  <a:lnTo>
                    <a:pt x="9253" y="15164"/>
                  </a:lnTo>
                  <a:lnTo>
                    <a:pt x="9337" y="15188"/>
                  </a:lnTo>
                  <a:lnTo>
                    <a:pt x="9408" y="15212"/>
                  </a:lnTo>
                  <a:lnTo>
                    <a:pt x="9468" y="15248"/>
                  </a:lnTo>
                  <a:lnTo>
                    <a:pt x="9528" y="15283"/>
                  </a:lnTo>
                  <a:lnTo>
                    <a:pt x="9587" y="15331"/>
                  </a:lnTo>
                  <a:lnTo>
                    <a:pt x="9635" y="15379"/>
                  </a:lnTo>
                  <a:lnTo>
                    <a:pt x="9719" y="15486"/>
                  </a:lnTo>
                  <a:lnTo>
                    <a:pt x="9767" y="15618"/>
                  </a:lnTo>
                  <a:lnTo>
                    <a:pt x="9802" y="15749"/>
                  </a:lnTo>
                  <a:lnTo>
                    <a:pt x="9814" y="15880"/>
                  </a:lnTo>
                  <a:lnTo>
                    <a:pt x="9802" y="16012"/>
                  </a:lnTo>
                  <a:lnTo>
                    <a:pt x="9767" y="16143"/>
                  </a:lnTo>
                  <a:lnTo>
                    <a:pt x="9719" y="16262"/>
                  </a:lnTo>
                  <a:lnTo>
                    <a:pt x="9635" y="16370"/>
                  </a:lnTo>
                  <a:lnTo>
                    <a:pt x="9587" y="16430"/>
                  </a:lnTo>
                  <a:lnTo>
                    <a:pt x="9528" y="16465"/>
                  </a:lnTo>
                  <a:lnTo>
                    <a:pt x="9468" y="16513"/>
                  </a:lnTo>
                  <a:lnTo>
                    <a:pt x="9408" y="16537"/>
                  </a:lnTo>
                  <a:lnTo>
                    <a:pt x="9337" y="16573"/>
                  </a:lnTo>
                  <a:lnTo>
                    <a:pt x="9253" y="16597"/>
                  </a:lnTo>
                  <a:lnTo>
                    <a:pt x="9170" y="16609"/>
                  </a:lnTo>
                  <a:lnTo>
                    <a:pt x="9086" y="16621"/>
                  </a:lnTo>
                  <a:lnTo>
                    <a:pt x="6340" y="16621"/>
                  </a:lnTo>
                  <a:lnTo>
                    <a:pt x="6244" y="16609"/>
                  </a:lnTo>
                  <a:lnTo>
                    <a:pt x="6161" y="16597"/>
                  </a:lnTo>
                  <a:lnTo>
                    <a:pt x="6089" y="16573"/>
                  </a:lnTo>
                  <a:lnTo>
                    <a:pt x="6018" y="16537"/>
                  </a:lnTo>
                  <a:lnTo>
                    <a:pt x="5946" y="16513"/>
                  </a:lnTo>
                  <a:lnTo>
                    <a:pt x="5886" y="16465"/>
                  </a:lnTo>
                  <a:lnTo>
                    <a:pt x="5838" y="16418"/>
                  </a:lnTo>
                  <a:lnTo>
                    <a:pt x="5791" y="16370"/>
                  </a:lnTo>
                  <a:lnTo>
                    <a:pt x="5707" y="16262"/>
                  </a:lnTo>
                  <a:lnTo>
                    <a:pt x="5647" y="16143"/>
                  </a:lnTo>
                  <a:lnTo>
                    <a:pt x="5612" y="16012"/>
                  </a:lnTo>
                  <a:lnTo>
                    <a:pt x="5600" y="15880"/>
                  </a:lnTo>
                  <a:lnTo>
                    <a:pt x="5612" y="15749"/>
                  </a:lnTo>
                  <a:lnTo>
                    <a:pt x="5647" y="15618"/>
                  </a:lnTo>
                  <a:lnTo>
                    <a:pt x="5707" y="15486"/>
                  </a:lnTo>
                  <a:lnTo>
                    <a:pt x="5791" y="15379"/>
                  </a:lnTo>
                  <a:lnTo>
                    <a:pt x="5838" y="15331"/>
                  </a:lnTo>
                  <a:lnTo>
                    <a:pt x="5886" y="15283"/>
                  </a:lnTo>
                  <a:lnTo>
                    <a:pt x="5946" y="15248"/>
                  </a:lnTo>
                  <a:lnTo>
                    <a:pt x="6018" y="15212"/>
                  </a:lnTo>
                  <a:lnTo>
                    <a:pt x="6089" y="15188"/>
                  </a:lnTo>
                  <a:lnTo>
                    <a:pt x="6161" y="15164"/>
                  </a:lnTo>
                  <a:lnTo>
                    <a:pt x="6244" y="15152"/>
                  </a:lnTo>
                  <a:lnTo>
                    <a:pt x="6340" y="15140"/>
                  </a:lnTo>
                  <a:close/>
                  <a:moveTo>
                    <a:pt x="5683" y="1"/>
                  </a:moveTo>
                  <a:lnTo>
                    <a:pt x="5683" y="992"/>
                  </a:lnTo>
                  <a:lnTo>
                    <a:pt x="5683" y="1063"/>
                  </a:lnTo>
                  <a:lnTo>
                    <a:pt x="5671" y="1135"/>
                  </a:lnTo>
                  <a:lnTo>
                    <a:pt x="5647" y="1207"/>
                  </a:lnTo>
                  <a:lnTo>
                    <a:pt x="5624" y="1278"/>
                  </a:lnTo>
                  <a:lnTo>
                    <a:pt x="5552" y="1410"/>
                  </a:lnTo>
                  <a:lnTo>
                    <a:pt x="5468" y="1517"/>
                  </a:lnTo>
                  <a:lnTo>
                    <a:pt x="5361" y="1601"/>
                  </a:lnTo>
                  <a:lnTo>
                    <a:pt x="5230" y="1672"/>
                  </a:lnTo>
                  <a:lnTo>
                    <a:pt x="5170" y="1696"/>
                  </a:lnTo>
                  <a:lnTo>
                    <a:pt x="5098" y="1720"/>
                  </a:lnTo>
                  <a:lnTo>
                    <a:pt x="5015" y="1720"/>
                  </a:lnTo>
                  <a:lnTo>
                    <a:pt x="4943" y="1732"/>
                  </a:lnTo>
                  <a:lnTo>
                    <a:pt x="0" y="1732"/>
                  </a:lnTo>
                  <a:lnTo>
                    <a:pt x="0" y="19785"/>
                  </a:lnTo>
                  <a:lnTo>
                    <a:pt x="12" y="19868"/>
                  </a:lnTo>
                  <a:lnTo>
                    <a:pt x="24" y="19940"/>
                  </a:lnTo>
                  <a:lnTo>
                    <a:pt x="36" y="20023"/>
                  </a:lnTo>
                  <a:lnTo>
                    <a:pt x="60" y="20095"/>
                  </a:lnTo>
                  <a:lnTo>
                    <a:pt x="96" y="20155"/>
                  </a:lnTo>
                  <a:lnTo>
                    <a:pt x="143" y="20226"/>
                  </a:lnTo>
                  <a:lnTo>
                    <a:pt x="179" y="20286"/>
                  </a:lnTo>
                  <a:lnTo>
                    <a:pt x="239" y="20334"/>
                  </a:lnTo>
                  <a:lnTo>
                    <a:pt x="287" y="20393"/>
                  </a:lnTo>
                  <a:lnTo>
                    <a:pt x="346" y="20429"/>
                  </a:lnTo>
                  <a:lnTo>
                    <a:pt x="418" y="20477"/>
                  </a:lnTo>
                  <a:lnTo>
                    <a:pt x="478" y="20501"/>
                  </a:lnTo>
                  <a:lnTo>
                    <a:pt x="549" y="20537"/>
                  </a:lnTo>
                  <a:lnTo>
                    <a:pt x="633" y="20549"/>
                  </a:lnTo>
                  <a:lnTo>
                    <a:pt x="704" y="20561"/>
                  </a:lnTo>
                  <a:lnTo>
                    <a:pt x="788" y="20573"/>
                  </a:lnTo>
                  <a:lnTo>
                    <a:pt x="16106" y="20561"/>
                  </a:lnTo>
                  <a:lnTo>
                    <a:pt x="16023" y="20561"/>
                  </a:lnTo>
                  <a:lnTo>
                    <a:pt x="15951" y="20549"/>
                  </a:lnTo>
                  <a:lnTo>
                    <a:pt x="15880" y="20525"/>
                  </a:lnTo>
                  <a:lnTo>
                    <a:pt x="15820" y="20501"/>
                  </a:lnTo>
                  <a:lnTo>
                    <a:pt x="15689" y="20429"/>
                  </a:lnTo>
                  <a:lnTo>
                    <a:pt x="15581" y="20346"/>
                  </a:lnTo>
                  <a:lnTo>
                    <a:pt x="15498" y="20238"/>
                  </a:lnTo>
                  <a:lnTo>
                    <a:pt x="15426" y="20107"/>
                  </a:lnTo>
                  <a:lnTo>
                    <a:pt x="15402" y="20047"/>
                  </a:lnTo>
                  <a:lnTo>
                    <a:pt x="15378" y="19976"/>
                  </a:lnTo>
                  <a:lnTo>
                    <a:pt x="15366" y="19904"/>
                  </a:lnTo>
                  <a:lnTo>
                    <a:pt x="15366" y="19820"/>
                  </a:lnTo>
                  <a:lnTo>
                    <a:pt x="15366" y="15140"/>
                  </a:lnTo>
                  <a:lnTo>
                    <a:pt x="15366" y="15068"/>
                  </a:lnTo>
                  <a:lnTo>
                    <a:pt x="15378" y="14997"/>
                  </a:lnTo>
                  <a:lnTo>
                    <a:pt x="15402" y="14925"/>
                  </a:lnTo>
                  <a:lnTo>
                    <a:pt x="15426" y="14854"/>
                  </a:lnTo>
                  <a:lnTo>
                    <a:pt x="15498" y="14722"/>
                  </a:lnTo>
                  <a:lnTo>
                    <a:pt x="15581" y="14615"/>
                  </a:lnTo>
                  <a:lnTo>
                    <a:pt x="15689" y="14531"/>
                  </a:lnTo>
                  <a:lnTo>
                    <a:pt x="15820" y="14460"/>
                  </a:lnTo>
                  <a:lnTo>
                    <a:pt x="15880" y="14436"/>
                  </a:lnTo>
                  <a:lnTo>
                    <a:pt x="15951" y="14412"/>
                  </a:lnTo>
                  <a:lnTo>
                    <a:pt x="16023" y="14412"/>
                  </a:lnTo>
                  <a:lnTo>
                    <a:pt x="16106" y="14400"/>
                  </a:lnTo>
                  <a:lnTo>
                    <a:pt x="16847" y="14400"/>
                  </a:lnTo>
                  <a:lnTo>
                    <a:pt x="16847" y="13027"/>
                  </a:lnTo>
                  <a:lnTo>
                    <a:pt x="16453" y="12967"/>
                  </a:lnTo>
                  <a:lnTo>
                    <a:pt x="16071" y="12872"/>
                  </a:lnTo>
                  <a:lnTo>
                    <a:pt x="15701" y="12764"/>
                  </a:lnTo>
                  <a:lnTo>
                    <a:pt x="15330" y="12621"/>
                  </a:lnTo>
                  <a:lnTo>
                    <a:pt x="14984" y="12466"/>
                  </a:lnTo>
                  <a:lnTo>
                    <a:pt x="14638" y="12287"/>
                  </a:lnTo>
                  <a:lnTo>
                    <a:pt x="14316" y="12084"/>
                  </a:lnTo>
                  <a:lnTo>
                    <a:pt x="14005" y="11857"/>
                  </a:lnTo>
                  <a:lnTo>
                    <a:pt x="13707" y="11618"/>
                  </a:lnTo>
                  <a:lnTo>
                    <a:pt x="13432" y="11355"/>
                  </a:lnTo>
                  <a:lnTo>
                    <a:pt x="13169" y="11081"/>
                  </a:lnTo>
                  <a:lnTo>
                    <a:pt x="12919" y="10782"/>
                  </a:lnTo>
                  <a:lnTo>
                    <a:pt x="12704" y="10472"/>
                  </a:lnTo>
                  <a:lnTo>
                    <a:pt x="12489" y="10149"/>
                  </a:lnTo>
                  <a:lnTo>
                    <a:pt x="12310" y="9803"/>
                  </a:lnTo>
                  <a:lnTo>
                    <a:pt x="12143" y="9457"/>
                  </a:lnTo>
                  <a:lnTo>
                    <a:pt x="6352" y="9457"/>
                  </a:lnTo>
                  <a:lnTo>
                    <a:pt x="6268" y="9445"/>
                  </a:lnTo>
                  <a:lnTo>
                    <a:pt x="6185" y="9433"/>
                  </a:lnTo>
                  <a:lnTo>
                    <a:pt x="6101" y="9409"/>
                  </a:lnTo>
                  <a:lnTo>
                    <a:pt x="6029" y="9385"/>
                  </a:lnTo>
                  <a:lnTo>
                    <a:pt x="5958" y="9349"/>
                  </a:lnTo>
                  <a:lnTo>
                    <a:pt x="5898" y="9314"/>
                  </a:lnTo>
                  <a:lnTo>
                    <a:pt x="5838" y="9266"/>
                  </a:lnTo>
                  <a:lnTo>
                    <a:pt x="5791" y="9218"/>
                  </a:lnTo>
                  <a:lnTo>
                    <a:pt x="5707" y="9111"/>
                  </a:lnTo>
                  <a:lnTo>
                    <a:pt x="5647" y="8991"/>
                  </a:lnTo>
                  <a:lnTo>
                    <a:pt x="5612" y="8860"/>
                  </a:lnTo>
                  <a:lnTo>
                    <a:pt x="5600" y="8729"/>
                  </a:lnTo>
                  <a:lnTo>
                    <a:pt x="5612" y="8585"/>
                  </a:lnTo>
                  <a:lnTo>
                    <a:pt x="5647" y="8454"/>
                  </a:lnTo>
                  <a:lnTo>
                    <a:pt x="5707" y="8335"/>
                  </a:lnTo>
                  <a:lnTo>
                    <a:pt x="5779" y="8227"/>
                  </a:lnTo>
                  <a:lnTo>
                    <a:pt x="5827" y="8179"/>
                  </a:lnTo>
                  <a:lnTo>
                    <a:pt x="5886" y="8132"/>
                  </a:lnTo>
                  <a:lnTo>
                    <a:pt x="5946" y="8096"/>
                  </a:lnTo>
                  <a:lnTo>
                    <a:pt x="6006" y="8060"/>
                  </a:lnTo>
                  <a:lnTo>
                    <a:pt x="6089" y="8024"/>
                  </a:lnTo>
                  <a:lnTo>
                    <a:pt x="6161" y="8000"/>
                  </a:lnTo>
                  <a:lnTo>
                    <a:pt x="6244" y="7988"/>
                  </a:lnTo>
                  <a:lnTo>
                    <a:pt x="6340" y="7976"/>
                  </a:lnTo>
                  <a:lnTo>
                    <a:pt x="11749" y="7976"/>
                  </a:lnTo>
                  <a:lnTo>
                    <a:pt x="11713" y="7726"/>
                  </a:lnTo>
                  <a:lnTo>
                    <a:pt x="11689" y="7451"/>
                  </a:lnTo>
                  <a:lnTo>
                    <a:pt x="11689" y="7188"/>
                  </a:lnTo>
                  <a:lnTo>
                    <a:pt x="11689" y="6926"/>
                  </a:lnTo>
                  <a:lnTo>
                    <a:pt x="11713" y="6651"/>
                  </a:lnTo>
                  <a:lnTo>
                    <a:pt x="11737" y="6388"/>
                  </a:lnTo>
                  <a:lnTo>
                    <a:pt x="11784" y="6138"/>
                  </a:lnTo>
                  <a:lnTo>
                    <a:pt x="11832" y="5875"/>
                  </a:lnTo>
                  <a:lnTo>
                    <a:pt x="6268" y="5875"/>
                  </a:lnTo>
                  <a:lnTo>
                    <a:pt x="6185" y="5851"/>
                  </a:lnTo>
                  <a:lnTo>
                    <a:pt x="6101" y="5839"/>
                  </a:lnTo>
                  <a:lnTo>
                    <a:pt x="6029" y="5803"/>
                  </a:lnTo>
                  <a:lnTo>
                    <a:pt x="5958" y="5768"/>
                  </a:lnTo>
                  <a:lnTo>
                    <a:pt x="5898" y="5732"/>
                  </a:lnTo>
                  <a:lnTo>
                    <a:pt x="5838" y="5684"/>
                  </a:lnTo>
                  <a:lnTo>
                    <a:pt x="5791" y="5636"/>
                  </a:lnTo>
                  <a:lnTo>
                    <a:pt x="5707" y="5529"/>
                  </a:lnTo>
                  <a:lnTo>
                    <a:pt x="5647" y="5409"/>
                  </a:lnTo>
                  <a:lnTo>
                    <a:pt x="5612" y="5278"/>
                  </a:lnTo>
                  <a:lnTo>
                    <a:pt x="5600" y="5147"/>
                  </a:lnTo>
                  <a:lnTo>
                    <a:pt x="5612" y="5015"/>
                  </a:lnTo>
                  <a:lnTo>
                    <a:pt x="5647" y="4884"/>
                  </a:lnTo>
                  <a:lnTo>
                    <a:pt x="5707" y="4753"/>
                  </a:lnTo>
                  <a:lnTo>
                    <a:pt x="5779" y="4645"/>
                  </a:lnTo>
                  <a:lnTo>
                    <a:pt x="5827" y="4597"/>
                  </a:lnTo>
                  <a:lnTo>
                    <a:pt x="5886" y="4550"/>
                  </a:lnTo>
                  <a:lnTo>
                    <a:pt x="5946" y="4514"/>
                  </a:lnTo>
                  <a:lnTo>
                    <a:pt x="6006" y="4478"/>
                  </a:lnTo>
                  <a:lnTo>
                    <a:pt x="6089" y="4454"/>
                  </a:lnTo>
                  <a:lnTo>
                    <a:pt x="6161" y="4430"/>
                  </a:lnTo>
                  <a:lnTo>
                    <a:pt x="6244" y="4406"/>
                  </a:lnTo>
                  <a:lnTo>
                    <a:pt x="12381" y="4406"/>
                  </a:lnTo>
                  <a:lnTo>
                    <a:pt x="12489" y="4192"/>
                  </a:lnTo>
                  <a:lnTo>
                    <a:pt x="12620" y="3977"/>
                  </a:lnTo>
                  <a:lnTo>
                    <a:pt x="12751" y="3774"/>
                  </a:lnTo>
                  <a:lnTo>
                    <a:pt x="12895" y="3583"/>
                  </a:lnTo>
                  <a:lnTo>
                    <a:pt x="13050" y="3392"/>
                  </a:lnTo>
                  <a:lnTo>
                    <a:pt x="13205" y="3212"/>
                  </a:lnTo>
                  <a:lnTo>
                    <a:pt x="13372" y="3033"/>
                  </a:lnTo>
                  <a:lnTo>
                    <a:pt x="13551" y="2866"/>
                  </a:lnTo>
                  <a:lnTo>
                    <a:pt x="13742" y="2699"/>
                  </a:lnTo>
                  <a:lnTo>
                    <a:pt x="13922" y="2544"/>
                  </a:lnTo>
                  <a:lnTo>
                    <a:pt x="14125" y="2401"/>
                  </a:lnTo>
                  <a:lnTo>
                    <a:pt x="14327" y="2269"/>
                  </a:lnTo>
                  <a:lnTo>
                    <a:pt x="14530" y="2138"/>
                  </a:lnTo>
                  <a:lnTo>
                    <a:pt x="14745" y="2007"/>
                  </a:lnTo>
                  <a:lnTo>
                    <a:pt x="14960" y="1899"/>
                  </a:lnTo>
                  <a:lnTo>
                    <a:pt x="15187" y="1792"/>
                  </a:lnTo>
                  <a:lnTo>
                    <a:pt x="15414" y="1696"/>
                  </a:lnTo>
                  <a:lnTo>
                    <a:pt x="15641" y="1613"/>
                  </a:lnTo>
                  <a:lnTo>
                    <a:pt x="15880" y="1529"/>
                  </a:lnTo>
                  <a:lnTo>
                    <a:pt x="16118" y="1457"/>
                  </a:lnTo>
                  <a:lnTo>
                    <a:pt x="16357" y="1398"/>
                  </a:lnTo>
                  <a:lnTo>
                    <a:pt x="16596" y="1350"/>
                  </a:lnTo>
                  <a:lnTo>
                    <a:pt x="16847" y="1314"/>
                  </a:lnTo>
                  <a:lnTo>
                    <a:pt x="17097" y="1290"/>
                  </a:lnTo>
                  <a:lnTo>
                    <a:pt x="17336" y="1266"/>
                  </a:lnTo>
                  <a:lnTo>
                    <a:pt x="17838" y="1266"/>
                  </a:lnTo>
                  <a:lnTo>
                    <a:pt x="18088" y="1278"/>
                  </a:lnTo>
                  <a:lnTo>
                    <a:pt x="18339" y="1314"/>
                  </a:lnTo>
                  <a:lnTo>
                    <a:pt x="18578" y="1350"/>
                  </a:lnTo>
                  <a:lnTo>
                    <a:pt x="18829" y="1398"/>
                  </a:lnTo>
                  <a:lnTo>
                    <a:pt x="19079" y="1457"/>
                  </a:lnTo>
                  <a:lnTo>
                    <a:pt x="19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29"/>
          <p:cNvGrpSpPr/>
          <p:nvPr/>
        </p:nvGrpSpPr>
        <p:grpSpPr>
          <a:xfrm>
            <a:off x="7695829" y="2646589"/>
            <a:ext cx="1606345" cy="2213688"/>
            <a:chOff x="7351503" y="1930988"/>
            <a:chExt cx="1959913" cy="2700937"/>
          </a:xfrm>
        </p:grpSpPr>
        <p:sp>
          <p:nvSpPr>
            <p:cNvPr id="979" name="Google Shape;979;p29"/>
            <p:cNvSpPr/>
            <p:nvPr/>
          </p:nvSpPr>
          <p:spPr>
            <a:xfrm flipH="1">
              <a:off x="7351503" y="4457925"/>
              <a:ext cx="1733700" cy="1740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980" name="Google Shape;980;p29"/>
            <p:cNvSpPr/>
            <p:nvPr/>
          </p:nvSpPr>
          <p:spPr>
            <a:xfrm flipH="1">
              <a:off x="7385175" y="4167519"/>
              <a:ext cx="567451" cy="436716"/>
            </a:xfrm>
            <a:custGeom>
              <a:avLst/>
              <a:gdLst/>
              <a:ahLst/>
              <a:cxnLst/>
              <a:rect l="l" t="t" r="r" b="b"/>
              <a:pathLst>
                <a:path w="15834" h="12186" extrusionOk="0">
                  <a:moveTo>
                    <a:pt x="8041" y="1"/>
                  </a:moveTo>
                  <a:lnTo>
                    <a:pt x="0" y="5815"/>
                  </a:lnTo>
                  <a:lnTo>
                    <a:pt x="4082" y="12185"/>
                  </a:lnTo>
                  <a:lnTo>
                    <a:pt x="15834" y="3279"/>
                  </a:lnTo>
                  <a:lnTo>
                    <a:pt x="15710" y="3155"/>
                  </a:lnTo>
                  <a:lnTo>
                    <a:pt x="15401" y="2846"/>
                  </a:lnTo>
                  <a:lnTo>
                    <a:pt x="14906" y="2475"/>
                  </a:lnTo>
                  <a:lnTo>
                    <a:pt x="14226" y="2166"/>
                  </a:lnTo>
                  <a:lnTo>
                    <a:pt x="13793" y="2042"/>
                  </a:lnTo>
                  <a:lnTo>
                    <a:pt x="13298" y="1918"/>
                  </a:lnTo>
                  <a:lnTo>
                    <a:pt x="12803" y="1856"/>
                  </a:lnTo>
                  <a:lnTo>
                    <a:pt x="12309" y="1856"/>
                  </a:lnTo>
                  <a:lnTo>
                    <a:pt x="11690" y="1918"/>
                  </a:lnTo>
                  <a:lnTo>
                    <a:pt x="11072" y="2104"/>
                  </a:lnTo>
                  <a:lnTo>
                    <a:pt x="10391" y="2351"/>
                  </a:lnTo>
                  <a:lnTo>
                    <a:pt x="9711" y="2660"/>
                  </a:lnTo>
                  <a:lnTo>
                    <a:pt x="8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9"/>
            <p:cNvSpPr/>
            <p:nvPr/>
          </p:nvSpPr>
          <p:spPr>
            <a:xfrm flipH="1">
              <a:off x="7626763" y="2994941"/>
              <a:ext cx="1132716" cy="1409776"/>
            </a:xfrm>
            <a:custGeom>
              <a:avLst/>
              <a:gdLst/>
              <a:ahLst/>
              <a:cxnLst/>
              <a:rect l="l" t="t" r="r" b="b"/>
              <a:pathLst>
                <a:path w="31607" h="39338" extrusionOk="0">
                  <a:moveTo>
                    <a:pt x="8969" y="1"/>
                  </a:moveTo>
                  <a:lnTo>
                    <a:pt x="1" y="3526"/>
                  </a:lnTo>
                  <a:lnTo>
                    <a:pt x="22762" y="39338"/>
                  </a:lnTo>
                  <a:lnTo>
                    <a:pt x="31606" y="33771"/>
                  </a:lnTo>
                  <a:lnTo>
                    <a:pt x="9526" y="2970"/>
                  </a:lnTo>
                  <a:lnTo>
                    <a:pt x="89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9"/>
            <p:cNvSpPr/>
            <p:nvPr/>
          </p:nvSpPr>
          <p:spPr>
            <a:xfrm flipH="1">
              <a:off x="8061219" y="2478483"/>
              <a:ext cx="456641" cy="629557"/>
            </a:xfrm>
            <a:custGeom>
              <a:avLst/>
              <a:gdLst/>
              <a:ahLst/>
              <a:cxnLst/>
              <a:rect l="l" t="t" r="r" b="b"/>
              <a:pathLst>
                <a:path w="12742" h="17567" extrusionOk="0">
                  <a:moveTo>
                    <a:pt x="0" y="1"/>
                  </a:moveTo>
                  <a:lnTo>
                    <a:pt x="1794" y="17566"/>
                  </a:lnTo>
                  <a:lnTo>
                    <a:pt x="7361" y="16082"/>
                  </a:lnTo>
                  <a:lnTo>
                    <a:pt x="10701" y="15154"/>
                  </a:lnTo>
                  <a:lnTo>
                    <a:pt x="11938" y="14783"/>
                  </a:lnTo>
                  <a:lnTo>
                    <a:pt x="12742" y="14474"/>
                  </a:lnTo>
                  <a:lnTo>
                    <a:pt x="11134" y="11505"/>
                  </a:lnTo>
                  <a:lnTo>
                    <a:pt x="7855" y="11134"/>
                  </a:lnTo>
                  <a:lnTo>
                    <a:pt x="7361" y="9959"/>
                  </a:lnTo>
                  <a:lnTo>
                    <a:pt x="6742" y="8660"/>
                  </a:lnTo>
                  <a:lnTo>
                    <a:pt x="5505" y="6309"/>
                  </a:lnTo>
                  <a:lnTo>
                    <a:pt x="4392" y="4268"/>
                  </a:lnTo>
                  <a:lnTo>
                    <a:pt x="3773" y="3217"/>
                  </a:lnTo>
                  <a:lnTo>
                    <a:pt x="3155" y="2351"/>
                  </a:lnTo>
                  <a:lnTo>
                    <a:pt x="2846" y="1918"/>
                  </a:lnTo>
                  <a:lnTo>
                    <a:pt x="2536" y="1547"/>
                  </a:lnTo>
                  <a:lnTo>
                    <a:pt x="2165" y="1176"/>
                  </a:lnTo>
                  <a:lnTo>
                    <a:pt x="1794" y="867"/>
                  </a:lnTo>
                  <a:lnTo>
                    <a:pt x="1361" y="557"/>
                  </a:lnTo>
                  <a:lnTo>
                    <a:pt x="928" y="310"/>
                  </a:lnTo>
                  <a:lnTo>
                    <a:pt x="495" y="12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9"/>
            <p:cNvSpPr/>
            <p:nvPr/>
          </p:nvSpPr>
          <p:spPr>
            <a:xfrm flipH="1">
              <a:off x="8449131" y="1930988"/>
              <a:ext cx="862286" cy="696036"/>
            </a:xfrm>
            <a:custGeom>
              <a:avLst/>
              <a:gdLst/>
              <a:ahLst/>
              <a:cxnLst/>
              <a:rect l="l" t="t" r="r" b="b"/>
              <a:pathLst>
                <a:path w="24061" h="19422" extrusionOk="0">
                  <a:moveTo>
                    <a:pt x="18185" y="1"/>
                  </a:moveTo>
                  <a:lnTo>
                    <a:pt x="17505" y="124"/>
                  </a:lnTo>
                  <a:lnTo>
                    <a:pt x="16886" y="310"/>
                  </a:lnTo>
                  <a:lnTo>
                    <a:pt x="16268" y="495"/>
                  </a:lnTo>
                  <a:lnTo>
                    <a:pt x="15649" y="805"/>
                  </a:lnTo>
                  <a:lnTo>
                    <a:pt x="15092" y="1114"/>
                  </a:lnTo>
                  <a:lnTo>
                    <a:pt x="13917" y="1918"/>
                  </a:lnTo>
                  <a:lnTo>
                    <a:pt x="13361" y="2413"/>
                  </a:lnTo>
                  <a:lnTo>
                    <a:pt x="12742" y="2969"/>
                  </a:lnTo>
                  <a:lnTo>
                    <a:pt x="11567" y="4145"/>
                  </a:lnTo>
                  <a:lnTo>
                    <a:pt x="10948" y="4763"/>
                  </a:lnTo>
                  <a:lnTo>
                    <a:pt x="10268" y="5258"/>
                  </a:lnTo>
                  <a:lnTo>
                    <a:pt x="9650" y="5629"/>
                  </a:lnTo>
                  <a:lnTo>
                    <a:pt x="9279" y="5814"/>
                  </a:lnTo>
                  <a:lnTo>
                    <a:pt x="8907" y="5938"/>
                  </a:lnTo>
                  <a:lnTo>
                    <a:pt x="8474" y="6000"/>
                  </a:lnTo>
                  <a:lnTo>
                    <a:pt x="8042" y="6000"/>
                  </a:lnTo>
                  <a:lnTo>
                    <a:pt x="7114" y="5938"/>
                  </a:lnTo>
                  <a:lnTo>
                    <a:pt x="6124" y="5814"/>
                  </a:lnTo>
                  <a:lnTo>
                    <a:pt x="5691" y="5753"/>
                  </a:lnTo>
                  <a:lnTo>
                    <a:pt x="5258" y="5753"/>
                  </a:lnTo>
                  <a:lnTo>
                    <a:pt x="4330" y="5876"/>
                  </a:lnTo>
                  <a:lnTo>
                    <a:pt x="3465" y="6062"/>
                  </a:lnTo>
                  <a:lnTo>
                    <a:pt x="2599" y="6371"/>
                  </a:lnTo>
                  <a:lnTo>
                    <a:pt x="2228" y="6557"/>
                  </a:lnTo>
                  <a:lnTo>
                    <a:pt x="1856" y="6804"/>
                  </a:lnTo>
                  <a:lnTo>
                    <a:pt x="1547" y="7051"/>
                  </a:lnTo>
                  <a:lnTo>
                    <a:pt x="1238" y="7423"/>
                  </a:lnTo>
                  <a:lnTo>
                    <a:pt x="929" y="7794"/>
                  </a:lnTo>
                  <a:lnTo>
                    <a:pt x="743" y="8165"/>
                  </a:lnTo>
                  <a:lnTo>
                    <a:pt x="619" y="8598"/>
                  </a:lnTo>
                  <a:lnTo>
                    <a:pt x="558" y="9031"/>
                  </a:lnTo>
                  <a:lnTo>
                    <a:pt x="558" y="9464"/>
                  </a:lnTo>
                  <a:lnTo>
                    <a:pt x="619" y="9897"/>
                  </a:lnTo>
                  <a:lnTo>
                    <a:pt x="867" y="10515"/>
                  </a:lnTo>
                  <a:lnTo>
                    <a:pt x="991" y="10824"/>
                  </a:lnTo>
                  <a:lnTo>
                    <a:pt x="1052" y="11134"/>
                  </a:lnTo>
                  <a:lnTo>
                    <a:pt x="991" y="11505"/>
                  </a:lnTo>
                  <a:lnTo>
                    <a:pt x="867" y="11876"/>
                  </a:lnTo>
                  <a:lnTo>
                    <a:pt x="496" y="12556"/>
                  </a:lnTo>
                  <a:lnTo>
                    <a:pt x="187" y="13113"/>
                  </a:lnTo>
                  <a:lnTo>
                    <a:pt x="63" y="13731"/>
                  </a:lnTo>
                  <a:lnTo>
                    <a:pt x="1" y="14350"/>
                  </a:lnTo>
                  <a:lnTo>
                    <a:pt x="63" y="14968"/>
                  </a:lnTo>
                  <a:lnTo>
                    <a:pt x="248" y="15587"/>
                  </a:lnTo>
                  <a:lnTo>
                    <a:pt x="434" y="16205"/>
                  </a:lnTo>
                  <a:lnTo>
                    <a:pt x="743" y="16762"/>
                  </a:lnTo>
                  <a:lnTo>
                    <a:pt x="1114" y="17319"/>
                  </a:lnTo>
                  <a:lnTo>
                    <a:pt x="1547" y="17752"/>
                  </a:lnTo>
                  <a:lnTo>
                    <a:pt x="2042" y="18185"/>
                  </a:lnTo>
                  <a:lnTo>
                    <a:pt x="2599" y="18494"/>
                  </a:lnTo>
                  <a:lnTo>
                    <a:pt x="3155" y="18803"/>
                  </a:lnTo>
                  <a:lnTo>
                    <a:pt x="3774" y="19051"/>
                  </a:lnTo>
                  <a:lnTo>
                    <a:pt x="4392" y="19174"/>
                  </a:lnTo>
                  <a:lnTo>
                    <a:pt x="5011" y="19298"/>
                  </a:lnTo>
                  <a:lnTo>
                    <a:pt x="5691" y="19360"/>
                  </a:lnTo>
                  <a:lnTo>
                    <a:pt x="6310" y="19422"/>
                  </a:lnTo>
                  <a:lnTo>
                    <a:pt x="6928" y="19360"/>
                  </a:lnTo>
                  <a:lnTo>
                    <a:pt x="7547" y="19298"/>
                  </a:lnTo>
                  <a:lnTo>
                    <a:pt x="8227" y="19174"/>
                  </a:lnTo>
                  <a:lnTo>
                    <a:pt x="9464" y="18865"/>
                  </a:lnTo>
                  <a:lnTo>
                    <a:pt x="10639" y="18494"/>
                  </a:lnTo>
                  <a:lnTo>
                    <a:pt x="11814" y="18123"/>
                  </a:lnTo>
                  <a:lnTo>
                    <a:pt x="13113" y="17690"/>
                  </a:lnTo>
                  <a:lnTo>
                    <a:pt x="14598" y="17257"/>
                  </a:lnTo>
                  <a:lnTo>
                    <a:pt x="16082" y="16700"/>
                  </a:lnTo>
                  <a:lnTo>
                    <a:pt x="16886" y="16329"/>
                  </a:lnTo>
                  <a:lnTo>
                    <a:pt x="17628" y="15958"/>
                  </a:lnTo>
                  <a:lnTo>
                    <a:pt x="18432" y="15525"/>
                  </a:lnTo>
                  <a:lnTo>
                    <a:pt x="19175" y="15030"/>
                  </a:lnTo>
                  <a:lnTo>
                    <a:pt x="19917" y="14474"/>
                  </a:lnTo>
                  <a:lnTo>
                    <a:pt x="20597" y="13855"/>
                  </a:lnTo>
                  <a:lnTo>
                    <a:pt x="21339" y="13175"/>
                  </a:lnTo>
                  <a:lnTo>
                    <a:pt x="21958" y="12432"/>
                  </a:lnTo>
                  <a:lnTo>
                    <a:pt x="21958" y="12494"/>
                  </a:lnTo>
                  <a:lnTo>
                    <a:pt x="22391" y="11876"/>
                  </a:lnTo>
                  <a:lnTo>
                    <a:pt x="22824" y="11257"/>
                  </a:lnTo>
                  <a:lnTo>
                    <a:pt x="23195" y="10577"/>
                  </a:lnTo>
                  <a:lnTo>
                    <a:pt x="23442" y="9897"/>
                  </a:lnTo>
                  <a:lnTo>
                    <a:pt x="23690" y="9154"/>
                  </a:lnTo>
                  <a:lnTo>
                    <a:pt x="23875" y="8474"/>
                  </a:lnTo>
                  <a:lnTo>
                    <a:pt x="23999" y="7794"/>
                  </a:lnTo>
                  <a:lnTo>
                    <a:pt x="24061" y="7113"/>
                  </a:lnTo>
                  <a:lnTo>
                    <a:pt x="24061" y="6433"/>
                  </a:lnTo>
                  <a:lnTo>
                    <a:pt x="24061" y="5753"/>
                  </a:lnTo>
                  <a:lnTo>
                    <a:pt x="23937" y="4577"/>
                  </a:lnTo>
                  <a:lnTo>
                    <a:pt x="23690" y="3526"/>
                  </a:lnTo>
                  <a:lnTo>
                    <a:pt x="23380" y="2722"/>
                  </a:lnTo>
                  <a:lnTo>
                    <a:pt x="23071" y="2165"/>
                  </a:lnTo>
                  <a:lnTo>
                    <a:pt x="22700" y="1732"/>
                  </a:lnTo>
                  <a:lnTo>
                    <a:pt x="22267" y="1299"/>
                  </a:lnTo>
                  <a:lnTo>
                    <a:pt x="21772" y="928"/>
                  </a:lnTo>
                  <a:lnTo>
                    <a:pt x="21216" y="619"/>
                  </a:lnTo>
                  <a:lnTo>
                    <a:pt x="20659" y="372"/>
                  </a:lnTo>
                  <a:lnTo>
                    <a:pt x="20041" y="186"/>
                  </a:lnTo>
                  <a:lnTo>
                    <a:pt x="19484" y="62"/>
                  </a:lnTo>
                  <a:lnTo>
                    <a:pt x="188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9"/>
            <p:cNvSpPr/>
            <p:nvPr/>
          </p:nvSpPr>
          <p:spPr>
            <a:xfrm flipH="1">
              <a:off x="8628672" y="2247974"/>
              <a:ext cx="188434" cy="230543"/>
            </a:xfrm>
            <a:custGeom>
              <a:avLst/>
              <a:gdLst/>
              <a:ahLst/>
              <a:cxnLst/>
              <a:rect l="l" t="t" r="r" b="b"/>
              <a:pathLst>
                <a:path w="5258" h="6433" extrusionOk="0">
                  <a:moveTo>
                    <a:pt x="867" y="0"/>
                  </a:moveTo>
                  <a:lnTo>
                    <a:pt x="1" y="5690"/>
                  </a:lnTo>
                  <a:lnTo>
                    <a:pt x="4578" y="6433"/>
                  </a:lnTo>
                  <a:lnTo>
                    <a:pt x="5258" y="2412"/>
                  </a:lnTo>
                  <a:lnTo>
                    <a:pt x="867" y="0"/>
                  </a:lnTo>
                  <a:close/>
                </a:path>
              </a:pathLst>
            </a:custGeom>
            <a:solidFill>
              <a:srgbClr val="FF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9"/>
            <p:cNvSpPr/>
            <p:nvPr/>
          </p:nvSpPr>
          <p:spPr>
            <a:xfrm flipH="1">
              <a:off x="8475717" y="1968654"/>
              <a:ext cx="314797" cy="414568"/>
            </a:xfrm>
            <a:custGeom>
              <a:avLst/>
              <a:gdLst/>
              <a:ahLst/>
              <a:cxnLst/>
              <a:rect l="l" t="t" r="r" b="b"/>
              <a:pathLst>
                <a:path w="8784" h="11568" extrusionOk="0">
                  <a:moveTo>
                    <a:pt x="3836" y="1"/>
                  </a:moveTo>
                  <a:lnTo>
                    <a:pt x="2970" y="125"/>
                  </a:lnTo>
                  <a:lnTo>
                    <a:pt x="2537" y="187"/>
                  </a:lnTo>
                  <a:lnTo>
                    <a:pt x="2166" y="310"/>
                  </a:lnTo>
                  <a:lnTo>
                    <a:pt x="1856" y="496"/>
                  </a:lnTo>
                  <a:lnTo>
                    <a:pt x="1547" y="681"/>
                  </a:lnTo>
                  <a:lnTo>
                    <a:pt x="1238" y="929"/>
                  </a:lnTo>
                  <a:lnTo>
                    <a:pt x="990" y="1176"/>
                  </a:lnTo>
                  <a:lnTo>
                    <a:pt x="743" y="1485"/>
                  </a:lnTo>
                  <a:lnTo>
                    <a:pt x="557" y="1795"/>
                  </a:lnTo>
                  <a:lnTo>
                    <a:pt x="434" y="2104"/>
                  </a:lnTo>
                  <a:lnTo>
                    <a:pt x="310" y="2475"/>
                  </a:lnTo>
                  <a:lnTo>
                    <a:pt x="186" y="2908"/>
                  </a:lnTo>
                  <a:lnTo>
                    <a:pt x="186" y="3341"/>
                  </a:lnTo>
                  <a:lnTo>
                    <a:pt x="63" y="5691"/>
                  </a:lnTo>
                  <a:lnTo>
                    <a:pt x="63" y="5939"/>
                  </a:lnTo>
                  <a:lnTo>
                    <a:pt x="1" y="6495"/>
                  </a:lnTo>
                  <a:lnTo>
                    <a:pt x="1" y="7361"/>
                  </a:lnTo>
                  <a:lnTo>
                    <a:pt x="125" y="7856"/>
                  </a:lnTo>
                  <a:lnTo>
                    <a:pt x="248" y="8351"/>
                  </a:lnTo>
                  <a:lnTo>
                    <a:pt x="434" y="8846"/>
                  </a:lnTo>
                  <a:lnTo>
                    <a:pt x="743" y="9340"/>
                  </a:lnTo>
                  <a:lnTo>
                    <a:pt x="1114" y="9835"/>
                  </a:lnTo>
                  <a:lnTo>
                    <a:pt x="1547" y="10330"/>
                  </a:lnTo>
                  <a:lnTo>
                    <a:pt x="2166" y="10701"/>
                  </a:lnTo>
                  <a:lnTo>
                    <a:pt x="2846" y="11072"/>
                  </a:lnTo>
                  <a:lnTo>
                    <a:pt x="3712" y="11381"/>
                  </a:lnTo>
                  <a:lnTo>
                    <a:pt x="4701" y="11567"/>
                  </a:lnTo>
                  <a:lnTo>
                    <a:pt x="5134" y="11505"/>
                  </a:lnTo>
                  <a:lnTo>
                    <a:pt x="5691" y="11381"/>
                  </a:lnTo>
                  <a:lnTo>
                    <a:pt x="6248" y="11196"/>
                  </a:lnTo>
                  <a:lnTo>
                    <a:pt x="6557" y="11010"/>
                  </a:lnTo>
                  <a:lnTo>
                    <a:pt x="6866" y="10825"/>
                  </a:lnTo>
                  <a:lnTo>
                    <a:pt x="7175" y="10516"/>
                  </a:lnTo>
                  <a:lnTo>
                    <a:pt x="7485" y="10206"/>
                  </a:lnTo>
                  <a:lnTo>
                    <a:pt x="7732" y="9835"/>
                  </a:lnTo>
                  <a:lnTo>
                    <a:pt x="7918" y="9402"/>
                  </a:lnTo>
                  <a:lnTo>
                    <a:pt x="8103" y="8907"/>
                  </a:lnTo>
                  <a:lnTo>
                    <a:pt x="8289" y="8351"/>
                  </a:lnTo>
                  <a:lnTo>
                    <a:pt x="8536" y="6495"/>
                  </a:lnTo>
                  <a:lnTo>
                    <a:pt x="8660" y="5320"/>
                  </a:lnTo>
                  <a:lnTo>
                    <a:pt x="8784" y="3898"/>
                  </a:lnTo>
                  <a:lnTo>
                    <a:pt x="8784" y="3526"/>
                  </a:lnTo>
                  <a:lnTo>
                    <a:pt x="8722" y="3094"/>
                  </a:lnTo>
                  <a:lnTo>
                    <a:pt x="8660" y="2722"/>
                  </a:lnTo>
                  <a:lnTo>
                    <a:pt x="8598" y="2413"/>
                  </a:lnTo>
                  <a:lnTo>
                    <a:pt x="8412" y="2104"/>
                  </a:lnTo>
                  <a:lnTo>
                    <a:pt x="8289" y="1795"/>
                  </a:lnTo>
                  <a:lnTo>
                    <a:pt x="8041" y="1547"/>
                  </a:lnTo>
                  <a:lnTo>
                    <a:pt x="7856" y="1300"/>
                  </a:lnTo>
                  <a:lnTo>
                    <a:pt x="7299" y="867"/>
                  </a:lnTo>
                  <a:lnTo>
                    <a:pt x="6619" y="496"/>
                  </a:lnTo>
                  <a:lnTo>
                    <a:pt x="5815" y="248"/>
                  </a:lnTo>
                  <a:lnTo>
                    <a:pt x="5011" y="63"/>
                  </a:lnTo>
                  <a:lnTo>
                    <a:pt x="4763" y="63"/>
                  </a:lnTo>
                  <a:lnTo>
                    <a:pt x="3836" y="1"/>
                  </a:lnTo>
                  <a:close/>
                </a:path>
              </a:pathLst>
            </a:custGeom>
            <a:solidFill>
              <a:srgbClr val="FF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9"/>
            <p:cNvSpPr/>
            <p:nvPr/>
          </p:nvSpPr>
          <p:spPr>
            <a:xfrm flipH="1">
              <a:off x="8475717" y="1968654"/>
              <a:ext cx="314797" cy="414568"/>
            </a:xfrm>
            <a:custGeom>
              <a:avLst/>
              <a:gdLst/>
              <a:ahLst/>
              <a:cxnLst/>
              <a:rect l="l" t="t" r="r" b="b"/>
              <a:pathLst>
                <a:path w="8784" h="11568" fill="none" extrusionOk="0">
                  <a:moveTo>
                    <a:pt x="4701" y="11567"/>
                  </a:moveTo>
                  <a:lnTo>
                    <a:pt x="4701" y="11567"/>
                  </a:lnTo>
                  <a:lnTo>
                    <a:pt x="5134" y="11505"/>
                  </a:lnTo>
                  <a:lnTo>
                    <a:pt x="5691" y="11381"/>
                  </a:lnTo>
                  <a:lnTo>
                    <a:pt x="6248" y="11196"/>
                  </a:lnTo>
                  <a:lnTo>
                    <a:pt x="6557" y="11010"/>
                  </a:lnTo>
                  <a:lnTo>
                    <a:pt x="6866" y="10825"/>
                  </a:lnTo>
                  <a:lnTo>
                    <a:pt x="7175" y="10516"/>
                  </a:lnTo>
                  <a:lnTo>
                    <a:pt x="7485" y="10206"/>
                  </a:lnTo>
                  <a:lnTo>
                    <a:pt x="7732" y="9835"/>
                  </a:lnTo>
                  <a:lnTo>
                    <a:pt x="7918" y="9402"/>
                  </a:lnTo>
                  <a:lnTo>
                    <a:pt x="8103" y="8907"/>
                  </a:lnTo>
                  <a:lnTo>
                    <a:pt x="8289" y="8351"/>
                  </a:lnTo>
                  <a:lnTo>
                    <a:pt x="8289" y="8351"/>
                  </a:lnTo>
                  <a:lnTo>
                    <a:pt x="8536" y="6495"/>
                  </a:lnTo>
                  <a:lnTo>
                    <a:pt x="8660" y="5320"/>
                  </a:lnTo>
                  <a:lnTo>
                    <a:pt x="8784" y="3898"/>
                  </a:lnTo>
                  <a:lnTo>
                    <a:pt x="8784" y="3898"/>
                  </a:lnTo>
                  <a:lnTo>
                    <a:pt x="8784" y="3526"/>
                  </a:lnTo>
                  <a:lnTo>
                    <a:pt x="8722" y="3094"/>
                  </a:lnTo>
                  <a:lnTo>
                    <a:pt x="8660" y="2722"/>
                  </a:lnTo>
                  <a:lnTo>
                    <a:pt x="8598" y="2413"/>
                  </a:lnTo>
                  <a:lnTo>
                    <a:pt x="8412" y="2104"/>
                  </a:lnTo>
                  <a:lnTo>
                    <a:pt x="8289" y="1795"/>
                  </a:lnTo>
                  <a:lnTo>
                    <a:pt x="8041" y="1547"/>
                  </a:lnTo>
                  <a:lnTo>
                    <a:pt x="7856" y="1300"/>
                  </a:lnTo>
                  <a:lnTo>
                    <a:pt x="7299" y="867"/>
                  </a:lnTo>
                  <a:lnTo>
                    <a:pt x="6619" y="496"/>
                  </a:lnTo>
                  <a:lnTo>
                    <a:pt x="5815" y="248"/>
                  </a:lnTo>
                  <a:lnTo>
                    <a:pt x="5011" y="63"/>
                  </a:lnTo>
                  <a:lnTo>
                    <a:pt x="4763" y="63"/>
                  </a:lnTo>
                  <a:lnTo>
                    <a:pt x="4763" y="63"/>
                  </a:lnTo>
                  <a:lnTo>
                    <a:pt x="3836" y="1"/>
                  </a:lnTo>
                  <a:lnTo>
                    <a:pt x="2970" y="125"/>
                  </a:lnTo>
                  <a:lnTo>
                    <a:pt x="2537" y="187"/>
                  </a:lnTo>
                  <a:lnTo>
                    <a:pt x="2166" y="310"/>
                  </a:lnTo>
                  <a:lnTo>
                    <a:pt x="1856" y="496"/>
                  </a:lnTo>
                  <a:lnTo>
                    <a:pt x="1547" y="681"/>
                  </a:lnTo>
                  <a:lnTo>
                    <a:pt x="1238" y="929"/>
                  </a:lnTo>
                  <a:lnTo>
                    <a:pt x="990" y="1176"/>
                  </a:lnTo>
                  <a:lnTo>
                    <a:pt x="743" y="1485"/>
                  </a:lnTo>
                  <a:lnTo>
                    <a:pt x="557" y="1795"/>
                  </a:lnTo>
                  <a:lnTo>
                    <a:pt x="434" y="2104"/>
                  </a:lnTo>
                  <a:lnTo>
                    <a:pt x="310" y="2475"/>
                  </a:lnTo>
                  <a:lnTo>
                    <a:pt x="186" y="2908"/>
                  </a:lnTo>
                  <a:lnTo>
                    <a:pt x="186" y="3341"/>
                  </a:lnTo>
                  <a:lnTo>
                    <a:pt x="63" y="5691"/>
                  </a:lnTo>
                  <a:lnTo>
                    <a:pt x="63" y="5691"/>
                  </a:lnTo>
                  <a:lnTo>
                    <a:pt x="63" y="5939"/>
                  </a:lnTo>
                  <a:lnTo>
                    <a:pt x="1" y="6495"/>
                  </a:lnTo>
                  <a:lnTo>
                    <a:pt x="1" y="7361"/>
                  </a:lnTo>
                  <a:lnTo>
                    <a:pt x="125" y="7856"/>
                  </a:lnTo>
                  <a:lnTo>
                    <a:pt x="248" y="8351"/>
                  </a:lnTo>
                  <a:lnTo>
                    <a:pt x="434" y="8846"/>
                  </a:lnTo>
                  <a:lnTo>
                    <a:pt x="743" y="9340"/>
                  </a:lnTo>
                  <a:lnTo>
                    <a:pt x="1114" y="9835"/>
                  </a:lnTo>
                  <a:lnTo>
                    <a:pt x="1547" y="10330"/>
                  </a:lnTo>
                  <a:lnTo>
                    <a:pt x="2166" y="10701"/>
                  </a:lnTo>
                  <a:lnTo>
                    <a:pt x="2846" y="11072"/>
                  </a:lnTo>
                  <a:lnTo>
                    <a:pt x="3712" y="11381"/>
                  </a:lnTo>
                  <a:lnTo>
                    <a:pt x="4701" y="11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9"/>
            <p:cNvSpPr/>
            <p:nvPr/>
          </p:nvSpPr>
          <p:spPr>
            <a:xfrm flipH="1">
              <a:off x="8515602" y="2179237"/>
              <a:ext cx="24441" cy="24441"/>
            </a:xfrm>
            <a:custGeom>
              <a:avLst/>
              <a:gdLst/>
              <a:ahLst/>
              <a:cxnLst/>
              <a:rect l="l" t="t" r="r" b="b"/>
              <a:pathLst>
                <a:path w="682" h="682" extrusionOk="0">
                  <a:moveTo>
                    <a:pt x="248" y="1"/>
                  </a:moveTo>
                  <a:lnTo>
                    <a:pt x="125" y="63"/>
                  </a:lnTo>
                  <a:lnTo>
                    <a:pt x="63" y="186"/>
                  </a:lnTo>
                  <a:lnTo>
                    <a:pt x="1" y="310"/>
                  </a:lnTo>
                  <a:lnTo>
                    <a:pt x="1" y="434"/>
                  </a:lnTo>
                  <a:lnTo>
                    <a:pt x="63" y="557"/>
                  </a:lnTo>
                  <a:lnTo>
                    <a:pt x="186" y="619"/>
                  </a:lnTo>
                  <a:lnTo>
                    <a:pt x="310" y="681"/>
                  </a:lnTo>
                  <a:lnTo>
                    <a:pt x="434" y="681"/>
                  </a:lnTo>
                  <a:lnTo>
                    <a:pt x="558" y="619"/>
                  </a:lnTo>
                  <a:lnTo>
                    <a:pt x="681" y="496"/>
                  </a:lnTo>
                  <a:lnTo>
                    <a:pt x="681" y="372"/>
                  </a:lnTo>
                  <a:lnTo>
                    <a:pt x="681" y="248"/>
                  </a:lnTo>
                  <a:lnTo>
                    <a:pt x="619" y="124"/>
                  </a:lnTo>
                  <a:lnTo>
                    <a:pt x="496" y="63"/>
                  </a:lnTo>
                  <a:lnTo>
                    <a:pt x="3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9"/>
            <p:cNvSpPr/>
            <p:nvPr/>
          </p:nvSpPr>
          <p:spPr>
            <a:xfrm flipH="1">
              <a:off x="8633079" y="2168163"/>
              <a:ext cx="24441" cy="24405"/>
            </a:xfrm>
            <a:custGeom>
              <a:avLst/>
              <a:gdLst/>
              <a:ahLst/>
              <a:cxnLst/>
              <a:rect l="l" t="t" r="r" b="b"/>
              <a:pathLst>
                <a:path w="682" h="681" extrusionOk="0">
                  <a:moveTo>
                    <a:pt x="248" y="1"/>
                  </a:moveTo>
                  <a:lnTo>
                    <a:pt x="125" y="62"/>
                  </a:lnTo>
                  <a:lnTo>
                    <a:pt x="63" y="186"/>
                  </a:lnTo>
                  <a:lnTo>
                    <a:pt x="1" y="310"/>
                  </a:lnTo>
                  <a:lnTo>
                    <a:pt x="1" y="433"/>
                  </a:lnTo>
                  <a:lnTo>
                    <a:pt x="63" y="557"/>
                  </a:lnTo>
                  <a:lnTo>
                    <a:pt x="186" y="619"/>
                  </a:lnTo>
                  <a:lnTo>
                    <a:pt x="310" y="681"/>
                  </a:lnTo>
                  <a:lnTo>
                    <a:pt x="434" y="681"/>
                  </a:lnTo>
                  <a:lnTo>
                    <a:pt x="558" y="619"/>
                  </a:lnTo>
                  <a:lnTo>
                    <a:pt x="681" y="495"/>
                  </a:lnTo>
                  <a:lnTo>
                    <a:pt x="681" y="372"/>
                  </a:lnTo>
                  <a:lnTo>
                    <a:pt x="681" y="248"/>
                  </a:lnTo>
                  <a:lnTo>
                    <a:pt x="619" y="124"/>
                  </a:lnTo>
                  <a:lnTo>
                    <a:pt x="496" y="62"/>
                  </a:lnTo>
                  <a:lnTo>
                    <a:pt x="3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9"/>
            <p:cNvSpPr/>
            <p:nvPr/>
          </p:nvSpPr>
          <p:spPr>
            <a:xfrm flipH="1">
              <a:off x="8635301" y="2128275"/>
              <a:ext cx="46589" cy="15553"/>
            </a:xfrm>
            <a:custGeom>
              <a:avLst/>
              <a:gdLst/>
              <a:ahLst/>
              <a:cxnLst/>
              <a:rect l="l" t="t" r="r" b="b"/>
              <a:pathLst>
                <a:path w="1300" h="434" extrusionOk="0">
                  <a:moveTo>
                    <a:pt x="681" y="0"/>
                  </a:moveTo>
                  <a:lnTo>
                    <a:pt x="372" y="62"/>
                  </a:lnTo>
                  <a:lnTo>
                    <a:pt x="62" y="124"/>
                  </a:lnTo>
                  <a:lnTo>
                    <a:pt x="0" y="186"/>
                  </a:lnTo>
                  <a:lnTo>
                    <a:pt x="0" y="248"/>
                  </a:lnTo>
                  <a:lnTo>
                    <a:pt x="62" y="309"/>
                  </a:lnTo>
                  <a:lnTo>
                    <a:pt x="124" y="309"/>
                  </a:lnTo>
                  <a:lnTo>
                    <a:pt x="372" y="186"/>
                  </a:lnTo>
                  <a:lnTo>
                    <a:pt x="681" y="186"/>
                  </a:lnTo>
                  <a:lnTo>
                    <a:pt x="928" y="309"/>
                  </a:lnTo>
                  <a:lnTo>
                    <a:pt x="1176" y="433"/>
                  </a:lnTo>
                  <a:lnTo>
                    <a:pt x="1238" y="433"/>
                  </a:lnTo>
                  <a:lnTo>
                    <a:pt x="1299" y="371"/>
                  </a:lnTo>
                  <a:lnTo>
                    <a:pt x="1299" y="309"/>
                  </a:lnTo>
                  <a:lnTo>
                    <a:pt x="1299" y="248"/>
                  </a:lnTo>
                  <a:lnTo>
                    <a:pt x="990" y="124"/>
                  </a:lnTo>
                  <a:lnTo>
                    <a:pt x="681"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9"/>
            <p:cNvSpPr/>
            <p:nvPr/>
          </p:nvSpPr>
          <p:spPr>
            <a:xfrm flipH="1">
              <a:off x="8504529" y="2146015"/>
              <a:ext cx="46589" cy="15518"/>
            </a:xfrm>
            <a:custGeom>
              <a:avLst/>
              <a:gdLst/>
              <a:ahLst/>
              <a:cxnLst/>
              <a:rect l="l" t="t" r="r" b="b"/>
              <a:pathLst>
                <a:path w="1300" h="433" extrusionOk="0">
                  <a:moveTo>
                    <a:pt x="372" y="0"/>
                  </a:moveTo>
                  <a:lnTo>
                    <a:pt x="63" y="124"/>
                  </a:lnTo>
                  <a:lnTo>
                    <a:pt x="1" y="186"/>
                  </a:lnTo>
                  <a:lnTo>
                    <a:pt x="1" y="247"/>
                  </a:lnTo>
                  <a:lnTo>
                    <a:pt x="124" y="247"/>
                  </a:lnTo>
                  <a:lnTo>
                    <a:pt x="434" y="186"/>
                  </a:lnTo>
                  <a:lnTo>
                    <a:pt x="681" y="186"/>
                  </a:lnTo>
                  <a:lnTo>
                    <a:pt x="928" y="247"/>
                  </a:lnTo>
                  <a:lnTo>
                    <a:pt x="1176" y="433"/>
                  </a:lnTo>
                  <a:lnTo>
                    <a:pt x="1238" y="433"/>
                  </a:lnTo>
                  <a:lnTo>
                    <a:pt x="1300" y="371"/>
                  </a:lnTo>
                  <a:lnTo>
                    <a:pt x="1300" y="309"/>
                  </a:lnTo>
                  <a:lnTo>
                    <a:pt x="1300" y="247"/>
                  </a:lnTo>
                  <a:lnTo>
                    <a:pt x="990" y="62"/>
                  </a:lnTo>
                  <a:lnTo>
                    <a:pt x="681"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9"/>
            <p:cNvSpPr/>
            <p:nvPr/>
          </p:nvSpPr>
          <p:spPr>
            <a:xfrm flipH="1">
              <a:off x="8497863" y="2095018"/>
              <a:ext cx="55476" cy="26627"/>
            </a:xfrm>
            <a:custGeom>
              <a:avLst/>
              <a:gdLst/>
              <a:ahLst/>
              <a:cxnLst/>
              <a:rect l="l" t="t" r="r" b="b"/>
              <a:pathLst>
                <a:path w="1548" h="743" extrusionOk="0">
                  <a:moveTo>
                    <a:pt x="186" y="0"/>
                  </a:moveTo>
                  <a:lnTo>
                    <a:pt x="63" y="62"/>
                  </a:lnTo>
                  <a:lnTo>
                    <a:pt x="1" y="186"/>
                  </a:lnTo>
                  <a:lnTo>
                    <a:pt x="1" y="310"/>
                  </a:lnTo>
                  <a:lnTo>
                    <a:pt x="1" y="433"/>
                  </a:lnTo>
                  <a:lnTo>
                    <a:pt x="63" y="495"/>
                  </a:lnTo>
                  <a:lnTo>
                    <a:pt x="186" y="557"/>
                  </a:lnTo>
                  <a:lnTo>
                    <a:pt x="310" y="619"/>
                  </a:lnTo>
                  <a:lnTo>
                    <a:pt x="619" y="619"/>
                  </a:lnTo>
                  <a:lnTo>
                    <a:pt x="1114" y="743"/>
                  </a:lnTo>
                  <a:lnTo>
                    <a:pt x="1362" y="743"/>
                  </a:lnTo>
                  <a:lnTo>
                    <a:pt x="1485" y="619"/>
                  </a:lnTo>
                  <a:lnTo>
                    <a:pt x="1485" y="557"/>
                  </a:lnTo>
                  <a:lnTo>
                    <a:pt x="1547" y="433"/>
                  </a:lnTo>
                  <a:lnTo>
                    <a:pt x="1485" y="310"/>
                  </a:lnTo>
                  <a:lnTo>
                    <a:pt x="1423" y="186"/>
                  </a:lnTo>
                  <a:lnTo>
                    <a:pt x="1300" y="124"/>
                  </a:lnTo>
                  <a:lnTo>
                    <a:pt x="8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9"/>
            <p:cNvSpPr/>
            <p:nvPr/>
          </p:nvSpPr>
          <p:spPr>
            <a:xfrm flipH="1">
              <a:off x="8637523" y="2097240"/>
              <a:ext cx="33293" cy="4480"/>
            </a:xfrm>
            <a:custGeom>
              <a:avLst/>
              <a:gdLst/>
              <a:ahLst/>
              <a:cxnLst/>
              <a:rect l="l" t="t" r="r" b="b"/>
              <a:pathLst>
                <a:path w="929" h="125" fill="none" extrusionOk="0">
                  <a:moveTo>
                    <a:pt x="1" y="0"/>
                  </a:moveTo>
                  <a:lnTo>
                    <a:pt x="1" y="0"/>
                  </a:lnTo>
                  <a:lnTo>
                    <a:pt x="434" y="0"/>
                  </a:lnTo>
                  <a:lnTo>
                    <a:pt x="929" y="124"/>
                  </a:lnTo>
                </a:path>
              </a:pathLst>
            </a:custGeom>
            <a:solidFill>
              <a:srgbClr val="000000"/>
            </a:solidFill>
            <a:ln w="185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9"/>
            <p:cNvSpPr/>
            <p:nvPr/>
          </p:nvSpPr>
          <p:spPr>
            <a:xfrm flipH="1">
              <a:off x="8517827" y="1930988"/>
              <a:ext cx="301501" cy="259392"/>
            </a:xfrm>
            <a:custGeom>
              <a:avLst/>
              <a:gdLst/>
              <a:ahLst/>
              <a:cxnLst/>
              <a:rect l="l" t="t" r="r" b="b"/>
              <a:pathLst>
                <a:path w="8413" h="7238" extrusionOk="0">
                  <a:moveTo>
                    <a:pt x="4701" y="1"/>
                  </a:moveTo>
                  <a:lnTo>
                    <a:pt x="4207" y="62"/>
                  </a:lnTo>
                  <a:lnTo>
                    <a:pt x="3712" y="186"/>
                  </a:lnTo>
                  <a:lnTo>
                    <a:pt x="3217" y="372"/>
                  </a:lnTo>
                  <a:lnTo>
                    <a:pt x="2784" y="681"/>
                  </a:lnTo>
                  <a:lnTo>
                    <a:pt x="2351" y="928"/>
                  </a:lnTo>
                  <a:lnTo>
                    <a:pt x="1980" y="1238"/>
                  </a:lnTo>
                  <a:lnTo>
                    <a:pt x="1609" y="1609"/>
                  </a:lnTo>
                  <a:lnTo>
                    <a:pt x="1052" y="2289"/>
                  </a:lnTo>
                  <a:lnTo>
                    <a:pt x="619" y="2969"/>
                  </a:lnTo>
                  <a:lnTo>
                    <a:pt x="310" y="3588"/>
                  </a:lnTo>
                  <a:lnTo>
                    <a:pt x="124" y="4145"/>
                  </a:lnTo>
                  <a:lnTo>
                    <a:pt x="1" y="4577"/>
                  </a:lnTo>
                  <a:lnTo>
                    <a:pt x="619" y="7237"/>
                  </a:lnTo>
                  <a:lnTo>
                    <a:pt x="929" y="7237"/>
                  </a:lnTo>
                  <a:lnTo>
                    <a:pt x="1238" y="7175"/>
                  </a:lnTo>
                  <a:lnTo>
                    <a:pt x="1547" y="7051"/>
                  </a:lnTo>
                  <a:lnTo>
                    <a:pt x="1856" y="6928"/>
                  </a:lnTo>
                  <a:lnTo>
                    <a:pt x="2475" y="6557"/>
                  </a:lnTo>
                  <a:lnTo>
                    <a:pt x="3155" y="6124"/>
                  </a:lnTo>
                  <a:lnTo>
                    <a:pt x="4330" y="5134"/>
                  </a:lnTo>
                  <a:lnTo>
                    <a:pt x="4949" y="4639"/>
                  </a:lnTo>
                  <a:lnTo>
                    <a:pt x="5505" y="4330"/>
                  </a:lnTo>
                  <a:lnTo>
                    <a:pt x="6000" y="4021"/>
                  </a:lnTo>
                  <a:lnTo>
                    <a:pt x="6433" y="3712"/>
                  </a:lnTo>
                  <a:lnTo>
                    <a:pt x="6804" y="3402"/>
                  </a:lnTo>
                  <a:lnTo>
                    <a:pt x="7237" y="3031"/>
                  </a:lnTo>
                  <a:lnTo>
                    <a:pt x="7608" y="2598"/>
                  </a:lnTo>
                  <a:lnTo>
                    <a:pt x="7918" y="2165"/>
                  </a:lnTo>
                  <a:lnTo>
                    <a:pt x="8227" y="1670"/>
                  </a:lnTo>
                  <a:lnTo>
                    <a:pt x="8412" y="1238"/>
                  </a:lnTo>
                  <a:lnTo>
                    <a:pt x="7979" y="928"/>
                  </a:lnTo>
                  <a:lnTo>
                    <a:pt x="7485" y="619"/>
                  </a:lnTo>
                  <a:lnTo>
                    <a:pt x="6804" y="372"/>
                  </a:lnTo>
                  <a:lnTo>
                    <a:pt x="6000" y="124"/>
                  </a:lnTo>
                  <a:lnTo>
                    <a:pt x="5567" y="62"/>
                  </a:lnTo>
                  <a:lnTo>
                    <a:pt x="5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9"/>
            <p:cNvSpPr/>
            <p:nvPr/>
          </p:nvSpPr>
          <p:spPr>
            <a:xfrm flipH="1">
              <a:off x="8757221" y="2161497"/>
              <a:ext cx="73180" cy="90920"/>
            </a:xfrm>
            <a:custGeom>
              <a:avLst/>
              <a:gdLst/>
              <a:ahLst/>
              <a:cxnLst/>
              <a:rect l="l" t="t" r="r" b="b"/>
              <a:pathLst>
                <a:path w="2042" h="2537" extrusionOk="0">
                  <a:moveTo>
                    <a:pt x="866" y="1"/>
                  </a:moveTo>
                  <a:lnTo>
                    <a:pt x="557" y="187"/>
                  </a:lnTo>
                  <a:lnTo>
                    <a:pt x="310" y="434"/>
                  </a:lnTo>
                  <a:lnTo>
                    <a:pt x="124" y="743"/>
                  </a:lnTo>
                  <a:lnTo>
                    <a:pt x="1" y="1052"/>
                  </a:lnTo>
                  <a:lnTo>
                    <a:pt x="62" y="1424"/>
                  </a:lnTo>
                  <a:lnTo>
                    <a:pt x="124" y="1733"/>
                  </a:lnTo>
                  <a:lnTo>
                    <a:pt x="310" y="2042"/>
                  </a:lnTo>
                  <a:lnTo>
                    <a:pt x="557" y="2289"/>
                  </a:lnTo>
                  <a:lnTo>
                    <a:pt x="866" y="2413"/>
                  </a:lnTo>
                  <a:lnTo>
                    <a:pt x="1238" y="2537"/>
                  </a:lnTo>
                  <a:lnTo>
                    <a:pt x="1547" y="2537"/>
                  </a:lnTo>
                  <a:lnTo>
                    <a:pt x="1856" y="2413"/>
                  </a:lnTo>
                  <a:lnTo>
                    <a:pt x="2042" y="372"/>
                  </a:lnTo>
                  <a:lnTo>
                    <a:pt x="1794" y="187"/>
                  </a:lnTo>
                  <a:lnTo>
                    <a:pt x="1485" y="63"/>
                  </a:lnTo>
                  <a:lnTo>
                    <a:pt x="1176" y="1"/>
                  </a:lnTo>
                  <a:close/>
                </a:path>
              </a:pathLst>
            </a:custGeom>
            <a:solidFill>
              <a:srgbClr val="FF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9"/>
            <p:cNvSpPr/>
            <p:nvPr/>
          </p:nvSpPr>
          <p:spPr>
            <a:xfrm flipH="1">
              <a:off x="8768295" y="2177015"/>
              <a:ext cx="37737" cy="31071"/>
            </a:xfrm>
            <a:custGeom>
              <a:avLst/>
              <a:gdLst/>
              <a:ahLst/>
              <a:cxnLst/>
              <a:rect l="l" t="t" r="r" b="b"/>
              <a:pathLst>
                <a:path w="1053" h="867" extrusionOk="0">
                  <a:moveTo>
                    <a:pt x="248" y="1"/>
                  </a:moveTo>
                  <a:lnTo>
                    <a:pt x="63" y="63"/>
                  </a:lnTo>
                  <a:lnTo>
                    <a:pt x="1" y="125"/>
                  </a:lnTo>
                  <a:lnTo>
                    <a:pt x="1" y="186"/>
                  </a:lnTo>
                  <a:lnTo>
                    <a:pt x="63" y="248"/>
                  </a:lnTo>
                  <a:lnTo>
                    <a:pt x="372" y="248"/>
                  </a:lnTo>
                  <a:lnTo>
                    <a:pt x="619" y="372"/>
                  </a:lnTo>
                  <a:lnTo>
                    <a:pt x="805" y="558"/>
                  </a:lnTo>
                  <a:lnTo>
                    <a:pt x="867" y="743"/>
                  </a:lnTo>
                  <a:lnTo>
                    <a:pt x="929" y="805"/>
                  </a:lnTo>
                  <a:lnTo>
                    <a:pt x="990" y="867"/>
                  </a:lnTo>
                  <a:lnTo>
                    <a:pt x="1052" y="805"/>
                  </a:lnTo>
                  <a:lnTo>
                    <a:pt x="1052" y="743"/>
                  </a:lnTo>
                  <a:lnTo>
                    <a:pt x="990" y="434"/>
                  </a:lnTo>
                  <a:lnTo>
                    <a:pt x="743" y="186"/>
                  </a:lnTo>
                  <a:lnTo>
                    <a:pt x="619" y="125"/>
                  </a:lnTo>
                  <a:lnTo>
                    <a:pt x="434" y="63"/>
                  </a:lnTo>
                  <a:lnTo>
                    <a:pt x="248"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9"/>
            <p:cNvSpPr/>
            <p:nvPr/>
          </p:nvSpPr>
          <p:spPr>
            <a:xfrm flipH="1">
              <a:off x="8622005" y="2336636"/>
              <a:ext cx="88698" cy="53219"/>
            </a:xfrm>
            <a:custGeom>
              <a:avLst/>
              <a:gdLst/>
              <a:ahLst/>
              <a:cxnLst/>
              <a:rect l="l" t="t" r="r" b="b"/>
              <a:pathLst>
                <a:path w="2475" h="1485" extrusionOk="0">
                  <a:moveTo>
                    <a:pt x="124" y="0"/>
                  </a:moveTo>
                  <a:lnTo>
                    <a:pt x="62" y="62"/>
                  </a:lnTo>
                  <a:lnTo>
                    <a:pt x="0" y="62"/>
                  </a:lnTo>
                  <a:lnTo>
                    <a:pt x="62" y="186"/>
                  </a:lnTo>
                  <a:lnTo>
                    <a:pt x="248" y="433"/>
                  </a:lnTo>
                  <a:lnTo>
                    <a:pt x="495" y="681"/>
                  </a:lnTo>
                  <a:lnTo>
                    <a:pt x="1052" y="1052"/>
                  </a:lnTo>
                  <a:lnTo>
                    <a:pt x="1732" y="1299"/>
                  </a:lnTo>
                  <a:lnTo>
                    <a:pt x="2042" y="1423"/>
                  </a:lnTo>
                  <a:lnTo>
                    <a:pt x="2413" y="1485"/>
                  </a:lnTo>
                  <a:lnTo>
                    <a:pt x="2474" y="1423"/>
                  </a:lnTo>
                  <a:lnTo>
                    <a:pt x="2474" y="1361"/>
                  </a:lnTo>
                  <a:lnTo>
                    <a:pt x="2474" y="1299"/>
                  </a:lnTo>
                  <a:lnTo>
                    <a:pt x="2413" y="1299"/>
                  </a:lnTo>
                  <a:lnTo>
                    <a:pt x="1794" y="1175"/>
                  </a:lnTo>
                  <a:lnTo>
                    <a:pt x="1176" y="928"/>
                  </a:lnTo>
                  <a:lnTo>
                    <a:pt x="619" y="557"/>
                  </a:lnTo>
                  <a:lnTo>
                    <a:pt x="186" y="62"/>
                  </a:lnTo>
                  <a:lnTo>
                    <a:pt x="1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9"/>
            <p:cNvSpPr/>
            <p:nvPr/>
          </p:nvSpPr>
          <p:spPr>
            <a:xfrm flipH="1">
              <a:off x="8566600" y="2172607"/>
              <a:ext cx="24405" cy="77588"/>
            </a:xfrm>
            <a:custGeom>
              <a:avLst/>
              <a:gdLst/>
              <a:ahLst/>
              <a:cxnLst/>
              <a:rect l="l" t="t" r="r" b="b"/>
              <a:pathLst>
                <a:path w="681" h="2165" extrusionOk="0">
                  <a:moveTo>
                    <a:pt x="124" y="0"/>
                  </a:moveTo>
                  <a:lnTo>
                    <a:pt x="62" y="62"/>
                  </a:lnTo>
                  <a:lnTo>
                    <a:pt x="0" y="124"/>
                  </a:lnTo>
                  <a:lnTo>
                    <a:pt x="0" y="804"/>
                  </a:lnTo>
                  <a:lnTo>
                    <a:pt x="0" y="1175"/>
                  </a:lnTo>
                  <a:lnTo>
                    <a:pt x="62" y="1299"/>
                  </a:lnTo>
                  <a:lnTo>
                    <a:pt x="124" y="1423"/>
                  </a:lnTo>
                  <a:lnTo>
                    <a:pt x="186" y="1485"/>
                  </a:lnTo>
                  <a:lnTo>
                    <a:pt x="433" y="1485"/>
                  </a:lnTo>
                  <a:lnTo>
                    <a:pt x="495" y="1546"/>
                  </a:lnTo>
                  <a:lnTo>
                    <a:pt x="371" y="1670"/>
                  </a:lnTo>
                  <a:lnTo>
                    <a:pt x="248" y="1794"/>
                  </a:lnTo>
                  <a:lnTo>
                    <a:pt x="0" y="2041"/>
                  </a:lnTo>
                  <a:lnTo>
                    <a:pt x="0" y="2103"/>
                  </a:lnTo>
                  <a:lnTo>
                    <a:pt x="0" y="2165"/>
                  </a:lnTo>
                  <a:lnTo>
                    <a:pt x="124" y="2165"/>
                  </a:lnTo>
                  <a:lnTo>
                    <a:pt x="433" y="1918"/>
                  </a:lnTo>
                  <a:lnTo>
                    <a:pt x="619" y="1670"/>
                  </a:lnTo>
                  <a:lnTo>
                    <a:pt x="681" y="1546"/>
                  </a:lnTo>
                  <a:lnTo>
                    <a:pt x="681" y="1485"/>
                  </a:lnTo>
                  <a:lnTo>
                    <a:pt x="557" y="1361"/>
                  </a:lnTo>
                  <a:lnTo>
                    <a:pt x="495" y="1299"/>
                  </a:lnTo>
                  <a:lnTo>
                    <a:pt x="310" y="1299"/>
                  </a:lnTo>
                  <a:lnTo>
                    <a:pt x="248" y="1237"/>
                  </a:lnTo>
                  <a:lnTo>
                    <a:pt x="186" y="1052"/>
                  </a:lnTo>
                  <a:lnTo>
                    <a:pt x="186" y="866"/>
                  </a:lnTo>
                  <a:lnTo>
                    <a:pt x="186" y="124"/>
                  </a:lnTo>
                  <a:lnTo>
                    <a:pt x="186" y="62"/>
                  </a:lnTo>
                  <a:lnTo>
                    <a:pt x="1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9"/>
            <p:cNvSpPr/>
            <p:nvPr/>
          </p:nvSpPr>
          <p:spPr>
            <a:xfrm flipH="1">
              <a:off x="8610931" y="2250196"/>
              <a:ext cx="31071" cy="31035"/>
            </a:xfrm>
            <a:custGeom>
              <a:avLst/>
              <a:gdLst/>
              <a:ahLst/>
              <a:cxnLst/>
              <a:rect l="l" t="t" r="r" b="b"/>
              <a:pathLst>
                <a:path w="867" h="866" extrusionOk="0">
                  <a:moveTo>
                    <a:pt x="1" y="0"/>
                  </a:moveTo>
                  <a:lnTo>
                    <a:pt x="1" y="124"/>
                  </a:lnTo>
                  <a:lnTo>
                    <a:pt x="63" y="371"/>
                  </a:lnTo>
                  <a:lnTo>
                    <a:pt x="248" y="619"/>
                  </a:lnTo>
                  <a:lnTo>
                    <a:pt x="496" y="742"/>
                  </a:lnTo>
                  <a:lnTo>
                    <a:pt x="743" y="866"/>
                  </a:lnTo>
                  <a:lnTo>
                    <a:pt x="805" y="866"/>
                  </a:lnTo>
                  <a:lnTo>
                    <a:pt x="867" y="804"/>
                  </a:lnTo>
                  <a:lnTo>
                    <a:pt x="867" y="742"/>
                  </a:lnTo>
                  <a:lnTo>
                    <a:pt x="805" y="680"/>
                  </a:lnTo>
                  <a:lnTo>
                    <a:pt x="557" y="619"/>
                  </a:lnTo>
                  <a:lnTo>
                    <a:pt x="372" y="433"/>
                  </a:lnTo>
                  <a:lnTo>
                    <a:pt x="248" y="247"/>
                  </a:lnTo>
                  <a:lnTo>
                    <a:pt x="186" y="62"/>
                  </a:lnTo>
                  <a:lnTo>
                    <a:pt x="125"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9"/>
            <p:cNvSpPr/>
            <p:nvPr/>
          </p:nvSpPr>
          <p:spPr>
            <a:xfrm flipH="1">
              <a:off x="7626763" y="2994941"/>
              <a:ext cx="1132716" cy="1409776"/>
            </a:xfrm>
            <a:custGeom>
              <a:avLst/>
              <a:gdLst/>
              <a:ahLst/>
              <a:cxnLst/>
              <a:rect l="l" t="t" r="r" b="b"/>
              <a:pathLst>
                <a:path w="31607" h="39338" extrusionOk="0">
                  <a:moveTo>
                    <a:pt x="8969" y="1"/>
                  </a:moveTo>
                  <a:lnTo>
                    <a:pt x="1" y="3526"/>
                  </a:lnTo>
                  <a:lnTo>
                    <a:pt x="22762" y="39338"/>
                  </a:lnTo>
                  <a:lnTo>
                    <a:pt x="31606" y="33771"/>
                  </a:lnTo>
                  <a:lnTo>
                    <a:pt x="9526" y="2970"/>
                  </a:lnTo>
                  <a:lnTo>
                    <a:pt x="8969" y="1"/>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9"/>
            <p:cNvSpPr/>
            <p:nvPr/>
          </p:nvSpPr>
          <p:spPr>
            <a:xfrm flipH="1">
              <a:off x="7646726" y="2994941"/>
              <a:ext cx="1338853" cy="984205"/>
            </a:xfrm>
            <a:custGeom>
              <a:avLst/>
              <a:gdLst/>
              <a:ahLst/>
              <a:cxnLst/>
              <a:rect l="l" t="t" r="r" b="b"/>
              <a:pathLst>
                <a:path w="37359" h="27463" extrusionOk="0">
                  <a:moveTo>
                    <a:pt x="15278" y="1"/>
                  </a:moveTo>
                  <a:lnTo>
                    <a:pt x="187" y="4021"/>
                  </a:lnTo>
                  <a:lnTo>
                    <a:pt x="125" y="5011"/>
                  </a:lnTo>
                  <a:lnTo>
                    <a:pt x="1" y="7237"/>
                  </a:lnTo>
                  <a:lnTo>
                    <a:pt x="1" y="8598"/>
                  </a:lnTo>
                  <a:lnTo>
                    <a:pt x="63" y="9959"/>
                  </a:lnTo>
                  <a:lnTo>
                    <a:pt x="187" y="11134"/>
                  </a:lnTo>
                  <a:lnTo>
                    <a:pt x="248" y="11691"/>
                  </a:lnTo>
                  <a:lnTo>
                    <a:pt x="372" y="12124"/>
                  </a:lnTo>
                  <a:lnTo>
                    <a:pt x="558" y="12618"/>
                  </a:lnTo>
                  <a:lnTo>
                    <a:pt x="805" y="13113"/>
                  </a:lnTo>
                  <a:lnTo>
                    <a:pt x="1114" y="13608"/>
                  </a:lnTo>
                  <a:lnTo>
                    <a:pt x="1485" y="14103"/>
                  </a:lnTo>
                  <a:lnTo>
                    <a:pt x="1918" y="14598"/>
                  </a:lnTo>
                  <a:lnTo>
                    <a:pt x="2413" y="15092"/>
                  </a:lnTo>
                  <a:lnTo>
                    <a:pt x="2908" y="15525"/>
                  </a:lnTo>
                  <a:lnTo>
                    <a:pt x="3465" y="15958"/>
                  </a:lnTo>
                  <a:lnTo>
                    <a:pt x="4083" y="16329"/>
                  </a:lnTo>
                  <a:lnTo>
                    <a:pt x="4763" y="16639"/>
                  </a:lnTo>
                  <a:lnTo>
                    <a:pt x="5444" y="16886"/>
                  </a:lnTo>
                  <a:lnTo>
                    <a:pt x="6186" y="17072"/>
                  </a:lnTo>
                  <a:lnTo>
                    <a:pt x="6928" y="17133"/>
                  </a:lnTo>
                  <a:lnTo>
                    <a:pt x="7670" y="17133"/>
                  </a:lnTo>
                  <a:lnTo>
                    <a:pt x="8474" y="17010"/>
                  </a:lnTo>
                  <a:lnTo>
                    <a:pt x="9279" y="16762"/>
                  </a:lnTo>
                  <a:lnTo>
                    <a:pt x="11876" y="15773"/>
                  </a:lnTo>
                  <a:lnTo>
                    <a:pt x="15649" y="14226"/>
                  </a:lnTo>
                  <a:lnTo>
                    <a:pt x="20473" y="12247"/>
                  </a:lnTo>
                  <a:lnTo>
                    <a:pt x="13484" y="20226"/>
                  </a:lnTo>
                  <a:lnTo>
                    <a:pt x="21525" y="27463"/>
                  </a:lnTo>
                  <a:lnTo>
                    <a:pt x="27153" y="21277"/>
                  </a:lnTo>
                  <a:lnTo>
                    <a:pt x="31792" y="16144"/>
                  </a:lnTo>
                  <a:lnTo>
                    <a:pt x="33833" y="13794"/>
                  </a:lnTo>
                  <a:lnTo>
                    <a:pt x="35503" y="11876"/>
                  </a:lnTo>
                  <a:lnTo>
                    <a:pt x="35874" y="11381"/>
                  </a:lnTo>
                  <a:lnTo>
                    <a:pt x="36245" y="10887"/>
                  </a:lnTo>
                  <a:lnTo>
                    <a:pt x="36740" y="9959"/>
                  </a:lnTo>
                  <a:lnTo>
                    <a:pt x="37111" y="9093"/>
                  </a:lnTo>
                  <a:lnTo>
                    <a:pt x="37297" y="8227"/>
                  </a:lnTo>
                  <a:lnTo>
                    <a:pt x="37359" y="7423"/>
                  </a:lnTo>
                  <a:lnTo>
                    <a:pt x="37359" y="6619"/>
                  </a:lnTo>
                  <a:lnTo>
                    <a:pt x="37235" y="5877"/>
                  </a:lnTo>
                  <a:lnTo>
                    <a:pt x="36988" y="5196"/>
                  </a:lnTo>
                  <a:lnTo>
                    <a:pt x="36740" y="4578"/>
                  </a:lnTo>
                  <a:lnTo>
                    <a:pt x="36493" y="4021"/>
                  </a:lnTo>
                  <a:lnTo>
                    <a:pt x="36183" y="3526"/>
                  </a:lnTo>
                  <a:lnTo>
                    <a:pt x="35936" y="3093"/>
                  </a:lnTo>
                  <a:lnTo>
                    <a:pt x="35503" y="2537"/>
                  </a:lnTo>
                  <a:lnTo>
                    <a:pt x="35318" y="2351"/>
                  </a:lnTo>
                  <a:lnTo>
                    <a:pt x="34885" y="1918"/>
                  </a:lnTo>
                  <a:lnTo>
                    <a:pt x="34390" y="1547"/>
                  </a:lnTo>
                  <a:lnTo>
                    <a:pt x="33895" y="1238"/>
                  </a:lnTo>
                  <a:lnTo>
                    <a:pt x="33277" y="929"/>
                  </a:lnTo>
                  <a:lnTo>
                    <a:pt x="32658" y="743"/>
                  </a:lnTo>
                  <a:lnTo>
                    <a:pt x="31978" y="557"/>
                  </a:lnTo>
                  <a:lnTo>
                    <a:pt x="31297" y="434"/>
                  </a:lnTo>
                  <a:lnTo>
                    <a:pt x="30555" y="372"/>
                  </a:lnTo>
                  <a:lnTo>
                    <a:pt x="29009" y="248"/>
                  </a:lnTo>
                  <a:lnTo>
                    <a:pt x="27339" y="310"/>
                  </a:lnTo>
                  <a:lnTo>
                    <a:pt x="25669" y="496"/>
                  </a:lnTo>
                  <a:lnTo>
                    <a:pt x="24061" y="743"/>
                  </a:lnTo>
                  <a:lnTo>
                    <a:pt x="22391" y="1052"/>
                  </a:lnTo>
                  <a:lnTo>
                    <a:pt x="20906" y="1362"/>
                  </a:lnTo>
                  <a:lnTo>
                    <a:pt x="18247" y="2042"/>
                  </a:lnTo>
                  <a:lnTo>
                    <a:pt x="16453" y="2599"/>
                  </a:lnTo>
                  <a:lnTo>
                    <a:pt x="15773" y="2784"/>
                  </a:lnTo>
                  <a:lnTo>
                    <a:pt x="15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9"/>
            <p:cNvSpPr/>
            <p:nvPr/>
          </p:nvSpPr>
          <p:spPr>
            <a:xfrm flipH="1">
              <a:off x="7533646" y="4216294"/>
              <a:ext cx="42181" cy="82032"/>
            </a:xfrm>
            <a:custGeom>
              <a:avLst/>
              <a:gdLst/>
              <a:ahLst/>
              <a:cxnLst/>
              <a:rect l="l" t="t" r="r" b="b"/>
              <a:pathLst>
                <a:path w="1177" h="2289" extrusionOk="0">
                  <a:moveTo>
                    <a:pt x="1052" y="1"/>
                  </a:moveTo>
                  <a:lnTo>
                    <a:pt x="990" y="62"/>
                  </a:lnTo>
                  <a:lnTo>
                    <a:pt x="434" y="1114"/>
                  </a:lnTo>
                  <a:lnTo>
                    <a:pt x="1" y="2227"/>
                  </a:lnTo>
                  <a:lnTo>
                    <a:pt x="1" y="2289"/>
                  </a:lnTo>
                  <a:lnTo>
                    <a:pt x="125" y="2289"/>
                  </a:lnTo>
                  <a:lnTo>
                    <a:pt x="186" y="2227"/>
                  </a:lnTo>
                  <a:lnTo>
                    <a:pt x="619" y="1176"/>
                  </a:lnTo>
                  <a:lnTo>
                    <a:pt x="1176" y="124"/>
                  </a:lnTo>
                  <a:lnTo>
                    <a:pt x="1176" y="62"/>
                  </a:lnTo>
                  <a:lnTo>
                    <a:pt x="11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9"/>
            <p:cNvSpPr/>
            <p:nvPr/>
          </p:nvSpPr>
          <p:spPr>
            <a:xfrm flipH="1">
              <a:off x="7566904" y="4229590"/>
              <a:ext cx="35515" cy="77624"/>
            </a:xfrm>
            <a:custGeom>
              <a:avLst/>
              <a:gdLst/>
              <a:ahLst/>
              <a:cxnLst/>
              <a:rect l="l" t="t" r="r" b="b"/>
              <a:pathLst>
                <a:path w="991" h="2166" extrusionOk="0">
                  <a:moveTo>
                    <a:pt x="805" y="1"/>
                  </a:moveTo>
                  <a:lnTo>
                    <a:pt x="1" y="2042"/>
                  </a:lnTo>
                  <a:lnTo>
                    <a:pt x="1" y="2104"/>
                  </a:lnTo>
                  <a:lnTo>
                    <a:pt x="63" y="2165"/>
                  </a:lnTo>
                  <a:lnTo>
                    <a:pt x="124" y="2165"/>
                  </a:lnTo>
                  <a:lnTo>
                    <a:pt x="186" y="2104"/>
                  </a:lnTo>
                  <a:lnTo>
                    <a:pt x="990" y="62"/>
                  </a:lnTo>
                  <a:lnTo>
                    <a:pt x="99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9"/>
            <p:cNvSpPr/>
            <p:nvPr/>
          </p:nvSpPr>
          <p:spPr>
            <a:xfrm flipH="1">
              <a:off x="8169843" y="3677652"/>
              <a:ext cx="458863" cy="525378"/>
            </a:xfrm>
            <a:custGeom>
              <a:avLst/>
              <a:gdLst/>
              <a:ahLst/>
              <a:cxnLst/>
              <a:rect l="l" t="t" r="r" b="b"/>
              <a:pathLst>
                <a:path w="12804" h="14660" extrusionOk="0">
                  <a:moveTo>
                    <a:pt x="5196" y="1"/>
                  </a:moveTo>
                  <a:lnTo>
                    <a:pt x="1" y="5567"/>
                  </a:lnTo>
                  <a:lnTo>
                    <a:pt x="11629" y="14659"/>
                  </a:lnTo>
                  <a:lnTo>
                    <a:pt x="11691" y="14536"/>
                  </a:lnTo>
                  <a:lnTo>
                    <a:pt x="11876" y="14165"/>
                  </a:lnTo>
                  <a:lnTo>
                    <a:pt x="12124" y="13546"/>
                  </a:lnTo>
                  <a:lnTo>
                    <a:pt x="12247" y="12804"/>
                  </a:lnTo>
                  <a:lnTo>
                    <a:pt x="12309" y="12371"/>
                  </a:lnTo>
                  <a:lnTo>
                    <a:pt x="12309" y="11876"/>
                  </a:lnTo>
                  <a:lnTo>
                    <a:pt x="12247" y="11381"/>
                  </a:lnTo>
                  <a:lnTo>
                    <a:pt x="12062" y="10887"/>
                  </a:lnTo>
                  <a:lnTo>
                    <a:pt x="11876" y="10330"/>
                  </a:lnTo>
                  <a:lnTo>
                    <a:pt x="11567" y="9773"/>
                  </a:lnTo>
                  <a:lnTo>
                    <a:pt x="11134" y="9155"/>
                  </a:lnTo>
                  <a:lnTo>
                    <a:pt x="10639" y="8598"/>
                  </a:lnTo>
                  <a:lnTo>
                    <a:pt x="12804" y="6310"/>
                  </a:lnTo>
                  <a:lnTo>
                    <a:pt x="51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9"/>
            <p:cNvSpPr/>
            <p:nvPr/>
          </p:nvSpPr>
          <p:spPr>
            <a:xfrm flipH="1">
              <a:off x="8185358" y="4021229"/>
              <a:ext cx="88698" cy="22219"/>
            </a:xfrm>
            <a:custGeom>
              <a:avLst/>
              <a:gdLst/>
              <a:ahLst/>
              <a:cxnLst/>
              <a:rect l="l" t="t" r="r" b="b"/>
              <a:pathLst>
                <a:path w="2475" h="620" extrusionOk="0">
                  <a:moveTo>
                    <a:pt x="63" y="1"/>
                  </a:moveTo>
                  <a:lnTo>
                    <a:pt x="1" y="63"/>
                  </a:lnTo>
                  <a:lnTo>
                    <a:pt x="1" y="124"/>
                  </a:lnTo>
                  <a:lnTo>
                    <a:pt x="1" y="186"/>
                  </a:lnTo>
                  <a:lnTo>
                    <a:pt x="63" y="186"/>
                  </a:lnTo>
                  <a:lnTo>
                    <a:pt x="1238" y="372"/>
                  </a:lnTo>
                  <a:lnTo>
                    <a:pt x="2351" y="619"/>
                  </a:lnTo>
                  <a:lnTo>
                    <a:pt x="2475" y="619"/>
                  </a:lnTo>
                  <a:lnTo>
                    <a:pt x="2475" y="557"/>
                  </a:lnTo>
                  <a:lnTo>
                    <a:pt x="2475" y="495"/>
                  </a:lnTo>
                  <a:lnTo>
                    <a:pt x="2413" y="434"/>
                  </a:lnTo>
                  <a:lnTo>
                    <a:pt x="1238" y="186"/>
                  </a:lnTo>
                  <a:lnTo>
                    <a:pt x="6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9"/>
            <p:cNvSpPr/>
            <p:nvPr/>
          </p:nvSpPr>
          <p:spPr>
            <a:xfrm flipH="1">
              <a:off x="8205283" y="3996859"/>
              <a:ext cx="84254" cy="17775"/>
            </a:xfrm>
            <a:custGeom>
              <a:avLst/>
              <a:gdLst/>
              <a:ahLst/>
              <a:cxnLst/>
              <a:rect l="l" t="t" r="r" b="b"/>
              <a:pathLst>
                <a:path w="2351" h="496" extrusionOk="0">
                  <a:moveTo>
                    <a:pt x="62" y="0"/>
                  </a:moveTo>
                  <a:lnTo>
                    <a:pt x="0" y="62"/>
                  </a:lnTo>
                  <a:lnTo>
                    <a:pt x="62" y="124"/>
                  </a:lnTo>
                  <a:lnTo>
                    <a:pt x="124" y="186"/>
                  </a:lnTo>
                  <a:lnTo>
                    <a:pt x="2288" y="495"/>
                  </a:lnTo>
                  <a:lnTo>
                    <a:pt x="2350" y="433"/>
                  </a:lnTo>
                  <a:lnTo>
                    <a:pt x="2350" y="371"/>
                  </a:lnTo>
                  <a:lnTo>
                    <a:pt x="2350" y="310"/>
                  </a:lnTo>
                  <a:lnTo>
                    <a:pt x="2288" y="310"/>
                  </a:lnTo>
                  <a:lnTo>
                    <a:pt x="1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9"/>
            <p:cNvSpPr/>
            <p:nvPr/>
          </p:nvSpPr>
          <p:spPr>
            <a:xfrm flipH="1">
              <a:off x="8067850" y="3342962"/>
              <a:ext cx="591892" cy="263800"/>
            </a:xfrm>
            <a:custGeom>
              <a:avLst/>
              <a:gdLst/>
              <a:ahLst/>
              <a:cxnLst/>
              <a:rect l="l" t="t" r="r" b="b"/>
              <a:pathLst>
                <a:path w="16516" h="7361" extrusionOk="0">
                  <a:moveTo>
                    <a:pt x="16330" y="0"/>
                  </a:moveTo>
                  <a:lnTo>
                    <a:pt x="13237" y="1485"/>
                  </a:lnTo>
                  <a:lnTo>
                    <a:pt x="10144" y="2907"/>
                  </a:lnTo>
                  <a:lnTo>
                    <a:pt x="6990" y="4330"/>
                  </a:lnTo>
                  <a:lnTo>
                    <a:pt x="3836" y="5629"/>
                  </a:lnTo>
                  <a:lnTo>
                    <a:pt x="63" y="7175"/>
                  </a:lnTo>
                  <a:lnTo>
                    <a:pt x="1" y="7237"/>
                  </a:lnTo>
                  <a:lnTo>
                    <a:pt x="1" y="7299"/>
                  </a:lnTo>
                  <a:lnTo>
                    <a:pt x="63" y="7361"/>
                  </a:lnTo>
                  <a:lnTo>
                    <a:pt x="125" y="7361"/>
                  </a:lnTo>
                  <a:lnTo>
                    <a:pt x="3341" y="6062"/>
                  </a:lnTo>
                  <a:lnTo>
                    <a:pt x="6557" y="4701"/>
                  </a:lnTo>
                  <a:lnTo>
                    <a:pt x="9712" y="3278"/>
                  </a:lnTo>
                  <a:lnTo>
                    <a:pt x="12866" y="1856"/>
                  </a:lnTo>
                  <a:lnTo>
                    <a:pt x="16453" y="124"/>
                  </a:lnTo>
                  <a:lnTo>
                    <a:pt x="16515" y="62"/>
                  </a:lnTo>
                  <a:lnTo>
                    <a:pt x="1645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9"/>
            <p:cNvSpPr/>
            <p:nvPr/>
          </p:nvSpPr>
          <p:spPr>
            <a:xfrm flipH="1">
              <a:off x="8207507" y="3717575"/>
              <a:ext cx="308131" cy="254912"/>
            </a:xfrm>
            <a:custGeom>
              <a:avLst/>
              <a:gdLst/>
              <a:ahLst/>
              <a:cxnLst/>
              <a:rect l="l" t="t" r="r" b="b"/>
              <a:pathLst>
                <a:path w="8598" h="7113" extrusionOk="0">
                  <a:moveTo>
                    <a:pt x="62" y="0"/>
                  </a:moveTo>
                  <a:lnTo>
                    <a:pt x="0" y="62"/>
                  </a:lnTo>
                  <a:lnTo>
                    <a:pt x="62" y="124"/>
                  </a:lnTo>
                  <a:lnTo>
                    <a:pt x="2907" y="2536"/>
                  </a:lnTo>
                  <a:lnTo>
                    <a:pt x="7360" y="6247"/>
                  </a:lnTo>
                  <a:lnTo>
                    <a:pt x="8412" y="7113"/>
                  </a:lnTo>
                  <a:lnTo>
                    <a:pt x="8536" y="7113"/>
                  </a:lnTo>
                  <a:lnTo>
                    <a:pt x="8597" y="7051"/>
                  </a:lnTo>
                  <a:lnTo>
                    <a:pt x="8536" y="6989"/>
                  </a:lnTo>
                  <a:lnTo>
                    <a:pt x="5691" y="4639"/>
                  </a:lnTo>
                  <a:lnTo>
                    <a:pt x="1237" y="866"/>
                  </a:lnTo>
                  <a:lnTo>
                    <a:pt x="18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9"/>
            <p:cNvSpPr/>
            <p:nvPr/>
          </p:nvSpPr>
          <p:spPr>
            <a:xfrm flipH="1">
              <a:off x="8176474" y="3032643"/>
              <a:ext cx="520934" cy="155176"/>
            </a:xfrm>
            <a:custGeom>
              <a:avLst/>
              <a:gdLst/>
              <a:ahLst/>
              <a:cxnLst/>
              <a:rect l="l" t="t" r="r" b="b"/>
              <a:pathLst>
                <a:path w="14536" h="4330" extrusionOk="0">
                  <a:moveTo>
                    <a:pt x="14412" y="0"/>
                  </a:moveTo>
                  <a:lnTo>
                    <a:pt x="11628" y="742"/>
                  </a:lnTo>
                  <a:lnTo>
                    <a:pt x="8845" y="1485"/>
                  </a:lnTo>
                  <a:lnTo>
                    <a:pt x="3279" y="3155"/>
                  </a:lnTo>
                  <a:lnTo>
                    <a:pt x="62" y="4144"/>
                  </a:lnTo>
                  <a:lnTo>
                    <a:pt x="1" y="4206"/>
                  </a:lnTo>
                  <a:lnTo>
                    <a:pt x="1" y="4268"/>
                  </a:lnTo>
                  <a:lnTo>
                    <a:pt x="1" y="4330"/>
                  </a:lnTo>
                  <a:lnTo>
                    <a:pt x="124" y="4330"/>
                  </a:lnTo>
                  <a:lnTo>
                    <a:pt x="2969" y="3464"/>
                  </a:lnTo>
                  <a:lnTo>
                    <a:pt x="5753" y="2598"/>
                  </a:lnTo>
                  <a:lnTo>
                    <a:pt x="8598" y="1794"/>
                  </a:lnTo>
                  <a:lnTo>
                    <a:pt x="11505" y="928"/>
                  </a:lnTo>
                  <a:lnTo>
                    <a:pt x="14474" y="186"/>
                  </a:lnTo>
                  <a:lnTo>
                    <a:pt x="14535" y="124"/>
                  </a:lnTo>
                  <a:lnTo>
                    <a:pt x="14535" y="62"/>
                  </a:lnTo>
                  <a:lnTo>
                    <a:pt x="1447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9"/>
            <p:cNvSpPr/>
            <p:nvPr/>
          </p:nvSpPr>
          <p:spPr>
            <a:xfrm flipH="1">
              <a:off x="8442464" y="2392042"/>
              <a:ext cx="738145" cy="744811"/>
            </a:xfrm>
            <a:custGeom>
              <a:avLst/>
              <a:gdLst/>
              <a:ahLst/>
              <a:cxnLst/>
              <a:rect l="l" t="t" r="r" b="b"/>
              <a:pathLst>
                <a:path w="20597" h="20783" extrusionOk="0">
                  <a:moveTo>
                    <a:pt x="8907" y="0"/>
                  </a:moveTo>
                  <a:lnTo>
                    <a:pt x="7917" y="124"/>
                  </a:lnTo>
                  <a:lnTo>
                    <a:pt x="6927" y="248"/>
                  </a:lnTo>
                  <a:lnTo>
                    <a:pt x="5938" y="495"/>
                  </a:lnTo>
                  <a:lnTo>
                    <a:pt x="5072" y="805"/>
                  </a:lnTo>
                  <a:lnTo>
                    <a:pt x="4639" y="928"/>
                  </a:lnTo>
                  <a:lnTo>
                    <a:pt x="4330" y="1176"/>
                  </a:lnTo>
                  <a:lnTo>
                    <a:pt x="4020" y="1361"/>
                  </a:lnTo>
                  <a:lnTo>
                    <a:pt x="3835" y="1609"/>
                  </a:lnTo>
                  <a:lnTo>
                    <a:pt x="3526" y="2103"/>
                  </a:lnTo>
                  <a:lnTo>
                    <a:pt x="3216" y="2722"/>
                  </a:lnTo>
                  <a:lnTo>
                    <a:pt x="2660" y="4206"/>
                  </a:lnTo>
                  <a:lnTo>
                    <a:pt x="2103" y="5938"/>
                  </a:lnTo>
                  <a:lnTo>
                    <a:pt x="1546" y="7732"/>
                  </a:lnTo>
                  <a:lnTo>
                    <a:pt x="1113" y="9649"/>
                  </a:lnTo>
                  <a:lnTo>
                    <a:pt x="742" y="11381"/>
                  </a:lnTo>
                  <a:lnTo>
                    <a:pt x="186" y="14102"/>
                  </a:lnTo>
                  <a:lnTo>
                    <a:pt x="62" y="14968"/>
                  </a:lnTo>
                  <a:lnTo>
                    <a:pt x="0" y="15896"/>
                  </a:lnTo>
                  <a:lnTo>
                    <a:pt x="62" y="16824"/>
                  </a:lnTo>
                  <a:lnTo>
                    <a:pt x="186" y="17257"/>
                  </a:lnTo>
                  <a:lnTo>
                    <a:pt x="248" y="17690"/>
                  </a:lnTo>
                  <a:lnTo>
                    <a:pt x="433" y="18061"/>
                  </a:lnTo>
                  <a:lnTo>
                    <a:pt x="619" y="18432"/>
                  </a:lnTo>
                  <a:lnTo>
                    <a:pt x="866" y="18803"/>
                  </a:lnTo>
                  <a:lnTo>
                    <a:pt x="1175" y="19112"/>
                  </a:lnTo>
                  <a:lnTo>
                    <a:pt x="1546" y="19360"/>
                  </a:lnTo>
                  <a:lnTo>
                    <a:pt x="1979" y="19545"/>
                  </a:lnTo>
                  <a:lnTo>
                    <a:pt x="2412" y="19607"/>
                  </a:lnTo>
                  <a:lnTo>
                    <a:pt x="2969" y="19669"/>
                  </a:lnTo>
                  <a:lnTo>
                    <a:pt x="4577" y="19607"/>
                  </a:lnTo>
                  <a:lnTo>
                    <a:pt x="4639" y="19855"/>
                  </a:lnTo>
                  <a:lnTo>
                    <a:pt x="4701" y="20102"/>
                  </a:lnTo>
                  <a:lnTo>
                    <a:pt x="4824" y="20287"/>
                  </a:lnTo>
                  <a:lnTo>
                    <a:pt x="4948" y="20411"/>
                  </a:lnTo>
                  <a:lnTo>
                    <a:pt x="5257" y="20659"/>
                  </a:lnTo>
                  <a:lnTo>
                    <a:pt x="5505" y="20720"/>
                  </a:lnTo>
                  <a:lnTo>
                    <a:pt x="5938" y="20782"/>
                  </a:lnTo>
                  <a:lnTo>
                    <a:pt x="6680" y="20782"/>
                  </a:lnTo>
                  <a:lnTo>
                    <a:pt x="7546" y="20659"/>
                  </a:lnTo>
                  <a:lnTo>
                    <a:pt x="8597" y="20411"/>
                  </a:lnTo>
                  <a:lnTo>
                    <a:pt x="11071" y="19855"/>
                  </a:lnTo>
                  <a:lnTo>
                    <a:pt x="13731" y="19174"/>
                  </a:lnTo>
                  <a:lnTo>
                    <a:pt x="18493" y="17875"/>
                  </a:lnTo>
                  <a:lnTo>
                    <a:pt x="20596" y="17257"/>
                  </a:lnTo>
                  <a:lnTo>
                    <a:pt x="18679" y="2351"/>
                  </a:lnTo>
                  <a:lnTo>
                    <a:pt x="14968" y="1114"/>
                  </a:lnTo>
                  <a:lnTo>
                    <a:pt x="14844" y="1237"/>
                  </a:lnTo>
                  <a:lnTo>
                    <a:pt x="14659" y="1299"/>
                  </a:lnTo>
                  <a:lnTo>
                    <a:pt x="14288" y="1361"/>
                  </a:lnTo>
                  <a:lnTo>
                    <a:pt x="13793" y="1361"/>
                  </a:lnTo>
                  <a:lnTo>
                    <a:pt x="13236" y="1237"/>
                  </a:lnTo>
                  <a:lnTo>
                    <a:pt x="12618" y="1052"/>
                  </a:lnTo>
                  <a:lnTo>
                    <a:pt x="11937" y="743"/>
                  </a:lnTo>
                  <a:lnTo>
                    <a:pt x="103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9"/>
            <p:cNvSpPr/>
            <p:nvPr/>
          </p:nvSpPr>
          <p:spPr>
            <a:xfrm flipH="1">
              <a:off x="8442464" y="2392042"/>
              <a:ext cx="738145" cy="744811"/>
            </a:xfrm>
            <a:custGeom>
              <a:avLst/>
              <a:gdLst/>
              <a:ahLst/>
              <a:cxnLst/>
              <a:rect l="l" t="t" r="r" b="b"/>
              <a:pathLst>
                <a:path w="20597" h="20783" fill="none" extrusionOk="0">
                  <a:moveTo>
                    <a:pt x="20596" y="17257"/>
                  </a:moveTo>
                  <a:lnTo>
                    <a:pt x="20596" y="17257"/>
                  </a:lnTo>
                  <a:lnTo>
                    <a:pt x="18493" y="17875"/>
                  </a:lnTo>
                  <a:lnTo>
                    <a:pt x="13731" y="19174"/>
                  </a:lnTo>
                  <a:lnTo>
                    <a:pt x="11071" y="19855"/>
                  </a:lnTo>
                  <a:lnTo>
                    <a:pt x="8597" y="20411"/>
                  </a:lnTo>
                  <a:lnTo>
                    <a:pt x="7546" y="20659"/>
                  </a:lnTo>
                  <a:lnTo>
                    <a:pt x="6680" y="20782"/>
                  </a:lnTo>
                  <a:lnTo>
                    <a:pt x="5938" y="20782"/>
                  </a:lnTo>
                  <a:lnTo>
                    <a:pt x="5505" y="20720"/>
                  </a:lnTo>
                  <a:lnTo>
                    <a:pt x="5505" y="20720"/>
                  </a:lnTo>
                  <a:lnTo>
                    <a:pt x="5257" y="20659"/>
                  </a:lnTo>
                  <a:lnTo>
                    <a:pt x="4948" y="20411"/>
                  </a:lnTo>
                  <a:lnTo>
                    <a:pt x="4824" y="20287"/>
                  </a:lnTo>
                  <a:lnTo>
                    <a:pt x="4701" y="20102"/>
                  </a:lnTo>
                  <a:lnTo>
                    <a:pt x="4639" y="19855"/>
                  </a:lnTo>
                  <a:lnTo>
                    <a:pt x="4577" y="19607"/>
                  </a:lnTo>
                  <a:lnTo>
                    <a:pt x="4577" y="19607"/>
                  </a:lnTo>
                  <a:lnTo>
                    <a:pt x="2969" y="19669"/>
                  </a:lnTo>
                  <a:lnTo>
                    <a:pt x="2969" y="19669"/>
                  </a:lnTo>
                  <a:lnTo>
                    <a:pt x="2412" y="19607"/>
                  </a:lnTo>
                  <a:lnTo>
                    <a:pt x="1979" y="19545"/>
                  </a:lnTo>
                  <a:lnTo>
                    <a:pt x="1546" y="19360"/>
                  </a:lnTo>
                  <a:lnTo>
                    <a:pt x="1175" y="19112"/>
                  </a:lnTo>
                  <a:lnTo>
                    <a:pt x="866" y="18803"/>
                  </a:lnTo>
                  <a:lnTo>
                    <a:pt x="619" y="18432"/>
                  </a:lnTo>
                  <a:lnTo>
                    <a:pt x="433" y="18061"/>
                  </a:lnTo>
                  <a:lnTo>
                    <a:pt x="248" y="17690"/>
                  </a:lnTo>
                  <a:lnTo>
                    <a:pt x="186" y="17257"/>
                  </a:lnTo>
                  <a:lnTo>
                    <a:pt x="62" y="16824"/>
                  </a:lnTo>
                  <a:lnTo>
                    <a:pt x="0" y="15896"/>
                  </a:lnTo>
                  <a:lnTo>
                    <a:pt x="62" y="14968"/>
                  </a:lnTo>
                  <a:lnTo>
                    <a:pt x="186" y="14102"/>
                  </a:lnTo>
                  <a:lnTo>
                    <a:pt x="186" y="14102"/>
                  </a:lnTo>
                  <a:lnTo>
                    <a:pt x="742" y="11381"/>
                  </a:lnTo>
                  <a:lnTo>
                    <a:pt x="1113" y="9649"/>
                  </a:lnTo>
                  <a:lnTo>
                    <a:pt x="1546" y="7732"/>
                  </a:lnTo>
                  <a:lnTo>
                    <a:pt x="2103" y="5938"/>
                  </a:lnTo>
                  <a:lnTo>
                    <a:pt x="2660" y="4206"/>
                  </a:lnTo>
                  <a:lnTo>
                    <a:pt x="3216" y="2722"/>
                  </a:lnTo>
                  <a:lnTo>
                    <a:pt x="3526" y="2103"/>
                  </a:lnTo>
                  <a:lnTo>
                    <a:pt x="3835" y="1609"/>
                  </a:lnTo>
                  <a:lnTo>
                    <a:pt x="3835" y="1609"/>
                  </a:lnTo>
                  <a:lnTo>
                    <a:pt x="4020" y="1361"/>
                  </a:lnTo>
                  <a:lnTo>
                    <a:pt x="4330" y="1176"/>
                  </a:lnTo>
                  <a:lnTo>
                    <a:pt x="4639" y="928"/>
                  </a:lnTo>
                  <a:lnTo>
                    <a:pt x="5072" y="805"/>
                  </a:lnTo>
                  <a:lnTo>
                    <a:pt x="5938" y="495"/>
                  </a:lnTo>
                  <a:lnTo>
                    <a:pt x="6927" y="248"/>
                  </a:lnTo>
                  <a:lnTo>
                    <a:pt x="7917" y="124"/>
                  </a:lnTo>
                  <a:lnTo>
                    <a:pt x="8907" y="0"/>
                  </a:lnTo>
                  <a:lnTo>
                    <a:pt x="9773" y="0"/>
                  </a:lnTo>
                  <a:lnTo>
                    <a:pt x="10391" y="0"/>
                  </a:lnTo>
                  <a:lnTo>
                    <a:pt x="10391" y="0"/>
                  </a:lnTo>
                  <a:lnTo>
                    <a:pt x="10391" y="0"/>
                  </a:lnTo>
                  <a:lnTo>
                    <a:pt x="11937" y="743"/>
                  </a:lnTo>
                  <a:lnTo>
                    <a:pt x="12618" y="1052"/>
                  </a:lnTo>
                  <a:lnTo>
                    <a:pt x="13236" y="1237"/>
                  </a:lnTo>
                  <a:lnTo>
                    <a:pt x="13793" y="1361"/>
                  </a:lnTo>
                  <a:lnTo>
                    <a:pt x="14288" y="1361"/>
                  </a:lnTo>
                  <a:lnTo>
                    <a:pt x="14659" y="1299"/>
                  </a:lnTo>
                  <a:lnTo>
                    <a:pt x="14844" y="1237"/>
                  </a:lnTo>
                  <a:lnTo>
                    <a:pt x="14968" y="1114"/>
                  </a:lnTo>
                  <a:lnTo>
                    <a:pt x="18679" y="23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9"/>
            <p:cNvSpPr/>
            <p:nvPr/>
          </p:nvSpPr>
          <p:spPr>
            <a:xfrm flipH="1">
              <a:off x="8885771" y="2576033"/>
              <a:ext cx="28849" cy="208395"/>
            </a:xfrm>
            <a:custGeom>
              <a:avLst/>
              <a:gdLst/>
              <a:ahLst/>
              <a:cxnLst/>
              <a:rect l="l" t="t" r="r" b="b"/>
              <a:pathLst>
                <a:path w="805" h="5815" extrusionOk="0">
                  <a:moveTo>
                    <a:pt x="681" y="0"/>
                  </a:moveTo>
                  <a:lnTo>
                    <a:pt x="619" y="62"/>
                  </a:lnTo>
                  <a:lnTo>
                    <a:pt x="62" y="5010"/>
                  </a:lnTo>
                  <a:lnTo>
                    <a:pt x="0" y="5752"/>
                  </a:lnTo>
                  <a:lnTo>
                    <a:pt x="0" y="5814"/>
                  </a:lnTo>
                  <a:lnTo>
                    <a:pt x="124" y="5814"/>
                  </a:lnTo>
                  <a:lnTo>
                    <a:pt x="186" y="5752"/>
                  </a:lnTo>
                  <a:lnTo>
                    <a:pt x="742" y="804"/>
                  </a:lnTo>
                  <a:lnTo>
                    <a:pt x="804" y="62"/>
                  </a:lnTo>
                  <a:lnTo>
                    <a:pt x="80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9"/>
            <p:cNvSpPr/>
            <p:nvPr/>
          </p:nvSpPr>
          <p:spPr>
            <a:xfrm flipH="1">
              <a:off x="8415866" y="2589329"/>
              <a:ext cx="93142" cy="432272"/>
            </a:xfrm>
            <a:custGeom>
              <a:avLst/>
              <a:gdLst/>
              <a:ahLst/>
              <a:cxnLst/>
              <a:rect l="l" t="t" r="r" b="b"/>
              <a:pathLst>
                <a:path w="2599" h="12062" extrusionOk="0">
                  <a:moveTo>
                    <a:pt x="63" y="0"/>
                  </a:moveTo>
                  <a:lnTo>
                    <a:pt x="1" y="62"/>
                  </a:lnTo>
                  <a:lnTo>
                    <a:pt x="1" y="124"/>
                  </a:lnTo>
                  <a:lnTo>
                    <a:pt x="557" y="1732"/>
                  </a:lnTo>
                  <a:lnTo>
                    <a:pt x="1052" y="3340"/>
                  </a:lnTo>
                  <a:lnTo>
                    <a:pt x="1485" y="4948"/>
                  </a:lnTo>
                  <a:lnTo>
                    <a:pt x="1918" y="6556"/>
                  </a:lnTo>
                  <a:lnTo>
                    <a:pt x="2227" y="8226"/>
                  </a:lnTo>
                  <a:lnTo>
                    <a:pt x="2351" y="9030"/>
                  </a:lnTo>
                  <a:lnTo>
                    <a:pt x="2413" y="9463"/>
                  </a:lnTo>
                  <a:lnTo>
                    <a:pt x="2413" y="9896"/>
                  </a:lnTo>
                  <a:lnTo>
                    <a:pt x="2351" y="10206"/>
                  </a:lnTo>
                  <a:lnTo>
                    <a:pt x="2289" y="10515"/>
                  </a:lnTo>
                  <a:lnTo>
                    <a:pt x="2042" y="11071"/>
                  </a:lnTo>
                  <a:lnTo>
                    <a:pt x="1671" y="11504"/>
                  </a:lnTo>
                  <a:lnTo>
                    <a:pt x="1485" y="11752"/>
                  </a:lnTo>
                  <a:lnTo>
                    <a:pt x="1238" y="11937"/>
                  </a:lnTo>
                  <a:lnTo>
                    <a:pt x="1176" y="11937"/>
                  </a:lnTo>
                  <a:lnTo>
                    <a:pt x="1238" y="12061"/>
                  </a:lnTo>
                  <a:lnTo>
                    <a:pt x="1362" y="12061"/>
                  </a:lnTo>
                  <a:lnTo>
                    <a:pt x="1547" y="11937"/>
                  </a:lnTo>
                  <a:lnTo>
                    <a:pt x="1733" y="11752"/>
                  </a:lnTo>
                  <a:lnTo>
                    <a:pt x="2104" y="11319"/>
                  </a:lnTo>
                  <a:lnTo>
                    <a:pt x="2351" y="10886"/>
                  </a:lnTo>
                  <a:lnTo>
                    <a:pt x="2537" y="10391"/>
                  </a:lnTo>
                  <a:lnTo>
                    <a:pt x="2599" y="10020"/>
                  </a:lnTo>
                  <a:lnTo>
                    <a:pt x="2599" y="9587"/>
                  </a:lnTo>
                  <a:lnTo>
                    <a:pt x="2537" y="8845"/>
                  </a:lnTo>
                  <a:lnTo>
                    <a:pt x="2166" y="7113"/>
                  </a:lnTo>
                  <a:lnTo>
                    <a:pt x="1794" y="5319"/>
                  </a:lnTo>
                  <a:lnTo>
                    <a:pt x="1300" y="3526"/>
                  </a:lnTo>
                  <a:lnTo>
                    <a:pt x="805" y="1794"/>
                  </a:lnTo>
                  <a:lnTo>
                    <a:pt x="186" y="62"/>
                  </a:lnTo>
                  <a:lnTo>
                    <a:pt x="1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9"/>
            <p:cNvSpPr/>
            <p:nvPr/>
          </p:nvSpPr>
          <p:spPr>
            <a:xfrm flipH="1">
              <a:off x="8482347" y="2651364"/>
              <a:ext cx="228357" cy="261614"/>
            </a:xfrm>
            <a:custGeom>
              <a:avLst/>
              <a:gdLst/>
              <a:ahLst/>
              <a:cxnLst/>
              <a:rect l="l" t="t" r="r" b="b"/>
              <a:pathLst>
                <a:path w="6372" h="7300" extrusionOk="0">
                  <a:moveTo>
                    <a:pt x="5691" y="1"/>
                  </a:moveTo>
                  <a:lnTo>
                    <a:pt x="5196" y="125"/>
                  </a:lnTo>
                  <a:lnTo>
                    <a:pt x="4639" y="310"/>
                  </a:lnTo>
                  <a:lnTo>
                    <a:pt x="3588" y="681"/>
                  </a:lnTo>
                  <a:lnTo>
                    <a:pt x="3155" y="867"/>
                  </a:lnTo>
                  <a:lnTo>
                    <a:pt x="2289" y="1238"/>
                  </a:lnTo>
                  <a:lnTo>
                    <a:pt x="1423" y="1671"/>
                  </a:lnTo>
                  <a:lnTo>
                    <a:pt x="681" y="2104"/>
                  </a:lnTo>
                  <a:lnTo>
                    <a:pt x="0" y="2475"/>
                  </a:lnTo>
                  <a:lnTo>
                    <a:pt x="743" y="7299"/>
                  </a:lnTo>
                  <a:lnTo>
                    <a:pt x="4268" y="5753"/>
                  </a:lnTo>
                  <a:lnTo>
                    <a:pt x="4577" y="5568"/>
                  </a:lnTo>
                  <a:lnTo>
                    <a:pt x="4763" y="5444"/>
                  </a:lnTo>
                  <a:lnTo>
                    <a:pt x="4887" y="5258"/>
                  </a:lnTo>
                  <a:lnTo>
                    <a:pt x="4948" y="5073"/>
                  </a:lnTo>
                  <a:lnTo>
                    <a:pt x="4887" y="4887"/>
                  </a:lnTo>
                  <a:lnTo>
                    <a:pt x="4825" y="4702"/>
                  </a:lnTo>
                  <a:lnTo>
                    <a:pt x="4701" y="4640"/>
                  </a:lnTo>
                  <a:lnTo>
                    <a:pt x="4887" y="4516"/>
                  </a:lnTo>
                  <a:lnTo>
                    <a:pt x="5010" y="4331"/>
                  </a:lnTo>
                  <a:lnTo>
                    <a:pt x="5134" y="4083"/>
                  </a:lnTo>
                  <a:lnTo>
                    <a:pt x="5072" y="3898"/>
                  </a:lnTo>
                  <a:lnTo>
                    <a:pt x="5010" y="3650"/>
                  </a:lnTo>
                  <a:lnTo>
                    <a:pt x="4825" y="3526"/>
                  </a:lnTo>
                  <a:lnTo>
                    <a:pt x="4639" y="3403"/>
                  </a:lnTo>
                  <a:lnTo>
                    <a:pt x="4392" y="3403"/>
                  </a:lnTo>
                  <a:lnTo>
                    <a:pt x="4577" y="3341"/>
                  </a:lnTo>
                  <a:lnTo>
                    <a:pt x="4701" y="3217"/>
                  </a:lnTo>
                  <a:lnTo>
                    <a:pt x="4763" y="3032"/>
                  </a:lnTo>
                  <a:lnTo>
                    <a:pt x="4825" y="2908"/>
                  </a:lnTo>
                  <a:lnTo>
                    <a:pt x="4763" y="2661"/>
                  </a:lnTo>
                  <a:lnTo>
                    <a:pt x="4701" y="2475"/>
                  </a:lnTo>
                  <a:lnTo>
                    <a:pt x="4577" y="2351"/>
                  </a:lnTo>
                  <a:lnTo>
                    <a:pt x="4454" y="2289"/>
                  </a:lnTo>
                  <a:lnTo>
                    <a:pt x="4268" y="2166"/>
                  </a:lnTo>
                  <a:lnTo>
                    <a:pt x="4083" y="2104"/>
                  </a:lnTo>
                  <a:lnTo>
                    <a:pt x="5072" y="1609"/>
                  </a:lnTo>
                  <a:lnTo>
                    <a:pt x="5505" y="1424"/>
                  </a:lnTo>
                  <a:lnTo>
                    <a:pt x="5814" y="1238"/>
                  </a:lnTo>
                  <a:lnTo>
                    <a:pt x="6062" y="1052"/>
                  </a:lnTo>
                  <a:lnTo>
                    <a:pt x="6185" y="867"/>
                  </a:lnTo>
                  <a:lnTo>
                    <a:pt x="6309" y="619"/>
                  </a:lnTo>
                  <a:lnTo>
                    <a:pt x="6371" y="434"/>
                  </a:lnTo>
                  <a:lnTo>
                    <a:pt x="6309" y="248"/>
                  </a:lnTo>
                  <a:lnTo>
                    <a:pt x="6309" y="63"/>
                  </a:lnTo>
                  <a:lnTo>
                    <a:pt x="6185" y="1"/>
                  </a:lnTo>
                  <a:close/>
                </a:path>
              </a:pathLst>
            </a:custGeom>
            <a:solidFill>
              <a:srgbClr val="FF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9"/>
            <p:cNvSpPr/>
            <p:nvPr/>
          </p:nvSpPr>
          <p:spPr>
            <a:xfrm flipH="1">
              <a:off x="8482347" y="2651364"/>
              <a:ext cx="228357" cy="261614"/>
            </a:xfrm>
            <a:custGeom>
              <a:avLst/>
              <a:gdLst/>
              <a:ahLst/>
              <a:cxnLst/>
              <a:rect l="l" t="t" r="r" b="b"/>
              <a:pathLst>
                <a:path w="6372" h="7300" fill="none" extrusionOk="0">
                  <a:moveTo>
                    <a:pt x="743" y="7299"/>
                  </a:moveTo>
                  <a:lnTo>
                    <a:pt x="743" y="7299"/>
                  </a:lnTo>
                  <a:lnTo>
                    <a:pt x="4268" y="5753"/>
                  </a:lnTo>
                  <a:lnTo>
                    <a:pt x="4268" y="5753"/>
                  </a:lnTo>
                  <a:lnTo>
                    <a:pt x="4577" y="5568"/>
                  </a:lnTo>
                  <a:lnTo>
                    <a:pt x="4763" y="5444"/>
                  </a:lnTo>
                  <a:lnTo>
                    <a:pt x="4887" y="5258"/>
                  </a:lnTo>
                  <a:lnTo>
                    <a:pt x="4887" y="5258"/>
                  </a:lnTo>
                  <a:lnTo>
                    <a:pt x="4948" y="5073"/>
                  </a:lnTo>
                  <a:lnTo>
                    <a:pt x="4887" y="4887"/>
                  </a:lnTo>
                  <a:lnTo>
                    <a:pt x="4825" y="4702"/>
                  </a:lnTo>
                  <a:lnTo>
                    <a:pt x="4701" y="4640"/>
                  </a:lnTo>
                  <a:lnTo>
                    <a:pt x="4701" y="4640"/>
                  </a:lnTo>
                  <a:lnTo>
                    <a:pt x="4887" y="4516"/>
                  </a:lnTo>
                  <a:lnTo>
                    <a:pt x="5010" y="4331"/>
                  </a:lnTo>
                  <a:lnTo>
                    <a:pt x="5134" y="4083"/>
                  </a:lnTo>
                  <a:lnTo>
                    <a:pt x="5072" y="3898"/>
                  </a:lnTo>
                  <a:lnTo>
                    <a:pt x="5072" y="3898"/>
                  </a:lnTo>
                  <a:lnTo>
                    <a:pt x="5010" y="3650"/>
                  </a:lnTo>
                  <a:lnTo>
                    <a:pt x="4825" y="3526"/>
                  </a:lnTo>
                  <a:lnTo>
                    <a:pt x="4639" y="3403"/>
                  </a:lnTo>
                  <a:lnTo>
                    <a:pt x="4392" y="3403"/>
                  </a:lnTo>
                  <a:lnTo>
                    <a:pt x="4392" y="3403"/>
                  </a:lnTo>
                  <a:lnTo>
                    <a:pt x="4577" y="3341"/>
                  </a:lnTo>
                  <a:lnTo>
                    <a:pt x="4701" y="3217"/>
                  </a:lnTo>
                  <a:lnTo>
                    <a:pt x="4763" y="3032"/>
                  </a:lnTo>
                  <a:lnTo>
                    <a:pt x="4825" y="2908"/>
                  </a:lnTo>
                  <a:lnTo>
                    <a:pt x="4825" y="2908"/>
                  </a:lnTo>
                  <a:lnTo>
                    <a:pt x="4763" y="2661"/>
                  </a:lnTo>
                  <a:lnTo>
                    <a:pt x="4701" y="2475"/>
                  </a:lnTo>
                  <a:lnTo>
                    <a:pt x="4577" y="2351"/>
                  </a:lnTo>
                  <a:lnTo>
                    <a:pt x="4454" y="2289"/>
                  </a:lnTo>
                  <a:lnTo>
                    <a:pt x="4268" y="2166"/>
                  </a:lnTo>
                  <a:lnTo>
                    <a:pt x="4083" y="2104"/>
                  </a:lnTo>
                  <a:lnTo>
                    <a:pt x="5072" y="1609"/>
                  </a:lnTo>
                  <a:lnTo>
                    <a:pt x="5072" y="1609"/>
                  </a:lnTo>
                  <a:lnTo>
                    <a:pt x="5505" y="1424"/>
                  </a:lnTo>
                  <a:lnTo>
                    <a:pt x="5814" y="1238"/>
                  </a:lnTo>
                  <a:lnTo>
                    <a:pt x="6062" y="1052"/>
                  </a:lnTo>
                  <a:lnTo>
                    <a:pt x="6185" y="867"/>
                  </a:lnTo>
                  <a:lnTo>
                    <a:pt x="6309" y="619"/>
                  </a:lnTo>
                  <a:lnTo>
                    <a:pt x="6371" y="434"/>
                  </a:lnTo>
                  <a:lnTo>
                    <a:pt x="6309" y="248"/>
                  </a:lnTo>
                  <a:lnTo>
                    <a:pt x="6309" y="63"/>
                  </a:lnTo>
                  <a:lnTo>
                    <a:pt x="6309" y="63"/>
                  </a:lnTo>
                  <a:lnTo>
                    <a:pt x="6185" y="1"/>
                  </a:lnTo>
                  <a:lnTo>
                    <a:pt x="6062" y="1"/>
                  </a:lnTo>
                  <a:lnTo>
                    <a:pt x="5691" y="1"/>
                  </a:lnTo>
                  <a:lnTo>
                    <a:pt x="5196" y="125"/>
                  </a:lnTo>
                  <a:lnTo>
                    <a:pt x="4639" y="310"/>
                  </a:lnTo>
                  <a:lnTo>
                    <a:pt x="3588" y="681"/>
                  </a:lnTo>
                  <a:lnTo>
                    <a:pt x="3155" y="867"/>
                  </a:lnTo>
                  <a:lnTo>
                    <a:pt x="3155" y="867"/>
                  </a:lnTo>
                  <a:lnTo>
                    <a:pt x="2289" y="1238"/>
                  </a:lnTo>
                  <a:lnTo>
                    <a:pt x="1423" y="1671"/>
                  </a:lnTo>
                  <a:lnTo>
                    <a:pt x="681" y="2104"/>
                  </a:lnTo>
                  <a:lnTo>
                    <a:pt x="0" y="24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9"/>
            <p:cNvSpPr/>
            <p:nvPr/>
          </p:nvSpPr>
          <p:spPr>
            <a:xfrm flipH="1">
              <a:off x="8677413" y="2715657"/>
              <a:ext cx="343610" cy="383497"/>
            </a:xfrm>
            <a:custGeom>
              <a:avLst/>
              <a:gdLst/>
              <a:ahLst/>
              <a:cxnLst/>
              <a:rect l="l" t="t" r="r" b="b"/>
              <a:pathLst>
                <a:path w="9588" h="10701" extrusionOk="0">
                  <a:moveTo>
                    <a:pt x="8598" y="1"/>
                  </a:moveTo>
                  <a:lnTo>
                    <a:pt x="7608" y="186"/>
                  </a:lnTo>
                  <a:lnTo>
                    <a:pt x="6680" y="434"/>
                  </a:lnTo>
                  <a:lnTo>
                    <a:pt x="4763" y="1114"/>
                  </a:lnTo>
                  <a:lnTo>
                    <a:pt x="2784" y="1856"/>
                  </a:lnTo>
                  <a:lnTo>
                    <a:pt x="866" y="2660"/>
                  </a:lnTo>
                  <a:lnTo>
                    <a:pt x="248" y="2908"/>
                  </a:lnTo>
                  <a:lnTo>
                    <a:pt x="124" y="2969"/>
                  </a:lnTo>
                  <a:lnTo>
                    <a:pt x="62" y="3031"/>
                  </a:lnTo>
                  <a:lnTo>
                    <a:pt x="0" y="3155"/>
                  </a:lnTo>
                  <a:lnTo>
                    <a:pt x="62" y="3155"/>
                  </a:lnTo>
                  <a:lnTo>
                    <a:pt x="124" y="3217"/>
                  </a:lnTo>
                  <a:lnTo>
                    <a:pt x="186" y="3155"/>
                  </a:lnTo>
                  <a:lnTo>
                    <a:pt x="371" y="3093"/>
                  </a:lnTo>
                  <a:lnTo>
                    <a:pt x="866" y="2846"/>
                  </a:lnTo>
                  <a:lnTo>
                    <a:pt x="2474" y="2165"/>
                  </a:lnTo>
                  <a:lnTo>
                    <a:pt x="4577" y="1361"/>
                  </a:lnTo>
                  <a:lnTo>
                    <a:pt x="6680" y="619"/>
                  </a:lnTo>
                  <a:lnTo>
                    <a:pt x="7608" y="372"/>
                  </a:lnTo>
                  <a:lnTo>
                    <a:pt x="8103" y="248"/>
                  </a:lnTo>
                  <a:lnTo>
                    <a:pt x="8545" y="193"/>
                  </a:lnTo>
                  <a:lnTo>
                    <a:pt x="8545" y="193"/>
                  </a:lnTo>
                  <a:lnTo>
                    <a:pt x="9340" y="6248"/>
                  </a:lnTo>
                  <a:lnTo>
                    <a:pt x="9340" y="6371"/>
                  </a:lnTo>
                  <a:lnTo>
                    <a:pt x="9386" y="6510"/>
                  </a:lnTo>
                  <a:lnTo>
                    <a:pt x="9340" y="6557"/>
                  </a:lnTo>
                  <a:lnTo>
                    <a:pt x="8783" y="6804"/>
                  </a:lnTo>
                  <a:lnTo>
                    <a:pt x="8288" y="7052"/>
                  </a:lnTo>
                  <a:lnTo>
                    <a:pt x="6371" y="8041"/>
                  </a:lnTo>
                  <a:lnTo>
                    <a:pt x="4392" y="8969"/>
                  </a:lnTo>
                  <a:lnTo>
                    <a:pt x="3217" y="9464"/>
                  </a:lnTo>
                  <a:lnTo>
                    <a:pt x="1980" y="9959"/>
                  </a:lnTo>
                  <a:lnTo>
                    <a:pt x="1052" y="10268"/>
                  </a:lnTo>
                  <a:lnTo>
                    <a:pt x="557" y="10392"/>
                  </a:lnTo>
                  <a:lnTo>
                    <a:pt x="124" y="10515"/>
                  </a:lnTo>
                  <a:lnTo>
                    <a:pt x="62" y="10515"/>
                  </a:lnTo>
                  <a:lnTo>
                    <a:pt x="0" y="10577"/>
                  </a:lnTo>
                  <a:lnTo>
                    <a:pt x="62" y="10639"/>
                  </a:lnTo>
                  <a:lnTo>
                    <a:pt x="124" y="10701"/>
                  </a:lnTo>
                  <a:lnTo>
                    <a:pt x="557" y="10577"/>
                  </a:lnTo>
                  <a:lnTo>
                    <a:pt x="1052" y="10515"/>
                  </a:lnTo>
                  <a:lnTo>
                    <a:pt x="1918" y="10206"/>
                  </a:lnTo>
                  <a:lnTo>
                    <a:pt x="3031" y="9711"/>
                  </a:lnTo>
                  <a:lnTo>
                    <a:pt x="4206" y="9216"/>
                  </a:lnTo>
                  <a:lnTo>
                    <a:pt x="6433" y="8227"/>
                  </a:lnTo>
                  <a:lnTo>
                    <a:pt x="8598" y="7113"/>
                  </a:lnTo>
                  <a:lnTo>
                    <a:pt x="9525" y="6619"/>
                  </a:lnTo>
                  <a:lnTo>
                    <a:pt x="9587" y="6557"/>
                  </a:lnTo>
                  <a:lnTo>
                    <a:pt x="8783" y="867"/>
                  </a:lnTo>
                  <a:lnTo>
                    <a:pt x="8721" y="124"/>
                  </a:lnTo>
                  <a:lnTo>
                    <a:pt x="86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9"/>
            <p:cNvSpPr/>
            <p:nvPr/>
          </p:nvSpPr>
          <p:spPr>
            <a:xfrm flipH="1">
              <a:off x="8542194" y="2813208"/>
              <a:ext cx="37737" cy="17740"/>
            </a:xfrm>
            <a:custGeom>
              <a:avLst/>
              <a:gdLst/>
              <a:ahLst/>
              <a:cxnLst/>
              <a:rect l="l" t="t" r="r" b="b"/>
              <a:pathLst>
                <a:path w="1053" h="495" extrusionOk="0">
                  <a:moveTo>
                    <a:pt x="681" y="0"/>
                  </a:moveTo>
                  <a:lnTo>
                    <a:pt x="434" y="62"/>
                  </a:lnTo>
                  <a:lnTo>
                    <a:pt x="248" y="186"/>
                  </a:lnTo>
                  <a:lnTo>
                    <a:pt x="1" y="309"/>
                  </a:lnTo>
                  <a:lnTo>
                    <a:pt x="1" y="371"/>
                  </a:lnTo>
                  <a:lnTo>
                    <a:pt x="1" y="433"/>
                  </a:lnTo>
                  <a:lnTo>
                    <a:pt x="62" y="495"/>
                  </a:lnTo>
                  <a:lnTo>
                    <a:pt x="124" y="433"/>
                  </a:lnTo>
                  <a:lnTo>
                    <a:pt x="310" y="309"/>
                  </a:lnTo>
                  <a:lnTo>
                    <a:pt x="495" y="247"/>
                  </a:lnTo>
                  <a:lnTo>
                    <a:pt x="743" y="186"/>
                  </a:lnTo>
                  <a:lnTo>
                    <a:pt x="928" y="186"/>
                  </a:lnTo>
                  <a:lnTo>
                    <a:pt x="990" y="124"/>
                  </a:lnTo>
                  <a:lnTo>
                    <a:pt x="1052" y="62"/>
                  </a:lnTo>
                  <a:lnTo>
                    <a:pt x="99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9"/>
            <p:cNvSpPr/>
            <p:nvPr/>
          </p:nvSpPr>
          <p:spPr>
            <a:xfrm flipH="1">
              <a:off x="8546638" y="2768876"/>
              <a:ext cx="42145" cy="15553"/>
            </a:xfrm>
            <a:custGeom>
              <a:avLst/>
              <a:gdLst/>
              <a:ahLst/>
              <a:cxnLst/>
              <a:rect l="l" t="t" r="r" b="b"/>
              <a:pathLst>
                <a:path w="1176" h="434" extrusionOk="0">
                  <a:moveTo>
                    <a:pt x="804" y="0"/>
                  </a:moveTo>
                  <a:lnTo>
                    <a:pt x="557" y="62"/>
                  </a:lnTo>
                  <a:lnTo>
                    <a:pt x="309" y="124"/>
                  </a:lnTo>
                  <a:lnTo>
                    <a:pt x="62" y="247"/>
                  </a:lnTo>
                  <a:lnTo>
                    <a:pt x="0" y="309"/>
                  </a:lnTo>
                  <a:lnTo>
                    <a:pt x="0" y="371"/>
                  </a:lnTo>
                  <a:lnTo>
                    <a:pt x="62" y="433"/>
                  </a:lnTo>
                  <a:lnTo>
                    <a:pt x="124" y="371"/>
                  </a:lnTo>
                  <a:lnTo>
                    <a:pt x="371" y="309"/>
                  </a:lnTo>
                  <a:lnTo>
                    <a:pt x="619" y="247"/>
                  </a:lnTo>
                  <a:lnTo>
                    <a:pt x="804" y="186"/>
                  </a:lnTo>
                  <a:lnTo>
                    <a:pt x="1114" y="186"/>
                  </a:lnTo>
                  <a:lnTo>
                    <a:pt x="1175" y="124"/>
                  </a:lnTo>
                  <a:lnTo>
                    <a:pt x="1114" y="62"/>
                  </a:lnTo>
                  <a:lnTo>
                    <a:pt x="1052"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9"/>
            <p:cNvSpPr/>
            <p:nvPr/>
          </p:nvSpPr>
          <p:spPr>
            <a:xfrm flipH="1">
              <a:off x="8546638" y="2726731"/>
              <a:ext cx="53255" cy="13332"/>
            </a:xfrm>
            <a:custGeom>
              <a:avLst/>
              <a:gdLst/>
              <a:ahLst/>
              <a:cxnLst/>
              <a:rect l="l" t="t" r="r" b="b"/>
              <a:pathLst>
                <a:path w="1486" h="372" extrusionOk="0">
                  <a:moveTo>
                    <a:pt x="743" y="1"/>
                  </a:moveTo>
                  <a:lnTo>
                    <a:pt x="372" y="63"/>
                  </a:lnTo>
                  <a:lnTo>
                    <a:pt x="1" y="186"/>
                  </a:lnTo>
                  <a:lnTo>
                    <a:pt x="1" y="248"/>
                  </a:lnTo>
                  <a:lnTo>
                    <a:pt x="1" y="310"/>
                  </a:lnTo>
                  <a:lnTo>
                    <a:pt x="63" y="372"/>
                  </a:lnTo>
                  <a:lnTo>
                    <a:pt x="125" y="372"/>
                  </a:lnTo>
                  <a:lnTo>
                    <a:pt x="434" y="248"/>
                  </a:lnTo>
                  <a:lnTo>
                    <a:pt x="743" y="186"/>
                  </a:lnTo>
                  <a:lnTo>
                    <a:pt x="1052" y="186"/>
                  </a:lnTo>
                  <a:lnTo>
                    <a:pt x="1362" y="310"/>
                  </a:lnTo>
                  <a:lnTo>
                    <a:pt x="1424" y="310"/>
                  </a:lnTo>
                  <a:lnTo>
                    <a:pt x="1485" y="248"/>
                  </a:lnTo>
                  <a:lnTo>
                    <a:pt x="1485" y="186"/>
                  </a:lnTo>
                  <a:lnTo>
                    <a:pt x="1424" y="125"/>
                  </a:lnTo>
                  <a:lnTo>
                    <a:pt x="1052"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9"/>
            <p:cNvSpPr/>
            <p:nvPr/>
          </p:nvSpPr>
          <p:spPr>
            <a:xfrm flipH="1">
              <a:off x="7640057" y="2684622"/>
              <a:ext cx="937652" cy="359128"/>
            </a:xfrm>
            <a:custGeom>
              <a:avLst/>
              <a:gdLst/>
              <a:ahLst/>
              <a:cxnLst/>
              <a:rect l="l" t="t" r="r" b="b"/>
              <a:pathLst>
                <a:path w="26164" h="10021" extrusionOk="0">
                  <a:moveTo>
                    <a:pt x="25359" y="1"/>
                  </a:moveTo>
                  <a:lnTo>
                    <a:pt x="15649" y="372"/>
                  </a:lnTo>
                  <a:lnTo>
                    <a:pt x="15154" y="434"/>
                  </a:lnTo>
                  <a:lnTo>
                    <a:pt x="14659" y="619"/>
                  </a:lnTo>
                  <a:lnTo>
                    <a:pt x="14226" y="867"/>
                  </a:lnTo>
                  <a:lnTo>
                    <a:pt x="13855" y="1238"/>
                  </a:lnTo>
                  <a:lnTo>
                    <a:pt x="10762" y="5320"/>
                  </a:lnTo>
                  <a:lnTo>
                    <a:pt x="10329" y="5072"/>
                  </a:lnTo>
                  <a:lnTo>
                    <a:pt x="9773" y="4887"/>
                  </a:lnTo>
                  <a:lnTo>
                    <a:pt x="9154" y="4887"/>
                  </a:lnTo>
                  <a:lnTo>
                    <a:pt x="310" y="5567"/>
                  </a:lnTo>
                  <a:lnTo>
                    <a:pt x="186" y="5567"/>
                  </a:lnTo>
                  <a:lnTo>
                    <a:pt x="124" y="5629"/>
                  </a:lnTo>
                  <a:lnTo>
                    <a:pt x="0" y="5815"/>
                  </a:lnTo>
                  <a:lnTo>
                    <a:pt x="62" y="6000"/>
                  </a:lnTo>
                  <a:lnTo>
                    <a:pt x="124" y="6062"/>
                  </a:lnTo>
                  <a:lnTo>
                    <a:pt x="186" y="6124"/>
                  </a:lnTo>
                  <a:lnTo>
                    <a:pt x="6928" y="9773"/>
                  </a:lnTo>
                  <a:lnTo>
                    <a:pt x="7237" y="9897"/>
                  </a:lnTo>
                  <a:lnTo>
                    <a:pt x="7546" y="10021"/>
                  </a:lnTo>
                  <a:lnTo>
                    <a:pt x="8288" y="10021"/>
                  </a:lnTo>
                  <a:lnTo>
                    <a:pt x="13175" y="9588"/>
                  </a:lnTo>
                  <a:lnTo>
                    <a:pt x="19050" y="9155"/>
                  </a:lnTo>
                  <a:lnTo>
                    <a:pt x="19236" y="9093"/>
                  </a:lnTo>
                  <a:lnTo>
                    <a:pt x="19360" y="9031"/>
                  </a:lnTo>
                  <a:lnTo>
                    <a:pt x="25978" y="1361"/>
                  </a:lnTo>
                  <a:lnTo>
                    <a:pt x="26101" y="1114"/>
                  </a:lnTo>
                  <a:lnTo>
                    <a:pt x="26163" y="928"/>
                  </a:lnTo>
                  <a:lnTo>
                    <a:pt x="26163" y="681"/>
                  </a:lnTo>
                  <a:lnTo>
                    <a:pt x="26101" y="496"/>
                  </a:lnTo>
                  <a:lnTo>
                    <a:pt x="25978" y="310"/>
                  </a:lnTo>
                  <a:lnTo>
                    <a:pt x="25792" y="124"/>
                  </a:lnTo>
                  <a:lnTo>
                    <a:pt x="25607" y="63"/>
                  </a:lnTo>
                  <a:lnTo>
                    <a:pt x="253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9"/>
            <p:cNvSpPr/>
            <p:nvPr/>
          </p:nvSpPr>
          <p:spPr>
            <a:xfrm flipH="1">
              <a:off x="8103326" y="2759989"/>
              <a:ext cx="212839" cy="272688"/>
            </a:xfrm>
            <a:custGeom>
              <a:avLst/>
              <a:gdLst/>
              <a:ahLst/>
              <a:cxnLst/>
              <a:rect l="l" t="t" r="r" b="b"/>
              <a:pathLst>
                <a:path w="5939" h="7609" extrusionOk="0">
                  <a:moveTo>
                    <a:pt x="5815" y="1"/>
                  </a:moveTo>
                  <a:lnTo>
                    <a:pt x="5753" y="63"/>
                  </a:lnTo>
                  <a:lnTo>
                    <a:pt x="2908" y="3774"/>
                  </a:lnTo>
                  <a:lnTo>
                    <a:pt x="63" y="7485"/>
                  </a:lnTo>
                  <a:lnTo>
                    <a:pt x="1" y="7546"/>
                  </a:lnTo>
                  <a:lnTo>
                    <a:pt x="63" y="7608"/>
                  </a:lnTo>
                  <a:lnTo>
                    <a:pt x="186" y="7608"/>
                  </a:lnTo>
                  <a:lnTo>
                    <a:pt x="3031" y="3897"/>
                  </a:lnTo>
                  <a:lnTo>
                    <a:pt x="5877" y="186"/>
                  </a:lnTo>
                  <a:lnTo>
                    <a:pt x="5938" y="124"/>
                  </a:lnTo>
                  <a:lnTo>
                    <a:pt x="5877" y="63"/>
                  </a:lnTo>
                  <a:lnTo>
                    <a:pt x="581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9"/>
            <p:cNvSpPr/>
            <p:nvPr/>
          </p:nvSpPr>
          <p:spPr>
            <a:xfrm flipH="1">
              <a:off x="7934851" y="2839799"/>
              <a:ext cx="68772" cy="62106"/>
            </a:xfrm>
            <a:custGeom>
              <a:avLst/>
              <a:gdLst/>
              <a:ahLst/>
              <a:cxnLst/>
              <a:rect l="l" t="t" r="r" b="b"/>
              <a:pathLst>
                <a:path w="1919" h="1733" extrusionOk="0">
                  <a:moveTo>
                    <a:pt x="1238" y="0"/>
                  </a:moveTo>
                  <a:lnTo>
                    <a:pt x="867" y="124"/>
                  </a:lnTo>
                  <a:lnTo>
                    <a:pt x="496" y="310"/>
                  </a:lnTo>
                  <a:lnTo>
                    <a:pt x="248" y="619"/>
                  </a:lnTo>
                  <a:lnTo>
                    <a:pt x="63" y="990"/>
                  </a:lnTo>
                  <a:lnTo>
                    <a:pt x="1" y="1299"/>
                  </a:lnTo>
                  <a:lnTo>
                    <a:pt x="63" y="1423"/>
                  </a:lnTo>
                  <a:lnTo>
                    <a:pt x="124" y="1547"/>
                  </a:lnTo>
                  <a:lnTo>
                    <a:pt x="186" y="1670"/>
                  </a:lnTo>
                  <a:lnTo>
                    <a:pt x="372" y="1732"/>
                  </a:lnTo>
                  <a:lnTo>
                    <a:pt x="681" y="1732"/>
                  </a:lnTo>
                  <a:lnTo>
                    <a:pt x="1052" y="1608"/>
                  </a:lnTo>
                  <a:lnTo>
                    <a:pt x="1361" y="1423"/>
                  </a:lnTo>
                  <a:lnTo>
                    <a:pt x="1671" y="1114"/>
                  </a:lnTo>
                  <a:lnTo>
                    <a:pt x="1856" y="742"/>
                  </a:lnTo>
                  <a:lnTo>
                    <a:pt x="1918" y="433"/>
                  </a:lnTo>
                  <a:lnTo>
                    <a:pt x="1856" y="310"/>
                  </a:lnTo>
                  <a:lnTo>
                    <a:pt x="1794" y="186"/>
                  </a:lnTo>
                  <a:lnTo>
                    <a:pt x="1671" y="62"/>
                  </a:ln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5"/>
        <p:cNvGrpSpPr/>
        <p:nvPr/>
      </p:nvGrpSpPr>
      <p:grpSpPr>
        <a:xfrm>
          <a:off x="0" y="0"/>
          <a:ext cx="0" cy="0"/>
          <a:chOff x="0" y="0"/>
          <a:chExt cx="0" cy="0"/>
        </a:xfrm>
      </p:grpSpPr>
      <p:grpSp>
        <p:nvGrpSpPr>
          <p:cNvPr id="1026" name="Google Shape;1026;p30"/>
          <p:cNvGrpSpPr/>
          <p:nvPr/>
        </p:nvGrpSpPr>
        <p:grpSpPr>
          <a:xfrm>
            <a:off x="2944519" y="3771366"/>
            <a:ext cx="618903" cy="828066"/>
            <a:chOff x="150500" y="3822988"/>
            <a:chExt cx="569630" cy="762141"/>
          </a:xfrm>
        </p:grpSpPr>
        <p:sp>
          <p:nvSpPr>
            <p:cNvPr id="1027" name="Google Shape;1027;p30"/>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 name="Google Shape;1036;p30"/>
          <p:cNvSpPr txBox="1">
            <a:spLocks noGrp="1"/>
          </p:cNvSpPr>
          <p:nvPr>
            <p:ph type="title"/>
          </p:nvPr>
        </p:nvSpPr>
        <p:spPr>
          <a:xfrm flipH="1">
            <a:off x="2346075" y="15967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Literature Survey</a:t>
            </a:r>
            <a:endParaRPr/>
          </a:p>
        </p:txBody>
      </p:sp>
      <p:sp>
        <p:nvSpPr>
          <p:cNvPr id="1037" name="Google Shape;1037;p30"/>
          <p:cNvSpPr txBox="1">
            <a:spLocks noGrp="1"/>
          </p:cNvSpPr>
          <p:nvPr>
            <p:ph type="title" idx="2"/>
          </p:nvPr>
        </p:nvSpPr>
        <p:spPr>
          <a:xfrm flipH="1">
            <a:off x="171500" y="1596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038" name="Google Shape;1038;p30"/>
          <p:cNvSpPr txBox="1">
            <a:spLocks noGrp="1"/>
          </p:cNvSpPr>
          <p:nvPr>
            <p:ph type="subTitle" idx="4294967295"/>
          </p:nvPr>
        </p:nvSpPr>
        <p:spPr>
          <a:xfrm>
            <a:off x="807325" y="1257075"/>
            <a:ext cx="5320800" cy="3780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dirty="0"/>
              <a:t>How to Build an AI Tutor that Can Adapt to Any Course and Provide Accurate Answers Using Large Language Model and Retrieval Augmented Generation. </a:t>
            </a:r>
            <a:endParaRPr lang="en" sz="1400" dirty="0" smtClean="0"/>
          </a:p>
          <a:p>
            <a:pPr marL="139700" lvl="0" indent="0" algn="l" rtl="0">
              <a:spcBef>
                <a:spcPts val="0"/>
              </a:spcBef>
              <a:spcAft>
                <a:spcPts val="0"/>
              </a:spcAft>
              <a:buSzPts val="1400"/>
              <a:buNone/>
            </a:pPr>
            <a:endParaRPr sz="1400" dirty="0"/>
          </a:p>
          <a:p>
            <a:pPr marL="457200" lvl="0" indent="-317500" algn="l" rtl="0">
              <a:spcBef>
                <a:spcPts val="0"/>
              </a:spcBef>
              <a:spcAft>
                <a:spcPts val="0"/>
              </a:spcAft>
              <a:buSzPts val="1400"/>
              <a:buChar char="●"/>
            </a:pPr>
            <a:r>
              <a:rPr lang="en" sz="1400" dirty="0"/>
              <a:t>Understanding Effective Teacher Practices in AI Supported Classrooms using Transmodal Ordered Network Analysis. </a:t>
            </a:r>
            <a:endParaRPr sz="1400" dirty="0"/>
          </a:p>
          <a:p>
            <a:pPr marL="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Language-Agnostic Transformers and Assessing ChatGPT-Based Query Rewriting for Multilingual Document-Grounded QA</a:t>
            </a:r>
            <a:endParaRPr sz="1400" dirty="0"/>
          </a:p>
          <a:p>
            <a:pPr marL="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Artificial intelligence in intelligent tutoring systems toward sustainable education: a systematic </a:t>
            </a:r>
            <a:r>
              <a:rPr lang="en" sz="1400" dirty="0" smtClean="0"/>
              <a:t>review</a:t>
            </a:r>
          </a:p>
          <a:p>
            <a:pPr marL="457200" lvl="0" indent="-317500" algn="l" rtl="0">
              <a:spcBef>
                <a:spcPts val="0"/>
              </a:spcBef>
              <a:spcAft>
                <a:spcPts val="0"/>
              </a:spcAft>
              <a:buSzPts val="1400"/>
              <a:buChar char="●"/>
            </a:pPr>
            <a:endParaRPr lang="en" sz="1400" dirty="0"/>
          </a:p>
          <a:p>
            <a:pPr indent="-317500">
              <a:buSzPts val="1400"/>
            </a:pPr>
            <a:r>
              <a:rPr lang="en-US" sz="1400" dirty="0"/>
              <a:t>YouTube Video Summarizer using NLP Review</a:t>
            </a:r>
          </a:p>
          <a:p>
            <a:pPr marL="457200" lvl="0" indent="-317500" algn="l" rtl="0">
              <a:spcBef>
                <a:spcPts val="0"/>
              </a:spcBef>
              <a:spcAft>
                <a:spcPts val="0"/>
              </a:spcAft>
              <a:buSzPts val="1400"/>
              <a:buChar char="●"/>
            </a:pPr>
            <a:endParaRPr sz="1400" dirty="0"/>
          </a:p>
        </p:txBody>
      </p:sp>
      <p:grpSp>
        <p:nvGrpSpPr>
          <p:cNvPr id="1039" name="Google Shape;1039;p30"/>
          <p:cNvGrpSpPr/>
          <p:nvPr/>
        </p:nvGrpSpPr>
        <p:grpSpPr>
          <a:xfrm>
            <a:off x="6025361" y="1356597"/>
            <a:ext cx="3018444" cy="3145681"/>
            <a:chOff x="5454775" y="1411025"/>
            <a:chExt cx="3221048" cy="3356825"/>
          </a:xfrm>
        </p:grpSpPr>
        <p:sp>
          <p:nvSpPr>
            <p:cNvPr id="1040" name="Google Shape;1040;p30"/>
            <p:cNvSpPr/>
            <p:nvPr/>
          </p:nvSpPr>
          <p:spPr>
            <a:xfrm flipH="1">
              <a:off x="6652622" y="4598650"/>
              <a:ext cx="2023200" cy="1692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1041" name="Google Shape;1041;p30"/>
            <p:cNvSpPr/>
            <p:nvPr/>
          </p:nvSpPr>
          <p:spPr>
            <a:xfrm>
              <a:off x="7567896" y="1726088"/>
              <a:ext cx="637047" cy="2443589"/>
            </a:xfrm>
            <a:custGeom>
              <a:avLst/>
              <a:gdLst/>
              <a:ahLst/>
              <a:cxnLst/>
              <a:rect l="l" t="t" r="r" b="b"/>
              <a:pathLst>
                <a:path w="18679" h="71649" extrusionOk="0">
                  <a:moveTo>
                    <a:pt x="9472" y="1"/>
                  </a:moveTo>
                  <a:lnTo>
                    <a:pt x="9323" y="84"/>
                  </a:lnTo>
                  <a:lnTo>
                    <a:pt x="9173" y="167"/>
                  </a:lnTo>
                  <a:lnTo>
                    <a:pt x="9023" y="284"/>
                  </a:lnTo>
                  <a:lnTo>
                    <a:pt x="8873" y="434"/>
                  </a:lnTo>
                  <a:lnTo>
                    <a:pt x="8723" y="584"/>
                  </a:lnTo>
                  <a:lnTo>
                    <a:pt x="8573" y="767"/>
                  </a:lnTo>
                  <a:lnTo>
                    <a:pt x="8424" y="966"/>
                  </a:lnTo>
                  <a:lnTo>
                    <a:pt x="8274" y="1166"/>
                  </a:lnTo>
                  <a:lnTo>
                    <a:pt x="7974" y="1632"/>
                  </a:lnTo>
                  <a:lnTo>
                    <a:pt x="7691" y="2132"/>
                  </a:lnTo>
                  <a:lnTo>
                    <a:pt x="7408" y="2664"/>
                  </a:lnTo>
                  <a:lnTo>
                    <a:pt x="7142" y="3214"/>
                  </a:lnTo>
                  <a:lnTo>
                    <a:pt x="6892" y="3747"/>
                  </a:lnTo>
                  <a:lnTo>
                    <a:pt x="6659" y="4296"/>
                  </a:lnTo>
                  <a:lnTo>
                    <a:pt x="6260" y="5278"/>
                  </a:lnTo>
                  <a:lnTo>
                    <a:pt x="5977" y="6044"/>
                  </a:lnTo>
                  <a:lnTo>
                    <a:pt x="5810" y="6527"/>
                  </a:lnTo>
                  <a:lnTo>
                    <a:pt x="5793" y="6543"/>
                  </a:lnTo>
                  <a:lnTo>
                    <a:pt x="5760" y="6560"/>
                  </a:lnTo>
                  <a:lnTo>
                    <a:pt x="5743" y="6543"/>
                  </a:lnTo>
                  <a:lnTo>
                    <a:pt x="5710" y="6527"/>
                  </a:lnTo>
                  <a:lnTo>
                    <a:pt x="5544" y="6310"/>
                  </a:lnTo>
                  <a:lnTo>
                    <a:pt x="5377" y="6110"/>
                  </a:lnTo>
                  <a:lnTo>
                    <a:pt x="5211" y="5927"/>
                  </a:lnTo>
                  <a:lnTo>
                    <a:pt x="5028" y="5744"/>
                  </a:lnTo>
                  <a:lnTo>
                    <a:pt x="4678" y="5428"/>
                  </a:lnTo>
                  <a:lnTo>
                    <a:pt x="4312" y="5145"/>
                  </a:lnTo>
                  <a:lnTo>
                    <a:pt x="3946" y="4895"/>
                  </a:lnTo>
                  <a:lnTo>
                    <a:pt x="3579" y="4695"/>
                  </a:lnTo>
                  <a:lnTo>
                    <a:pt x="3230" y="4529"/>
                  </a:lnTo>
                  <a:lnTo>
                    <a:pt x="2880" y="4396"/>
                  </a:lnTo>
                  <a:lnTo>
                    <a:pt x="2564" y="4279"/>
                  </a:lnTo>
                  <a:lnTo>
                    <a:pt x="2248" y="4196"/>
                  </a:lnTo>
                  <a:lnTo>
                    <a:pt x="1965" y="4129"/>
                  </a:lnTo>
                  <a:lnTo>
                    <a:pt x="1715" y="4079"/>
                  </a:lnTo>
                  <a:lnTo>
                    <a:pt x="1299" y="4030"/>
                  </a:lnTo>
                  <a:lnTo>
                    <a:pt x="1016" y="4030"/>
                  </a:lnTo>
                  <a:lnTo>
                    <a:pt x="999" y="4046"/>
                  </a:lnTo>
                  <a:lnTo>
                    <a:pt x="999" y="4063"/>
                  </a:lnTo>
                  <a:lnTo>
                    <a:pt x="999" y="4079"/>
                  </a:lnTo>
                  <a:lnTo>
                    <a:pt x="4678" y="21941"/>
                  </a:lnTo>
                  <a:lnTo>
                    <a:pt x="4445" y="22008"/>
                  </a:lnTo>
                  <a:lnTo>
                    <a:pt x="4212" y="22091"/>
                  </a:lnTo>
                  <a:lnTo>
                    <a:pt x="3996" y="22191"/>
                  </a:lnTo>
                  <a:lnTo>
                    <a:pt x="3779" y="22324"/>
                  </a:lnTo>
                  <a:lnTo>
                    <a:pt x="3579" y="22458"/>
                  </a:lnTo>
                  <a:lnTo>
                    <a:pt x="3396" y="22607"/>
                  </a:lnTo>
                  <a:lnTo>
                    <a:pt x="3213" y="22774"/>
                  </a:lnTo>
                  <a:lnTo>
                    <a:pt x="3063" y="22957"/>
                  </a:lnTo>
                  <a:lnTo>
                    <a:pt x="2914" y="23140"/>
                  </a:lnTo>
                  <a:lnTo>
                    <a:pt x="2797" y="23356"/>
                  </a:lnTo>
                  <a:lnTo>
                    <a:pt x="2680" y="23573"/>
                  </a:lnTo>
                  <a:lnTo>
                    <a:pt x="2581" y="23789"/>
                  </a:lnTo>
                  <a:lnTo>
                    <a:pt x="2514" y="24022"/>
                  </a:lnTo>
                  <a:lnTo>
                    <a:pt x="2464" y="24272"/>
                  </a:lnTo>
                  <a:lnTo>
                    <a:pt x="2431" y="24522"/>
                  </a:lnTo>
                  <a:lnTo>
                    <a:pt x="2414" y="24771"/>
                  </a:lnTo>
                  <a:lnTo>
                    <a:pt x="2414" y="25004"/>
                  </a:lnTo>
                  <a:lnTo>
                    <a:pt x="2431" y="25304"/>
                  </a:lnTo>
                  <a:lnTo>
                    <a:pt x="2481" y="25587"/>
                  </a:lnTo>
                  <a:lnTo>
                    <a:pt x="2547" y="25870"/>
                  </a:lnTo>
                  <a:lnTo>
                    <a:pt x="2647" y="26136"/>
                  </a:lnTo>
                  <a:lnTo>
                    <a:pt x="2764" y="26386"/>
                  </a:lnTo>
                  <a:lnTo>
                    <a:pt x="2914" y="26619"/>
                  </a:lnTo>
                  <a:lnTo>
                    <a:pt x="3080" y="26852"/>
                  </a:lnTo>
                  <a:lnTo>
                    <a:pt x="3263" y="27052"/>
                  </a:lnTo>
                  <a:lnTo>
                    <a:pt x="3480" y="27252"/>
                  </a:lnTo>
                  <a:lnTo>
                    <a:pt x="3696" y="27418"/>
                  </a:lnTo>
                  <a:lnTo>
                    <a:pt x="3946" y="27568"/>
                  </a:lnTo>
                  <a:lnTo>
                    <a:pt x="4195" y="27685"/>
                  </a:lnTo>
                  <a:lnTo>
                    <a:pt x="4462" y="27784"/>
                  </a:lnTo>
                  <a:lnTo>
                    <a:pt x="4745" y="27851"/>
                  </a:lnTo>
                  <a:lnTo>
                    <a:pt x="5028" y="27901"/>
                  </a:lnTo>
                  <a:lnTo>
                    <a:pt x="5327" y="27918"/>
                  </a:lnTo>
                  <a:lnTo>
                    <a:pt x="3296" y="27918"/>
                  </a:lnTo>
                  <a:lnTo>
                    <a:pt x="3197" y="27934"/>
                  </a:lnTo>
                  <a:lnTo>
                    <a:pt x="3013" y="27984"/>
                  </a:lnTo>
                  <a:lnTo>
                    <a:pt x="2847" y="28084"/>
                  </a:lnTo>
                  <a:lnTo>
                    <a:pt x="2697" y="28201"/>
                  </a:lnTo>
                  <a:lnTo>
                    <a:pt x="2581" y="28334"/>
                  </a:lnTo>
                  <a:lnTo>
                    <a:pt x="2497" y="28500"/>
                  </a:lnTo>
                  <a:lnTo>
                    <a:pt x="2431" y="28683"/>
                  </a:lnTo>
                  <a:lnTo>
                    <a:pt x="2431" y="28783"/>
                  </a:lnTo>
                  <a:lnTo>
                    <a:pt x="2414" y="28883"/>
                  </a:lnTo>
                  <a:lnTo>
                    <a:pt x="2431" y="28983"/>
                  </a:lnTo>
                  <a:lnTo>
                    <a:pt x="2431" y="29083"/>
                  </a:lnTo>
                  <a:lnTo>
                    <a:pt x="2497" y="29266"/>
                  </a:lnTo>
                  <a:lnTo>
                    <a:pt x="2581" y="29433"/>
                  </a:lnTo>
                  <a:lnTo>
                    <a:pt x="2697" y="29582"/>
                  </a:lnTo>
                  <a:lnTo>
                    <a:pt x="2847" y="29699"/>
                  </a:lnTo>
                  <a:lnTo>
                    <a:pt x="3013" y="29782"/>
                  </a:lnTo>
                  <a:lnTo>
                    <a:pt x="3197" y="29849"/>
                  </a:lnTo>
                  <a:lnTo>
                    <a:pt x="3296" y="29865"/>
                  </a:lnTo>
                  <a:lnTo>
                    <a:pt x="4478" y="29865"/>
                  </a:lnTo>
                  <a:lnTo>
                    <a:pt x="4545" y="32229"/>
                  </a:lnTo>
                  <a:lnTo>
                    <a:pt x="4578" y="33911"/>
                  </a:lnTo>
                  <a:lnTo>
                    <a:pt x="4611" y="35842"/>
                  </a:lnTo>
                  <a:lnTo>
                    <a:pt x="4611" y="38006"/>
                  </a:lnTo>
                  <a:lnTo>
                    <a:pt x="4595" y="40320"/>
                  </a:lnTo>
                  <a:lnTo>
                    <a:pt x="4545" y="42733"/>
                  </a:lnTo>
                  <a:lnTo>
                    <a:pt x="4495" y="43965"/>
                  </a:lnTo>
                  <a:lnTo>
                    <a:pt x="4462" y="45214"/>
                  </a:lnTo>
                  <a:lnTo>
                    <a:pt x="4395" y="46262"/>
                  </a:lnTo>
                  <a:lnTo>
                    <a:pt x="4328" y="47328"/>
                  </a:lnTo>
                  <a:lnTo>
                    <a:pt x="4245" y="48393"/>
                  </a:lnTo>
                  <a:lnTo>
                    <a:pt x="4129" y="49475"/>
                  </a:lnTo>
                  <a:lnTo>
                    <a:pt x="4012" y="50557"/>
                  </a:lnTo>
                  <a:lnTo>
                    <a:pt x="3896" y="51623"/>
                  </a:lnTo>
                  <a:lnTo>
                    <a:pt x="3746" y="52705"/>
                  </a:lnTo>
                  <a:lnTo>
                    <a:pt x="3596" y="53787"/>
                  </a:lnTo>
                  <a:lnTo>
                    <a:pt x="3263" y="55901"/>
                  </a:lnTo>
                  <a:lnTo>
                    <a:pt x="2914" y="57965"/>
                  </a:lnTo>
                  <a:lnTo>
                    <a:pt x="2531" y="59946"/>
                  </a:lnTo>
                  <a:lnTo>
                    <a:pt x="2164" y="61844"/>
                  </a:lnTo>
                  <a:lnTo>
                    <a:pt x="1782" y="63625"/>
                  </a:lnTo>
                  <a:lnTo>
                    <a:pt x="1415" y="65256"/>
                  </a:lnTo>
                  <a:lnTo>
                    <a:pt x="1066" y="66721"/>
                  </a:lnTo>
                  <a:lnTo>
                    <a:pt x="749" y="68003"/>
                  </a:lnTo>
                  <a:lnTo>
                    <a:pt x="267" y="69951"/>
                  </a:lnTo>
                  <a:lnTo>
                    <a:pt x="17" y="70883"/>
                  </a:lnTo>
                  <a:lnTo>
                    <a:pt x="0" y="71083"/>
                  </a:lnTo>
                  <a:lnTo>
                    <a:pt x="0" y="71199"/>
                  </a:lnTo>
                  <a:lnTo>
                    <a:pt x="0" y="71233"/>
                  </a:lnTo>
                  <a:lnTo>
                    <a:pt x="17" y="71249"/>
                  </a:lnTo>
                  <a:lnTo>
                    <a:pt x="10388" y="71649"/>
                  </a:lnTo>
                  <a:lnTo>
                    <a:pt x="10438" y="71632"/>
                  </a:lnTo>
                  <a:lnTo>
                    <a:pt x="10455" y="71599"/>
                  </a:lnTo>
                  <a:lnTo>
                    <a:pt x="10438" y="70966"/>
                  </a:lnTo>
                  <a:lnTo>
                    <a:pt x="10438" y="70966"/>
                  </a:lnTo>
                  <a:lnTo>
                    <a:pt x="18628" y="71116"/>
                  </a:lnTo>
                  <a:lnTo>
                    <a:pt x="18645" y="71116"/>
                  </a:lnTo>
                  <a:lnTo>
                    <a:pt x="18678" y="71099"/>
                  </a:lnTo>
                  <a:lnTo>
                    <a:pt x="18678" y="71083"/>
                  </a:lnTo>
                  <a:lnTo>
                    <a:pt x="18678" y="71066"/>
                  </a:lnTo>
                  <a:lnTo>
                    <a:pt x="18428" y="70117"/>
                  </a:lnTo>
                  <a:lnTo>
                    <a:pt x="17929" y="68203"/>
                  </a:lnTo>
                  <a:lnTo>
                    <a:pt x="17613" y="66938"/>
                  </a:lnTo>
                  <a:lnTo>
                    <a:pt x="17263" y="65473"/>
                  </a:lnTo>
                  <a:lnTo>
                    <a:pt x="16897" y="63858"/>
                  </a:lnTo>
                  <a:lnTo>
                    <a:pt x="16531" y="62094"/>
                  </a:lnTo>
                  <a:lnTo>
                    <a:pt x="16148" y="60196"/>
                  </a:lnTo>
                  <a:lnTo>
                    <a:pt x="15798" y="58198"/>
                  </a:lnTo>
                  <a:lnTo>
                    <a:pt x="15449" y="56134"/>
                  </a:lnTo>
                  <a:lnTo>
                    <a:pt x="15299" y="55069"/>
                  </a:lnTo>
                  <a:lnTo>
                    <a:pt x="15149" y="53987"/>
                  </a:lnTo>
                  <a:lnTo>
                    <a:pt x="14999" y="52905"/>
                  </a:lnTo>
                  <a:lnTo>
                    <a:pt x="14883" y="51806"/>
                  </a:lnTo>
                  <a:lnTo>
                    <a:pt x="14766" y="50707"/>
                  </a:lnTo>
                  <a:lnTo>
                    <a:pt x="14650" y="49608"/>
                  </a:lnTo>
                  <a:lnTo>
                    <a:pt x="14566" y="48510"/>
                  </a:lnTo>
                  <a:lnTo>
                    <a:pt x="14500" y="47411"/>
                  </a:lnTo>
                  <a:lnTo>
                    <a:pt x="14450" y="46312"/>
                  </a:lnTo>
                  <a:lnTo>
                    <a:pt x="14416" y="45214"/>
                  </a:lnTo>
                  <a:lnTo>
                    <a:pt x="14383" y="42733"/>
                  </a:lnTo>
                  <a:lnTo>
                    <a:pt x="14350" y="40303"/>
                  </a:lnTo>
                  <a:lnTo>
                    <a:pt x="14350" y="37989"/>
                  </a:lnTo>
                  <a:lnTo>
                    <a:pt x="14350" y="35842"/>
                  </a:lnTo>
                  <a:lnTo>
                    <a:pt x="14367" y="32229"/>
                  </a:lnTo>
                  <a:lnTo>
                    <a:pt x="14400" y="29865"/>
                  </a:lnTo>
                  <a:lnTo>
                    <a:pt x="15548" y="29865"/>
                  </a:lnTo>
                  <a:lnTo>
                    <a:pt x="15648" y="29849"/>
                  </a:lnTo>
                  <a:lnTo>
                    <a:pt x="15831" y="29782"/>
                  </a:lnTo>
                  <a:lnTo>
                    <a:pt x="15998" y="29699"/>
                  </a:lnTo>
                  <a:lnTo>
                    <a:pt x="16131" y="29582"/>
                  </a:lnTo>
                  <a:lnTo>
                    <a:pt x="16248" y="29433"/>
                  </a:lnTo>
                  <a:lnTo>
                    <a:pt x="16347" y="29266"/>
                  </a:lnTo>
                  <a:lnTo>
                    <a:pt x="16397" y="29083"/>
                  </a:lnTo>
                  <a:lnTo>
                    <a:pt x="16414" y="28983"/>
                  </a:lnTo>
                  <a:lnTo>
                    <a:pt x="16431" y="28883"/>
                  </a:lnTo>
                  <a:lnTo>
                    <a:pt x="16414" y="28783"/>
                  </a:lnTo>
                  <a:lnTo>
                    <a:pt x="16397" y="28683"/>
                  </a:lnTo>
                  <a:lnTo>
                    <a:pt x="16347" y="28500"/>
                  </a:lnTo>
                  <a:lnTo>
                    <a:pt x="16248" y="28334"/>
                  </a:lnTo>
                  <a:lnTo>
                    <a:pt x="16131" y="28201"/>
                  </a:lnTo>
                  <a:lnTo>
                    <a:pt x="15998" y="28084"/>
                  </a:lnTo>
                  <a:lnTo>
                    <a:pt x="15831" y="27984"/>
                  </a:lnTo>
                  <a:lnTo>
                    <a:pt x="15648" y="27934"/>
                  </a:lnTo>
                  <a:lnTo>
                    <a:pt x="15548" y="27918"/>
                  </a:lnTo>
                  <a:lnTo>
                    <a:pt x="13218" y="27918"/>
                  </a:lnTo>
                  <a:lnTo>
                    <a:pt x="13518" y="27901"/>
                  </a:lnTo>
                  <a:lnTo>
                    <a:pt x="13817" y="27851"/>
                  </a:lnTo>
                  <a:lnTo>
                    <a:pt x="14084" y="27784"/>
                  </a:lnTo>
                  <a:lnTo>
                    <a:pt x="14350" y="27685"/>
                  </a:lnTo>
                  <a:lnTo>
                    <a:pt x="14616" y="27568"/>
                  </a:lnTo>
                  <a:lnTo>
                    <a:pt x="14849" y="27418"/>
                  </a:lnTo>
                  <a:lnTo>
                    <a:pt x="15082" y="27252"/>
                  </a:lnTo>
                  <a:lnTo>
                    <a:pt x="15282" y="27052"/>
                  </a:lnTo>
                  <a:lnTo>
                    <a:pt x="15465" y="26852"/>
                  </a:lnTo>
                  <a:lnTo>
                    <a:pt x="15632" y="26619"/>
                  </a:lnTo>
                  <a:lnTo>
                    <a:pt x="15781" y="26386"/>
                  </a:lnTo>
                  <a:lnTo>
                    <a:pt x="15915" y="26136"/>
                  </a:lnTo>
                  <a:lnTo>
                    <a:pt x="15998" y="25870"/>
                  </a:lnTo>
                  <a:lnTo>
                    <a:pt x="16081" y="25587"/>
                  </a:lnTo>
                  <a:lnTo>
                    <a:pt x="16114" y="25304"/>
                  </a:lnTo>
                  <a:lnTo>
                    <a:pt x="16131" y="25004"/>
                  </a:lnTo>
                  <a:lnTo>
                    <a:pt x="16131" y="24771"/>
                  </a:lnTo>
                  <a:lnTo>
                    <a:pt x="16131" y="24522"/>
                  </a:lnTo>
                  <a:lnTo>
                    <a:pt x="16098" y="24289"/>
                  </a:lnTo>
                  <a:lnTo>
                    <a:pt x="16048" y="24039"/>
                  </a:lnTo>
                  <a:lnTo>
                    <a:pt x="15965" y="23806"/>
                  </a:lnTo>
                  <a:lnTo>
                    <a:pt x="15881" y="23590"/>
                  </a:lnTo>
                  <a:lnTo>
                    <a:pt x="15781" y="23373"/>
                  </a:lnTo>
                  <a:lnTo>
                    <a:pt x="15648" y="23173"/>
                  </a:lnTo>
                  <a:lnTo>
                    <a:pt x="15515" y="22990"/>
                  </a:lnTo>
                  <a:lnTo>
                    <a:pt x="15365" y="22807"/>
                  </a:lnTo>
                  <a:lnTo>
                    <a:pt x="15199" y="22641"/>
                  </a:lnTo>
                  <a:lnTo>
                    <a:pt x="15016" y="22491"/>
                  </a:lnTo>
                  <a:lnTo>
                    <a:pt x="14816" y="22341"/>
                  </a:lnTo>
                  <a:lnTo>
                    <a:pt x="14616" y="22224"/>
                  </a:lnTo>
                  <a:lnTo>
                    <a:pt x="14400" y="22125"/>
                  </a:lnTo>
                  <a:lnTo>
                    <a:pt x="14183" y="22025"/>
                  </a:lnTo>
                  <a:lnTo>
                    <a:pt x="13950" y="21958"/>
                  </a:lnTo>
                  <a:lnTo>
                    <a:pt x="17762" y="4079"/>
                  </a:lnTo>
                  <a:lnTo>
                    <a:pt x="17746" y="4030"/>
                  </a:lnTo>
                  <a:lnTo>
                    <a:pt x="17713" y="4013"/>
                  </a:lnTo>
                  <a:lnTo>
                    <a:pt x="17513" y="3996"/>
                  </a:lnTo>
                  <a:lnTo>
                    <a:pt x="17097" y="3996"/>
                  </a:lnTo>
                  <a:lnTo>
                    <a:pt x="16897" y="4013"/>
                  </a:lnTo>
                  <a:lnTo>
                    <a:pt x="16697" y="4046"/>
                  </a:lnTo>
                  <a:lnTo>
                    <a:pt x="16497" y="4096"/>
                  </a:lnTo>
                  <a:lnTo>
                    <a:pt x="16298" y="4163"/>
                  </a:lnTo>
                  <a:lnTo>
                    <a:pt x="16098" y="4229"/>
                  </a:lnTo>
                  <a:lnTo>
                    <a:pt x="15698" y="4379"/>
                  </a:lnTo>
                  <a:lnTo>
                    <a:pt x="15332" y="4562"/>
                  </a:lnTo>
                  <a:lnTo>
                    <a:pt x="14966" y="4779"/>
                  </a:lnTo>
                  <a:lnTo>
                    <a:pt x="14616" y="5012"/>
                  </a:lnTo>
                  <a:lnTo>
                    <a:pt x="14283" y="5245"/>
                  </a:lnTo>
                  <a:lnTo>
                    <a:pt x="13984" y="5478"/>
                  </a:lnTo>
                  <a:lnTo>
                    <a:pt x="13717" y="5711"/>
                  </a:lnTo>
                  <a:lnTo>
                    <a:pt x="13468" y="5927"/>
                  </a:lnTo>
                  <a:lnTo>
                    <a:pt x="13068" y="6293"/>
                  </a:lnTo>
                  <a:lnTo>
                    <a:pt x="12835" y="6543"/>
                  </a:lnTo>
                  <a:lnTo>
                    <a:pt x="12818" y="6560"/>
                  </a:lnTo>
                  <a:lnTo>
                    <a:pt x="12785" y="6560"/>
                  </a:lnTo>
                  <a:lnTo>
                    <a:pt x="12768" y="6543"/>
                  </a:lnTo>
                  <a:lnTo>
                    <a:pt x="12752" y="6527"/>
                  </a:lnTo>
                  <a:lnTo>
                    <a:pt x="12585" y="5961"/>
                  </a:lnTo>
                  <a:lnTo>
                    <a:pt x="12386" y="5411"/>
                  </a:lnTo>
                  <a:lnTo>
                    <a:pt x="12169" y="4862"/>
                  </a:lnTo>
                  <a:lnTo>
                    <a:pt x="11936" y="4313"/>
                  </a:lnTo>
                  <a:lnTo>
                    <a:pt x="11686" y="3780"/>
                  </a:lnTo>
                  <a:lnTo>
                    <a:pt x="11437" y="3264"/>
                  </a:lnTo>
                  <a:lnTo>
                    <a:pt x="11187" y="2764"/>
                  </a:lnTo>
                  <a:lnTo>
                    <a:pt x="10921" y="2298"/>
                  </a:lnTo>
                  <a:lnTo>
                    <a:pt x="10455" y="1466"/>
                  </a:lnTo>
                  <a:lnTo>
                    <a:pt x="10038" y="783"/>
                  </a:lnTo>
                  <a:lnTo>
                    <a:pt x="9722" y="284"/>
                  </a:lnTo>
                  <a:lnTo>
                    <a:pt x="9539" y="34"/>
                  </a:lnTo>
                  <a:lnTo>
                    <a:pt x="95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0"/>
            <p:cNvSpPr/>
            <p:nvPr/>
          </p:nvSpPr>
          <p:spPr>
            <a:xfrm>
              <a:off x="7567896" y="1726088"/>
              <a:ext cx="637047" cy="2443589"/>
            </a:xfrm>
            <a:custGeom>
              <a:avLst/>
              <a:gdLst/>
              <a:ahLst/>
              <a:cxnLst/>
              <a:rect l="l" t="t" r="r" b="b"/>
              <a:pathLst>
                <a:path w="18679" h="71649" fill="none" extrusionOk="0">
                  <a:moveTo>
                    <a:pt x="14416" y="45214"/>
                  </a:moveTo>
                  <a:lnTo>
                    <a:pt x="14416" y="45214"/>
                  </a:lnTo>
                  <a:lnTo>
                    <a:pt x="14383" y="42733"/>
                  </a:lnTo>
                  <a:lnTo>
                    <a:pt x="14350" y="40303"/>
                  </a:lnTo>
                  <a:lnTo>
                    <a:pt x="14350" y="37989"/>
                  </a:lnTo>
                  <a:lnTo>
                    <a:pt x="14350" y="35842"/>
                  </a:lnTo>
                  <a:lnTo>
                    <a:pt x="14367" y="32229"/>
                  </a:lnTo>
                  <a:lnTo>
                    <a:pt x="14400" y="29865"/>
                  </a:lnTo>
                  <a:lnTo>
                    <a:pt x="15449" y="29865"/>
                  </a:lnTo>
                  <a:lnTo>
                    <a:pt x="15449" y="29865"/>
                  </a:lnTo>
                  <a:lnTo>
                    <a:pt x="15548" y="29865"/>
                  </a:lnTo>
                  <a:lnTo>
                    <a:pt x="15648" y="29849"/>
                  </a:lnTo>
                  <a:lnTo>
                    <a:pt x="15831" y="29782"/>
                  </a:lnTo>
                  <a:lnTo>
                    <a:pt x="15998" y="29699"/>
                  </a:lnTo>
                  <a:lnTo>
                    <a:pt x="16131" y="29582"/>
                  </a:lnTo>
                  <a:lnTo>
                    <a:pt x="16248" y="29433"/>
                  </a:lnTo>
                  <a:lnTo>
                    <a:pt x="16347" y="29266"/>
                  </a:lnTo>
                  <a:lnTo>
                    <a:pt x="16397" y="29083"/>
                  </a:lnTo>
                  <a:lnTo>
                    <a:pt x="16414" y="28983"/>
                  </a:lnTo>
                  <a:lnTo>
                    <a:pt x="16431" y="28883"/>
                  </a:lnTo>
                  <a:lnTo>
                    <a:pt x="16431" y="28883"/>
                  </a:lnTo>
                  <a:lnTo>
                    <a:pt x="16414" y="28783"/>
                  </a:lnTo>
                  <a:lnTo>
                    <a:pt x="16397" y="28683"/>
                  </a:lnTo>
                  <a:lnTo>
                    <a:pt x="16347" y="28500"/>
                  </a:lnTo>
                  <a:lnTo>
                    <a:pt x="16248" y="28334"/>
                  </a:lnTo>
                  <a:lnTo>
                    <a:pt x="16131" y="28201"/>
                  </a:lnTo>
                  <a:lnTo>
                    <a:pt x="15998" y="28084"/>
                  </a:lnTo>
                  <a:lnTo>
                    <a:pt x="15831" y="27984"/>
                  </a:lnTo>
                  <a:lnTo>
                    <a:pt x="15648" y="27934"/>
                  </a:lnTo>
                  <a:lnTo>
                    <a:pt x="15548" y="27918"/>
                  </a:lnTo>
                  <a:lnTo>
                    <a:pt x="15449" y="27918"/>
                  </a:lnTo>
                  <a:lnTo>
                    <a:pt x="13218" y="27918"/>
                  </a:lnTo>
                  <a:lnTo>
                    <a:pt x="13218" y="27918"/>
                  </a:lnTo>
                  <a:lnTo>
                    <a:pt x="13518" y="27901"/>
                  </a:lnTo>
                  <a:lnTo>
                    <a:pt x="13817" y="27851"/>
                  </a:lnTo>
                  <a:lnTo>
                    <a:pt x="14084" y="27784"/>
                  </a:lnTo>
                  <a:lnTo>
                    <a:pt x="14350" y="27685"/>
                  </a:lnTo>
                  <a:lnTo>
                    <a:pt x="14616" y="27568"/>
                  </a:lnTo>
                  <a:lnTo>
                    <a:pt x="14849" y="27418"/>
                  </a:lnTo>
                  <a:lnTo>
                    <a:pt x="15082" y="27252"/>
                  </a:lnTo>
                  <a:lnTo>
                    <a:pt x="15282" y="27052"/>
                  </a:lnTo>
                  <a:lnTo>
                    <a:pt x="15465" y="26852"/>
                  </a:lnTo>
                  <a:lnTo>
                    <a:pt x="15632" y="26619"/>
                  </a:lnTo>
                  <a:lnTo>
                    <a:pt x="15781" y="26386"/>
                  </a:lnTo>
                  <a:lnTo>
                    <a:pt x="15915" y="26136"/>
                  </a:lnTo>
                  <a:lnTo>
                    <a:pt x="15998" y="25870"/>
                  </a:lnTo>
                  <a:lnTo>
                    <a:pt x="16081" y="25587"/>
                  </a:lnTo>
                  <a:lnTo>
                    <a:pt x="16114" y="25304"/>
                  </a:lnTo>
                  <a:lnTo>
                    <a:pt x="16131" y="25004"/>
                  </a:lnTo>
                  <a:lnTo>
                    <a:pt x="16131" y="24771"/>
                  </a:lnTo>
                  <a:lnTo>
                    <a:pt x="16131" y="24771"/>
                  </a:lnTo>
                  <a:lnTo>
                    <a:pt x="16131" y="24522"/>
                  </a:lnTo>
                  <a:lnTo>
                    <a:pt x="16098" y="24289"/>
                  </a:lnTo>
                  <a:lnTo>
                    <a:pt x="16048" y="24039"/>
                  </a:lnTo>
                  <a:lnTo>
                    <a:pt x="15965" y="23806"/>
                  </a:lnTo>
                  <a:lnTo>
                    <a:pt x="15881" y="23590"/>
                  </a:lnTo>
                  <a:lnTo>
                    <a:pt x="15781" y="23373"/>
                  </a:lnTo>
                  <a:lnTo>
                    <a:pt x="15648" y="23173"/>
                  </a:lnTo>
                  <a:lnTo>
                    <a:pt x="15515" y="22990"/>
                  </a:lnTo>
                  <a:lnTo>
                    <a:pt x="15365" y="22807"/>
                  </a:lnTo>
                  <a:lnTo>
                    <a:pt x="15199" y="22641"/>
                  </a:lnTo>
                  <a:lnTo>
                    <a:pt x="15016" y="22491"/>
                  </a:lnTo>
                  <a:lnTo>
                    <a:pt x="14816" y="22341"/>
                  </a:lnTo>
                  <a:lnTo>
                    <a:pt x="14616" y="22224"/>
                  </a:lnTo>
                  <a:lnTo>
                    <a:pt x="14400" y="22125"/>
                  </a:lnTo>
                  <a:lnTo>
                    <a:pt x="14183" y="22025"/>
                  </a:lnTo>
                  <a:lnTo>
                    <a:pt x="13950" y="21958"/>
                  </a:lnTo>
                  <a:lnTo>
                    <a:pt x="17762" y="4079"/>
                  </a:lnTo>
                  <a:lnTo>
                    <a:pt x="17762" y="4079"/>
                  </a:lnTo>
                  <a:lnTo>
                    <a:pt x="17746" y="4030"/>
                  </a:lnTo>
                  <a:lnTo>
                    <a:pt x="17713" y="4013"/>
                  </a:lnTo>
                  <a:lnTo>
                    <a:pt x="17713" y="4013"/>
                  </a:lnTo>
                  <a:lnTo>
                    <a:pt x="17513" y="3996"/>
                  </a:lnTo>
                  <a:lnTo>
                    <a:pt x="17296" y="3996"/>
                  </a:lnTo>
                  <a:lnTo>
                    <a:pt x="17097" y="3996"/>
                  </a:lnTo>
                  <a:lnTo>
                    <a:pt x="16897" y="4013"/>
                  </a:lnTo>
                  <a:lnTo>
                    <a:pt x="16697" y="4046"/>
                  </a:lnTo>
                  <a:lnTo>
                    <a:pt x="16497" y="4096"/>
                  </a:lnTo>
                  <a:lnTo>
                    <a:pt x="16298" y="4163"/>
                  </a:lnTo>
                  <a:lnTo>
                    <a:pt x="16098" y="4229"/>
                  </a:lnTo>
                  <a:lnTo>
                    <a:pt x="15698" y="4379"/>
                  </a:lnTo>
                  <a:lnTo>
                    <a:pt x="15332" y="4562"/>
                  </a:lnTo>
                  <a:lnTo>
                    <a:pt x="14966" y="4779"/>
                  </a:lnTo>
                  <a:lnTo>
                    <a:pt x="14616" y="5012"/>
                  </a:lnTo>
                  <a:lnTo>
                    <a:pt x="14283" y="5245"/>
                  </a:lnTo>
                  <a:lnTo>
                    <a:pt x="13984" y="5478"/>
                  </a:lnTo>
                  <a:lnTo>
                    <a:pt x="13717" y="5711"/>
                  </a:lnTo>
                  <a:lnTo>
                    <a:pt x="13468" y="5927"/>
                  </a:lnTo>
                  <a:lnTo>
                    <a:pt x="13068" y="6293"/>
                  </a:lnTo>
                  <a:lnTo>
                    <a:pt x="12835" y="6543"/>
                  </a:lnTo>
                  <a:lnTo>
                    <a:pt x="12835" y="6543"/>
                  </a:lnTo>
                  <a:lnTo>
                    <a:pt x="12818" y="6560"/>
                  </a:lnTo>
                  <a:lnTo>
                    <a:pt x="12785" y="6560"/>
                  </a:lnTo>
                  <a:lnTo>
                    <a:pt x="12768" y="6543"/>
                  </a:lnTo>
                  <a:lnTo>
                    <a:pt x="12752" y="6527"/>
                  </a:lnTo>
                  <a:lnTo>
                    <a:pt x="12752" y="6527"/>
                  </a:lnTo>
                  <a:lnTo>
                    <a:pt x="12585" y="5961"/>
                  </a:lnTo>
                  <a:lnTo>
                    <a:pt x="12386" y="5411"/>
                  </a:lnTo>
                  <a:lnTo>
                    <a:pt x="12169" y="4862"/>
                  </a:lnTo>
                  <a:lnTo>
                    <a:pt x="11936" y="4313"/>
                  </a:lnTo>
                  <a:lnTo>
                    <a:pt x="11686" y="3780"/>
                  </a:lnTo>
                  <a:lnTo>
                    <a:pt x="11437" y="3264"/>
                  </a:lnTo>
                  <a:lnTo>
                    <a:pt x="11187" y="2764"/>
                  </a:lnTo>
                  <a:lnTo>
                    <a:pt x="10921" y="2298"/>
                  </a:lnTo>
                  <a:lnTo>
                    <a:pt x="10455" y="1466"/>
                  </a:lnTo>
                  <a:lnTo>
                    <a:pt x="10038" y="783"/>
                  </a:lnTo>
                  <a:lnTo>
                    <a:pt x="9722" y="284"/>
                  </a:lnTo>
                  <a:lnTo>
                    <a:pt x="9539" y="34"/>
                  </a:lnTo>
                  <a:lnTo>
                    <a:pt x="9539" y="34"/>
                  </a:lnTo>
                  <a:lnTo>
                    <a:pt x="9506" y="1"/>
                  </a:lnTo>
                  <a:lnTo>
                    <a:pt x="9472" y="1"/>
                  </a:lnTo>
                  <a:lnTo>
                    <a:pt x="9472" y="1"/>
                  </a:lnTo>
                  <a:lnTo>
                    <a:pt x="9323" y="84"/>
                  </a:lnTo>
                  <a:lnTo>
                    <a:pt x="9173" y="167"/>
                  </a:lnTo>
                  <a:lnTo>
                    <a:pt x="9023" y="284"/>
                  </a:lnTo>
                  <a:lnTo>
                    <a:pt x="8873" y="434"/>
                  </a:lnTo>
                  <a:lnTo>
                    <a:pt x="8723" y="584"/>
                  </a:lnTo>
                  <a:lnTo>
                    <a:pt x="8573" y="767"/>
                  </a:lnTo>
                  <a:lnTo>
                    <a:pt x="8424" y="966"/>
                  </a:lnTo>
                  <a:lnTo>
                    <a:pt x="8274" y="1166"/>
                  </a:lnTo>
                  <a:lnTo>
                    <a:pt x="7974" y="1632"/>
                  </a:lnTo>
                  <a:lnTo>
                    <a:pt x="7691" y="2132"/>
                  </a:lnTo>
                  <a:lnTo>
                    <a:pt x="7408" y="2664"/>
                  </a:lnTo>
                  <a:lnTo>
                    <a:pt x="7142" y="3214"/>
                  </a:lnTo>
                  <a:lnTo>
                    <a:pt x="6892" y="3747"/>
                  </a:lnTo>
                  <a:lnTo>
                    <a:pt x="6659" y="4296"/>
                  </a:lnTo>
                  <a:lnTo>
                    <a:pt x="6260" y="5278"/>
                  </a:lnTo>
                  <a:lnTo>
                    <a:pt x="5977" y="6044"/>
                  </a:lnTo>
                  <a:lnTo>
                    <a:pt x="5810" y="6527"/>
                  </a:lnTo>
                  <a:lnTo>
                    <a:pt x="5810" y="6527"/>
                  </a:lnTo>
                  <a:lnTo>
                    <a:pt x="5793" y="6543"/>
                  </a:lnTo>
                  <a:lnTo>
                    <a:pt x="5760" y="6560"/>
                  </a:lnTo>
                  <a:lnTo>
                    <a:pt x="5743" y="6543"/>
                  </a:lnTo>
                  <a:lnTo>
                    <a:pt x="5710" y="6527"/>
                  </a:lnTo>
                  <a:lnTo>
                    <a:pt x="5710" y="6527"/>
                  </a:lnTo>
                  <a:lnTo>
                    <a:pt x="5544" y="6310"/>
                  </a:lnTo>
                  <a:lnTo>
                    <a:pt x="5377" y="6110"/>
                  </a:lnTo>
                  <a:lnTo>
                    <a:pt x="5211" y="5927"/>
                  </a:lnTo>
                  <a:lnTo>
                    <a:pt x="5028" y="5744"/>
                  </a:lnTo>
                  <a:lnTo>
                    <a:pt x="4678" y="5428"/>
                  </a:lnTo>
                  <a:lnTo>
                    <a:pt x="4312" y="5145"/>
                  </a:lnTo>
                  <a:lnTo>
                    <a:pt x="3946" y="4895"/>
                  </a:lnTo>
                  <a:lnTo>
                    <a:pt x="3579" y="4695"/>
                  </a:lnTo>
                  <a:lnTo>
                    <a:pt x="3230" y="4529"/>
                  </a:lnTo>
                  <a:lnTo>
                    <a:pt x="2880" y="4396"/>
                  </a:lnTo>
                  <a:lnTo>
                    <a:pt x="2564" y="4279"/>
                  </a:lnTo>
                  <a:lnTo>
                    <a:pt x="2248" y="4196"/>
                  </a:lnTo>
                  <a:lnTo>
                    <a:pt x="1965" y="4129"/>
                  </a:lnTo>
                  <a:lnTo>
                    <a:pt x="1715" y="4079"/>
                  </a:lnTo>
                  <a:lnTo>
                    <a:pt x="1299" y="4030"/>
                  </a:lnTo>
                  <a:lnTo>
                    <a:pt x="1049" y="4030"/>
                  </a:lnTo>
                  <a:lnTo>
                    <a:pt x="1049" y="4030"/>
                  </a:lnTo>
                  <a:lnTo>
                    <a:pt x="1016" y="4030"/>
                  </a:lnTo>
                  <a:lnTo>
                    <a:pt x="999" y="4046"/>
                  </a:lnTo>
                  <a:lnTo>
                    <a:pt x="999" y="4063"/>
                  </a:lnTo>
                  <a:lnTo>
                    <a:pt x="999" y="4079"/>
                  </a:lnTo>
                  <a:lnTo>
                    <a:pt x="4678" y="21941"/>
                  </a:lnTo>
                  <a:lnTo>
                    <a:pt x="4678" y="21941"/>
                  </a:lnTo>
                  <a:lnTo>
                    <a:pt x="4445" y="22008"/>
                  </a:lnTo>
                  <a:lnTo>
                    <a:pt x="4212" y="22091"/>
                  </a:lnTo>
                  <a:lnTo>
                    <a:pt x="3996" y="22191"/>
                  </a:lnTo>
                  <a:lnTo>
                    <a:pt x="3779" y="22324"/>
                  </a:lnTo>
                  <a:lnTo>
                    <a:pt x="3579" y="22458"/>
                  </a:lnTo>
                  <a:lnTo>
                    <a:pt x="3396" y="22607"/>
                  </a:lnTo>
                  <a:lnTo>
                    <a:pt x="3213" y="22774"/>
                  </a:lnTo>
                  <a:lnTo>
                    <a:pt x="3063" y="22957"/>
                  </a:lnTo>
                  <a:lnTo>
                    <a:pt x="2914" y="23140"/>
                  </a:lnTo>
                  <a:lnTo>
                    <a:pt x="2797" y="23356"/>
                  </a:lnTo>
                  <a:lnTo>
                    <a:pt x="2680" y="23573"/>
                  </a:lnTo>
                  <a:lnTo>
                    <a:pt x="2581" y="23789"/>
                  </a:lnTo>
                  <a:lnTo>
                    <a:pt x="2514" y="24022"/>
                  </a:lnTo>
                  <a:lnTo>
                    <a:pt x="2464" y="24272"/>
                  </a:lnTo>
                  <a:lnTo>
                    <a:pt x="2431" y="24522"/>
                  </a:lnTo>
                  <a:lnTo>
                    <a:pt x="2414" y="24771"/>
                  </a:lnTo>
                  <a:lnTo>
                    <a:pt x="2414" y="25004"/>
                  </a:lnTo>
                  <a:lnTo>
                    <a:pt x="2414" y="25004"/>
                  </a:lnTo>
                  <a:lnTo>
                    <a:pt x="2431" y="25304"/>
                  </a:lnTo>
                  <a:lnTo>
                    <a:pt x="2481" y="25587"/>
                  </a:lnTo>
                  <a:lnTo>
                    <a:pt x="2547" y="25870"/>
                  </a:lnTo>
                  <a:lnTo>
                    <a:pt x="2647" y="26136"/>
                  </a:lnTo>
                  <a:lnTo>
                    <a:pt x="2764" y="26386"/>
                  </a:lnTo>
                  <a:lnTo>
                    <a:pt x="2914" y="26619"/>
                  </a:lnTo>
                  <a:lnTo>
                    <a:pt x="3080" y="26852"/>
                  </a:lnTo>
                  <a:lnTo>
                    <a:pt x="3263" y="27052"/>
                  </a:lnTo>
                  <a:lnTo>
                    <a:pt x="3480" y="27252"/>
                  </a:lnTo>
                  <a:lnTo>
                    <a:pt x="3696" y="27418"/>
                  </a:lnTo>
                  <a:lnTo>
                    <a:pt x="3946" y="27568"/>
                  </a:lnTo>
                  <a:lnTo>
                    <a:pt x="4195" y="27685"/>
                  </a:lnTo>
                  <a:lnTo>
                    <a:pt x="4462" y="27784"/>
                  </a:lnTo>
                  <a:lnTo>
                    <a:pt x="4745" y="27851"/>
                  </a:lnTo>
                  <a:lnTo>
                    <a:pt x="5028" y="27901"/>
                  </a:lnTo>
                  <a:lnTo>
                    <a:pt x="5327" y="27918"/>
                  </a:lnTo>
                  <a:lnTo>
                    <a:pt x="3396" y="27918"/>
                  </a:lnTo>
                  <a:lnTo>
                    <a:pt x="3396" y="27918"/>
                  </a:lnTo>
                  <a:lnTo>
                    <a:pt x="3296" y="27918"/>
                  </a:lnTo>
                  <a:lnTo>
                    <a:pt x="3197" y="27934"/>
                  </a:lnTo>
                  <a:lnTo>
                    <a:pt x="3013" y="27984"/>
                  </a:lnTo>
                  <a:lnTo>
                    <a:pt x="2847" y="28084"/>
                  </a:lnTo>
                  <a:lnTo>
                    <a:pt x="2697" y="28201"/>
                  </a:lnTo>
                  <a:lnTo>
                    <a:pt x="2581" y="28334"/>
                  </a:lnTo>
                  <a:lnTo>
                    <a:pt x="2497" y="28500"/>
                  </a:lnTo>
                  <a:lnTo>
                    <a:pt x="2431" y="28683"/>
                  </a:lnTo>
                  <a:lnTo>
                    <a:pt x="2431" y="28783"/>
                  </a:lnTo>
                  <a:lnTo>
                    <a:pt x="2414" y="28883"/>
                  </a:lnTo>
                  <a:lnTo>
                    <a:pt x="2414" y="28883"/>
                  </a:lnTo>
                  <a:lnTo>
                    <a:pt x="2431" y="28983"/>
                  </a:lnTo>
                  <a:lnTo>
                    <a:pt x="2431" y="29083"/>
                  </a:lnTo>
                  <a:lnTo>
                    <a:pt x="2497" y="29266"/>
                  </a:lnTo>
                  <a:lnTo>
                    <a:pt x="2581" y="29433"/>
                  </a:lnTo>
                  <a:lnTo>
                    <a:pt x="2697" y="29582"/>
                  </a:lnTo>
                  <a:lnTo>
                    <a:pt x="2847" y="29699"/>
                  </a:lnTo>
                  <a:lnTo>
                    <a:pt x="3013" y="29782"/>
                  </a:lnTo>
                  <a:lnTo>
                    <a:pt x="3197" y="29849"/>
                  </a:lnTo>
                  <a:lnTo>
                    <a:pt x="3296" y="29865"/>
                  </a:lnTo>
                  <a:lnTo>
                    <a:pt x="3396" y="29865"/>
                  </a:lnTo>
                  <a:lnTo>
                    <a:pt x="4478" y="29865"/>
                  </a:lnTo>
                  <a:lnTo>
                    <a:pt x="4478" y="29865"/>
                  </a:lnTo>
                  <a:lnTo>
                    <a:pt x="4545" y="32229"/>
                  </a:lnTo>
                  <a:lnTo>
                    <a:pt x="4578" y="33911"/>
                  </a:lnTo>
                  <a:lnTo>
                    <a:pt x="4611" y="35842"/>
                  </a:lnTo>
                  <a:lnTo>
                    <a:pt x="4611" y="38006"/>
                  </a:lnTo>
                  <a:lnTo>
                    <a:pt x="4595" y="40320"/>
                  </a:lnTo>
                  <a:lnTo>
                    <a:pt x="4545" y="42733"/>
                  </a:lnTo>
                  <a:lnTo>
                    <a:pt x="4495" y="43965"/>
                  </a:lnTo>
                  <a:lnTo>
                    <a:pt x="4462" y="45214"/>
                  </a:lnTo>
                  <a:lnTo>
                    <a:pt x="4462" y="45214"/>
                  </a:lnTo>
                  <a:lnTo>
                    <a:pt x="4395" y="46262"/>
                  </a:lnTo>
                  <a:lnTo>
                    <a:pt x="4328" y="47328"/>
                  </a:lnTo>
                  <a:lnTo>
                    <a:pt x="4245" y="48393"/>
                  </a:lnTo>
                  <a:lnTo>
                    <a:pt x="4129" y="49475"/>
                  </a:lnTo>
                  <a:lnTo>
                    <a:pt x="4012" y="50557"/>
                  </a:lnTo>
                  <a:lnTo>
                    <a:pt x="3896" y="51623"/>
                  </a:lnTo>
                  <a:lnTo>
                    <a:pt x="3746" y="52705"/>
                  </a:lnTo>
                  <a:lnTo>
                    <a:pt x="3596" y="53787"/>
                  </a:lnTo>
                  <a:lnTo>
                    <a:pt x="3263" y="55901"/>
                  </a:lnTo>
                  <a:lnTo>
                    <a:pt x="2914" y="57965"/>
                  </a:lnTo>
                  <a:lnTo>
                    <a:pt x="2531" y="59946"/>
                  </a:lnTo>
                  <a:lnTo>
                    <a:pt x="2164" y="61844"/>
                  </a:lnTo>
                  <a:lnTo>
                    <a:pt x="1782" y="63625"/>
                  </a:lnTo>
                  <a:lnTo>
                    <a:pt x="1415" y="65256"/>
                  </a:lnTo>
                  <a:lnTo>
                    <a:pt x="1066" y="66721"/>
                  </a:lnTo>
                  <a:lnTo>
                    <a:pt x="749" y="68003"/>
                  </a:lnTo>
                  <a:lnTo>
                    <a:pt x="267" y="69951"/>
                  </a:lnTo>
                  <a:lnTo>
                    <a:pt x="17" y="70883"/>
                  </a:lnTo>
                  <a:lnTo>
                    <a:pt x="17" y="70883"/>
                  </a:lnTo>
                  <a:lnTo>
                    <a:pt x="0" y="71083"/>
                  </a:lnTo>
                  <a:lnTo>
                    <a:pt x="0" y="71199"/>
                  </a:lnTo>
                  <a:lnTo>
                    <a:pt x="0" y="71233"/>
                  </a:lnTo>
                  <a:lnTo>
                    <a:pt x="17" y="71249"/>
                  </a:lnTo>
                  <a:lnTo>
                    <a:pt x="10388" y="71649"/>
                  </a:lnTo>
                  <a:lnTo>
                    <a:pt x="10388" y="71649"/>
                  </a:lnTo>
                  <a:lnTo>
                    <a:pt x="10438" y="71632"/>
                  </a:lnTo>
                  <a:lnTo>
                    <a:pt x="10455" y="71599"/>
                  </a:lnTo>
                  <a:lnTo>
                    <a:pt x="10438" y="70966"/>
                  </a:lnTo>
                  <a:lnTo>
                    <a:pt x="18628" y="71116"/>
                  </a:lnTo>
                  <a:lnTo>
                    <a:pt x="18628" y="71116"/>
                  </a:lnTo>
                  <a:lnTo>
                    <a:pt x="18645" y="71116"/>
                  </a:lnTo>
                  <a:lnTo>
                    <a:pt x="18678" y="71099"/>
                  </a:lnTo>
                  <a:lnTo>
                    <a:pt x="18678" y="71083"/>
                  </a:lnTo>
                  <a:lnTo>
                    <a:pt x="18678" y="71066"/>
                  </a:lnTo>
                  <a:lnTo>
                    <a:pt x="18678" y="71066"/>
                  </a:lnTo>
                  <a:lnTo>
                    <a:pt x="18428" y="70117"/>
                  </a:lnTo>
                  <a:lnTo>
                    <a:pt x="17929" y="68203"/>
                  </a:lnTo>
                  <a:lnTo>
                    <a:pt x="17613" y="66938"/>
                  </a:lnTo>
                  <a:lnTo>
                    <a:pt x="17263" y="65473"/>
                  </a:lnTo>
                  <a:lnTo>
                    <a:pt x="16897" y="63858"/>
                  </a:lnTo>
                  <a:lnTo>
                    <a:pt x="16531" y="62094"/>
                  </a:lnTo>
                  <a:lnTo>
                    <a:pt x="16148" y="60196"/>
                  </a:lnTo>
                  <a:lnTo>
                    <a:pt x="15798" y="58198"/>
                  </a:lnTo>
                  <a:lnTo>
                    <a:pt x="15449" y="56134"/>
                  </a:lnTo>
                  <a:lnTo>
                    <a:pt x="15299" y="55069"/>
                  </a:lnTo>
                  <a:lnTo>
                    <a:pt x="15149" y="53987"/>
                  </a:lnTo>
                  <a:lnTo>
                    <a:pt x="14999" y="52905"/>
                  </a:lnTo>
                  <a:lnTo>
                    <a:pt x="14883" y="51806"/>
                  </a:lnTo>
                  <a:lnTo>
                    <a:pt x="14766" y="50707"/>
                  </a:lnTo>
                  <a:lnTo>
                    <a:pt x="14650" y="49608"/>
                  </a:lnTo>
                  <a:lnTo>
                    <a:pt x="14566" y="48510"/>
                  </a:lnTo>
                  <a:lnTo>
                    <a:pt x="14500" y="47411"/>
                  </a:lnTo>
                  <a:lnTo>
                    <a:pt x="14450" y="46312"/>
                  </a:lnTo>
                  <a:lnTo>
                    <a:pt x="14416" y="452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0"/>
            <p:cNvSpPr/>
            <p:nvPr/>
          </p:nvSpPr>
          <p:spPr>
            <a:xfrm>
              <a:off x="7192057" y="4145270"/>
              <a:ext cx="1392132" cy="550148"/>
            </a:xfrm>
            <a:custGeom>
              <a:avLst/>
              <a:gdLst/>
              <a:ahLst/>
              <a:cxnLst/>
              <a:rect l="l" t="t" r="r" b="b"/>
              <a:pathLst>
                <a:path w="40819" h="16131" extrusionOk="0">
                  <a:moveTo>
                    <a:pt x="13001" y="0"/>
                  </a:moveTo>
                  <a:lnTo>
                    <a:pt x="12668" y="17"/>
                  </a:lnTo>
                  <a:lnTo>
                    <a:pt x="12319" y="33"/>
                  </a:lnTo>
                  <a:lnTo>
                    <a:pt x="12002" y="50"/>
                  </a:lnTo>
                  <a:lnTo>
                    <a:pt x="11686" y="100"/>
                  </a:lnTo>
                  <a:lnTo>
                    <a:pt x="11387" y="150"/>
                  </a:lnTo>
                  <a:lnTo>
                    <a:pt x="11104" y="200"/>
                  </a:lnTo>
                  <a:lnTo>
                    <a:pt x="10821" y="266"/>
                  </a:lnTo>
                  <a:lnTo>
                    <a:pt x="10554" y="350"/>
                  </a:lnTo>
                  <a:lnTo>
                    <a:pt x="10305" y="433"/>
                  </a:lnTo>
                  <a:lnTo>
                    <a:pt x="10055" y="533"/>
                  </a:lnTo>
                  <a:lnTo>
                    <a:pt x="9822" y="633"/>
                  </a:lnTo>
                  <a:lnTo>
                    <a:pt x="9605" y="749"/>
                  </a:lnTo>
                  <a:lnTo>
                    <a:pt x="9389" y="866"/>
                  </a:lnTo>
                  <a:lnTo>
                    <a:pt x="9173" y="999"/>
                  </a:lnTo>
                  <a:lnTo>
                    <a:pt x="8989" y="1132"/>
                  </a:lnTo>
                  <a:lnTo>
                    <a:pt x="8790" y="1265"/>
                  </a:lnTo>
                  <a:lnTo>
                    <a:pt x="8623" y="1415"/>
                  </a:lnTo>
                  <a:lnTo>
                    <a:pt x="8457" y="1565"/>
                  </a:lnTo>
                  <a:lnTo>
                    <a:pt x="8140" y="1881"/>
                  </a:lnTo>
                  <a:lnTo>
                    <a:pt x="7857" y="2214"/>
                  </a:lnTo>
                  <a:lnTo>
                    <a:pt x="7608" y="2580"/>
                  </a:lnTo>
                  <a:lnTo>
                    <a:pt x="7391" y="2947"/>
                  </a:lnTo>
                  <a:lnTo>
                    <a:pt x="7192" y="3329"/>
                  </a:lnTo>
                  <a:lnTo>
                    <a:pt x="7025" y="3729"/>
                  </a:lnTo>
                  <a:lnTo>
                    <a:pt x="6875" y="4128"/>
                  </a:lnTo>
                  <a:lnTo>
                    <a:pt x="6759" y="4528"/>
                  </a:lnTo>
                  <a:lnTo>
                    <a:pt x="6659" y="4927"/>
                  </a:lnTo>
                  <a:lnTo>
                    <a:pt x="6576" y="5327"/>
                  </a:lnTo>
                  <a:lnTo>
                    <a:pt x="6526" y="5727"/>
                  </a:lnTo>
                  <a:lnTo>
                    <a:pt x="6476" y="6109"/>
                  </a:lnTo>
                  <a:lnTo>
                    <a:pt x="6442" y="6492"/>
                  </a:lnTo>
                  <a:lnTo>
                    <a:pt x="6426" y="6842"/>
                  </a:lnTo>
                  <a:lnTo>
                    <a:pt x="6409" y="7191"/>
                  </a:lnTo>
                  <a:lnTo>
                    <a:pt x="6409" y="7841"/>
                  </a:lnTo>
                  <a:lnTo>
                    <a:pt x="6442" y="8390"/>
                  </a:lnTo>
                  <a:lnTo>
                    <a:pt x="6492" y="8823"/>
                  </a:lnTo>
                  <a:lnTo>
                    <a:pt x="6526" y="9122"/>
                  </a:lnTo>
                  <a:lnTo>
                    <a:pt x="5860" y="9222"/>
                  </a:lnTo>
                  <a:lnTo>
                    <a:pt x="5227" y="9356"/>
                  </a:lnTo>
                  <a:lnTo>
                    <a:pt x="4645" y="9489"/>
                  </a:lnTo>
                  <a:lnTo>
                    <a:pt x="4112" y="9672"/>
                  </a:lnTo>
                  <a:lnTo>
                    <a:pt x="3613" y="9855"/>
                  </a:lnTo>
                  <a:lnTo>
                    <a:pt x="3163" y="10071"/>
                  </a:lnTo>
                  <a:lnTo>
                    <a:pt x="2747" y="10288"/>
                  </a:lnTo>
                  <a:lnTo>
                    <a:pt x="2364" y="10521"/>
                  </a:lnTo>
                  <a:lnTo>
                    <a:pt x="2031" y="10771"/>
                  </a:lnTo>
                  <a:lnTo>
                    <a:pt x="1715" y="11037"/>
                  </a:lnTo>
                  <a:lnTo>
                    <a:pt x="1432" y="11320"/>
                  </a:lnTo>
                  <a:lnTo>
                    <a:pt x="1182" y="11586"/>
                  </a:lnTo>
                  <a:lnTo>
                    <a:pt x="966" y="11886"/>
                  </a:lnTo>
                  <a:lnTo>
                    <a:pt x="783" y="12169"/>
                  </a:lnTo>
                  <a:lnTo>
                    <a:pt x="616" y="12452"/>
                  </a:lnTo>
                  <a:lnTo>
                    <a:pt x="483" y="12751"/>
                  </a:lnTo>
                  <a:lnTo>
                    <a:pt x="350" y="13051"/>
                  </a:lnTo>
                  <a:lnTo>
                    <a:pt x="250" y="13334"/>
                  </a:lnTo>
                  <a:lnTo>
                    <a:pt x="183" y="13617"/>
                  </a:lnTo>
                  <a:lnTo>
                    <a:pt x="117" y="13900"/>
                  </a:lnTo>
                  <a:lnTo>
                    <a:pt x="67" y="14166"/>
                  </a:lnTo>
                  <a:lnTo>
                    <a:pt x="33" y="14416"/>
                  </a:lnTo>
                  <a:lnTo>
                    <a:pt x="17" y="14666"/>
                  </a:lnTo>
                  <a:lnTo>
                    <a:pt x="0" y="14899"/>
                  </a:lnTo>
                  <a:lnTo>
                    <a:pt x="0" y="15332"/>
                  </a:lnTo>
                  <a:lnTo>
                    <a:pt x="17" y="15665"/>
                  </a:lnTo>
                  <a:lnTo>
                    <a:pt x="50" y="15931"/>
                  </a:lnTo>
                  <a:lnTo>
                    <a:pt x="83" y="16081"/>
                  </a:lnTo>
                  <a:lnTo>
                    <a:pt x="100" y="16114"/>
                  </a:lnTo>
                  <a:lnTo>
                    <a:pt x="133" y="16131"/>
                  </a:lnTo>
                  <a:lnTo>
                    <a:pt x="40735" y="16131"/>
                  </a:lnTo>
                  <a:lnTo>
                    <a:pt x="40785" y="16114"/>
                  </a:lnTo>
                  <a:lnTo>
                    <a:pt x="40801" y="16081"/>
                  </a:lnTo>
                  <a:lnTo>
                    <a:pt x="40801" y="15931"/>
                  </a:lnTo>
                  <a:lnTo>
                    <a:pt x="40818" y="15665"/>
                  </a:lnTo>
                  <a:lnTo>
                    <a:pt x="40818" y="15315"/>
                  </a:lnTo>
                  <a:lnTo>
                    <a:pt x="40785" y="14899"/>
                  </a:lnTo>
                  <a:lnTo>
                    <a:pt x="40718" y="14433"/>
                  </a:lnTo>
                  <a:lnTo>
                    <a:pt x="40668" y="14166"/>
                  </a:lnTo>
                  <a:lnTo>
                    <a:pt x="40602" y="13900"/>
                  </a:lnTo>
                  <a:lnTo>
                    <a:pt x="40518" y="13634"/>
                  </a:lnTo>
                  <a:lnTo>
                    <a:pt x="40419" y="13351"/>
                  </a:lnTo>
                  <a:lnTo>
                    <a:pt x="40302" y="13068"/>
                  </a:lnTo>
                  <a:lnTo>
                    <a:pt x="40169" y="12768"/>
                  </a:lnTo>
                  <a:lnTo>
                    <a:pt x="40019" y="12485"/>
                  </a:lnTo>
                  <a:lnTo>
                    <a:pt x="39836" y="12185"/>
                  </a:lnTo>
                  <a:lnTo>
                    <a:pt x="39636" y="11902"/>
                  </a:lnTo>
                  <a:lnTo>
                    <a:pt x="39403" y="11619"/>
                  </a:lnTo>
                  <a:lnTo>
                    <a:pt x="39153" y="11336"/>
                  </a:lnTo>
                  <a:lnTo>
                    <a:pt x="38870" y="11070"/>
                  </a:lnTo>
                  <a:lnTo>
                    <a:pt x="38554" y="10820"/>
                  </a:lnTo>
                  <a:lnTo>
                    <a:pt x="38221" y="10554"/>
                  </a:lnTo>
                  <a:lnTo>
                    <a:pt x="37838" y="10321"/>
                  </a:lnTo>
                  <a:lnTo>
                    <a:pt x="37439" y="10105"/>
                  </a:lnTo>
                  <a:lnTo>
                    <a:pt x="36989" y="9888"/>
                  </a:lnTo>
                  <a:lnTo>
                    <a:pt x="36507" y="9705"/>
                  </a:lnTo>
                  <a:lnTo>
                    <a:pt x="35991" y="9522"/>
                  </a:lnTo>
                  <a:lnTo>
                    <a:pt x="35441" y="9372"/>
                  </a:lnTo>
                  <a:lnTo>
                    <a:pt x="34842" y="9239"/>
                  </a:lnTo>
                  <a:lnTo>
                    <a:pt x="34193" y="9139"/>
                  </a:lnTo>
                  <a:lnTo>
                    <a:pt x="34226" y="8856"/>
                  </a:lnTo>
                  <a:lnTo>
                    <a:pt x="34276" y="8423"/>
                  </a:lnTo>
                  <a:lnTo>
                    <a:pt x="34309" y="7874"/>
                  </a:lnTo>
                  <a:lnTo>
                    <a:pt x="34326" y="7241"/>
                  </a:lnTo>
                  <a:lnTo>
                    <a:pt x="34309" y="6892"/>
                  </a:lnTo>
                  <a:lnTo>
                    <a:pt x="34293" y="6526"/>
                  </a:lnTo>
                  <a:lnTo>
                    <a:pt x="34259" y="6143"/>
                  </a:lnTo>
                  <a:lnTo>
                    <a:pt x="34209" y="5760"/>
                  </a:lnTo>
                  <a:lnTo>
                    <a:pt x="34143" y="5360"/>
                  </a:lnTo>
                  <a:lnTo>
                    <a:pt x="34059" y="4961"/>
                  </a:lnTo>
                  <a:lnTo>
                    <a:pt x="33960" y="4561"/>
                  </a:lnTo>
                  <a:lnTo>
                    <a:pt x="33843" y="4145"/>
                  </a:lnTo>
                  <a:lnTo>
                    <a:pt x="33693" y="3746"/>
                  </a:lnTo>
                  <a:lnTo>
                    <a:pt x="33527" y="3363"/>
                  </a:lnTo>
                  <a:lnTo>
                    <a:pt x="33327" y="2980"/>
                  </a:lnTo>
                  <a:lnTo>
                    <a:pt x="33111" y="2597"/>
                  </a:lnTo>
                  <a:lnTo>
                    <a:pt x="32844" y="2247"/>
                  </a:lnTo>
                  <a:lnTo>
                    <a:pt x="32561" y="1898"/>
                  </a:lnTo>
                  <a:lnTo>
                    <a:pt x="32245" y="1581"/>
                  </a:lnTo>
                  <a:lnTo>
                    <a:pt x="32062" y="1415"/>
                  </a:lnTo>
                  <a:lnTo>
                    <a:pt x="31879" y="1282"/>
                  </a:lnTo>
                  <a:lnTo>
                    <a:pt x="31696" y="1132"/>
                  </a:lnTo>
                  <a:lnTo>
                    <a:pt x="31496" y="999"/>
                  </a:lnTo>
                  <a:lnTo>
                    <a:pt x="31279" y="866"/>
                  </a:lnTo>
                  <a:lnTo>
                    <a:pt x="31063" y="749"/>
                  </a:lnTo>
                  <a:lnTo>
                    <a:pt x="30830" y="633"/>
                  </a:lnTo>
                  <a:lnTo>
                    <a:pt x="30597" y="533"/>
                  </a:lnTo>
                  <a:lnTo>
                    <a:pt x="30331" y="433"/>
                  </a:lnTo>
                  <a:lnTo>
                    <a:pt x="30081" y="350"/>
                  </a:lnTo>
                  <a:lnTo>
                    <a:pt x="29798" y="266"/>
                  </a:lnTo>
                  <a:lnTo>
                    <a:pt x="29515" y="200"/>
                  </a:lnTo>
                  <a:lnTo>
                    <a:pt x="29215" y="150"/>
                  </a:lnTo>
                  <a:lnTo>
                    <a:pt x="28916" y="100"/>
                  </a:lnTo>
                  <a:lnTo>
                    <a:pt x="28599" y="50"/>
                  </a:lnTo>
                  <a:lnTo>
                    <a:pt x="28266" y="33"/>
                  </a:lnTo>
                  <a:lnTo>
                    <a:pt x="27917" y="17"/>
                  </a:lnTo>
                  <a:lnTo>
                    <a:pt x="27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0"/>
            <p:cNvSpPr/>
            <p:nvPr/>
          </p:nvSpPr>
          <p:spPr>
            <a:xfrm>
              <a:off x="7409478" y="4454672"/>
              <a:ext cx="951564" cy="1739"/>
            </a:xfrm>
            <a:custGeom>
              <a:avLst/>
              <a:gdLst/>
              <a:ahLst/>
              <a:cxnLst/>
              <a:rect l="l" t="t" r="r" b="b"/>
              <a:pathLst>
                <a:path w="27901" h="51" extrusionOk="0">
                  <a:moveTo>
                    <a:pt x="34" y="1"/>
                  </a:moveTo>
                  <a:lnTo>
                    <a:pt x="18" y="17"/>
                  </a:lnTo>
                  <a:lnTo>
                    <a:pt x="1" y="34"/>
                  </a:lnTo>
                  <a:lnTo>
                    <a:pt x="18" y="50"/>
                  </a:lnTo>
                  <a:lnTo>
                    <a:pt x="27901" y="50"/>
                  </a:lnTo>
                  <a:lnTo>
                    <a:pt x="27901" y="34"/>
                  </a:lnTo>
                  <a:lnTo>
                    <a:pt x="27901" y="17"/>
                  </a:lnTo>
                  <a:lnTo>
                    <a:pt x="27884" y="1"/>
                  </a:lnTo>
                  <a:close/>
                </a:path>
              </a:pathLst>
            </a:custGeom>
            <a:solidFill>
              <a:srgbClr val="221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0"/>
            <p:cNvSpPr/>
            <p:nvPr/>
          </p:nvSpPr>
          <p:spPr>
            <a:xfrm>
              <a:off x="7566771" y="4150932"/>
              <a:ext cx="639298" cy="1739"/>
            </a:xfrm>
            <a:custGeom>
              <a:avLst/>
              <a:gdLst/>
              <a:ahLst/>
              <a:cxnLst/>
              <a:rect l="l" t="t" r="r" b="b"/>
              <a:pathLst>
                <a:path w="18745" h="51" extrusionOk="0">
                  <a:moveTo>
                    <a:pt x="17" y="0"/>
                  </a:moveTo>
                  <a:lnTo>
                    <a:pt x="0" y="17"/>
                  </a:lnTo>
                  <a:lnTo>
                    <a:pt x="17" y="34"/>
                  </a:lnTo>
                  <a:lnTo>
                    <a:pt x="33" y="50"/>
                  </a:lnTo>
                  <a:lnTo>
                    <a:pt x="18711" y="50"/>
                  </a:lnTo>
                  <a:lnTo>
                    <a:pt x="18728" y="34"/>
                  </a:lnTo>
                  <a:lnTo>
                    <a:pt x="18744" y="17"/>
                  </a:lnTo>
                  <a:lnTo>
                    <a:pt x="18728" y="0"/>
                  </a:lnTo>
                  <a:close/>
                </a:path>
              </a:pathLst>
            </a:custGeom>
            <a:solidFill>
              <a:srgbClr val="221F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0"/>
            <p:cNvSpPr/>
            <p:nvPr/>
          </p:nvSpPr>
          <p:spPr>
            <a:xfrm>
              <a:off x="7685968" y="2747470"/>
              <a:ext cx="408237" cy="1739"/>
            </a:xfrm>
            <a:custGeom>
              <a:avLst/>
              <a:gdLst/>
              <a:ahLst/>
              <a:cxnLst/>
              <a:rect l="l" t="t" r="r" b="b"/>
              <a:pathLst>
                <a:path w="11970" h="51" extrusionOk="0">
                  <a:moveTo>
                    <a:pt x="18" y="1"/>
                  </a:moveTo>
                  <a:lnTo>
                    <a:pt x="1" y="17"/>
                  </a:lnTo>
                  <a:lnTo>
                    <a:pt x="18" y="34"/>
                  </a:lnTo>
                  <a:lnTo>
                    <a:pt x="34" y="51"/>
                  </a:lnTo>
                  <a:lnTo>
                    <a:pt x="11953" y="51"/>
                  </a:lnTo>
                  <a:lnTo>
                    <a:pt x="11970" y="34"/>
                  </a:lnTo>
                  <a:lnTo>
                    <a:pt x="11970" y="17"/>
                  </a:lnTo>
                  <a:lnTo>
                    <a:pt x="1197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0"/>
            <p:cNvSpPr/>
            <p:nvPr/>
          </p:nvSpPr>
          <p:spPr>
            <a:xfrm>
              <a:off x="7685968" y="2673666"/>
              <a:ext cx="408237" cy="1739"/>
            </a:xfrm>
            <a:custGeom>
              <a:avLst/>
              <a:gdLst/>
              <a:ahLst/>
              <a:cxnLst/>
              <a:rect l="l" t="t" r="r" b="b"/>
              <a:pathLst>
                <a:path w="11970" h="51" extrusionOk="0">
                  <a:moveTo>
                    <a:pt x="18" y="0"/>
                  </a:moveTo>
                  <a:lnTo>
                    <a:pt x="1" y="17"/>
                  </a:lnTo>
                  <a:lnTo>
                    <a:pt x="18" y="34"/>
                  </a:lnTo>
                  <a:lnTo>
                    <a:pt x="34" y="50"/>
                  </a:lnTo>
                  <a:lnTo>
                    <a:pt x="11953" y="50"/>
                  </a:lnTo>
                  <a:lnTo>
                    <a:pt x="11970" y="34"/>
                  </a:lnTo>
                  <a:lnTo>
                    <a:pt x="11970" y="17"/>
                  </a:lnTo>
                  <a:lnTo>
                    <a:pt x="1197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0"/>
            <p:cNvSpPr/>
            <p:nvPr/>
          </p:nvSpPr>
          <p:spPr>
            <a:xfrm>
              <a:off x="7727986" y="2473810"/>
              <a:ext cx="319120" cy="1739"/>
            </a:xfrm>
            <a:custGeom>
              <a:avLst/>
              <a:gdLst/>
              <a:ahLst/>
              <a:cxnLst/>
              <a:rect l="l" t="t" r="r" b="b"/>
              <a:pathLst>
                <a:path w="9357" h="51" extrusionOk="0">
                  <a:moveTo>
                    <a:pt x="1" y="1"/>
                  </a:moveTo>
                  <a:lnTo>
                    <a:pt x="1" y="17"/>
                  </a:lnTo>
                  <a:lnTo>
                    <a:pt x="1" y="51"/>
                  </a:lnTo>
                  <a:lnTo>
                    <a:pt x="9340" y="51"/>
                  </a:lnTo>
                  <a:lnTo>
                    <a:pt x="9356" y="17"/>
                  </a:lnTo>
                  <a:lnTo>
                    <a:pt x="934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0"/>
            <p:cNvSpPr/>
            <p:nvPr/>
          </p:nvSpPr>
          <p:spPr>
            <a:xfrm>
              <a:off x="7938074" y="2783246"/>
              <a:ext cx="84035" cy="686431"/>
            </a:xfrm>
            <a:custGeom>
              <a:avLst/>
              <a:gdLst/>
              <a:ahLst/>
              <a:cxnLst/>
              <a:rect l="l" t="t" r="r" b="b"/>
              <a:pathLst>
                <a:path w="2464" h="20127" extrusionOk="0">
                  <a:moveTo>
                    <a:pt x="599" y="0"/>
                  </a:moveTo>
                  <a:lnTo>
                    <a:pt x="483" y="17"/>
                  </a:lnTo>
                  <a:lnTo>
                    <a:pt x="350" y="50"/>
                  </a:lnTo>
                  <a:lnTo>
                    <a:pt x="250" y="100"/>
                  </a:lnTo>
                  <a:lnTo>
                    <a:pt x="167" y="183"/>
                  </a:lnTo>
                  <a:lnTo>
                    <a:pt x="83" y="283"/>
                  </a:lnTo>
                  <a:lnTo>
                    <a:pt x="33" y="383"/>
                  </a:lnTo>
                  <a:lnTo>
                    <a:pt x="0" y="500"/>
                  </a:lnTo>
                  <a:lnTo>
                    <a:pt x="0" y="633"/>
                  </a:lnTo>
                  <a:lnTo>
                    <a:pt x="633" y="10172"/>
                  </a:lnTo>
                  <a:lnTo>
                    <a:pt x="1265" y="19560"/>
                  </a:lnTo>
                  <a:lnTo>
                    <a:pt x="1282" y="19677"/>
                  </a:lnTo>
                  <a:lnTo>
                    <a:pt x="1315" y="19777"/>
                  </a:lnTo>
                  <a:lnTo>
                    <a:pt x="1382" y="19877"/>
                  </a:lnTo>
                  <a:lnTo>
                    <a:pt x="1448" y="19960"/>
                  </a:lnTo>
                  <a:lnTo>
                    <a:pt x="1532" y="20026"/>
                  </a:lnTo>
                  <a:lnTo>
                    <a:pt x="1631" y="20076"/>
                  </a:lnTo>
                  <a:lnTo>
                    <a:pt x="1748" y="20110"/>
                  </a:lnTo>
                  <a:lnTo>
                    <a:pt x="1864" y="20126"/>
                  </a:lnTo>
                  <a:lnTo>
                    <a:pt x="1981" y="20110"/>
                  </a:lnTo>
                  <a:lnTo>
                    <a:pt x="2098" y="20076"/>
                  </a:lnTo>
                  <a:lnTo>
                    <a:pt x="2197" y="20010"/>
                  </a:lnTo>
                  <a:lnTo>
                    <a:pt x="2281" y="19943"/>
                  </a:lnTo>
                  <a:lnTo>
                    <a:pt x="2364" y="19860"/>
                  </a:lnTo>
                  <a:lnTo>
                    <a:pt x="2414" y="19743"/>
                  </a:lnTo>
                  <a:lnTo>
                    <a:pt x="2447" y="19644"/>
                  </a:lnTo>
                  <a:lnTo>
                    <a:pt x="2464" y="19510"/>
                  </a:lnTo>
                  <a:lnTo>
                    <a:pt x="2347" y="600"/>
                  </a:lnTo>
                  <a:lnTo>
                    <a:pt x="2331" y="466"/>
                  </a:lnTo>
                  <a:lnTo>
                    <a:pt x="2297" y="367"/>
                  </a:lnTo>
                  <a:lnTo>
                    <a:pt x="2247" y="267"/>
                  </a:lnTo>
                  <a:lnTo>
                    <a:pt x="2181" y="167"/>
                  </a:lnTo>
                  <a:lnTo>
                    <a:pt x="2081" y="100"/>
                  </a:lnTo>
                  <a:lnTo>
                    <a:pt x="1981" y="50"/>
                  </a:lnTo>
                  <a:lnTo>
                    <a:pt x="1864" y="0"/>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0"/>
            <p:cNvSpPr/>
            <p:nvPr/>
          </p:nvSpPr>
          <p:spPr>
            <a:xfrm>
              <a:off x="7938074" y="2783246"/>
              <a:ext cx="84035" cy="686431"/>
            </a:xfrm>
            <a:custGeom>
              <a:avLst/>
              <a:gdLst/>
              <a:ahLst/>
              <a:cxnLst/>
              <a:rect l="l" t="t" r="r" b="b"/>
              <a:pathLst>
                <a:path w="2464" h="20127" fill="none" extrusionOk="0">
                  <a:moveTo>
                    <a:pt x="1748" y="0"/>
                  </a:moveTo>
                  <a:lnTo>
                    <a:pt x="599" y="0"/>
                  </a:lnTo>
                  <a:lnTo>
                    <a:pt x="599" y="0"/>
                  </a:lnTo>
                  <a:lnTo>
                    <a:pt x="483" y="17"/>
                  </a:lnTo>
                  <a:lnTo>
                    <a:pt x="350" y="50"/>
                  </a:lnTo>
                  <a:lnTo>
                    <a:pt x="250" y="100"/>
                  </a:lnTo>
                  <a:lnTo>
                    <a:pt x="167" y="183"/>
                  </a:lnTo>
                  <a:lnTo>
                    <a:pt x="83" y="283"/>
                  </a:lnTo>
                  <a:lnTo>
                    <a:pt x="33" y="383"/>
                  </a:lnTo>
                  <a:lnTo>
                    <a:pt x="0" y="500"/>
                  </a:lnTo>
                  <a:lnTo>
                    <a:pt x="0" y="633"/>
                  </a:lnTo>
                  <a:lnTo>
                    <a:pt x="0" y="633"/>
                  </a:lnTo>
                  <a:lnTo>
                    <a:pt x="633" y="10172"/>
                  </a:lnTo>
                  <a:lnTo>
                    <a:pt x="1265" y="19560"/>
                  </a:lnTo>
                  <a:lnTo>
                    <a:pt x="1265" y="19560"/>
                  </a:lnTo>
                  <a:lnTo>
                    <a:pt x="1282" y="19677"/>
                  </a:lnTo>
                  <a:lnTo>
                    <a:pt x="1315" y="19777"/>
                  </a:lnTo>
                  <a:lnTo>
                    <a:pt x="1382" y="19877"/>
                  </a:lnTo>
                  <a:lnTo>
                    <a:pt x="1448" y="19960"/>
                  </a:lnTo>
                  <a:lnTo>
                    <a:pt x="1532" y="20026"/>
                  </a:lnTo>
                  <a:lnTo>
                    <a:pt x="1631" y="20076"/>
                  </a:lnTo>
                  <a:lnTo>
                    <a:pt x="1748" y="20110"/>
                  </a:lnTo>
                  <a:lnTo>
                    <a:pt x="1864" y="20126"/>
                  </a:lnTo>
                  <a:lnTo>
                    <a:pt x="1864" y="20126"/>
                  </a:lnTo>
                  <a:lnTo>
                    <a:pt x="1981" y="20110"/>
                  </a:lnTo>
                  <a:lnTo>
                    <a:pt x="2098" y="20076"/>
                  </a:lnTo>
                  <a:lnTo>
                    <a:pt x="2197" y="20010"/>
                  </a:lnTo>
                  <a:lnTo>
                    <a:pt x="2281" y="19943"/>
                  </a:lnTo>
                  <a:lnTo>
                    <a:pt x="2364" y="19860"/>
                  </a:lnTo>
                  <a:lnTo>
                    <a:pt x="2414" y="19743"/>
                  </a:lnTo>
                  <a:lnTo>
                    <a:pt x="2447" y="19644"/>
                  </a:lnTo>
                  <a:lnTo>
                    <a:pt x="2464" y="19510"/>
                  </a:lnTo>
                  <a:lnTo>
                    <a:pt x="2347" y="600"/>
                  </a:lnTo>
                  <a:lnTo>
                    <a:pt x="2347" y="600"/>
                  </a:lnTo>
                  <a:lnTo>
                    <a:pt x="2331" y="466"/>
                  </a:lnTo>
                  <a:lnTo>
                    <a:pt x="2297" y="367"/>
                  </a:lnTo>
                  <a:lnTo>
                    <a:pt x="2247" y="267"/>
                  </a:lnTo>
                  <a:lnTo>
                    <a:pt x="2181" y="167"/>
                  </a:lnTo>
                  <a:lnTo>
                    <a:pt x="2081" y="100"/>
                  </a:lnTo>
                  <a:lnTo>
                    <a:pt x="1981" y="50"/>
                  </a:lnTo>
                  <a:lnTo>
                    <a:pt x="1864" y="0"/>
                  </a:lnTo>
                  <a:lnTo>
                    <a:pt x="174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0"/>
            <p:cNvSpPr/>
            <p:nvPr/>
          </p:nvSpPr>
          <p:spPr>
            <a:xfrm>
              <a:off x="7973816" y="2499355"/>
              <a:ext cx="113604" cy="97711"/>
            </a:xfrm>
            <a:custGeom>
              <a:avLst/>
              <a:gdLst/>
              <a:ahLst/>
              <a:cxnLst/>
              <a:rect l="l" t="t" r="r" b="b"/>
              <a:pathLst>
                <a:path w="3331" h="2865" extrusionOk="0">
                  <a:moveTo>
                    <a:pt x="1" y="1"/>
                  </a:moveTo>
                  <a:lnTo>
                    <a:pt x="384" y="117"/>
                  </a:lnTo>
                  <a:lnTo>
                    <a:pt x="717" y="234"/>
                  </a:lnTo>
                  <a:lnTo>
                    <a:pt x="1033" y="367"/>
                  </a:lnTo>
                  <a:lnTo>
                    <a:pt x="1316" y="500"/>
                  </a:lnTo>
                  <a:lnTo>
                    <a:pt x="1566" y="667"/>
                  </a:lnTo>
                  <a:lnTo>
                    <a:pt x="1782" y="833"/>
                  </a:lnTo>
                  <a:lnTo>
                    <a:pt x="1982" y="1016"/>
                  </a:lnTo>
                  <a:lnTo>
                    <a:pt x="2165" y="1200"/>
                  </a:lnTo>
                  <a:lnTo>
                    <a:pt x="2315" y="1383"/>
                  </a:lnTo>
                  <a:lnTo>
                    <a:pt x="2448" y="1582"/>
                  </a:lnTo>
                  <a:lnTo>
                    <a:pt x="2564" y="1799"/>
                  </a:lnTo>
                  <a:lnTo>
                    <a:pt x="2648" y="1999"/>
                  </a:lnTo>
                  <a:lnTo>
                    <a:pt x="2731" y="2215"/>
                  </a:lnTo>
                  <a:lnTo>
                    <a:pt x="2797" y="2431"/>
                  </a:lnTo>
                  <a:lnTo>
                    <a:pt x="2847" y="2648"/>
                  </a:lnTo>
                  <a:lnTo>
                    <a:pt x="2897" y="2864"/>
                  </a:lnTo>
                  <a:lnTo>
                    <a:pt x="3064" y="2614"/>
                  </a:lnTo>
                  <a:lnTo>
                    <a:pt x="3180" y="2365"/>
                  </a:lnTo>
                  <a:lnTo>
                    <a:pt x="3264" y="2115"/>
                  </a:lnTo>
                  <a:lnTo>
                    <a:pt x="3313" y="1899"/>
                  </a:lnTo>
                  <a:lnTo>
                    <a:pt x="3330" y="1682"/>
                  </a:lnTo>
                  <a:lnTo>
                    <a:pt x="3313" y="1466"/>
                  </a:lnTo>
                  <a:lnTo>
                    <a:pt x="3280" y="1283"/>
                  </a:lnTo>
                  <a:lnTo>
                    <a:pt x="3230" y="1100"/>
                  </a:lnTo>
                  <a:lnTo>
                    <a:pt x="3180" y="983"/>
                  </a:lnTo>
                  <a:lnTo>
                    <a:pt x="3114" y="867"/>
                  </a:lnTo>
                  <a:lnTo>
                    <a:pt x="3047" y="750"/>
                  </a:lnTo>
                  <a:lnTo>
                    <a:pt x="2964" y="650"/>
                  </a:lnTo>
                  <a:lnTo>
                    <a:pt x="2881" y="550"/>
                  </a:lnTo>
                  <a:lnTo>
                    <a:pt x="2797" y="467"/>
                  </a:lnTo>
                  <a:lnTo>
                    <a:pt x="2581" y="301"/>
                  </a:lnTo>
                  <a:lnTo>
                    <a:pt x="2365" y="184"/>
                  </a:lnTo>
                  <a:lnTo>
                    <a:pt x="2115" y="84"/>
                  </a:lnTo>
                  <a:lnTo>
                    <a:pt x="1849" y="34"/>
                  </a:lnTo>
                  <a:lnTo>
                    <a:pt x="1582" y="1"/>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0"/>
            <p:cNvSpPr/>
            <p:nvPr/>
          </p:nvSpPr>
          <p:spPr>
            <a:xfrm>
              <a:off x="7973816" y="2499355"/>
              <a:ext cx="113604" cy="97711"/>
            </a:xfrm>
            <a:custGeom>
              <a:avLst/>
              <a:gdLst/>
              <a:ahLst/>
              <a:cxnLst/>
              <a:rect l="l" t="t" r="r" b="b"/>
              <a:pathLst>
                <a:path w="3331" h="2865" fill="none" extrusionOk="0">
                  <a:moveTo>
                    <a:pt x="1582" y="1"/>
                  </a:moveTo>
                  <a:lnTo>
                    <a:pt x="1" y="1"/>
                  </a:lnTo>
                  <a:lnTo>
                    <a:pt x="1" y="1"/>
                  </a:lnTo>
                  <a:lnTo>
                    <a:pt x="384" y="117"/>
                  </a:lnTo>
                  <a:lnTo>
                    <a:pt x="717" y="234"/>
                  </a:lnTo>
                  <a:lnTo>
                    <a:pt x="1033" y="367"/>
                  </a:lnTo>
                  <a:lnTo>
                    <a:pt x="1316" y="500"/>
                  </a:lnTo>
                  <a:lnTo>
                    <a:pt x="1566" y="667"/>
                  </a:lnTo>
                  <a:lnTo>
                    <a:pt x="1782" y="833"/>
                  </a:lnTo>
                  <a:lnTo>
                    <a:pt x="1982" y="1016"/>
                  </a:lnTo>
                  <a:lnTo>
                    <a:pt x="2165" y="1200"/>
                  </a:lnTo>
                  <a:lnTo>
                    <a:pt x="2315" y="1383"/>
                  </a:lnTo>
                  <a:lnTo>
                    <a:pt x="2448" y="1582"/>
                  </a:lnTo>
                  <a:lnTo>
                    <a:pt x="2564" y="1799"/>
                  </a:lnTo>
                  <a:lnTo>
                    <a:pt x="2648" y="1999"/>
                  </a:lnTo>
                  <a:lnTo>
                    <a:pt x="2731" y="2215"/>
                  </a:lnTo>
                  <a:lnTo>
                    <a:pt x="2797" y="2431"/>
                  </a:lnTo>
                  <a:lnTo>
                    <a:pt x="2847" y="2648"/>
                  </a:lnTo>
                  <a:lnTo>
                    <a:pt x="2897" y="2864"/>
                  </a:lnTo>
                  <a:lnTo>
                    <a:pt x="2897" y="2864"/>
                  </a:lnTo>
                  <a:lnTo>
                    <a:pt x="3064" y="2614"/>
                  </a:lnTo>
                  <a:lnTo>
                    <a:pt x="3180" y="2365"/>
                  </a:lnTo>
                  <a:lnTo>
                    <a:pt x="3264" y="2115"/>
                  </a:lnTo>
                  <a:lnTo>
                    <a:pt x="3313" y="1899"/>
                  </a:lnTo>
                  <a:lnTo>
                    <a:pt x="3330" y="1682"/>
                  </a:lnTo>
                  <a:lnTo>
                    <a:pt x="3313" y="1466"/>
                  </a:lnTo>
                  <a:lnTo>
                    <a:pt x="3280" y="1283"/>
                  </a:lnTo>
                  <a:lnTo>
                    <a:pt x="3230" y="1100"/>
                  </a:lnTo>
                  <a:lnTo>
                    <a:pt x="3230" y="1100"/>
                  </a:lnTo>
                  <a:lnTo>
                    <a:pt x="3180" y="983"/>
                  </a:lnTo>
                  <a:lnTo>
                    <a:pt x="3114" y="867"/>
                  </a:lnTo>
                  <a:lnTo>
                    <a:pt x="3047" y="750"/>
                  </a:lnTo>
                  <a:lnTo>
                    <a:pt x="2964" y="650"/>
                  </a:lnTo>
                  <a:lnTo>
                    <a:pt x="2881" y="550"/>
                  </a:lnTo>
                  <a:lnTo>
                    <a:pt x="2797" y="467"/>
                  </a:lnTo>
                  <a:lnTo>
                    <a:pt x="2581" y="301"/>
                  </a:lnTo>
                  <a:lnTo>
                    <a:pt x="2365" y="184"/>
                  </a:lnTo>
                  <a:lnTo>
                    <a:pt x="2115" y="84"/>
                  </a:lnTo>
                  <a:lnTo>
                    <a:pt x="1849" y="34"/>
                  </a:lnTo>
                  <a:lnTo>
                    <a:pt x="15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0"/>
            <p:cNvSpPr/>
            <p:nvPr/>
          </p:nvSpPr>
          <p:spPr>
            <a:xfrm>
              <a:off x="7980057" y="1916873"/>
              <a:ext cx="152211" cy="517816"/>
            </a:xfrm>
            <a:custGeom>
              <a:avLst/>
              <a:gdLst/>
              <a:ahLst/>
              <a:cxnLst/>
              <a:rect l="l" t="t" r="r" b="b"/>
              <a:pathLst>
                <a:path w="4463" h="15183" extrusionOk="0">
                  <a:moveTo>
                    <a:pt x="4462" y="0"/>
                  </a:moveTo>
                  <a:lnTo>
                    <a:pt x="4362" y="34"/>
                  </a:lnTo>
                  <a:lnTo>
                    <a:pt x="4113" y="117"/>
                  </a:lnTo>
                  <a:lnTo>
                    <a:pt x="3930" y="200"/>
                  </a:lnTo>
                  <a:lnTo>
                    <a:pt x="3713" y="300"/>
                  </a:lnTo>
                  <a:lnTo>
                    <a:pt x="3497" y="433"/>
                  </a:lnTo>
                  <a:lnTo>
                    <a:pt x="3264" y="600"/>
                  </a:lnTo>
                  <a:lnTo>
                    <a:pt x="3014" y="799"/>
                  </a:lnTo>
                  <a:lnTo>
                    <a:pt x="2764" y="1049"/>
                  </a:lnTo>
                  <a:lnTo>
                    <a:pt x="2515" y="1332"/>
                  </a:lnTo>
                  <a:lnTo>
                    <a:pt x="2265" y="1665"/>
                  </a:lnTo>
                  <a:lnTo>
                    <a:pt x="2148" y="1848"/>
                  </a:lnTo>
                  <a:lnTo>
                    <a:pt x="2032" y="2031"/>
                  </a:lnTo>
                  <a:lnTo>
                    <a:pt x="1932" y="2248"/>
                  </a:lnTo>
                  <a:lnTo>
                    <a:pt x="1832" y="2464"/>
                  </a:lnTo>
                  <a:lnTo>
                    <a:pt x="1732" y="2697"/>
                  </a:lnTo>
                  <a:lnTo>
                    <a:pt x="1632" y="2947"/>
                  </a:lnTo>
                  <a:lnTo>
                    <a:pt x="1549" y="3213"/>
                  </a:lnTo>
                  <a:lnTo>
                    <a:pt x="1482" y="3496"/>
                  </a:lnTo>
                  <a:lnTo>
                    <a:pt x="1333" y="4129"/>
                  </a:lnTo>
                  <a:lnTo>
                    <a:pt x="1199" y="4878"/>
                  </a:lnTo>
                  <a:lnTo>
                    <a:pt x="1066" y="5710"/>
                  </a:lnTo>
                  <a:lnTo>
                    <a:pt x="933" y="6609"/>
                  </a:lnTo>
                  <a:lnTo>
                    <a:pt x="683" y="8540"/>
                  </a:lnTo>
                  <a:lnTo>
                    <a:pt x="450" y="10488"/>
                  </a:lnTo>
                  <a:lnTo>
                    <a:pt x="267" y="12286"/>
                  </a:lnTo>
                  <a:lnTo>
                    <a:pt x="117" y="13784"/>
                  </a:lnTo>
                  <a:lnTo>
                    <a:pt x="1" y="15182"/>
                  </a:lnTo>
                  <a:lnTo>
                    <a:pt x="1233" y="15182"/>
                  </a:lnTo>
                  <a:lnTo>
                    <a:pt x="4462" y="0"/>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0"/>
            <p:cNvSpPr/>
            <p:nvPr/>
          </p:nvSpPr>
          <p:spPr>
            <a:xfrm>
              <a:off x="7980057" y="1916873"/>
              <a:ext cx="152211" cy="517816"/>
            </a:xfrm>
            <a:custGeom>
              <a:avLst/>
              <a:gdLst/>
              <a:ahLst/>
              <a:cxnLst/>
              <a:rect l="l" t="t" r="r" b="b"/>
              <a:pathLst>
                <a:path w="4463" h="15183" fill="none" extrusionOk="0">
                  <a:moveTo>
                    <a:pt x="4462" y="0"/>
                  </a:moveTo>
                  <a:lnTo>
                    <a:pt x="4462" y="0"/>
                  </a:lnTo>
                  <a:lnTo>
                    <a:pt x="4362" y="34"/>
                  </a:lnTo>
                  <a:lnTo>
                    <a:pt x="4113" y="117"/>
                  </a:lnTo>
                  <a:lnTo>
                    <a:pt x="3930" y="200"/>
                  </a:lnTo>
                  <a:lnTo>
                    <a:pt x="3713" y="300"/>
                  </a:lnTo>
                  <a:lnTo>
                    <a:pt x="3497" y="433"/>
                  </a:lnTo>
                  <a:lnTo>
                    <a:pt x="3264" y="600"/>
                  </a:lnTo>
                  <a:lnTo>
                    <a:pt x="3014" y="799"/>
                  </a:lnTo>
                  <a:lnTo>
                    <a:pt x="2764" y="1049"/>
                  </a:lnTo>
                  <a:lnTo>
                    <a:pt x="2515" y="1332"/>
                  </a:lnTo>
                  <a:lnTo>
                    <a:pt x="2265" y="1665"/>
                  </a:lnTo>
                  <a:lnTo>
                    <a:pt x="2148" y="1848"/>
                  </a:lnTo>
                  <a:lnTo>
                    <a:pt x="2032" y="2031"/>
                  </a:lnTo>
                  <a:lnTo>
                    <a:pt x="1932" y="2248"/>
                  </a:lnTo>
                  <a:lnTo>
                    <a:pt x="1832" y="2464"/>
                  </a:lnTo>
                  <a:lnTo>
                    <a:pt x="1732" y="2697"/>
                  </a:lnTo>
                  <a:lnTo>
                    <a:pt x="1632" y="2947"/>
                  </a:lnTo>
                  <a:lnTo>
                    <a:pt x="1549" y="3213"/>
                  </a:lnTo>
                  <a:lnTo>
                    <a:pt x="1482" y="3496"/>
                  </a:lnTo>
                  <a:lnTo>
                    <a:pt x="1482" y="3496"/>
                  </a:lnTo>
                  <a:lnTo>
                    <a:pt x="1333" y="4129"/>
                  </a:lnTo>
                  <a:lnTo>
                    <a:pt x="1199" y="4878"/>
                  </a:lnTo>
                  <a:lnTo>
                    <a:pt x="1066" y="5710"/>
                  </a:lnTo>
                  <a:lnTo>
                    <a:pt x="933" y="6609"/>
                  </a:lnTo>
                  <a:lnTo>
                    <a:pt x="683" y="8540"/>
                  </a:lnTo>
                  <a:lnTo>
                    <a:pt x="450" y="10488"/>
                  </a:lnTo>
                  <a:lnTo>
                    <a:pt x="267" y="12286"/>
                  </a:lnTo>
                  <a:lnTo>
                    <a:pt x="117" y="13784"/>
                  </a:lnTo>
                  <a:lnTo>
                    <a:pt x="1" y="15182"/>
                  </a:lnTo>
                  <a:lnTo>
                    <a:pt x="1233" y="15182"/>
                  </a:lnTo>
                  <a:lnTo>
                    <a:pt x="4462" y="0"/>
                  </a:lnTo>
                </a:path>
              </a:pathLst>
            </a:custGeom>
            <a:solidFill>
              <a:srgbClr val="0A0A0A">
                <a:alpha val="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0"/>
            <p:cNvSpPr/>
            <p:nvPr/>
          </p:nvSpPr>
          <p:spPr>
            <a:xfrm>
              <a:off x="7072826" y="2042891"/>
              <a:ext cx="596735" cy="338424"/>
            </a:xfrm>
            <a:custGeom>
              <a:avLst/>
              <a:gdLst/>
              <a:ahLst/>
              <a:cxnLst/>
              <a:rect l="l" t="t" r="r" b="b"/>
              <a:pathLst>
                <a:path w="17497" h="9923" extrusionOk="0">
                  <a:moveTo>
                    <a:pt x="16581" y="1"/>
                  </a:moveTo>
                  <a:lnTo>
                    <a:pt x="8507" y="4262"/>
                  </a:lnTo>
                  <a:lnTo>
                    <a:pt x="1149" y="850"/>
                  </a:lnTo>
                  <a:lnTo>
                    <a:pt x="0" y="6260"/>
                  </a:lnTo>
                  <a:lnTo>
                    <a:pt x="300" y="6427"/>
                  </a:lnTo>
                  <a:lnTo>
                    <a:pt x="1116" y="6859"/>
                  </a:lnTo>
                  <a:lnTo>
                    <a:pt x="2314" y="7492"/>
                  </a:lnTo>
                  <a:lnTo>
                    <a:pt x="2997" y="7825"/>
                  </a:lnTo>
                  <a:lnTo>
                    <a:pt x="3746" y="8191"/>
                  </a:lnTo>
                  <a:lnTo>
                    <a:pt x="4495" y="8541"/>
                  </a:lnTo>
                  <a:lnTo>
                    <a:pt x="5261" y="8874"/>
                  </a:lnTo>
                  <a:lnTo>
                    <a:pt x="6010" y="9190"/>
                  </a:lnTo>
                  <a:lnTo>
                    <a:pt x="6742" y="9456"/>
                  </a:lnTo>
                  <a:lnTo>
                    <a:pt x="7425" y="9673"/>
                  </a:lnTo>
                  <a:lnTo>
                    <a:pt x="7741" y="9756"/>
                  </a:lnTo>
                  <a:lnTo>
                    <a:pt x="8041" y="9839"/>
                  </a:lnTo>
                  <a:lnTo>
                    <a:pt x="8324" y="9889"/>
                  </a:lnTo>
                  <a:lnTo>
                    <a:pt x="8573" y="9922"/>
                  </a:lnTo>
                  <a:lnTo>
                    <a:pt x="8806" y="9922"/>
                  </a:lnTo>
                  <a:lnTo>
                    <a:pt x="9023" y="9906"/>
                  </a:lnTo>
                  <a:lnTo>
                    <a:pt x="9289" y="9856"/>
                  </a:lnTo>
                  <a:lnTo>
                    <a:pt x="9572" y="9789"/>
                  </a:lnTo>
                  <a:lnTo>
                    <a:pt x="9872" y="9689"/>
                  </a:lnTo>
                  <a:lnTo>
                    <a:pt x="10172" y="9573"/>
                  </a:lnTo>
                  <a:lnTo>
                    <a:pt x="10504" y="9423"/>
                  </a:lnTo>
                  <a:lnTo>
                    <a:pt x="10837" y="9273"/>
                  </a:lnTo>
                  <a:lnTo>
                    <a:pt x="11170" y="9090"/>
                  </a:lnTo>
                  <a:lnTo>
                    <a:pt x="11520" y="8907"/>
                  </a:lnTo>
                  <a:lnTo>
                    <a:pt x="12219" y="8474"/>
                  </a:lnTo>
                  <a:lnTo>
                    <a:pt x="12918" y="8025"/>
                  </a:lnTo>
                  <a:lnTo>
                    <a:pt x="13617" y="7542"/>
                  </a:lnTo>
                  <a:lnTo>
                    <a:pt x="14300" y="7042"/>
                  </a:lnTo>
                  <a:lnTo>
                    <a:pt x="14949" y="6560"/>
                  </a:lnTo>
                  <a:lnTo>
                    <a:pt x="15548" y="6094"/>
                  </a:lnTo>
                  <a:lnTo>
                    <a:pt x="16564" y="5278"/>
                  </a:lnTo>
                  <a:lnTo>
                    <a:pt x="17246" y="4695"/>
                  </a:lnTo>
                  <a:lnTo>
                    <a:pt x="17496" y="4479"/>
                  </a:lnTo>
                  <a:lnTo>
                    <a:pt x="16581" y="1"/>
                  </a:lnTo>
                  <a:close/>
                </a:path>
              </a:pathLst>
            </a:custGeom>
            <a:solidFill>
              <a:srgbClr val="C25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0"/>
            <p:cNvSpPr/>
            <p:nvPr/>
          </p:nvSpPr>
          <p:spPr>
            <a:xfrm>
              <a:off x="5556954" y="2094015"/>
              <a:ext cx="80658" cy="135158"/>
            </a:xfrm>
            <a:custGeom>
              <a:avLst/>
              <a:gdLst/>
              <a:ahLst/>
              <a:cxnLst/>
              <a:rect l="l" t="t" r="r" b="b"/>
              <a:pathLst>
                <a:path w="2365" h="3963" extrusionOk="0">
                  <a:moveTo>
                    <a:pt x="50" y="0"/>
                  </a:moveTo>
                  <a:lnTo>
                    <a:pt x="34" y="250"/>
                  </a:lnTo>
                  <a:lnTo>
                    <a:pt x="0" y="832"/>
                  </a:lnTo>
                  <a:lnTo>
                    <a:pt x="0" y="1182"/>
                  </a:lnTo>
                  <a:lnTo>
                    <a:pt x="0" y="1515"/>
                  </a:lnTo>
                  <a:lnTo>
                    <a:pt x="17" y="1815"/>
                  </a:lnTo>
                  <a:lnTo>
                    <a:pt x="50" y="2048"/>
                  </a:lnTo>
                  <a:lnTo>
                    <a:pt x="84" y="2164"/>
                  </a:lnTo>
                  <a:lnTo>
                    <a:pt x="150" y="2281"/>
                  </a:lnTo>
                  <a:lnTo>
                    <a:pt x="333" y="2580"/>
                  </a:lnTo>
                  <a:lnTo>
                    <a:pt x="583" y="2913"/>
                  </a:lnTo>
                  <a:lnTo>
                    <a:pt x="866" y="3246"/>
                  </a:lnTo>
                  <a:lnTo>
                    <a:pt x="1166" y="3546"/>
                  </a:lnTo>
                  <a:lnTo>
                    <a:pt x="1316" y="3679"/>
                  </a:lnTo>
                  <a:lnTo>
                    <a:pt x="1465" y="3796"/>
                  </a:lnTo>
                  <a:lnTo>
                    <a:pt x="1615" y="3879"/>
                  </a:lnTo>
                  <a:lnTo>
                    <a:pt x="1732" y="3929"/>
                  </a:lnTo>
                  <a:lnTo>
                    <a:pt x="1848" y="3962"/>
                  </a:lnTo>
                  <a:lnTo>
                    <a:pt x="1898" y="3962"/>
                  </a:lnTo>
                  <a:lnTo>
                    <a:pt x="1948" y="3945"/>
                  </a:lnTo>
                  <a:lnTo>
                    <a:pt x="2031" y="3912"/>
                  </a:lnTo>
                  <a:lnTo>
                    <a:pt x="2098" y="3879"/>
                  </a:lnTo>
                  <a:lnTo>
                    <a:pt x="2165" y="3829"/>
                  </a:lnTo>
                  <a:lnTo>
                    <a:pt x="2214" y="3762"/>
                  </a:lnTo>
                  <a:lnTo>
                    <a:pt x="2298" y="3646"/>
                  </a:lnTo>
                  <a:lnTo>
                    <a:pt x="2331" y="3513"/>
                  </a:lnTo>
                  <a:lnTo>
                    <a:pt x="2364" y="3379"/>
                  </a:lnTo>
                  <a:lnTo>
                    <a:pt x="2348" y="3263"/>
                  </a:lnTo>
                  <a:lnTo>
                    <a:pt x="2331" y="3163"/>
                  </a:lnTo>
                  <a:lnTo>
                    <a:pt x="2298" y="3096"/>
                  </a:lnTo>
                  <a:lnTo>
                    <a:pt x="2115" y="2880"/>
                  </a:lnTo>
                  <a:lnTo>
                    <a:pt x="1815" y="2497"/>
                  </a:lnTo>
                  <a:lnTo>
                    <a:pt x="1432" y="1981"/>
                  </a:lnTo>
                  <a:lnTo>
                    <a:pt x="1748" y="583"/>
                  </a:lnTo>
                  <a:lnTo>
                    <a:pt x="50" y="0"/>
                  </a:lnTo>
                  <a:close/>
                </a:path>
              </a:pathLst>
            </a:custGeom>
            <a:solidFill>
              <a:srgbClr val="972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0"/>
            <p:cNvSpPr/>
            <p:nvPr/>
          </p:nvSpPr>
          <p:spPr>
            <a:xfrm>
              <a:off x="5761346" y="2043471"/>
              <a:ext cx="656317" cy="207836"/>
            </a:xfrm>
            <a:custGeom>
              <a:avLst/>
              <a:gdLst/>
              <a:ahLst/>
              <a:cxnLst/>
              <a:rect l="l" t="t" r="r" b="b"/>
              <a:pathLst>
                <a:path w="19244" h="6094" extrusionOk="0">
                  <a:moveTo>
                    <a:pt x="19244" y="1"/>
                  </a:moveTo>
                  <a:lnTo>
                    <a:pt x="15598" y="916"/>
                  </a:lnTo>
                  <a:lnTo>
                    <a:pt x="0" y="1332"/>
                  </a:lnTo>
                  <a:lnTo>
                    <a:pt x="0" y="4495"/>
                  </a:lnTo>
                  <a:lnTo>
                    <a:pt x="1066" y="4728"/>
                  </a:lnTo>
                  <a:lnTo>
                    <a:pt x="2231" y="4978"/>
                  </a:lnTo>
                  <a:lnTo>
                    <a:pt x="3663" y="5261"/>
                  </a:lnTo>
                  <a:lnTo>
                    <a:pt x="5227" y="5544"/>
                  </a:lnTo>
                  <a:lnTo>
                    <a:pt x="6026" y="5677"/>
                  </a:lnTo>
                  <a:lnTo>
                    <a:pt x="6825" y="5794"/>
                  </a:lnTo>
                  <a:lnTo>
                    <a:pt x="7591" y="5910"/>
                  </a:lnTo>
                  <a:lnTo>
                    <a:pt x="8324" y="5993"/>
                  </a:lnTo>
                  <a:lnTo>
                    <a:pt x="9006" y="6043"/>
                  </a:lnTo>
                  <a:lnTo>
                    <a:pt x="9622" y="6077"/>
                  </a:lnTo>
                  <a:lnTo>
                    <a:pt x="10854" y="6093"/>
                  </a:lnTo>
                  <a:lnTo>
                    <a:pt x="14766" y="6093"/>
                  </a:lnTo>
                  <a:lnTo>
                    <a:pt x="17613" y="6077"/>
                  </a:lnTo>
                  <a:lnTo>
                    <a:pt x="19244" y="1"/>
                  </a:lnTo>
                  <a:close/>
                </a:path>
              </a:pathLst>
            </a:custGeom>
            <a:solidFill>
              <a:srgbClr val="C25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0"/>
            <p:cNvSpPr/>
            <p:nvPr/>
          </p:nvSpPr>
          <p:spPr>
            <a:xfrm>
              <a:off x="5454775" y="2065605"/>
              <a:ext cx="310014" cy="171514"/>
            </a:xfrm>
            <a:custGeom>
              <a:avLst/>
              <a:gdLst/>
              <a:ahLst/>
              <a:cxnLst/>
              <a:rect l="l" t="t" r="r" b="b"/>
              <a:pathLst>
                <a:path w="9090" h="5029" extrusionOk="0">
                  <a:moveTo>
                    <a:pt x="416" y="1"/>
                  </a:moveTo>
                  <a:lnTo>
                    <a:pt x="216" y="34"/>
                  </a:lnTo>
                  <a:lnTo>
                    <a:pt x="133" y="51"/>
                  </a:lnTo>
                  <a:lnTo>
                    <a:pt x="83" y="84"/>
                  </a:lnTo>
                  <a:lnTo>
                    <a:pt x="67" y="117"/>
                  </a:lnTo>
                  <a:lnTo>
                    <a:pt x="33" y="184"/>
                  </a:lnTo>
                  <a:lnTo>
                    <a:pt x="0" y="300"/>
                  </a:lnTo>
                  <a:lnTo>
                    <a:pt x="0" y="367"/>
                  </a:lnTo>
                  <a:lnTo>
                    <a:pt x="0" y="450"/>
                  </a:lnTo>
                  <a:lnTo>
                    <a:pt x="17" y="517"/>
                  </a:lnTo>
                  <a:lnTo>
                    <a:pt x="50" y="600"/>
                  </a:lnTo>
                  <a:lnTo>
                    <a:pt x="100" y="667"/>
                  </a:lnTo>
                  <a:lnTo>
                    <a:pt x="166" y="750"/>
                  </a:lnTo>
                  <a:lnTo>
                    <a:pt x="266" y="816"/>
                  </a:lnTo>
                  <a:lnTo>
                    <a:pt x="400" y="883"/>
                  </a:lnTo>
                  <a:lnTo>
                    <a:pt x="549" y="950"/>
                  </a:lnTo>
                  <a:lnTo>
                    <a:pt x="732" y="1016"/>
                  </a:lnTo>
                  <a:lnTo>
                    <a:pt x="1848" y="1299"/>
                  </a:lnTo>
                  <a:lnTo>
                    <a:pt x="3213" y="1699"/>
                  </a:lnTo>
                  <a:lnTo>
                    <a:pt x="3862" y="1915"/>
                  </a:lnTo>
                  <a:lnTo>
                    <a:pt x="4428" y="2098"/>
                  </a:lnTo>
                  <a:lnTo>
                    <a:pt x="4844" y="2265"/>
                  </a:lnTo>
                  <a:lnTo>
                    <a:pt x="4977" y="2348"/>
                  </a:lnTo>
                  <a:lnTo>
                    <a:pt x="5061" y="2398"/>
                  </a:lnTo>
                  <a:lnTo>
                    <a:pt x="5094" y="2464"/>
                  </a:lnTo>
                  <a:lnTo>
                    <a:pt x="5127" y="2548"/>
                  </a:lnTo>
                  <a:lnTo>
                    <a:pt x="5144" y="2631"/>
                  </a:lnTo>
                  <a:lnTo>
                    <a:pt x="5144" y="2747"/>
                  </a:lnTo>
                  <a:lnTo>
                    <a:pt x="5111" y="2964"/>
                  </a:lnTo>
                  <a:lnTo>
                    <a:pt x="5044" y="3214"/>
                  </a:lnTo>
                  <a:lnTo>
                    <a:pt x="4977" y="3430"/>
                  </a:lnTo>
                  <a:lnTo>
                    <a:pt x="4894" y="3630"/>
                  </a:lnTo>
                  <a:lnTo>
                    <a:pt x="4828" y="3796"/>
                  </a:lnTo>
                  <a:lnTo>
                    <a:pt x="4678" y="3846"/>
                  </a:lnTo>
                  <a:lnTo>
                    <a:pt x="4545" y="3929"/>
                  </a:lnTo>
                  <a:lnTo>
                    <a:pt x="4395" y="4013"/>
                  </a:lnTo>
                  <a:lnTo>
                    <a:pt x="4312" y="4079"/>
                  </a:lnTo>
                  <a:lnTo>
                    <a:pt x="4245" y="4146"/>
                  </a:lnTo>
                  <a:lnTo>
                    <a:pt x="4195" y="4212"/>
                  </a:lnTo>
                  <a:lnTo>
                    <a:pt x="4145" y="4296"/>
                  </a:lnTo>
                  <a:lnTo>
                    <a:pt x="4128" y="4379"/>
                  </a:lnTo>
                  <a:lnTo>
                    <a:pt x="4112" y="4479"/>
                  </a:lnTo>
                  <a:lnTo>
                    <a:pt x="4128" y="4579"/>
                  </a:lnTo>
                  <a:lnTo>
                    <a:pt x="4162" y="4679"/>
                  </a:lnTo>
                  <a:lnTo>
                    <a:pt x="4228" y="4778"/>
                  </a:lnTo>
                  <a:lnTo>
                    <a:pt x="4312" y="4862"/>
                  </a:lnTo>
                  <a:lnTo>
                    <a:pt x="4395" y="4928"/>
                  </a:lnTo>
                  <a:lnTo>
                    <a:pt x="4495" y="4978"/>
                  </a:lnTo>
                  <a:lnTo>
                    <a:pt x="4611" y="5011"/>
                  </a:lnTo>
                  <a:lnTo>
                    <a:pt x="4711" y="5028"/>
                  </a:lnTo>
                  <a:lnTo>
                    <a:pt x="4944" y="5028"/>
                  </a:lnTo>
                  <a:lnTo>
                    <a:pt x="5161" y="4995"/>
                  </a:lnTo>
                  <a:lnTo>
                    <a:pt x="5344" y="4962"/>
                  </a:lnTo>
                  <a:lnTo>
                    <a:pt x="5527" y="4912"/>
                  </a:lnTo>
                  <a:lnTo>
                    <a:pt x="5760" y="4895"/>
                  </a:lnTo>
                  <a:lnTo>
                    <a:pt x="6359" y="4812"/>
                  </a:lnTo>
                  <a:lnTo>
                    <a:pt x="6709" y="4745"/>
                  </a:lnTo>
                  <a:lnTo>
                    <a:pt x="7075" y="4662"/>
                  </a:lnTo>
                  <a:lnTo>
                    <a:pt x="7408" y="4562"/>
                  </a:lnTo>
                  <a:lnTo>
                    <a:pt x="7558" y="4512"/>
                  </a:lnTo>
                  <a:lnTo>
                    <a:pt x="7707" y="4445"/>
                  </a:lnTo>
                  <a:lnTo>
                    <a:pt x="8224" y="4212"/>
                  </a:lnTo>
                  <a:lnTo>
                    <a:pt x="8656" y="4029"/>
                  </a:lnTo>
                  <a:lnTo>
                    <a:pt x="9089" y="3863"/>
                  </a:lnTo>
                  <a:lnTo>
                    <a:pt x="8989" y="683"/>
                  </a:lnTo>
                  <a:lnTo>
                    <a:pt x="4828" y="417"/>
                  </a:lnTo>
                  <a:lnTo>
                    <a:pt x="4145" y="317"/>
                  </a:lnTo>
                  <a:lnTo>
                    <a:pt x="3429" y="234"/>
                  </a:lnTo>
                  <a:lnTo>
                    <a:pt x="2614" y="134"/>
                  </a:lnTo>
                  <a:lnTo>
                    <a:pt x="1765" y="51"/>
                  </a:lnTo>
                  <a:lnTo>
                    <a:pt x="999" y="1"/>
                  </a:lnTo>
                  <a:close/>
                </a:path>
              </a:pathLst>
            </a:custGeom>
            <a:solidFill>
              <a:srgbClr val="C25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0"/>
            <p:cNvSpPr/>
            <p:nvPr/>
          </p:nvSpPr>
          <p:spPr>
            <a:xfrm>
              <a:off x="6896263" y="1462114"/>
              <a:ext cx="28409" cy="59650"/>
            </a:xfrm>
            <a:custGeom>
              <a:avLst/>
              <a:gdLst/>
              <a:ahLst/>
              <a:cxnLst/>
              <a:rect l="l" t="t" r="r" b="b"/>
              <a:pathLst>
                <a:path w="833" h="1749" extrusionOk="0">
                  <a:moveTo>
                    <a:pt x="799" y="0"/>
                  </a:moveTo>
                  <a:lnTo>
                    <a:pt x="783" y="17"/>
                  </a:lnTo>
                  <a:lnTo>
                    <a:pt x="633" y="200"/>
                  </a:lnTo>
                  <a:lnTo>
                    <a:pt x="483" y="383"/>
                  </a:lnTo>
                  <a:lnTo>
                    <a:pt x="366" y="599"/>
                  </a:lnTo>
                  <a:lnTo>
                    <a:pt x="250" y="799"/>
                  </a:lnTo>
                  <a:lnTo>
                    <a:pt x="167" y="1032"/>
                  </a:lnTo>
                  <a:lnTo>
                    <a:pt x="83" y="1249"/>
                  </a:lnTo>
                  <a:lnTo>
                    <a:pt x="33" y="1482"/>
                  </a:lnTo>
                  <a:lnTo>
                    <a:pt x="0" y="1731"/>
                  </a:lnTo>
                  <a:lnTo>
                    <a:pt x="0" y="1748"/>
                  </a:lnTo>
                  <a:lnTo>
                    <a:pt x="33" y="1748"/>
                  </a:lnTo>
                  <a:lnTo>
                    <a:pt x="50" y="1731"/>
                  </a:lnTo>
                  <a:lnTo>
                    <a:pt x="83" y="1498"/>
                  </a:lnTo>
                  <a:lnTo>
                    <a:pt x="133" y="1265"/>
                  </a:lnTo>
                  <a:lnTo>
                    <a:pt x="200" y="1032"/>
                  </a:lnTo>
                  <a:lnTo>
                    <a:pt x="300" y="816"/>
                  </a:lnTo>
                  <a:lnTo>
                    <a:pt x="400" y="616"/>
                  </a:lnTo>
                  <a:lnTo>
                    <a:pt x="533" y="416"/>
                  </a:lnTo>
                  <a:lnTo>
                    <a:pt x="666" y="233"/>
                  </a:lnTo>
                  <a:lnTo>
                    <a:pt x="816" y="50"/>
                  </a:lnTo>
                  <a:lnTo>
                    <a:pt x="833" y="34"/>
                  </a:lnTo>
                  <a:lnTo>
                    <a:pt x="816" y="17"/>
                  </a:lnTo>
                  <a:lnTo>
                    <a:pt x="799"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0"/>
            <p:cNvSpPr/>
            <p:nvPr/>
          </p:nvSpPr>
          <p:spPr>
            <a:xfrm>
              <a:off x="6895104" y="1499562"/>
              <a:ext cx="51157" cy="31854"/>
            </a:xfrm>
            <a:custGeom>
              <a:avLst/>
              <a:gdLst/>
              <a:ahLst/>
              <a:cxnLst/>
              <a:rect l="l" t="t" r="r" b="b"/>
              <a:pathLst>
                <a:path w="1500" h="934" extrusionOk="0">
                  <a:moveTo>
                    <a:pt x="1482" y="1"/>
                  </a:moveTo>
                  <a:lnTo>
                    <a:pt x="1249" y="34"/>
                  </a:lnTo>
                  <a:lnTo>
                    <a:pt x="1033" y="84"/>
                  </a:lnTo>
                  <a:lnTo>
                    <a:pt x="833" y="167"/>
                  </a:lnTo>
                  <a:lnTo>
                    <a:pt x="633" y="267"/>
                  </a:lnTo>
                  <a:lnTo>
                    <a:pt x="450" y="400"/>
                  </a:lnTo>
                  <a:lnTo>
                    <a:pt x="284" y="550"/>
                  </a:lnTo>
                  <a:lnTo>
                    <a:pt x="134" y="717"/>
                  </a:lnTo>
                  <a:lnTo>
                    <a:pt x="1" y="900"/>
                  </a:lnTo>
                  <a:lnTo>
                    <a:pt x="1" y="916"/>
                  </a:lnTo>
                  <a:lnTo>
                    <a:pt x="18" y="933"/>
                  </a:lnTo>
                  <a:lnTo>
                    <a:pt x="34" y="933"/>
                  </a:lnTo>
                  <a:lnTo>
                    <a:pt x="51" y="916"/>
                  </a:lnTo>
                  <a:lnTo>
                    <a:pt x="167" y="733"/>
                  </a:lnTo>
                  <a:lnTo>
                    <a:pt x="317" y="584"/>
                  </a:lnTo>
                  <a:lnTo>
                    <a:pt x="484" y="434"/>
                  </a:lnTo>
                  <a:lnTo>
                    <a:pt x="667" y="317"/>
                  </a:lnTo>
                  <a:lnTo>
                    <a:pt x="850" y="217"/>
                  </a:lnTo>
                  <a:lnTo>
                    <a:pt x="1050" y="134"/>
                  </a:lnTo>
                  <a:lnTo>
                    <a:pt x="1266" y="84"/>
                  </a:lnTo>
                  <a:lnTo>
                    <a:pt x="1482" y="51"/>
                  </a:lnTo>
                  <a:lnTo>
                    <a:pt x="1499" y="51"/>
                  </a:lnTo>
                  <a:lnTo>
                    <a:pt x="1499" y="34"/>
                  </a:lnTo>
                  <a:lnTo>
                    <a:pt x="1499" y="18"/>
                  </a:lnTo>
                  <a:lnTo>
                    <a:pt x="1482"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0"/>
            <p:cNvSpPr/>
            <p:nvPr/>
          </p:nvSpPr>
          <p:spPr>
            <a:xfrm>
              <a:off x="6730478" y="1811829"/>
              <a:ext cx="180006" cy="218067"/>
            </a:xfrm>
            <a:custGeom>
              <a:avLst/>
              <a:gdLst/>
              <a:ahLst/>
              <a:cxnLst/>
              <a:rect l="l" t="t" r="r" b="b"/>
              <a:pathLst>
                <a:path w="5278" h="6394" extrusionOk="0">
                  <a:moveTo>
                    <a:pt x="5277" y="1"/>
                  </a:moveTo>
                  <a:lnTo>
                    <a:pt x="0" y="2032"/>
                  </a:lnTo>
                  <a:lnTo>
                    <a:pt x="0" y="6393"/>
                  </a:lnTo>
                  <a:lnTo>
                    <a:pt x="5277" y="6393"/>
                  </a:lnTo>
                  <a:lnTo>
                    <a:pt x="5277" y="1"/>
                  </a:lnTo>
                  <a:close/>
                </a:path>
              </a:pathLst>
            </a:custGeom>
            <a:solidFill>
              <a:srgbClr val="C25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0"/>
            <p:cNvSpPr/>
            <p:nvPr/>
          </p:nvSpPr>
          <p:spPr>
            <a:xfrm>
              <a:off x="6613532" y="1513204"/>
              <a:ext cx="324202" cy="417309"/>
            </a:xfrm>
            <a:custGeom>
              <a:avLst/>
              <a:gdLst/>
              <a:ahLst/>
              <a:cxnLst/>
              <a:rect l="l" t="t" r="r" b="b"/>
              <a:pathLst>
                <a:path w="9506" h="12236" extrusionOk="0">
                  <a:moveTo>
                    <a:pt x="4478" y="0"/>
                  </a:moveTo>
                  <a:lnTo>
                    <a:pt x="4012" y="34"/>
                  </a:lnTo>
                  <a:lnTo>
                    <a:pt x="3579" y="84"/>
                  </a:lnTo>
                  <a:lnTo>
                    <a:pt x="3163" y="167"/>
                  </a:lnTo>
                  <a:lnTo>
                    <a:pt x="2763" y="283"/>
                  </a:lnTo>
                  <a:lnTo>
                    <a:pt x="2397" y="417"/>
                  </a:lnTo>
                  <a:lnTo>
                    <a:pt x="2048" y="566"/>
                  </a:lnTo>
                  <a:lnTo>
                    <a:pt x="1731" y="766"/>
                  </a:lnTo>
                  <a:lnTo>
                    <a:pt x="1582" y="866"/>
                  </a:lnTo>
                  <a:lnTo>
                    <a:pt x="1432" y="983"/>
                  </a:lnTo>
                  <a:lnTo>
                    <a:pt x="1299" y="1116"/>
                  </a:lnTo>
                  <a:lnTo>
                    <a:pt x="1165" y="1232"/>
                  </a:lnTo>
                  <a:lnTo>
                    <a:pt x="1049" y="1365"/>
                  </a:lnTo>
                  <a:lnTo>
                    <a:pt x="932" y="1515"/>
                  </a:lnTo>
                  <a:lnTo>
                    <a:pt x="832" y="1665"/>
                  </a:lnTo>
                  <a:lnTo>
                    <a:pt x="733" y="1832"/>
                  </a:lnTo>
                  <a:lnTo>
                    <a:pt x="649" y="1998"/>
                  </a:lnTo>
                  <a:lnTo>
                    <a:pt x="566" y="2165"/>
                  </a:lnTo>
                  <a:lnTo>
                    <a:pt x="499" y="2348"/>
                  </a:lnTo>
                  <a:lnTo>
                    <a:pt x="433" y="2547"/>
                  </a:lnTo>
                  <a:lnTo>
                    <a:pt x="366" y="2747"/>
                  </a:lnTo>
                  <a:lnTo>
                    <a:pt x="333" y="2947"/>
                  </a:lnTo>
                  <a:lnTo>
                    <a:pt x="283" y="3163"/>
                  </a:lnTo>
                  <a:lnTo>
                    <a:pt x="266" y="3396"/>
                  </a:lnTo>
                  <a:lnTo>
                    <a:pt x="183" y="4195"/>
                  </a:lnTo>
                  <a:lnTo>
                    <a:pt x="117" y="4928"/>
                  </a:lnTo>
                  <a:lnTo>
                    <a:pt x="67" y="5577"/>
                  </a:lnTo>
                  <a:lnTo>
                    <a:pt x="33" y="6176"/>
                  </a:lnTo>
                  <a:lnTo>
                    <a:pt x="17" y="7225"/>
                  </a:lnTo>
                  <a:lnTo>
                    <a:pt x="0" y="8174"/>
                  </a:lnTo>
                  <a:lnTo>
                    <a:pt x="17" y="8490"/>
                  </a:lnTo>
                  <a:lnTo>
                    <a:pt x="50" y="8807"/>
                  </a:lnTo>
                  <a:lnTo>
                    <a:pt x="83" y="9090"/>
                  </a:lnTo>
                  <a:lnTo>
                    <a:pt x="150" y="9373"/>
                  </a:lnTo>
                  <a:lnTo>
                    <a:pt x="216" y="9622"/>
                  </a:lnTo>
                  <a:lnTo>
                    <a:pt x="300" y="9872"/>
                  </a:lnTo>
                  <a:lnTo>
                    <a:pt x="400" y="10088"/>
                  </a:lnTo>
                  <a:lnTo>
                    <a:pt x="516" y="10305"/>
                  </a:lnTo>
                  <a:lnTo>
                    <a:pt x="633" y="10505"/>
                  </a:lnTo>
                  <a:lnTo>
                    <a:pt x="749" y="10688"/>
                  </a:lnTo>
                  <a:lnTo>
                    <a:pt x="882" y="10871"/>
                  </a:lnTo>
                  <a:lnTo>
                    <a:pt x="1032" y="11021"/>
                  </a:lnTo>
                  <a:lnTo>
                    <a:pt x="1165" y="11170"/>
                  </a:lnTo>
                  <a:lnTo>
                    <a:pt x="1315" y="11304"/>
                  </a:lnTo>
                  <a:lnTo>
                    <a:pt x="1615" y="11537"/>
                  </a:lnTo>
                  <a:lnTo>
                    <a:pt x="1914" y="11736"/>
                  </a:lnTo>
                  <a:lnTo>
                    <a:pt x="2197" y="11886"/>
                  </a:lnTo>
                  <a:lnTo>
                    <a:pt x="2480" y="12003"/>
                  </a:lnTo>
                  <a:lnTo>
                    <a:pt x="2714" y="12103"/>
                  </a:lnTo>
                  <a:lnTo>
                    <a:pt x="2930" y="12169"/>
                  </a:lnTo>
                  <a:lnTo>
                    <a:pt x="3080" y="12203"/>
                  </a:lnTo>
                  <a:lnTo>
                    <a:pt x="3213" y="12236"/>
                  </a:lnTo>
                  <a:lnTo>
                    <a:pt x="3779" y="12236"/>
                  </a:lnTo>
                  <a:lnTo>
                    <a:pt x="4312" y="12203"/>
                  </a:lnTo>
                  <a:lnTo>
                    <a:pt x="4794" y="12136"/>
                  </a:lnTo>
                  <a:lnTo>
                    <a:pt x="5244" y="12036"/>
                  </a:lnTo>
                  <a:lnTo>
                    <a:pt x="5677" y="11920"/>
                  </a:lnTo>
                  <a:lnTo>
                    <a:pt x="6060" y="11786"/>
                  </a:lnTo>
                  <a:lnTo>
                    <a:pt x="6426" y="11637"/>
                  </a:lnTo>
                  <a:lnTo>
                    <a:pt x="6742" y="11453"/>
                  </a:lnTo>
                  <a:lnTo>
                    <a:pt x="7058" y="11254"/>
                  </a:lnTo>
                  <a:lnTo>
                    <a:pt x="7325" y="11054"/>
                  </a:lnTo>
                  <a:lnTo>
                    <a:pt x="7574" y="10821"/>
                  </a:lnTo>
                  <a:lnTo>
                    <a:pt x="7807" y="10588"/>
                  </a:lnTo>
                  <a:lnTo>
                    <a:pt x="8007" y="10355"/>
                  </a:lnTo>
                  <a:lnTo>
                    <a:pt x="8190" y="10105"/>
                  </a:lnTo>
                  <a:lnTo>
                    <a:pt x="8357" y="9855"/>
                  </a:lnTo>
                  <a:lnTo>
                    <a:pt x="8507" y="9606"/>
                  </a:lnTo>
                  <a:lnTo>
                    <a:pt x="8623" y="9339"/>
                  </a:lnTo>
                  <a:lnTo>
                    <a:pt x="8740" y="9090"/>
                  </a:lnTo>
                  <a:lnTo>
                    <a:pt x="8823" y="8840"/>
                  </a:lnTo>
                  <a:lnTo>
                    <a:pt x="8906" y="8607"/>
                  </a:lnTo>
                  <a:lnTo>
                    <a:pt x="9023" y="8141"/>
                  </a:lnTo>
                  <a:lnTo>
                    <a:pt x="9089" y="7725"/>
                  </a:lnTo>
                  <a:lnTo>
                    <a:pt x="9139" y="7375"/>
                  </a:lnTo>
                  <a:lnTo>
                    <a:pt x="9156" y="7109"/>
                  </a:lnTo>
                  <a:lnTo>
                    <a:pt x="9156" y="6859"/>
                  </a:lnTo>
                  <a:lnTo>
                    <a:pt x="9472" y="4345"/>
                  </a:lnTo>
                  <a:lnTo>
                    <a:pt x="9489" y="4112"/>
                  </a:lnTo>
                  <a:lnTo>
                    <a:pt x="9505" y="3862"/>
                  </a:lnTo>
                  <a:lnTo>
                    <a:pt x="9489" y="3646"/>
                  </a:lnTo>
                  <a:lnTo>
                    <a:pt x="9489" y="3413"/>
                  </a:lnTo>
                  <a:lnTo>
                    <a:pt x="9455" y="3197"/>
                  </a:lnTo>
                  <a:lnTo>
                    <a:pt x="9422" y="2997"/>
                  </a:lnTo>
                  <a:lnTo>
                    <a:pt x="9372" y="2797"/>
                  </a:lnTo>
                  <a:lnTo>
                    <a:pt x="9322" y="2597"/>
                  </a:lnTo>
                  <a:lnTo>
                    <a:pt x="9256" y="2414"/>
                  </a:lnTo>
                  <a:lnTo>
                    <a:pt x="9172" y="2231"/>
                  </a:lnTo>
                  <a:lnTo>
                    <a:pt x="9089" y="2048"/>
                  </a:lnTo>
                  <a:lnTo>
                    <a:pt x="8989" y="1882"/>
                  </a:lnTo>
                  <a:lnTo>
                    <a:pt x="8873" y="1715"/>
                  </a:lnTo>
                  <a:lnTo>
                    <a:pt x="8756" y="1565"/>
                  </a:lnTo>
                  <a:lnTo>
                    <a:pt x="8640" y="1415"/>
                  </a:lnTo>
                  <a:lnTo>
                    <a:pt x="8507" y="1282"/>
                  </a:lnTo>
                  <a:lnTo>
                    <a:pt x="8357" y="1149"/>
                  </a:lnTo>
                  <a:lnTo>
                    <a:pt x="8207" y="1016"/>
                  </a:lnTo>
                  <a:lnTo>
                    <a:pt x="8040" y="899"/>
                  </a:lnTo>
                  <a:lnTo>
                    <a:pt x="7857" y="783"/>
                  </a:lnTo>
                  <a:lnTo>
                    <a:pt x="7691" y="683"/>
                  </a:lnTo>
                  <a:lnTo>
                    <a:pt x="7491" y="583"/>
                  </a:lnTo>
                  <a:lnTo>
                    <a:pt x="7092" y="417"/>
                  </a:lnTo>
                  <a:lnTo>
                    <a:pt x="6675" y="267"/>
                  </a:lnTo>
                  <a:lnTo>
                    <a:pt x="6209" y="150"/>
                  </a:lnTo>
                  <a:lnTo>
                    <a:pt x="5727" y="67"/>
                  </a:lnTo>
                  <a:lnTo>
                    <a:pt x="5211" y="17"/>
                  </a:lnTo>
                  <a:lnTo>
                    <a:pt x="4961" y="0"/>
                  </a:lnTo>
                  <a:close/>
                </a:path>
              </a:pathLst>
            </a:custGeom>
            <a:solidFill>
              <a:srgbClr val="C25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0"/>
            <p:cNvSpPr/>
            <p:nvPr/>
          </p:nvSpPr>
          <p:spPr>
            <a:xfrm>
              <a:off x="6613532" y="1513204"/>
              <a:ext cx="324202" cy="417309"/>
            </a:xfrm>
            <a:custGeom>
              <a:avLst/>
              <a:gdLst/>
              <a:ahLst/>
              <a:cxnLst/>
              <a:rect l="l" t="t" r="r" b="b"/>
              <a:pathLst>
                <a:path w="9506" h="12236" fill="none" extrusionOk="0">
                  <a:moveTo>
                    <a:pt x="3213" y="12236"/>
                  </a:moveTo>
                  <a:lnTo>
                    <a:pt x="3213" y="12236"/>
                  </a:lnTo>
                  <a:lnTo>
                    <a:pt x="3080" y="12203"/>
                  </a:lnTo>
                  <a:lnTo>
                    <a:pt x="2930" y="12169"/>
                  </a:lnTo>
                  <a:lnTo>
                    <a:pt x="2714" y="12103"/>
                  </a:lnTo>
                  <a:lnTo>
                    <a:pt x="2480" y="12003"/>
                  </a:lnTo>
                  <a:lnTo>
                    <a:pt x="2197" y="11886"/>
                  </a:lnTo>
                  <a:lnTo>
                    <a:pt x="1914" y="11736"/>
                  </a:lnTo>
                  <a:lnTo>
                    <a:pt x="1615" y="11537"/>
                  </a:lnTo>
                  <a:lnTo>
                    <a:pt x="1315" y="11304"/>
                  </a:lnTo>
                  <a:lnTo>
                    <a:pt x="1165" y="11170"/>
                  </a:lnTo>
                  <a:lnTo>
                    <a:pt x="1032" y="11021"/>
                  </a:lnTo>
                  <a:lnTo>
                    <a:pt x="882" y="10871"/>
                  </a:lnTo>
                  <a:lnTo>
                    <a:pt x="749" y="10688"/>
                  </a:lnTo>
                  <a:lnTo>
                    <a:pt x="633" y="10505"/>
                  </a:lnTo>
                  <a:lnTo>
                    <a:pt x="516" y="10305"/>
                  </a:lnTo>
                  <a:lnTo>
                    <a:pt x="400" y="10088"/>
                  </a:lnTo>
                  <a:lnTo>
                    <a:pt x="300" y="9872"/>
                  </a:lnTo>
                  <a:lnTo>
                    <a:pt x="216" y="9622"/>
                  </a:lnTo>
                  <a:lnTo>
                    <a:pt x="150" y="9373"/>
                  </a:lnTo>
                  <a:lnTo>
                    <a:pt x="83" y="9090"/>
                  </a:lnTo>
                  <a:lnTo>
                    <a:pt x="50" y="8807"/>
                  </a:lnTo>
                  <a:lnTo>
                    <a:pt x="17" y="8490"/>
                  </a:lnTo>
                  <a:lnTo>
                    <a:pt x="0" y="8174"/>
                  </a:lnTo>
                  <a:lnTo>
                    <a:pt x="0" y="8174"/>
                  </a:lnTo>
                  <a:lnTo>
                    <a:pt x="17" y="7225"/>
                  </a:lnTo>
                  <a:lnTo>
                    <a:pt x="33" y="6176"/>
                  </a:lnTo>
                  <a:lnTo>
                    <a:pt x="67" y="5577"/>
                  </a:lnTo>
                  <a:lnTo>
                    <a:pt x="117" y="4928"/>
                  </a:lnTo>
                  <a:lnTo>
                    <a:pt x="183" y="4195"/>
                  </a:lnTo>
                  <a:lnTo>
                    <a:pt x="266" y="3396"/>
                  </a:lnTo>
                  <a:lnTo>
                    <a:pt x="266" y="3396"/>
                  </a:lnTo>
                  <a:lnTo>
                    <a:pt x="283" y="3163"/>
                  </a:lnTo>
                  <a:lnTo>
                    <a:pt x="333" y="2947"/>
                  </a:lnTo>
                  <a:lnTo>
                    <a:pt x="366" y="2747"/>
                  </a:lnTo>
                  <a:lnTo>
                    <a:pt x="433" y="2547"/>
                  </a:lnTo>
                  <a:lnTo>
                    <a:pt x="499" y="2348"/>
                  </a:lnTo>
                  <a:lnTo>
                    <a:pt x="566" y="2165"/>
                  </a:lnTo>
                  <a:lnTo>
                    <a:pt x="649" y="1998"/>
                  </a:lnTo>
                  <a:lnTo>
                    <a:pt x="733" y="1832"/>
                  </a:lnTo>
                  <a:lnTo>
                    <a:pt x="832" y="1665"/>
                  </a:lnTo>
                  <a:lnTo>
                    <a:pt x="932" y="1515"/>
                  </a:lnTo>
                  <a:lnTo>
                    <a:pt x="1049" y="1365"/>
                  </a:lnTo>
                  <a:lnTo>
                    <a:pt x="1165" y="1232"/>
                  </a:lnTo>
                  <a:lnTo>
                    <a:pt x="1299" y="1116"/>
                  </a:lnTo>
                  <a:lnTo>
                    <a:pt x="1432" y="983"/>
                  </a:lnTo>
                  <a:lnTo>
                    <a:pt x="1582" y="866"/>
                  </a:lnTo>
                  <a:lnTo>
                    <a:pt x="1731" y="766"/>
                  </a:lnTo>
                  <a:lnTo>
                    <a:pt x="2048" y="566"/>
                  </a:lnTo>
                  <a:lnTo>
                    <a:pt x="2397" y="417"/>
                  </a:lnTo>
                  <a:lnTo>
                    <a:pt x="2763" y="283"/>
                  </a:lnTo>
                  <a:lnTo>
                    <a:pt x="3163" y="167"/>
                  </a:lnTo>
                  <a:lnTo>
                    <a:pt x="3579" y="84"/>
                  </a:lnTo>
                  <a:lnTo>
                    <a:pt x="4012" y="34"/>
                  </a:lnTo>
                  <a:lnTo>
                    <a:pt x="4478" y="0"/>
                  </a:lnTo>
                  <a:lnTo>
                    <a:pt x="4961" y="0"/>
                  </a:lnTo>
                  <a:lnTo>
                    <a:pt x="5211" y="17"/>
                  </a:lnTo>
                  <a:lnTo>
                    <a:pt x="5211" y="17"/>
                  </a:lnTo>
                  <a:lnTo>
                    <a:pt x="5727" y="67"/>
                  </a:lnTo>
                  <a:lnTo>
                    <a:pt x="6209" y="150"/>
                  </a:lnTo>
                  <a:lnTo>
                    <a:pt x="6675" y="267"/>
                  </a:lnTo>
                  <a:lnTo>
                    <a:pt x="7092" y="417"/>
                  </a:lnTo>
                  <a:lnTo>
                    <a:pt x="7491" y="583"/>
                  </a:lnTo>
                  <a:lnTo>
                    <a:pt x="7691" y="683"/>
                  </a:lnTo>
                  <a:lnTo>
                    <a:pt x="7857" y="783"/>
                  </a:lnTo>
                  <a:lnTo>
                    <a:pt x="8040" y="899"/>
                  </a:lnTo>
                  <a:lnTo>
                    <a:pt x="8207" y="1016"/>
                  </a:lnTo>
                  <a:lnTo>
                    <a:pt x="8357" y="1149"/>
                  </a:lnTo>
                  <a:lnTo>
                    <a:pt x="8507" y="1282"/>
                  </a:lnTo>
                  <a:lnTo>
                    <a:pt x="8640" y="1415"/>
                  </a:lnTo>
                  <a:lnTo>
                    <a:pt x="8756" y="1565"/>
                  </a:lnTo>
                  <a:lnTo>
                    <a:pt x="8873" y="1715"/>
                  </a:lnTo>
                  <a:lnTo>
                    <a:pt x="8989" y="1882"/>
                  </a:lnTo>
                  <a:lnTo>
                    <a:pt x="9089" y="2048"/>
                  </a:lnTo>
                  <a:lnTo>
                    <a:pt x="9172" y="2231"/>
                  </a:lnTo>
                  <a:lnTo>
                    <a:pt x="9256" y="2414"/>
                  </a:lnTo>
                  <a:lnTo>
                    <a:pt x="9322" y="2597"/>
                  </a:lnTo>
                  <a:lnTo>
                    <a:pt x="9372" y="2797"/>
                  </a:lnTo>
                  <a:lnTo>
                    <a:pt x="9422" y="2997"/>
                  </a:lnTo>
                  <a:lnTo>
                    <a:pt x="9455" y="3197"/>
                  </a:lnTo>
                  <a:lnTo>
                    <a:pt x="9489" y="3413"/>
                  </a:lnTo>
                  <a:lnTo>
                    <a:pt x="9489" y="3646"/>
                  </a:lnTo>
                  <a:lnTo>
                    <a:pt x="9505" y="3862"/>
                  </a:lnTo>
                  <a:lnTo>
                    <a:pt x="9489" y="4112"/>
                  </a:lnTo>
                  <a:lnTo>
                    <a:pt x="9472" y="4345"/>
                  </a:lnTo>
                  <a:lnTo>
                    <a:pt x="9156" y="6859"/>
                  </a:lnTo>
                  <a:lnTo>
                    <a:pt x="9156" y="6859"/>
                  </a:lnTo>
                  <a:lnTo>
                    <a:pt x="9156" y="7109"/>
                  </a:lnTo>
                  <a:lnTo>
                    <a:pt x="9139" y="7375"/>
                  </a:lnTo>
                  <a:lnTo>
                    <a:pt x="9089" y="7725"/>
                  </a:lnTo>
                  <a:lnTo>
                    <a:pt x="9023" y="8141"/>
                  </a:lnTo>
                  <a:lnTo>
                    <a:pt x="8906" y="8607"/>
                  </a:lnTo>
                  <a:lnTo>
                    <a:pt x="8823" y="8840"/>
                  </a:lnTo>
                  <a:lnTo>
                    <a:pt x="8740" y="9090"/>
                  </a:lnTo>
                  <a:lnTo>
                    <a:pt x="8623" y="9339"/>
                  </a:lnTo>
                  <a:lnTo>
                    <a:pt x="8507" y="9606"/>
                  </a:lnTo>
                  <a:lnTo>
                    <a:pt x="8357" y="9855"/>
                  </a:lnTo>
                  <a:lnTo>
                    <a:pt x="8190" y="10105"/>
                  </a:lnTo>
                  <a:lnTo>
                    <a:pt x="8007" y="10355"/>
                  </a:lnTo>
                  <a:lnTo>
                    <a:pt x="7807" y="10588"/>
                  </a:lnTo>
                  <a:lnTo>
                    <a:pt x="7574" y="10821"/>
                  </a:lnTo>
                  <a:lnTo>
                    <a:pt x="7325" y="11054"/>
                  </a:lnTo>
                  <a:lnTo>
                    <a:pt x="7058" y="11254"/>
                  </a:lnTo>
                  <a:lnTo>
                    <a:pt x="6742" y="11453"/>
                  </a:lnTo>
                  <a:lnTo>
                    <a:pt x="6426" y="11637"/>
                  </a:lnTo>
                  <a:lnTo>
                    <a:pt x="6060" y="11786"/>
                  </a:lnTo>
                  <a:lnTo>
                    <a:pt x="5677" y="11920"/>
                  </a:lnTo>
                  <a:lnTo>
                    <a:pt x="5244" y="12036"/>
                  </a:lnTo>
                  <a:lnTo>
                    <a:pt x="4794" y="12136"/>
                  </a:lnTo>
                  <a:lnTo>
                    <a:pt x="4312" y="12203"/>
                  </a:lnTo>
                  <a:lnTo>
                    <a:pt x="3779" y="12236"/>
                  </a:lnTo>
                  <a:lnTo>
                    <a:pt x="3230" y="122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0"/>
            <p:cNvSpPr/>
            <p:nvPr/>
          </p:nvSpPr>
          <p:spPr>
            <a:xfrm>
              <a:off x="6647023" y="1709070"/>
              <a:ext cx="26124" cy="24453"/>
            </a:xfrm>
            <a:custGeom>
              <a:avLst/>
              <a:gdLst/>
              <a:ahLst/>
              <a:cxnLst/>
              <a:rect l="l" t="t" r="r" b="b"/>
              <a:pathLst>
                <a:path w="766" h="717" extrusionOk="0">
                  <a:moveTo>
                    <a:pt x="317" y="1"/>
                  </a:moveTo>
                  <a:lnTo>
                    <a:pt x="250" y="17"/>
                  </a:lnTo>
                  <a:lnTo>
                    <a:pt x="183" y="34"/>
                  </a:lnTo>
                  <a:lnTo>
                    <a:pt x="133" y="84"/>
                  </a:lnTo>
                  <a:lnTo>
                    <a:pt x="83" y="134"/>
                  </a:lnTo>
                  <a:lnTo>
                    <a:pt x="34" y="184"/>
                  </a:lnTo>
                  <a:lnTo>
                    <a:pt x="17" y="250"/>
                  </a:lnTo>
                  <a:lnTo>
                    <a:pt x="0" y="334"/>
                  </a:lnTo>
                  <a:lnTo>
                    <a:pt x="0" y="400"/>
                  </a:lnTo>
                  <a:lnTo>
                    <a:pt x="17" y="467"/>
                  </a:lnTo>
                  <a:lnTo>
                    <a:pt x="50" y="533"/>
                  </a:lnTo>
                  <a:lnTo>
                    <a:pt x="100" y="600"/>
                  </a:lnTo>
                  <a:lnTo>
                    <a:pt x="150" y="633"/>
                  </a:lnTo>
                  <a:lnTo>
                    <a:pt x="217" y="683"/>
                  </a:lnTo>
                  <a:lnTo>
                    <a:pt x="283" y="700"/>
                  </a:lnTo>
                  <a:lnTo>
                    <a:pt x="366" y="716"/>
                  </a:lnTo>
                  <a:lnTo>
                    <a:pt x="433" y="716"/>
                  </a:lnTo>
                  <a:lnTo>
                    <a:pt x="516" y="700"/>
                  </a:lnTo>
                  <a:lnTo>
                    <a:pt x="583" y="666"/>
                  </a:lnTo>
                  <a:lnTo>
                    <a:pt x="633" y="633"/>
                  </a:lnTo>
                  <a:lnTo>
                    <a:pt x="683" y="583"/>
                  </a:lnTo>
                  <a:lnTo>
                    <a:pt x="733" y="517"/>
                  </a:lnTo>
                  <a:lnTo>
                    <a:pt x="749" y="450"/>
                  </a:lnTo>
                  <a:lnTo>
                    <a:pt x="766" y="383"/>
                  </a:lnTo>
                  <a:lnTo>
                    <a:pt x="766" y="317"/>
                  </a:lnTo>
                  <a:lnTo>
                    <a:pt x="733" y="250"/>
                  </a:lnTo>
                  <a:lnTo>
                    <a:pt x="716" y="184"/>
                  </a:lnTo>
                  <a:lnTo>
                    <a:pt x="666" y="117"/>
                  </a:lnTo>
                  <a:lnTo>
                    <a:pt x="616" y="67"/>
                  </a:lnTo>
                  <a:lnTo>
                    <a:pt x="550" y="34"/>
                  </a:lnTo>
                  <a:lnTo>
                    <a:pt x="48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0"/>
            <p:cNvSpPr/>
            <p:nvPr/>
          </p:nvSpPr>
          <p:spPr>
            <a:xfrm>
              <a:off x="6767380" y="1717016"/>
              <a:ext cx="26159" cy="25033"/>
            </a:xfrm>
            <a:custGeom>
              <a:avLst/>
              <a:gdLst/>
              <a:ahLst/>
              <a:cxnLst/>
              <a:rect l="l" t="t" r="r" b="b"/>
              <a:pathLst>
                <a:path w="767" h="734" extrusionOk="0">
                  <a:moveTo>
                    <a:pt x="400" y="1"/>
                  </a:moveTo>
                  <a:lnTo>
                    <a:pt x="333" y="17"/>
                  </a:lnTo>
                  <a:lnTo>
                    <a:pt x="250" y="34"/>
                  </a:lnTo>
                  <a:lnTo>
                    <a:pt x="183" y="51"/>
                  </a:lnTo>
                  <a:lnTo>
                    <a:pt x="134" y="101"/>
                  </a:lnTo>
                  <a:lnTo>
                    <a:pt x="84" y="150"/>
                  </a:lnTo>
                  <a:lnTo>
                    <a:pt x="34" y="200"/>
                  </a:lnTo>
                  <a:lnTo>
                    <a:pt x="17" y="267"/>
                  </a:lnTo>
                  <a:lnTo>
                    <a:pt x="0" y="334"/>
                  </a:lnTo>
                  <a:lnTo>
                    <a:pt x="0" y="417"/>
                  </a:lnTo>
                  <a:lnTo>
                    <a:pt x="34" y="483"/>
                  </a:lnTo>
                  <a:lnTo>
                    <a:pt x="50" y="550"/>
                  </a:lnTo>
                  <a:lnTo>
                    <a:pt x="100" y="600"/>
                  </a:lnTo>
                  <a:lnTo>
                    <a:pt x="150" y="650"/>
                  </a:lnTo>
                  <a:lnTo>
                    <a:pt x="217" y="683"/>
                  </a:lnTo>
                  <a:lnTo>
                    <a:pt x="283" y="716"/>
                  </a:lnTo>
                  <a:lnTo>
                    <a:pt x="367" y="733"/>
                  </a:lnTo>
                  <a:lnTo>
                    <a:pt x="450" y="733"/>
                  </a:lnTo>
                  <a:lnTo>
                    <a:pt x="516" y="716"/>
                  </a:lnTo>
                  <a:lnTo>
                    <a:pt x="583" y="683"/>
                  </a:lnTo>
                  <a:lnTo>
                    <a:pt x="650" y="650"/>
                  </a:lnTo>
                  <a:lnTo>
                    <a:pt x="683" y="600"/>
                  </a:lnTo>
                  <a:lnTo>
                    <a:pt x="733" y="533"/>
                  </a:lnTo>
                  <a:lnTo>
                    <a:pt x="749" y="467"/>
                  </a:lnTo>
                  <a:lnTo>
                    <a:pt x="766" y="400"/>
                  </a:lnTo>
                  <a:lnTo>
                    <a:pt x="766" y="317"/>
                  </a:lnTo>
                  <a:lnTo>
                    <a:pt x="749" y="250"/>
                  </a:lnTo>
                  <a:lnTo>
                    <a:pt x="716" y="184"/>
                  </a:lnTo>
                  <a:lnTo>
                    <a:pt x="666" y="134"/>
                  </a:lnTo>
                  <a:lnTo>
                    <a:pt x="616" y="84"/>
                  </a:lnTo>
                  <a:lnTo>
                    <a:pt x="550" y="51"/>
                  </a:lnTo>
                  <a:lnTo>
                    <a:pt x="483" y="17"/>
                  </a:lnTo>
                  <a:lnTo>
                    <a:pt x="4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0"/>
            <p:cNvSpPr/>
            <p:nvPr/>
          </p:nvSpPr>
          <p:spPr>
            <a:xfrm>
              <a:off x="6779283" y="1682945"/>
              <a:ext cx="43757" cy="8560"/>
            </a:xfrm>
            <a:custGeom>
              <a:avLst/>
              <a:gdLst/>
              <a:ahLst/>
              <a:cxnLst/>
              <a:rect l="l" t="t" r="r" b="b"/>
              <a:pathLst>
                <a:path w="1283" h="251" extrusionOk="0">
                  <a:moveTo>
                    <a:pt x="484" y="1"/>
                  </a:moveTo>
                  <a:lnTo>
                    <a:pt x="317" y="34"/>
                  </a:lnTo>
                  <a:lnTo>
                    <a:pt x="167" y="84"/>
                  </a:lnTo>
                  <a:lnTo>
                    <a:pt x="18" y="151"/>
                  </a:lnTo>
                  <a:lnTo>
                    <a:pt x="1" y="167"/>
                  </a:lnTo>
                  <a:lnTo>
                    <a:pt x="1" y="184"/>
                  </a:lnTo>
                  <a:lnTo>
                    <a:pt x="34" y="184"/>
                  </a:lnTo>
                  <a:lnTo>
                    <a:pt x="184" y="117"/>
                  </a:lnTo>
                  <a:lnTo>
                    <a:pt x="334" y="84"/>
                  </a:lnTo>
                  <a:lnTo>
                    <a:pt x="484" y="51"/>
                  </a:lnTo>
                  <a:lnTo>
                    <a:pt x="650" y="51"/>
                  </a:lnTo>
                  <a:lnTo>
                    <a:pt x="800" y="67"/>
                  </a:lnTo>
                  <a:lnTo>
                    <a:pt x="966" y="101"/>
                  </a:lnTo>
                  <a:lnTo>
                    <a:pt x="1100" y="167"/>
                  </a:lnTo>
                  <a:lnTo>
                    <a:pt x="1249" y="251"/>
                  </a:lnTo>
                  <a:lnTo>
                    <a:pt x="1266" y="251"/>
                  </a:lnTo>
                  <a:lnTo>
                    <a:pt x="1283" y="234"/>
                  </a:lnTo>
                  <a:lnTo>
                    <a:pt x="1283" y="217"/>
                  </a:lnTo>
                  <a:lnTo>
                    <a:pt x="1266" y="201"/>
                  </a:lnTo>
                  <a:lnTo>
                    <a:pt x="1133" y="117"/>
                  </a:lnTo>
                  <a:lnTo>
                    <a:pt x="966" y="51"/>
                  </a:lnTo>
                  <a:lnTo>
                    <a:pt x="817" y="17"/>
                  </a:lnTo>
                  <a:lnTo>
                    <a:pt x="650"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0"/>
            <p:cNvSpPr/>
            <p:nvPr/>
          </p:nvSpPr>
          <p:spPr>
            <a:xfrm>
              <a:off x="6644192" y="1677864"/>
              <a:ext cx="43723" cy="7981"/>
            </a:xfrm>
            <a:custGeom>
              <a:avLst/>
              <a:gdLst/>
              <a:ahLst/>
              <a:cxnLst/>
              <a:rect l="l" t="t" r="r" b="b"/>
              <a:pathLst>
                <a:path w="1282" h="234" extrusionOk="0">
                  <a:moveTo>
                    <a:pt x="483" y="0"/>
                  </a:moveTo>
                  <a:lnTo>
                    <a:pt x="316" y="17"/>
                  </a:lnTo>
                  <a:lnTo>
                    <a:pt x="166" y="67"/>
                  </a:lnTo>
                  <a:lnTo>
                    <a:pt x="0" y="133"/>
                  </a:lnTo>
                  <a:lnTo>
                    <a:pt x="0" y="150"/>
                  </a:lnTo>
                  <a:lnTo>
                    <a:pt x="0" y="166"/>
                  </a:lnTo>
                  <a:lnTo>
                    <a:pt x="17" y="183"/>
                  </a:lnTo>
                  <a:lnTo>
                    <a:pt x="33" y="183"/>
                  </a:lnTo>
                  <a:lnTo>
                    <a:pt x="183" y="117"/>
                  </a:lnTo>
                  <a:lnTo>
                    <a:pt x="333" y="67"/>
                  </a:lnTo>
                  <a:lnTo>
                    <a:pt x="483" y="50"/>
                  </a:lnTo>
                  <a:lnTo>
                    <a:pt x="649" y="50"/>
                  </a:lnTo>
                  <a:lnTo>
                    <a:pt x="799" y="67"/>
                  </a:lnTo>
                  <a:lnTo>
                    <a:pt x="966" y="100"/>
                  </a:lnTo>
                  <a:lnTo>
                    <a:pt x="1099" y="166"/>
                  </a:lnTo>
                  <a:lnTo>
                    <a:pt x="1249" y="233"/>
                  </a:lnTo>
                  <a:lnTo>
                    <a:pt x="1282" y="233"/>
                  </a:lnTo>
                  <a:lnTo>
                    <a:pt x="1282" y="216"/>
                  </a:lnTo>
                  <a:lnTo>
                    <a:pt x="1265" y="200"/>
                  </a:lnTo>
                  <a:lnTo>
                    <a:pt x="1132" y="117"/>
                  </a:lnTo>
                  <a:lnTo>
                    <a:pt x="966" y="50"/>
                  </a:lnTo>
                  <a:lnTo>
                    <a:pt x="816" y="17"/>
                  </a:lnTo>
                  <a:lnTo>
                    <a:pt x="649"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0"/>
            <p:cNvSpPr/>
            <p:nvPr/>
          </p:nvSpPr>
          <p:spPr>
            <a:xfrm>
              <a:off x="6652684" y="1632981"/>
              <a:ext cx="40346" cy="6855"/>
            </a:xfrm>
            <a:custGeom>
              <a:avLst/>
              <a:gdLst/>
              <a:ahLst/>
              <a:cxnLst/>
              <a:rect l="l" t="t" r="r" b="b"/>
              <a:pathLst>
                <a:path w="1183" h="201" extrusionOk="0">
                  <a:moveTo>
                    <a:pt x="334" y="1"/>
                  </a:moveTo>
                  <a:lnTo>
                    <a:pt x="67" y="34"/>
                  </a:lnTo>
                  <a:lnTo>
                    <a:pt x="34" y="51"/>
                  </a:lnTo>
                  <a:lnTo>
                    <a:pt x="17" y="84"/>
                  </a:lnTo>
                  <a:lnTo>
                    <a:pt x="1" y="117"/>
                  </a:lnTo>
                  <a:lnTo>
                    <a:pt x="17" y="151"/>
                  </a:lnTo>
                  <a:lnTo>
                    <a:pt x="17" y="167"/>
                  </a:lnTo>
                  <a:lnTo>
                    <a:pt x="51" y="201"/>
                  </a:lnTo>
                  <a:lnTo>
                    <a:pt x="117" y="201"/>
                  </a:lnTo>
                  <a:lnTo>
                    <a:pt x="350" y="167"/>
                  </a:lnTo>
                  <a:lnTo>
                    <a:pt x="850" y="167"/>
                  </a:lnTo>
                  <a:lnTo>
                    <a:pt x="1083" y="201"/>
                  </a:lnTo>
                  <a:lnTo>
                    <a:pt x="1149" y="201"/>
                  </a:lnTo>
                  <a:lnTo>
                    <a:pt x="1166" y="184"/>
                  </a:lnTo>
                  <a:lnTo>
                    <a:pt x="1183" y="151"/>
                  </a:lnTo>
                  <a:lnTo>
                    <a:pt x="1183" y="117"/>
                  </a:lnTo>
                  <a:lnTo>
                    <a:pt x="1183" y="84"/>
                  </a:lnTo>
                  <a:lnTo>
                    <a:pt x="1149" y="51"/>
                  </a:lnTo>
                  <a:lnTo>
                    <a:pt x="1133" y="51"/>
                  </a:lnTo>
                  <a:lnTo>
                    <a:pt x="866" y="18"/>
                  </a:lnTo>
                  <a:lnTo>
                    <a:pt x="600"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0"/>
            <p:cNvSpPr/>
            <p:nvPr/>
          </p:nvSpPr>
          <p:spPr>
            <a:xfrm>
              <a:off x="6784398" y="1646044"/>
              <a:ext cx="39801" cy="6855"/>
            </a:xfrm>
            <a:custGeom>
              <a:avLst/>
              <a:gdLst/>
              <a:ahLst/>
              <a:cxnLst/>
              <a:rect l="l" t="t" r="r" b="b"/>
              <a:pathLst>
                <a:path w="1167" h="201" extrusionOk="0">
                  <a:moveTo>
                    <a:pt x="317" y="1"/>
                  </a:moveTo>
                  <a:lnTo>
                    <a:pt x="51" y="51"/>
                  </a:lnTo>
                  <a:lnTo>
                    <a:pt x="17" y="51"/>
                  </a:lnTo>
                  <a:lnTo>
                    <a:pt x="1" y="84"/>
                  </a:lnTo>
                  <a:lnTo>
                    <a:pt x="1" y="117"/>
                  </a:lnTo>
                  <a:lnTo>
                    <a:pt x="1" y="151"/>
                  </a:lnTo>
                  <a:lnTo>
                    <a:pt x="17" y="167"/>
                  </a:lnTo>
                  <a:lnTo>
                    <a:pt x="34" y="201"/>
                  </a:lnTo>
                  <a:lnTo>
                    <a:pt x="101" y="201"/>
                  </a:lnTo>
                  <a:lnTo>
                    <a:pt x="334" y="167"/>
                  </a:lnTo>
                  <a:lnTo>
                    <a:pt x="833" y="167"/>
                  </a:lnTo>
                  <a:lnTo>
                    <a:pt x="1066" y="201"/>
                  </a:lnTo>
                  <a:lnTo>
                    <a:pt x="1133" y="201"/>
                  </a:lnTo>
                  <a:lnTo>
                    <a:pt x="1149" y="184"/>
                  </a:lnTo>
                  <a:lnTo>
                    <a:pt x="1166" y="151"/>
                  </a:lnTo>
                  <a:lnTo>
                    <a:pt x="1166" y="117"/>
                  </a:lnTo>
                  <a:lnTo>
                    <a:pt x="1166" y="84"/>
                  </a:lnTo>
                  <a:lnTo>
                    <a:pt x="1149" y="67"/>
                  </a:lnTo>
                  <a:lnTo>
                    <a:pt x="1116" y="51"/>
                  </a:lnTo>
                  <a:lnTo>
                    <a:pt x="850" y="17"/>
                  </a:lnTo>
                  <a:lnTo>
                    <a:pt x="58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0"/>
            <p:cNvSpPr/>
            <p:nvPr/>
          </p:nvSpPr>
          <p:spPr>
            <a:xfrm>
              <a:off x="6895684" y="1728953"/>
              <a:ext cx="75543" cy="90856"/>
            </a:xfrm>
            <a:custGeom>
              <a:avLst/>
              <a:gdLst/>
              <a:ahLst/>
              <a:cxnLst/>
              <a:rect l="l" t="t" r="r" b="b"/>
              <a:pathLst>
                <a:path w="2215" h="2664" extrusionOk="0">
                  <a:moveTo>
                    <a:pt x="850" y="0"/>
                  </a:moveTo>
                  <a:lnTo>
                    <a:pt x="683" y="34"/>
                  </a:lnTo>
                  <a:lnTo>
                    <a:pt x="500" y="83"/>
                  </a:lnTo>
                  <a:lnTo>
                    <a:pt x="333" y="150"/>
                  </a:lnTo>
                  <a:lnTo>
                    <a:pt x="184" y="233"/>
                  </a:lnTo>
                  <a:lnTo>
                    <a:pt x="1" y="2481"/>
                  </a:lnTo>
                  <a:lnTo>
                    <a:pt x="167" y="2564"/>
                  </a:lnTo>
                  <a:lnTo>
                    <a:pt x="350" y="2614"/>
                  </a:lnTo>
                  <a:lnTo>
                    <a:pt x="517" y="2647"/>
                  </a:lnTo>
                  <a:lnTo>
                    <a:pt x="700" y="2664"/>
                  </a:lnTo>
                  <a:lnTo>
                    <a:pt x="883" y="2664"/>
                  </a:lnTo>
                  <a:lnTo>
                    <a:pt x="1066" y="2647"/>
                  </a:lnTo>
                  <a:lnTo>
                    <a:pt x="1232" y="2597"/>
                  </a:lnTo>
                  <a:lnTo>
                    <a:pt x="1399" y="2531"/>
                  </a:lnTo>
                  <a:lnTo>
                    <a:pt x="1565" y="2431"/>
                  </a:lnTo>
                  <a:lnTo>
                    <a:pt x="1715" y="2331"/>
                  </a:lnTo>
                  <a:lnTo>
                    <a:pt x="1848" y="2198"/>
                  </a:lnTo>
                  <a:lnTo>
                    <a:pt x="1965" y="2048"/>
                  </a:lnTo>
                  <a:lnTo>
                    <a:pt x="2048" y="1881"/>
                  </a:lnTo>
                  <a:lnTo>
                    <a:pt x="2131" y="1715"/>
                  </a:lnTo>
                  <a:lnTo>
                    <a:pt x="2181" y="1532"/>
                  </a:lnTo>
                  <a:lnTo>
                    <a:pt x="2215" y="1349"/>
                  </a:lnTo>
                  <a:lnTo>
                    <a:pt x="2215" y="1149"/>
                  </a:lnTo>
                  <a:lnTo>
                    <a:pt x="2181" y="966"/>
                  </a:lnTo>
                  <a:lnTo>
                    <a:pt x="2131" y="783"/>
                  </a:lnTo>
                  <a:lnTo>
                    <a:pt x="2048" y="616"/>
                  </a:lnTo>
                  <a:lnTo>
                    <a:pt x="1948" y="450"/>
                  </a:lnTo>
                  <a:lnTo>
                    <a:pt x="1832" y="317"/>
                  </a:lnTo>
                  <a:lnTo>
                    <a:pt x="1699" y="200"/>
                  </a:lnTo>
                  <a:lnTo>
                    <a:pt x="1532" y="100"/>
                  </a:lnTo>
                  <a:lnTo>
                    <a:pt x="1366" y="50"/>
                  </a:lnTo>
                  <a:lnTo>
                    <a:pt x="1199" y="0"/>
                  </a:lnTo>
                  <a:close/>
                </a:path>
              </a:pathLst>
            </a:custGeom>
            <a:solidFill>
              <a:srgbClr val="C25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0"/>
            <p:cNvSpPr/>
            <p:nvPr/>
          </p:nvSpPr>
          <p:spPr>
            <a:xfrm>
              <a:off x="6913282" y="1757329"/>
              <a:ext cx="37515" cy="20463"/>
            </a:xfrm>
            <a:custGeom>
              <a:avLst/>
              <a:gdLst/>
              <a:ahLst/>
              <a:cxnLst/>
              <a:rect l="l" t="t" r="r" b="b"/>
              <a:pathLst>
                <a:path w="1100" h="600" extrusionOk="0">
                  <a:moveTo>
                    <a:pt x="650" y="1"/>
                  </a:moveTo>
                  <a:lnTo>
                    <a:pt x="567" y="17"/>
                  </a:lnTo>
                  <a:lnTo>
                    <a:pt x="483" y="50"/>
                  </a:lnTo>
                  <a:lnTo>
                    <a:pt x="400" y="100"/>
                  </a:lnTo>
                  <a:lnTo>
                    <a:pt x="267" y="184"/>
                  </a:lnTo>
                  <a:lnTo>
                    <a:pt x="150" y="284"/>
                  </a:lnTo>
                  <a:lnTo>
                    <a:pt x="67" y="417"/>
                  </a:lnTo>
                  <a:lnTo>
                    <a:pt x="34" y="500"/>
                  </a:lnTo>
                  <a:lnTo>
                    <a:pt x="1" y="567"/>
                  </a:lnTo>
                  <a:lnTo>
                    <a:pt x="1" y="583"/>
                  </a:lnTo>
                  <a:lnTo>
                    <a:pt x="17" y="600"/>
                  </a:lnTo>
                  <a:lnTo>
                    <a:pt x="34" y="600"/>
                  </a:lnTo>
                  <a:lnTo>
                    <a:pt x="51" y="583"/>
                  </a:lnTo>
                  <a:lnTo>
                    <a:pt x="100" y="450"/>
                  </a:lnTo>
                  <a:lnTo>
                    <a:pt x="184" y="333"/>
                  </a:lnTo>
                  <a:lnTo>
                    <a:pt x="284" y="234"/>
                  </a:lnTo>
                  <a:lnTo>
                    <a:pt x="400" y="150"/>
                  </a:lnTo>
                  <a:lnTo>
                    <a:pt x="483" y="100"/>
                  </a:lnTo>
                  <a:lnTo>
                    <a:pt x="567" y="84"/>
                  </a:lnTo>
                  <a:lnTo>
                    <a:pt x="650" y="50"/>
                  </a:lnTo>
                  <a:lnTo>
                    <a:pt x="816" y="50"/>
                  </a:lnTo>
                  <a:lnTo>
                    <a:pt x="900" y="67"/>
                  </a:lnTo>
                  <a:lnTo>
                    <a:pt x="983" y="84"/>
                  </a:lnTo>
                  <a:lnTo>
                    <a:pt x="1066" y="117"/>
                  </a:lnTo>
                  <a:lnTo>
                    <a:pt x="1099" y="117"/>
                  </a:lnTo>
                  <a:lnTo>
                    <a:pt x="1099" y="100"/>
                  </a:lnTo>
                  <a:lnTo>
                    <a:pt x="1083" y="84"/>
                  </a:lnTo>
                  <a:lnTo>
                    <a:pt x="999" y="34"/>
                  </a:lnTo>
                  <a:lnTo>
                    <a:pt x="916" y="17"/>
                  </a:lnTo>
                  <a:lnTo>
                    <a:pt x="83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0"/>
            <p:cNvSpPr/>
            <p:nvPr/>
          </p:nvSpPr>
          <p:spPr>
            <a:xfrm>
              <a:off x="6723657" y="1902105"/>
              <a:ext cx="92561" cy="31820"/>
            </a:xfrm>
            <a:custGeom>
              <a:avLst/>
              <a:gdLst/>
              <a:ahLst/>
              <a:cxnLst/>
              <a:rect l="l" t="t" r="r" b="b"/>
              <a:pathLst>
                <a:path w="2714" h="933" extrusionOk="0">
                  <a:moveTo>
                    <a:pt x="2664" y="0"/>
                  </a:moveTo>
                  <a:lnTo>
                    <a:pt x="2398" y="234"/>
                  </a:lnTo>
                  <a:lnTo>
                    <a:pt x="2098" y="417"/>
                  </a:lnTo>
                  <a:lnTo>
                    <a:pt x="1765" y="583"/>
                  </a:lnTo>
                  <a:lnTo>
                    <a:pt x="1432" y="716"/>
                  </a:lnTo>
                  <a:lnTo>
                    <a:pt x="1099" y="800"/>
                  </a:lnTo>
                  <a:lnTo>
                    <a:pt x="750" y="866"/>
                  </a:lnTo>
                  <a:lnTo>
                    <a:pt x="383" y="883"/>
                  </a:lnTo>
                  <a:lnTo>
                    <a:pt x="34" y="849"/>
                  </a:lnTo>
                  <a:lnTo>
                    <a:pt x="17" y="866"/>
                  </a:lnTo>
                  <a:lnTo>
                    <a:pt x="1" y="883"/>
                  </a:lnTo>
                  <a:lnTo>
                    <a:pt x="17" y="899"/>
                  </a:lnTo>
                  <a:lnTo>
                    <a:pt x="34" y="899"/>
                  </a:lnTo>
                  <a:lnTo>
                    <a:pt x="217" y="916"/>
                  </a:lnTo>
                  <a:lnTo>
                    <a:pt x="400" y="933"/>
                  </a:lnTo>
                  <a:lnTo>
                    <a:pt x="750" y="899"/>
                  </a:lnTo>
                  <a:lnTo>
                    <a:pt x="1116" y="849"/>
                  </a:lnTo>
                  <a:lnTo>
                    <a:pt x="1465" y="766"/>
                  </a:lnTo>
                  <a:lnTo>
                    <a:pt x="1798" y="633"/>
                  </a:lnTo>
                  <a:lnTo>
                    <a:pt x="2115" y="467"/>
                  </a:lnTo>
                  <a:lnTo>
                    <a:pt x="2414" y="267"/>
                  </a:lnTo>
                  <a:lnTo>
                    <a:pt x="2697" y="34"/>
                  </a:lnTo>
                  <a:lnTo>
                    <a:pt x="2714" y="17"/>
                  </a:lnTo>
                  <a:lnTo>
                    <a:pt x="2697"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0"/>
            <p:cNvSpPr/>
            <p:nvPr/>
          </p:nvSpPr>
          <p:spPr>
            <a:xfrm>
              <a:off x="6695827" y="1715311"/>
              <a:ext cx="27864" cy="73837"/>
            </a:xfrm>
            <a:custGeom>
              <a:avLst/>
              <a:gdLst/>
              <a:ahLst/>
              <a:cxnLst/>
              <a:rect l="l" t="t" r="r" b="b"/>
              <a:pathLst>
                <a:path w="817" h="2165" extrusionOk="0">
                  <a:moveTo>
                    <a:pt x="783" y="1"/>
                  </a:moveTo>
                  <a:lnTo>
                    <a:pt x="767" y="17"/>
                  </a:lnTo>
                  <a:lnTo>
                    <a:pt x="617" y="816"/>
                  </a:lnTo>
                  <a:lnTo>
                    <a:pt x="584" y="1016"/>
                  </a:lnTo>
                  <a:lnTo>
                    <a:pt x="550" y="1199"/>
                  </a:lnTo>
                  <a:lnTo>
                    <a:pt x="534" y="1249"/>
                  </a:lnTo>
                  <a:lnTo>
                    <a:pt x="500" y="1282"/>
                  </a:lnTo>
                  <a:lnTo>
                    <a:pt x="467" y="1316"/>
                  </a:lnTo>
                  <a:lnTo>
                    <a:pt x="434" y="1316"/>
                  </a:lnTo>
                  <a:lnTo>
                    <a:pt x="334" y="1332"/>
                  </a:lnTo>
                  <a:lnTo>
                    <a:pt x="251" y="1316"/>
                  </a:lnTo>
                  <a:lnTo>
                    <a:pt x="134" y="1332"/>
                  </a:lnTo>
                  <a:lnTo>
                    <a:pt x="84" y="1349"/>
                  </a:lnTo>
                  <a:lnTo>
                    <a:pt x="51" y="1382"/>
                  </a:lnTo>
                  <a:lnTo>
                    <a:pt x="18" y="1416"/>
                  </a:lnTo>
                  <a:lnTo>
                    <a:pt x="1" y="1466"/>
                  </a:lnTo>
                  <a:lnTo>
                    <a:pt x="1" y="1516"/>
                  </a:lnTo>
                  <a:lnTo>
                    <a:pt x="18" y="1565"/>
                  </a:lnTo>
                  <a:lnTo>
                    <a:pt x="51" y="1649"/>
                  </a:lnTo>
                  <a:lnTo>
                    <a:pt x="101" y="1715"/>
                  </a:lnTo>
                  <a:lnTo>
                    <a:pt x="201" y="1832"/>
                  </a:lnTo>
                  <a:lnTo>
                    <a:pt x="450" y="2165"/>
                  </a:lnTo>
                  <a:lnTo>
                    <a:pt x="484" y="2165"/>
                  </a:lnTo>
                  <a:lnTo>
                    <a:pt x="500" y="2148"/>
                  </a:lnTo>
                  <a:lnTo>
                    <a:pt x="500" y="2115"/>
                  </a:lnTo>
                  <a:lnTo>
                    <a:pt x="267" y="1832"/>
                  </a:lnTo>
                  <a:lnTo>
                    <a:pt x="167" y="1699"/>
                  </a:lnTo>
                  <a:lnTo>
                    <a:pt x="84" y="1599"/>
                  </a:lnTo>
                  <a:lnTo>
                    <a:pt x="67" y="1549"/>
                  </a:lnTo>
                  <a:lnTo>
                    <a:pt x="51" y="1482"/>
                  </a:lnTo>
                  <a:lnTo>
                    <a:pt x="51" y="1449"/>
                  </a:lnTo>
                  <a:lnTo>
                    <a:pt x="84" y="1416"/>
                  </a:lnTo>
                  <a:lnTo>
                    <a:pt x="101" y="1399"/>
                  </a:lnTo>
                  <a:lnTo>
                    <a:pt x="151" y="1382"/>
                  </a:lnTo>
                  <a:lnTo>
                    <a:pt x="234" y="1366"/>
                  </a:lnTo>
                  <a:lnTo>
                    <a:pt x="301" y="1382"/>
                  </a:lnTo>
                  <a:lnTo>
                    <a:pt x="417" y="1382"/>
                  </a:lnTo>
                  <a:lnTo>
                    <a:pt x="467" y="1366"/>
                  </a:lnTo>
                  <a:lnTo>
                    <a:pt x="517" y="1349"/>
                  </a:lnTo>
                  <a:lnTo>
                    <a:pt x="550" y="1299"/>
                  </a:lnTo>
                  <a:lnTo>
                    <a:pt x="584" y="1249"/>
                  </a:lnTo>
                  <a:lnTo>
                    <a:pt x="600" y="1149"/>
                  </a:lnTo>
                  <a:lnTo>
                    <a:pt x="683" y="766"/>
                  </a:lnTo>
                  <a:lnTo>
                    <a:pt x="817" y="34"/>
                  </a:lnTo>
                  <a:lnTo>
                    <a:pt x="817" y="17"/>
                  </a:lnTo>
                  <a:lnTo>
                    <a:pt x="800"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0"/>
            <p:cNvSpPr/>
            <p:nvPr/>
          </p:nvSpPr>
          <p:spPr>
            <a:xfrm>
              <a:off x="6720826" y="1795936"/>
              <a:ext cx="56819" cy="44302"/>
            </a:xfrm>
            <a:custGeom>
              <a:avLst/>
              <a:gdLst/>
              <a:ahLst/>
              <a:cxnLst/>
              <a:rect l="l" t="t" r="r" b="b"/>
              <a:pathLst>
                <a:path w="1666" h="1299" extrusionOk="0">
                  <a:moveTo>
                    <a:pt x="1299" y="1"/>
                  </a:moveTo>
                  <a:lnTo>
                    <a:pt x="1216" y="17"/>
                  </a:lnTo>
                  <a:lnTo>
                    <a:pt x="1082" y="84"/>
                  </a:lnTo>
                  <a:lnTo>
                    <a:pt x="84" y="633"/>
                  </a:lnTo>
                  <a:lnTo>
                    <a:pt x="0" y="850"/>
                  </a:lnTo>
                  <a:lnTo>
                    <a:pt x="67" y="933"/>
                  </a:lnTo>
                  <a:lnTo>
                    <a:pt x="134" y="1016"/>
                  </a:lnTo>
                  <a:lnTo>
                    <a:pt x="217" y="1083"/>
                  </a:lnTo>
                  <a:lnTo>
                    <a:pt x="317" y="1149"/>
                  </a:lnTo>
                  <a:lnTo>
                    <a:pt x="400" y="1199"/>
                  </a:lnTo>
                  <a:lnTo>
                    <a:pt x="500" y="1249"/>
                  </a:lnTo>
                  <a:lnTo>
                    <a:pt x="616" y="1282"/>
                  </a:lnTo>
                  <a:lnTo>
                    <a:pt x="716" y="1299"/>
                  </a:lnTo>
                  <a:lnTo>
                    <a:pt x="933" y="1299"/>
                  </a:lnTo>
                  <a:lnTo>
                    <a:pt x="1049" y="1282"/>
                  </a:lnTo>
                  <a:lnTo>
                    <a:pt x="1149" y="1249"/>
                  </a:lnTo>
                  <a:lnTo>
                    <a:pt x="1249" y="1199"/>
                  </a:lnTo>
                  <a:lnTo>
                    <a:pt x="1332" y="1133"/>
                  </a:lnTo>
                  <a:lnTo>
                    <a:pt x="1415" y="1066"/>
                  </a:lnTo>
                  <a:lnTo>
                    <a:pt x="1499" y="999"/>
                  </a:lnTo>
                  <a:lnTo>
                    <a:pt x="1565" y="899"/>
                  </a:lnTo>
                  <a:lnTo>
                    <a:pt x="1598" y="800"/>
                  </a:lnTo>
                  <a:lnTo>
                    <a:pt x="1632" y="700"/>
                  </a:lnTo>
                  <a:lnTo>
                    <a:pt x="1648" y="583"/>
                  </a:lnTo>
                  <a:lnTo>
                    <a:pt x="1665" y="483"/>
                  </a:lnTo>
                  <a:lnTo>
                    <a:pt x="1648" y="367"/>
                  </a:lnTo>
                  <a:lnTo>
                    <a:pt x="1615" y="267"/>
                  </a:lnTo>
                  <a:lnTo>
                    <a:pt x="1565" y="167"/>
                  </a:lnTo>
                  <a:lnTo>
                    <a:pt x="1532" y="117"/>
                  </a:lnTo>
                  <a:lnTo>
                    <a:pt x="1482" y="67"/>
                  </a:lnTo>
                  <a:lnTo>
                    <a:pt x="1432" y="34"/>
                  </a:lnTo>
                  <a:lnTo>
                    <a:pt x="1382" y="1"/>
                  </a:lnTo>
                  <a:close/>
                </a:path>
              </a:pathLst>
            </a:custGeom>
            <a:solidFill>
              <a:srgbClr val="972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0"/>
            <p:cNvSpPr/>
            <p:nvPr/>
          </p:nvSpPr>
          <p:spPr>
            <a:xfrm>
              <a:off x="6533453" y="1411025"/>
              <a:ext cx="472968" cy="363355"/>
            </a:xfrm>
            <a:custGeom>
              <a:avLst/>
              <a:gdLst/>
              <a:ahLst/>
              <a:cxnLst/>
              <a:rect l="l" t="t" r="r" b="b"/>
              <a:pathLst>
                <a:path w="13868" h="10654" extrusionOk="0">
                  <a:moveTo>
                    <a:pt x="6360" y="0"/>
                  </a:moveTo>
                  <a:lnTo>
                    <a:pt x="6027" y="50"/>
                  </a:lnTo>
                  <a:lnTo>
                    <a:pt x="5711" y="117"/>
                  </a:lnTo>
                  <a:lnTo>
                    <a:pt x="5394" y="233"/>
                  </a:lnTo>
                  <a:lnTo>
                    <a:pt x="5245" y="300"/>
                  </a:lnTo>
                  <a:lnTo>
                    <a:pt x="5095" y="366"/>
                  </a:lnTo>
                  <a:lnTo>
                    <a:pt x="4945" y="449"/>
                  </a:lnTo>
                  <a:lnTo>
                    <a:pt x="4812" y="549"/>
                  </a:lnTo>
                  <a:lnTo>
                    <a:pt x="4679" y="649"/>
                  </a:lnTo>
                  <a:lnTo>
                    <a:pt x="4562" y="766"/>
                  </a:lnTo>
                  <a:lnTo>
                    <a:pt x="4329" y="1015"/>
                  </a:lnTo>
                  <a:lnTo>
                    <a:pt x="4196" y="1132"/>
                  </a:lnTo>
                  <a:lnTo>
                    <a:pt x="4063" y="1232"/>
                  </a:lnTo>
                  <a:lnTo>
                    <a:pt x="3930" y="1298"/>
                  </a:lnTo>
                  <a:lnTo>
                    <a:pt x="3780" y="1348"/>
                  </a:lnTo>
                  <a:lnTo>
                    <a:pt x="3630" y="1382"/>
                  </a:lnTo>
                  <a:lnTo>
                    <a:pt x="3147" y="1382"/>
                  </a:lnTo>
                  <a:lnTo>
                    <a:pt x="2831" y="1365"/>
                  </a:lnTo>
                  <a:lnTo>
                    <a:pt x="2498" y="1365"/>
                  </a:lnTo>
                  <a:lnTo>
                    <a:pt x="2165" y="1398"/>
                  </a:lnTo>
                  <a:lnTo>
                    <a:pt x="1832" y="1465"/>
                  </a:lnTo>
                  <a:lnTo>
                    <a:pt x="1499" y="1565"/>
                  </a:lnTo>
                  <a:lnTo>
                    <a:pt x="1199" y="1681"/>
                  </a:lnTo>
                  <a:lnTo>
                    <a:pt x="1050" y="1765"/>
                  </a:lnTo>
                  <a:lnTo>
                    <a:pt x="916" y="1864"/>
                  </a:lnTo>
                  <a:lnTo>
                    <a:pt x="783" y="1948"/>
                  </a:lnTo>
                  <a:lnTo>
                    <a:pt x="650" y="2064"/>
                  </a:lnTo>
                  <a:lnTo>
                    <a:pt x="534" y="2181"/>
                  </a:lnTo>
                  <a:lnTo>
                    <a:pt x="417" y="2297"/>
                  </a:lnTo>
                  <a:lnTo>
                    <a:pt x="317" y="2430"/>
                  </a:lnTo>
                  <a:lnTo>
                    <a:pt x="234" y="2580"/>
                  </a:lnTo>
                  <a:lnTo>
                    <a:pt x="167" y="2730"/>
                  </a:lnTo>
                  <a:lnTo>
                    <a:pt x="101" y="2897"/>
                  </a:lnTo>
                  <a:lnTo>
                    <a:pt x="51" y="3046"/>
                  </a:lnTo>
                  <a:lnTo>
                    <a:pt x="18" y="3213"/>
                  </a:lnTo>
                  <a:lnTo>
                    <a:pt x="1" y="3379"/>
                  </a:lnTo>
                  <a:lnTo>
                    <a:pt x="1" y="3562"/>
                  </a:lnTo>
                  <a:lnTo>
                    <a:pt x="18" y="3729"/>
                  </a:lnTo>
                  <a:lnTo>
                    <a:pt x="34" y="3879"/>
                  </a:lnTo>
                  <a:lnTo>
                    <a:pt x="84" y="4045"/>
                  </a:lnTo>
                  <a:lnTo>
                    <a:pt x="134" y="4195"/>
                  </a:lnTo>
                  <a:lnTo>
                    <a:pt x="201" y="4345"/>
                  </a:lnTo>
                  <a:lnTo>
                    <a:pt x="301" y="4478"/>
                  </a:lnTo>
                  <a:lnTo>
                    <a:pt x="400" y="4611"/>
                  </a:lnTo>
                  <a:lnTo>
                    <a:pt x="517" y="4728"/>
                  </a:lnTo>
                  <a:lnTo>
                    <a:pt x="750" y="4894"/>
                  </a:lnTo>
                  <a:lnTo>
                    <a:pt x="983" y="5061"/>
                  </a:lnTo>
                  <a:lnTo>
                    <a:pt x="1083" y="5161"/>
                  </a:lnTo>
                  <a:lnTo>
                    <a:pt x="1166" y="5260"/>
                  </a:lnTo>
                  <a:lnTo>
                    <a:pt x="1233" y="5377"/>
                  </a:lnTo>
                  <a:lnTo>
                    <a:pt x="1266" y="5510"/>
                  </a:lnTo>
                  <a:lnTo>
                    <a:pt x="1266" y="5593"/>
                  </a:lnTo>
                  <a:lnTo>
                    <a:pt x="1266" y="5677"/>
                  </a:lnTo>
                  <a:lnTo>
                    <a:pt x="1216" y="5860"/>
                  </a:lnTo>
                  <a:lnTo>
                    <a:pt x="1083" y="6193"/>
                  </a:lnTo>
                  <a:lnTo>
                    <a:pt x="1033" y="6359"/>
                  </a:lnTo>
                  <a:lnTo>
                    <a:pt x="1016" y="6526"/>
                  </a:lnTo>
                  <a:lnTo>
                    <a:pt x="1016" y="6692"/>
                  </a:lnTo>
                  <a:lnTo>
                    <a:pt x="1033" y="6858"/>
                  </a:lnTo>
                  <a:lnTo>
                    <a:pt x="1066" y="7025"/>
                  </a:lnTo>
                  <a:lnTo>
                    <a:pt x="1116" y="7175"/>
                  </a:lnTo>
                  <a:lnTo>
                    <a:pt x="1199" y="7325"/>
                  </a:lnTo>
                  <a:lnTo>
                    <a:pt x="1299" y="7458"/>
                  </a:lnTo>
                  <a:lnTo>
                    <a:pt x="1399" y="7591"/>
                  </a:lnTo>
                  <a:lnTo>
                    <a:pt x="1532" y="7691"/>
                  </a:lnTo>
                  <a:lnTo>
                    <a:pt x="1666" y="7774"/>
                  </a:lnTo>
                  <a:lnTo>
                    <a:pt x="1815" y="7841"/>
                  </a:lnTo>
                  <a:lnTo>
                    <a:pt x="1965" y="7891"/>
                  </a:lnTo>
                  <a:lnTo>
                    <a:pt x="2132" y="7924"/>
                  </a:lnTo>
                  <a:lnTo>
                    <a:pt x="2298" y="7941"/>
                  </a:lnTo>
                  <a:lnTo>
                    <a:pt x="2465" y="7941"/>
                  </a:lnTo>
                  <a:lnTo>
                    <a:pt x="2481" y="7341"/>
                  </a:lnTo>
                  <a:lnTo>
                    <a:pt x="2515" y="6992"/>
                  </a:lnTo>
                  <a:lnTo>
                    <a:pt x="2548" y="6642"/>
                  </a:lnTo>
                  <a:lnTo>
                    <a:pt x="2614" y="6243"/>
                  </a:lnTo>
                  <a:lnTo>
                    <a:pt x="2664" y="6043"/>
                  </a:lnTo>
                  <a:lnTo>
                    <a:pt x="2714" y="5860"/>
                  </a:lnTo>
                  <a:lnTo>
                    <a:pt x="2781" y="5693"/>
                  </a:lnTo>
                  <a:lnTo>
                    <a:pt x="2847" y="5560"/>
                  </a:lnTo>
                  <a:lnTo>
                    <a:pt x="2931" y="5460"/>
                  </a:lnTo>
                  <a:lnTo>
                    <a:pt x="2964" y="5410"/>
                  </a:lnTo>
                  <a:lnTo>
                    <a:pt x="3014" y="5394"/>
                  </a:lnTo>
                  <a:lnTo>
                    <a:pt x="3064" y="5377"/>
                  </a:lnTo>
                  <a:lnTo>
                    <a:pt x="3164" y="5377"/>
                  </a:lnTo>
                  <a:lnTo>
                    <a:pt x="3230" y="5410"/>
                  </a:lnTo>
                  <a:lnTo>
                    <a:pt x="3480" y="5543"/>
                  </a:lnTo>
                  <a:lnTo>
                    <a:pt x="3730" y="5643"/>
                  </a:lnTo>
                  <a:lnTo>
                    <a:pt x="3979" y="5710"/>
                  </a:lnTo>
                  <a:lnTo>
                    <a:pt x="4213" y="5760"/>
                  </a:lnTo>
                  <a:lnTo>
                    <a:pt x="4446" y="5776"/>
                  </a:lnTo>
                  <a:lnTo>
                    <a:pt x="4662" y="5776"/>
                  </a:lnTo>
                  <a:lnTo>
                    <a:pt x="4878" y="5743"/>
                  </a:lnTo>
                  <a:lnTo>
                    <a:pt x="5078" y="5710"/>
                  </a:lnTo>
                  <a:lnTo>
                    <a:pt x="5278" y="5643"/>
                  </a:lnTo>
                  <a:lnTo>
                    <a:pt x="5478" y="5577"/>
                  </a:lnTo>
                  <a:lnTo>
                    <a:pt x="5661" y="5510"/>
                  </a:lnTo>
                  <a:lnTo>
                    <a:pt x="5827" y="5427"/>
                  </a:lnTo>
                  <a:lnTo>
                    <a:pt x="6160" y="5244"/>
                  </a:lnTo>
                  <a:lnTo>
                    <a:pt x="6443" y="5061"/>
                  </a:lnTo>
                  <a:lnTo>
                    <a:pt x="6576" y="4977"/>
                  </a:lnTo>
                  <a:lnTo>
                    <a:pt x="6743" y="4894"/>
                  </a:lnTo>
                  <a:lnTo>
                    <a:pt x="6893" y="4844"/>
                  </a:lnTo>
                  <a:lnTo>
                    <a:pt x="7059" y="4811"/>
                  </a:lnTo>
                  <a:lnTo>
                    <a:pt x="7226" y="4778"/>
                  </a:lnTo>
                  <a:lnTo>
                    <a:pt x="7392" y="4761"/>
                  </a:lnTo>
                  <a:lnTo>
                    <a:pt x="7742" y="4744"/>
                  </a:lnTo>
                  <a:lnTo>
                    <a:pt x="7941" y="4761"/>
                  </a:lnTo>
                  <a:lnTo>
                    <a:pt x="8141" y="4778"/>
                  </a:lnTo>
                  <a:lnTo>
                    <a:pt x="8324" y="4828"/>
                  </a:lnTo>
                  <a:lnTo>
                    <a:pt x="8507" y="4878"/>
                  </a:lnTo>
                  <a:lnTo>
                    <a:pt x="8674" y="4961"/>
                  </a:lnTo>
                  <a:lnTo>
                    <a:pt x="8840" y="5044"/>
                  </a:lnTo>
                  <a:lnTo>
                    <a:pt x="8990" y="5161"/>
                  </a:lnTo>
                  <a:lnTo>
                    <a:pt x="9123" y="5277"/>
                  </a:lnTo>
                  <a:lnTo>
                    <a:pt x="9257" y="5394"/>
                  </a:lnTo>
                  <a:lnTo>
                    <a:pt x="9356" y="5543"/>
                  </a:lnTo>
                  <a:lnTo>
                    <a:pt x="9456" y="5693"/>
                  </a:lnTo>
                  <a:lnTo>
                    <a:pt x="9556" y="5860"/>
                  </a:lnTo>
                  <a:lnTo>
                    <a:pt x="9623" y="6043"/>
                  </a:lnTo>
                  <a:lnTo>
                    <a:pt x="9689" y="6226"/>
                  </a:lnTo>
                  <a:lnTo>
                    <a:pt x="9723" y="6426"/>
                  </a:lnTo>
                  <a:lnTo>
                    <a:pt x="9756" y="6625"/>
                  </a:lnTo>
                  <a:lnTo>
                    <a:pt x="9773" y="7075"/>
                  </a:lnTo>
                  <a:lnTo>
                    <a:pt x="9773" y="7558"/>
                  </a:lnTo>
                  <a:lnTo>
                    <a:pt x="9756" y="8024"/>
                  </a:lnTo>
                  <a:lnTo>
                    <a:pt x="9723" y="8507"/>
                  </a:lnTo>
                  <a:lnTo>
                    <a:pt x="9689" y="9356"/>
                  </a:lnTo>
                  <a:lnTo>
                    <a:pt x="9689" y="9705"/>
                  </a:lnTo>
                  <a:lnTo>
                    <a:pt x="9706" y="9855"/>
                  </a:lnTo>
                  <a:lnTo>
                    <a:pt x="9723" y="9988"/>
                  </a:lnTo>
                  <a:lnTo>
                    <a:pt x="9739" y="10155"/>
                  </a:lnTo>
                  <a:lnTo>
                    <a:pt x="9773" y="10271"/>
                  </a:lnTo>
                  <a:lnTo>
                    <a:pt x="9822" y="10371"/>
                  </a:lnTo>
                  <a:lnTo>
                    <a:pt x="9889" y="10471"/>
                  </a:lnTo>
                  <a:lnTo>
                    <a:pt x="9939" y="10521"/>
                  </a:lnTo>
                  <a:lnTo>
                    <a:pt x="9989" y="10554"/>
                  </a:lnTo>
                  <a:lnTo>
                    <a:pt x="10056" y="10587"/>
                  </a:lnTo>
                  <a:lnTo>
                    <a:pt x="10139" y="10621"/>
                  </a:lnTo>
                  <a:lnTo>
                    <a:pt x="10222" y="10637"/>
                  </a:lnTo>
                  <a:lnTo>
                    <a:pt x="10322" y="10637"/>
                  </a:lnTo>
                  <a:lnTo>
                    <a:pt x="10355" y="10654"/>
                  </a:lnTo>
                  <a:lnTo>
                    <a:pt x="10388" y="10654"/>
                  </a:lnTo>
                  <a:lnTo>
                    <a:pt x="10438" y="10637"/>
                  </a:lnTo>
                  <a:lnTo>
                    <a:pt x="10505" y="10604"/>
                  </a:lnTo>
                  <a:lnTo>
                    <a:pt x="10572" y="10537"/>
                  </a:lnTo>
                  <a:lnTo>
                    <a:pt x="10655" y="10421"/>
                  </a:lnTo>
                  <a:lnTo>
                    <a:pt x="10721" y="10254"/>
                  </a:lnTo>
                  <a:lnTo>
                    <a:pt x="10805" y="10055"/>
                  </a:lnTo>
                  <a:lnTo>
                    <a:pt x="10888" y="9872"/>
                  </a:lnTo>
                  <a:lnTo>
                    <a:pt x="11004" y="9705"/>
                  </a:lnTo>
                  <a:lnTo>
                    <a:pt x="11088" y="9639"/>
                  </a:lnTo>
                  <a:lnTo>
                    <a:pt x="11171" y="9572"/>
                  </a:lnTo>
                  <a:lnTo>
                    <a:pt x="11254" y="9505"/>
                  </a:lnTo>
                  <a:lnTo>
                    <a:pt x="11354" y="9472"/>
                  </a:lnTo>
                  <a:lnTo>
                    <a:pt x="11471" y="9439"/>
                  </a:lnTo>
                  <a:lnTo>
                    <a:pt x="11604" y="9422"/>
                  </a:lnTo>
                  <a:lnTo>
                    <a:pt x="11920" y="9422"/>
                  </a:lnTo>
                  <a:lnTo>
                    <a:pt x="12103" y="9455"/>
                  </a:lnTo>
                  <a:lnTo>
                    <a:pt x="12303" y="9505"/>
                  </a:lnTo>
                  <a:lnTo>
                    <a:pt x="12786" y="8590"/>
                  </a:lnTo>
                  <a:lnTo>
                    <a:pt x="12852" y="8457"/>
                  </a:lnTo>
                  <a:lnTo>
                    <a:pt x="12935" y="8307"/>
                  </a:lnTo>
                  <a:lnTo>
                    <a:pt x="13119" y="8007"/>
                  </a:lnTo>
                  <a:lnTo>
                    <a:pt x="13285" y="7724"/>
                  </a:lnTo>
                  <a:lnTo>
                    <a:pt x="13418" y="7441"/>
                  </a:lnTo>
                  <a:lnTo>
                    <a:pt x="13551" y="7141"/>
                  </a:lnTo>
                  <a:lnTo>
                    <a:pt x="13651" y="6825"/>
                  </a:lnTo>
                  <a:lnTo>
                    <a:pt x="13734" y="6509"/>
                  </a:lnTo>
                  <a:lnTo>
                    <a:pt x="13801" y="6193"/>
                  </a:lnTo>
                  <a:lnTo>
                    <a:pt x="13851" y="5860"/>
                  </a:lnTo>
                  <a:lnTo>
                    <a:pt x="13868" y="5510"/>
                  </a:lnTo>
                  <a:lnTo>
                    <a:pt x="13851" y="5210"/>
                  </a:lnTo>
                  <a:lnTo>
                    <a:pt x="13801" y="4927"/>
                  </a:lnTo>
                  <a:lnTo>
                    <a:pt x="13718" y="4628"/>
                  </a:lnTo>
                  <a:lnTo>
                    <a:pt x="13601" y="4361"/>
                  </a:lnTo>
                  <a:lnTo>
                    <a:pt x="13468" y="4095"/>
                  </a:lnTo>
                  <a:lnTo>
                    <a:pt x="13285" y="3845"/>
                  </a:lnTo>
                  <a:lnTo>
                    <a:pt x="13085" y="3629"/>
                  </a:lnTo>
                  <a:lnTo>
                    <a:pt x="12852" y="3446"/>
                  </a:lnTo>
                  <a:lnTo>
                    <a:pt x="12752" y="3379"/>
                  </a:lnTo>
                  <a:lnTo>
                    <a:pt x="12636" y="3329"/>
                  </a:lnTo>
                  <a:lnTo>
                    <a:pt x="12503" y="3279"/>
                  </a:lnTo>
                  <a:lnTo>
                    <a:pt x="12369" y="3246"/>
                  </a:lnTo>
                  <a:lnTo>
                    <a:pt x="12053" y="3196"/>
                  </a:lnTo>
                  <a:lnTo>
                    <a:pt x="11737" y="3163"/>
                  </a:lnTo>
                  <a:lnTo>
                    <a:pt x="11437" y="3146"/>
                  </a:lnTo>
                  <a:lnTo>
                    <a:pt x="10954" y="3146"/>
                  </a:lnTo>
                  <a:lnTo>
                    <a:pt x="10805" y="2897"/>
                  </a:lnTo>
                  <a:lnTo>
                    <a:pt x="10422" y="2331"/>
                  </a:lnTo>
                  <a:lnTo>
                    <a:pt x="10189" y="1998"/>
                  </a:lnTo>
                  <a:lnTo>
                    <a:pt x="9939" y="1665"/>
                  </a:lnTo>
                  <a:lnTo>
                    <a:pt x="9673" y="1382"/>
                  </a:lnTo>
                  <a:lnTo>
                    <a:pt x="9556" y="1249"/>
                  </a:lnTo>
                  <a:lnTo>
                    <a:pt x="9440" y="1149"/>
                  </a:lnTo>
                  <a:lnTo>
                    <a:pt x="9157" y="949"/>
                  </a:lnTo>
                  <a:lnTo>
                    <a:pt x="8890" y="766"/>
                  </a:lnTo>
                  <a:lnTo>
                    <a:pt x="8591" y="583"/>
                  </a:lnTo>
                  <a:lnTo>
                    <a:pt x="8308" y="433"/>
                  </a:lnTo>
                  <a:lnTo>
                    <a:pt x="7991" y="300"/>
                  </a:lnTo>
                  <a:lnTo>
                    <a:pt x="7692" y="183"/>
                  </a:lnTo>
                  <a:lnTo>
                    <a:pt x="7359" y="100"/>
                  </a:lnTo>
                  <a:lnTo>
                    <a:pt x="7042" y="33"/>
                  </a:lnTo>
                  <a:lnTo>
                    <a:pt x="67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0"/>
            <p:cNvSpPr/>
            <p:nvPr/>
          </p:nvSpPr>
          <p:spPr>
            <a:xfrm>
              <a:off x="6800871" y="2534006"/>
              <a:ext cx="471809" cy="187373"/>
            </a:xfrm>
            <a:custGeom>
              <a:avLst/>
              <a:gdLst/>
              <a:ahLst/>
              <a:cxnLst/>
              <a:rect l="l" t="t" r="r" b="b"/>
              <a:pathLst>
                <a:path w="13834" h="5494" extrusionOk="0">
                  <a:moveTo>
                    <a:pt x="11886" y="0"/>
                  </a:moveTo>
                  <a:lnTo>
                    <a:pt x="11603" y="34"/>
                  </a:lnTo>
                  <a:lnTo>
                    <a:pt x="11320" y="84"/>
                  </a:lnTo>
                  <a:lnTo>
                    <a:pt x="11054" y="167"/>
                  </a:lnTo>
                  <a:lnTo>
                    <a:pt x="10704" y="250"/>
                  </a:lnTo>
                  <a:lnTo>
                    <a:pt x="10355" y="367"/>
                  </a:lnTo>
                  <a:lnTo>
                    <a:pt x="9689" y="600"/>
                  </a:lnTo>
                  <a:lnTo>
                    <a:pt x="9023" y="883"/>
                  </a:lnTo>
                  <a:lnTo>
                    <a:pt x="8374" y="1182"/>
                  </a:lnTo>
                  <a:lnTo>
                    <a:pt x="7725" y="1499"/>
                  </a:lnTo>
                  <a:lnTo>
                    <a:pt x="7092" y="1815"/>
                  </a:lnTo>
                  <a:lnTo>
                    <a:pt x="5827" y="2514"/>
                  </a:lnTo>
                  <a:lnTo>
                    <a:pt x="5178" y="2847"/>
                  </a:lnTo>
                  <a:lnTo>
                    <a:pt x="4495" y="3180"/>
                  </a:lnTo>
                  <a:lnTo>
                    <a:pt x="3779" y="3513"/>
                  </a:lnTo>
                  <a:lnTo>
                    <a:pt x="3064" y="3813"/>
                  </a:lnTo>
                  <a:lnTo>
                    <a:pt x="2314" y="4095"/>
                  </a:lnTo>
                  <a:lnTo>
                    <a:pt x="1582" y="4362"/>
                  </a:lnTo>
                  <a:lnTo>
                    <a:pt x="866" y="4595"/>
                  </a:lnTo>
                  <a:lnTo>
                    <a:pt x="150" y="4811"/>
                  </a:lnTo>
                  <a:lnTo>
                    <a:pt x="1" y="4828"/>
                  </a:lnTo>
                  <a:lnTo>
                    <a:pt x="883" y="4861"/>
                  </a:lnTo>
                  <a:lnTo>
                    <a:pt x="2065" y="4944"/>
                  </a:lnTo>
                  <a:lnTo>
                    <a:pt x="4895" y="5161"/>
                  </a:lnTo>
                  <a:lnTo>
                    <a:pt x="7725" y="5377"/>
                  </a:lnTo>
                  <a:lnTo>
                    <a:pt x="8907" y="5444"/>
                  </a:lnTo>
                  <a:lnTo>
                    <a:pt x="9789" y="5494"/>
                  </a:lnTo>
                  <a:lnTo>
                    <a:pt x="10205" y="5494"/>
                  </a:lnTo>
                  <a:lnTo>
                    <a:pt x="10621" y="5477"/>
                  </a:lnTo>
                  <a:lnTo>
                    <a:pt x="10821" y="5444"/>
                  </a:lnTo>
                  <a:lnTo>
                    <a:pt x="11021" y="5411"/>
                  </a:lnTo>
                  <a:lnTo>
                    <a:pt x="11220" y="5361"/>
                  </a:lnTo>
                  <a:lnTo>
                    <a:pt x="11420" y="5294"/>
                  </a:lnTo>
                  <a:lnTo>
                    <a:pt x="11670" y="5178"/>
                  </a:lnTo>
                  <a:lnTo>
                    <a:pt x="11886" y="5028"/>
                  </a:lnTo>
                  <a:lnTo>
                    <a:pt x="12103" y="4878"/>
                  </a:lnTo>
                  <a:lnTo>
                    <a:pt x="12303" y="4678"/>
                  </a:lnTo>
                  <a:lnTo>
                    <a:pt x="12486" y="4495"/>
                  </a:lnTo>
                  <a:lnTo>
                    <a:pt x="12652" y="4279"/>
                  </a:lnTo>
                  <a:lnTo>
                    <a:pt x="12985" y="3829"/>
                  </a:lnTo>
                  <a:lnTo>
                    <a:pt x="13251" y="3430"/>
                  </a:lnTo>
                  <a:lnTo>
                    <a:pt x="13385" y="3213"/>
                  </a:lnTo>
                  <a:lnTo>
                    <a:pt x="13501" y="2997"/>
                  </a:lnTo>
                  <a:lnTo>
                    <a:pt x="13601" y="2780"/>
                  </a:lnTo>
                  <a:lnTo>
                    <a:pt x="13684" y="2547"/>
                  </a:lnTo>
                  <a:lnTo>
                    <a:pt x="13751" y="2314"/>
                  </a:lnTo>
                  <a:lnTo>
                    <a:pt x="13801" y="2081"/>
                  </a:lnTo>
                  <a:lnTo>
                    <a:pt x="13834" y="1832"/>
                  </a:lnTo>
                  <a:lnTo>
                    <a:pt x="13834" y="1582"/>
                  </a:lnTo>
                  <a:lnTo>
                    <a:pt x="13801" y="1332"/>
                  </a:lnTo>
                  <a:lnTo>
                    <a:pt x="13751" y="1099"/>
                  </a:lnTo>
                  <a:lnTo>
                    <a:pt x="13651" y="866"/>
                  </a:lnTo>
                  <a:lnTo>
                    <a:pt x="13534" y="650"/>
                  </a:lnTo>
                  <a:lnTo>
                    <a:pt x="13468" y="566"/>
                  </a:lnTo>
                  <a:lnTo>
                    <a:pt x="13385" y="466"/>
                  </a:lnTo>
                  <a:lnTo>
                    <a:pt x="13301" y="383"/>
                  </a:lnTo>
                  <a:lnTo>
                    <a:pt x="13201" y="300"/>
                  </a:lnTo>
                  <a:lnTo>
                    <a:pt x="13085" y="233"/>
                  </a:lnTo>
                  <a:lnTo>
                    <a:pt x="12968" y="167"/>
                  </a:lnTo>
                  <a:lnTo>
                    <a:pt x="12852" y="117"/>
                  </a:lnTo>
                  <a:lnTo>
                    <a:pt x="12719" y="67"/>
                  </a:lnTo>
                  <a:lnTo>
                    <a:pt x="12585" y="34"/>
                  </a:lnTo>
                  <a:lnTo>
                    <a:pt x="12452" y="17"/>
                  </a:lnTo>
                  <a:lnTo>
                    <a:pt x="12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0"/>
            <p:cNvSpPr/>
            <p:nvPr/>
          </p:nvSpPr>
          <p:spPr>
            <a:xfrm>
              <a:off x="6800871" y="2534006"/>
              <a:ext cx="471809" cy="187373"/>
            </a:xfrm>
            <a:custGeom>
              <a:avLst/>
              <a:gdLst/>
              <a:ahLst/>
              <a:cxnLst/>
              <a:rect l="l" t="t" r="r" b="b"/>
              <a:pathLst>
                <a:path w="13834" h="5494" fill="none" extrusionOk="0">
                  <a:moveTo>
                    <a:pt x="150" y="4811"/>
                  </a:moveTo>
                  <a:lnTo>
                    <a:pt x="150" y="4811"/>
                  </a:lnTo>
                  <a:lnTo>
                    <a:pt x="866" y="4595"/>
                  </a:lnTo>
                  <a:lnTo>
                    <a:pt x="1582" y="4362"/>
                  </a:lnTo>
                  <a:lnTo>
                    <a:pt x="2314" y="4095"/>
                  </a:lnTo>
                  <a:lnTo>
                    <a:pt x="3064" y="3813"/>
                  </a:lnTo>
                  <a:lnTo>
                    <a:pt x="3779" y="3513"/>
                  </a:lnTo>
                  <a:lnTo>
                    <a:pt x="4495" y="3180"/>
                  </a:lnTo>
                  <a:lnTo>
                    <a:pt x="5178" y="2847"/>
                  </a:lnTo>
                  <a:lnTo>
                    <a:pt x="5827" y="2514"/>
                  </a:lnTo>
                  <a:lnTo>
                    <a:pt x="5827" y="2514"/>
                  </a:lnTo>
                  <a:lnTo>
                    <a:pt x="7092" y="1815"/>
                  </a:lnTo>
                  <a:lnTo>
                    <a:pt x="7725" y="1499"/>
                  </a:lnTo>
                  <a:lnTo>
                    <a:pt x="8374" y="1182"/>
                  </a:lnTo>
                  <a:lnTo>
                    <a:pt x="9023" y="883"/>
                  </a:lnTo>
                  <a:lnTo>
                    <a:pt x="9689" y="600"/>
                  </a:lnTo>
                  <a:lnTo>
                    <a:pt x="10355" y="367"/>
                  </a:lnTo>
                  <a:lnTo>
                    <a:pt x="10704" y="250"/>
                  </a:lnTo>
                  <a:lnTo>
                    <a:pt x="11054" y="167"/>
                  </a:lnTo>
                  <a:lnTo>
                    <a:pt x="11054" y="167"/>
                  </a:lnTo>
                  <a:lnTo>
                    <a:pt x="11320" y="84"/>
                  </a:lnTo>
                  <a:lnTo>
                    <a:pt x="11603" y="34"/>
                  </a:lnTo>
                  <a:lnTo>
                    <a:pt x="11886" y="0"/>
                  </a:lnTo>
                  <a:lnTo>
                    <a:pt x="12169" y="0"/>
                  </a:lnTo>
                  <a:lnTo>
                    <a:pt x="12452" y="17"/>
                  </a:lnTo>
                  <a:lnTo>
                    <a:pt x="12585" y="34"/>
                  </a:lnTo>
                  <a:lnTo>
                    <a:pt x="12719" y="67"/>
                  </a:lnTo>
                  <a:lnTo>
                    <a:pt x="12852" y="117"/>
                  </a:lnTo>
                  <a:lnTo>
                    <a:pt x="12968" y="167"/>
                  </a:lnTo>
                  <a:lnTo>
                    <a:pt x="13085" y="233"/>
                  </a:lnTo>
                  <a:lnTo>
                    <a:pt x="13201" y="300"/>
                  </a:lnTo>
                  <a:lnTo>
                    <a:pt x="13201" y="300"/>
                  </a:lnTo>
                  <a:lnTo>
                    <a:pt x="13301" y="383"/>
                  </a:lnTo>
                  <a:lnTo>
                    <a:pt x="13385" y="466"/>
                  </a:lnTo>
                  <a:lnTo>
                    <a:pt x="13468" y="566"/>
                  </a:lnTo>
                  <a:lnTo>
                    <a:pt x="13534" y="650"/>
                  </a:lnTo>
                  <a:lnTo>
                    <a:pt x="13651" y="866"/>
                  </a:lnTo>
                  <a:lnTo>
                    <a:pt x="13751" y="1099"/>
                  </a:lnTo>
                  <a:lnTo>
                    <a:pt x="13801" y="1332"/>
                  </a:lnTo>
                  <a:lnTo>
                    <a:pt x="13834" y="1582"/>
                  </a:lnTo>
                  <a:lnTo>
                    <a:pt x="13834" y="1832"/>
                  </a:lnTo>
                  <a:lnTo>
                    <a:pt x="13801" y="2081"/>
                  </a:lnTo>
                  <a:lnTo>
                    <a:pt x="13801" y="2081"/>
                  </a:lnTo>
                  <a:lnTo>
                    <a:pt x="13751" y="2314"/>
                  </a:lnTo>
                  <a:lnTo>
                    <a:pt x="13684" y="2547"/>
                  </a:lnTo>
                  <a:lnTo>
                    <a:pt x="13601" y="2780"/>
                  </a:lnTo>
                  <a:lnTo>
                    <a:pt x="13501" y="2997"/>
                  </a:lnTo>
                  <a:lnTo>
                    <a:pt x="13385" y="3213"/>
                  </a:lnTo>
                  <a:lnTo>
                    <a:pt x="13251" y="3430"/>
                  </a:lnTo>
                  <a:lnTo>
                    <a:pt x="12985" y="3829"/>
                  </a:lnTo>
                  <a:lnTo>
                    <a:pt x="12985" y="3829"/>
                  </a:lnTo>
                  <a:lnTo>
                    <a:pt x="12652" y="4279"/>
                  </a:lnTo>
                  <a:lnTo>
                    <a:pt x="12486" y="4495"/>
                  </a:lnTo>
                  <a:lnTo>
                    <a:pt x="12303" y="4678"/>
                  </a:lnTo>
                  <a:lnTo>
                    <a:pt x="12103" y="4878"/>
                  </a:lnTo>
                  <a:lnTo>
                    <a:pt x="11886" y="5028"/>
                  </a:lnTo>
                  <a:lnTo>
                    <a:pt x="11670" y="5178"/>
                  </a:lnTo>
                  <a:lnTo>
                    <a:pt x="11420" y="5294"/>
                  </a:lnTo>
                  <a:lnTo>
                    <a:pt x="11420" y="5294"/>
                  </a:lnTo>
                  <a:lnTo>
                    <a:pt x="11220" y="5361"/>
                  </a:lnTo>
                  <a:lnTo>
                    <a:pt x="11021" y="5411"/>
                  </a:lnTo>
                  <a:lnTo>
                    <a:pt x="10821" y="5444"/>
                  </a:lnTo>
                  <a:lnTo>
                    <a:pt x="10621" y="5477"/>
                  </a:lnTo>
                  <a:lnTo>
                    <a:pt x="10205" y="5494"/>
                  </a:lnTo>
                  <a:lnTo>
                    <a:pt x="9789" y="5494"/>
                  </a:lnTo>
                  <a:lnTo>
                    <a:pt x="9789" y="5494"/>
                  </a:lnTo>
                  <a:lnTo>
                    <a:pt x="8907" y="5444"/>
                  </a:lnTo>
                  <a:lnTo>
                    <a:pt x="7725" y="5377"/>
                  </a:lnTo>
                  <a:lnTo>
                    <a:pt x="4895" y="5161"/>
                  </a:lnTo>
                  <a:lnTo>
                    <a:pt x="2065" y="4944"/>
                  </a:lnTo>
                  <a:lnTo>
                    <a:pt x="883" y="4861"/>
                  </a:lnTo>
                  <a:lnTo>
                    <a:pt x="1" y="48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0"/>
            <p:cNvSpPr/>
            <p:nvPr/>
          </p:nvSpPr>
          <p:spPr>
            <a:xfrm>
              <a:off x="6785558" y="3927236"/>
              <a:ext cx="420139" cy="265746"/>
            </a:xfrm>
            <a:custGeom>
              <a:avLst/>
              <a:gdLst/>
              <a:ahLst/>
              <a:cxnLst/>
              <a:rect l="l" t="t" r="r" b="b"/>
              <a:pathLst>
                <a:path w="12319" h="7792" extrusionOk="0">
                  <a:moveTo>
                    <a:pt x="10021" y="1"/>
                  </a:moveTo>
                  <a:lnTo>
                    <a:pt x="0" y="2298"/>
                  </a:lnTo>
                  <a:lnTo>
                    <a:pt x="2447" y="7791"/>
                  </a:lnTo>
                  <a:lnTo>
                    <a:pt x="12319" y="4029"/>
                  </a:lnTo>
                  <a:lnTo>
                    <a:pt x="10021" y="1"/>
                  </a:lnTo>
                  <a:close/>
                </a:path>
              </a:pathLst>
            </a:custGeom>
            <a:solidFill>
              <a:srgbClr val="C25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0"/>
            <p:cNvSpPr/>
            <p:nvPr/>
          </p:nvSpPr>
          <p:spPr>
            <a:xfrm>
              <a:off x="6797461" y="4047047"/>
              <a:ext cx="497387" cy="392344"/>
            </a:xfrm>
            <a:custGeom>
              <a:avLst/>
              <a:gdLst/>
              <a:ahLst/>
              <a:cxnLst/>
              <a:rect l="l" t="t" r="r" b="b"/>
              <a:pathLst>
                <a:path w="14584" h="11504" extrusionOk="0">
                  <a:moveTo>
                    <a:pt x="11703" y="0"/>
                  </a:moveTo>
                  <a:lnTo>
                    <a:pt x="1998" y="4112"/>
                  </a:lnTo>
                  <a:lnTo>
                    <a:pt x="2864" y="5510"/>
                  </a:lnTo>
                  <a:lnTo>
                    <a:pt x="2514" y="5743"/>
                  </a:lnTo>
                  <a:lnTo>
                    <a:pt x="2181" y="5993"/>
                  </a:lnTo>
                  <a:lnTo>
                    <a:pt x="1882" y="6226"/>
                  </a:lnTo>
                  <a:lnTo>
                    <a:pt x="1615" y="6476"/>
                  </a:lnTo>
                  <a:lnTo>
                    <a:pt x="1366" y="6725"/>
                  </a:lnTo>
                  <a:lnTo>
                    <a:pt x="1149" y="6975"/>
                  </a:lnTo>
                  <a:lnTo>
                    <a:pt x="950" y="7225"/>
                  </a:lnTo>
                  <a:lnTo>
                    <a:pt x="766" y="7491"/>
                  </a:lnTo>
                  <a:lnTo>
                    <a:pt x="617" y="7741"/>
                  </a:lnTo>
                  <a:lnTo>
                    <a:pt x="483" y="7991"/>
                  </a:lnTo>
                  <a:lnTo>
                    <a:pt x="367" y="8240"/>
                  </a:lnTo>
                  <a:lnTo>
                    <a:pt x="284" y="8490"/>
                  </a:lnTo>
                  <a:lnTo>
                    <a:pt x="200" y="8740"/>
                  </a:lnTo>
                  <a:lnTo>
                    <a:pt x="134" y="8973"/>
                  </a:lnTo>
                  <a:lnTo>
                    <a:pt x="84" y="9206"/>
                  </a:lnTo>
                  <a:lnTo>
                    <a:pt x="51" y="9422"/>
                  </a:lnTo>
                  <a:lnTo>
                    <a:pt x="17" y="9655"/>
                  </a:lnTo>
                  <a:lnTo>
                    <a:pt x="17" y="9855"/>
                  </a:lnTo>
                  <a:lnTo>
                    <a:pt x="1" y="10255"/>
                  </a:lnTo>
                  <a:lnTo>
                    <a:pt x="34" y="10604"/>
                  </a:lnTo>
                  <a:lnTo>
                    <a:pt x="84" y="10920"/>
                  </a:lnTo>
                  <a:lnTo>
                    <a:pt x="134" y="11170"/>
                  </a:lnTo>
                  <a:lnTo>
                    <a:pt x="184" y="11353"/>
                  </a:lnTo>
                  <a:lnTo>
                    <a:pt x="234" y="11503"/>
                  </a:lnTo>
                  <a:lnTo>
                    <a:pt x="14583" y="5360"/>
                  </a:lnTo>
                  <a:lnTo>
                    <a:pt x="117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0"/>
            <p:cNvSpPr/>
            <p:nvPr/>
          </p:nvSpPr>
          <p:spPr>
            <a:xfrm>
              <a:off x="6822460" y="4272994"/>
              <a:ext cx="86900" cy="7981"/>
            </a:xfrm>
            <a:custGeom>
              <a:avLst/>
              <a:gdLst/>
              <a:ahLst/>
              <a:cxnLst/>
              <a:rect l="l" t="t" r="r" b="b"/>
              <a:pathLst>
                <a:path w="2548" h="234" extrusionOk="0">
                  <a:moveTo>
                    <a:pt x="0" y="1"/>
                  </a:moveTo>
                  <a:lnTo>
                    <a:pt x="0" y="34"/>
                  </a:lnTo>
                  <a:lnTo>
                    <a:pt x="0" y="50"/>
                  </a:lnTo>
                  <a:lnTo>
                    <a:pt x="649" y="50"/>
                  </a:lnTo>
                  <a:lnTo>
                    <a:pt x="1265" y="84"/>
                  </a:lnTo>
                  <a:lnTo>
                    <a:pt x="1898" y="150"/>
                  </a:lnTo>
                  <a:lnTo>
                    <a:pt x="2514" y="234"/>
                  </a:lnTo>
                  <a:lnTo>
                    <a:pt x="2530" y="217"/>
                  </a:lnTo>
                  <a:lnTo>
                    <a:pt x="2547" y="200"/>
                  </a:lnTo>
                  <a:lnTo>
                    <a:pt x="2547" y="184"/>
                  </a:lnTo>
                  <a:lnTo>
                    <a:pt x="2530" y="184"/>
                  </a:lnTo>
                  <a:lnTo>
                    <a:pt x="1898" y="100"/>
                  </a:lnTo>
                  <a:lnTo>
                    <a:pt x="1282" y="34"/>
                  </a:lnTo>
                  <a:lnTo>
                    <a:pt x="64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0"/>
            <p:cNvSpPr/>
            <p:nvPr/>
          </p:nvSpPr>
          <p:spPr>
            <a:xfrm>
              <a:off x="6849710" y="4248575"/>
              <a:ext cx="80079" cy="11971"/>
            </a:xfrm>
            <a:custGeom>
              <a:avLst/>
              <a:gdLst/>
              <a:ahLst/>
              <a:cxnLst/>
              <a:rect l="l" t="t" r="r" b="b"/>
              <a:pathLst>
                <a:path w="2348" h="351" extrusionOk="0">
                  <a:moveTo>
                    <a:pt x="17" y="1"/>
                  </a:moveTo>
                  <a:lnTo>
                    <a:pt x="0" y="17"/>
                  </a:lnTo>
                  <a:lnTo>
                    <a:pt x="17" y="34"/>
                  </a:lnTo>
                  <a:lnTo>
                    <a:pt x="33" y="51"/>
                  </a:lnTo>
                  <a:lnTo>
                    <a:pt x="2331" y="350"/>
                  </a:lnTo>
                  <a:lnTo>
                    <a:pt x="2347" y="350"/>
                  </a:lnTo>
                  <a:lnTo>
                    <a:pt x="2347" y="334"/>
                  </a:lnTo>
                  <a:lnTo>
                    <a:pt x="2347" y="317"/>
                  </a:lnTo>
                  <a:lnTo>
                    <a:pt x="2331" y="300"/>
                  </a:lnTo>
                  <a:lnTo>
                    <a:pt x="3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0"/>
            <p:cNvSpPr/>
            <p:nvPr/>
          </p:nvSpPr>
          <p:spPr>
            <a:xfrm>
              <a:off x="6545390" y="2719640"/>
              <a:ext cx="631932" cy="1423952"/>
            </a:xfrm>
            <a:custGeom>
              <a:avLst/>
              <a:gdLst/>
              <a:ahLst/>
              <a:cxnLst/>
              <a:rect l="l" t="t" r="r" b="b"/>
              <a:pathLst>
                <a:path w="18529" h="41752" extrusionOk="0">
                  <a:moveTo>
                    <a:pt x="4079" y="1"/>
                  </a:moveTo>
                  <a:lnTo>
                    <a:pt x="3463" y="2864"/>
                  </a:lnTo>
                  <a:lnTo>
                    <a:pt x="2830" y="5844"/>
                  </a:lnTo>
                  <a:lnTo>
                    <a:pt x="2098" y="9340"/>
                  </a:lnTo>
                  <a:lnTo>
                    <a:pt x="1366" y="12952"/>
                  </a:lnTo>
                  <a:lnTo>
                    <a:pt x="716" y="16298"/>
                  </a:lnTo>
                  <a:lnTo>
                    <a:pt x="450" y="17730"/>
                  </a:lnTo>
                  <a:lnTo>
                    <a:pt x="234" y="18962"/>
                  </a:lnTo>
                  <a:lnTo>
                    <a:pt x="84" y="19927"/>
                  </a:lnTo>
                  <a:lnTo>
                    <a:pt x="34" y="20310"/>
                  </a:lnTo>
                  <a:lnTo>
                    <a:pt x="17" y="20593"/>
                  </a:lnTo>
                  <a:lnTo>
                    <a:pt x="0" y="20710"/>
                  </a:lnTo>
                  <a:lnTo>
                    <a:pt x="17" y="20876"/>
                  </a:lnTo>
                  <a:lnTo>
                    <a:pt x="84" y="21242"/>
                  </a:lnTo>
                  <a:lnTo>
                    <a:pt x="184" y="21692"/>
                  </a:lnTo>
                  <a:lnTo>
                    <a:pt x="317" y="22224"/>
                  </a:lnTo>
                  <a:lnTo>
                    <a:pt x="500" y="22824"/>
                  </a:lnTo>
                  <a:lnTo>
                    <a:pt x="700" y="23473"/>
                  </a:lnTo>
                  <a:lnTo>
                    <a:pt x="949" y="24189"/>
                  </a:lnTo>
                  <a:lnTo>
                    <a:pt x="1216" y="24971"/>
                  </a:lnTo>
                  <a:lnTo>
                    <a:pt x="1832" y="26619"/>
                  </a:lnTo>
                  <a:lnTo>
                    <a:pt x="2531" y="28400"/>
                  </a:lnTo>
                  <a:lnTo>
                    <a:pt x="3263" y="30265"/>
                  </a:lnTo>
                  <a:lnTo>
                    <a:pt x="4046" y="32129"/>
                  </a:lnTo>
                  <a:lnTo>
                    <a:pt x="4811" y="33977"/>
                  </a:lnTo>
                  <a:lnTo>
                    <a:pt x="5577" y="35742"/>
                  </a:lnTo>
                  <a:lnTo>
                    <a:pt x="6276" y="37373"/>
                  </a:lnTo>
                  <a:lnTo>
                    <a:pt x="6926" y="38821"/>
                  </a:lnTo>
                  <a:lnTo>
                    <a:pt x="7475" y="40036"/>
                  </a:lnTo>
                  <a:lnTo>
                    <a:pt x="7908" y="40969"/>
                  </a:lnTo>
                  <a:lnTo>
                    <a:pt x="8191" y="41551"/>
                  </a:lnTo>
                  <a:lnTo>
                    <a:pt x="8274" y="41701"/>
                  </a:lnTo>
                  <a:lnTo>
                    <a:pt x="8324" y="41751"/>
                  </a:lnTo>
                  <a:lnTo>
                    <a:pt x="18528" y="36874"/>
                  </a:lnTo>
                  <a:lnTo>
                    <a:pt x="17180" y="34443"/>
                  </a:lnTo>
                  <a:lnTo>
                    <a:pt x="15798" y="31913"/>
                  </a:lnTo>
                  <a:lnTo>
                    <a:pt x="14217" y="28983"/>
                  </a:lnTo>
                  <a:lnTo>
                    <a:pt x="13418" y="27468"/>
                  </a:lnTo>
                  <a:lnTo>
                    <a:pt x="12652" y="25970"/>
                  </a:lnTo>
                  <a:lnTo>
                    <a:pt x="11936" y="24555"/>
                  </a:lnTo>
                  <a:lnTo>
                    <a:pt x="11287" y="23240"/>
                  </a:lnTo>
                  <a:lnTo>
                    <a:pt x="10754" y="22091"/>
                  </a:lnTo>
                  <a:lnTo>
                    <a:pt x="10521" y="21575"/>
                  </a:lnTo>
                  <a:lnTo>
                    <a:pt x="10338" y="21126"/>
                  </a:lnTo>
                  <a:lnTo>
                    <a:pt x="10188" y="20743"/>
                  </a:lnTo>
                  <a:lnTo>
                    <a:pt x="10088" y="20410"/>
                  </a:lnTo>
                  <a:lnTo>
                    <a:pt x="10022" y="20160"/>
                  </a:lnTo>
                  <a:lnTo>
                    <a:pt x="10005" y="20060"/>
                  </a:lnTo>
                  <a:lnTo>
                    <a:pt x="10005" y="19977"/>
                  </a:lnTo>
                  <a:lnTo>
                    <a:pt x="10055" y="19611"/>
                  </a:lnTo>
                  <a:lnTo>
                    <a:pt x="10155" y="19078"/>
                  </a:lnTo>
                  <a:lnTo>
                    <a:pt x="10305" y="18396"/>
                  </a:lnTo>
                  <a:lnTo>
                    <a:pt x="10488" y="17597"/>
                  </a:lnTo>
                  <a:lnTo>
                    <a:pt x="10937" y="15782"/>
                  </a:lnTo>
                  <a:lnTo>
                    <a:pt x="11453" y="13801"/>
                  </a:lnTo>
                  <a:lnTo>
                    <a:pt x="12386" y="10289"/>
                  </a:lnTo>
                  <a:lnTo>
                    <a:pt x="12802" y="8740"/>
                  </a:lnTo>
                  <a:lnTo>
                    <a:pt x="12486" y="400"/>
                  </a:lnTo>
                  <a:lnTo>
                    <a:pt x="4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0"/>
            <p:cNvSpPr/>
            <p:nvPr/>
          </p:nvSpPr>
          <p:spPr>
            <a:xfrm>
              <a:off x="7519638" y="3962432"/>
              <a:ext cx="394595" cy="377576"/>
            </a:xfrm>
            <a:custGeom>
              <a:avLst/>
              <a:gdLst/>
              <a:ahLst/>
              <a:cxnLst/>
              <a:rect l="l" t="t" r="r" b="b"/>
              <a:pathLst>
                <a:path w="11570" h="11071" extrusionOk="0">
                  <a:moveTo>
                    <a:pt x="8440" y="1"/>
                  </a:moveTo>
                  <a:lnTo>
                    <a:pt x="0" y="4479"/>
                  </a:lnTo>
                  <a:lnTo>
                    <a:pt x="3663" y="11071"/>
                  </a:lnTo>
                  <a:lnTo>
                    <a:pt x="11570" y="5278"/>
                  </a:lnTo>
                  <a:lnTo>
                    <a:pt x="8440" y="1"/>
                  </a:lnTo>
                  <a:close/>
                </a:path>
              </a:pathLst>
            </a:custGeom>
            <a:solidFill>
              <a:srgbClr val="C25A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0"/>
            <p:cNvSpPr/>
            <p:nvPr/>
          </p:nvSpPr>
          <p:spPr>
            <a:xfrm>
              <a:off x="7635459" y="4136744"/>
              <a:ext cx="503049" cy="355442"/>
            </a:xfrm>
            <a:custGeom>
              <a:avLst/>
              <a:gdLst/>
              <a:ahLst/>
              <a:cxnLst/>
              <a:rect l="l" t="t" r="r" b="b"/>
              <a:pathLst>
                <a:path w="14750" h="10422" extrusionOk="0">
                  <a:moveTo>
                    <a:pt x="8091" y="0"/>
                  </a:moveTo>
                  <a:lnTo>
                    <a:pt x="0" y="5477"/>
                  </a:lnTo>
                  <a:lnTo>
                    <a:pt x="2730" y="10421"/>
                  </a:lnTo>
                  <a:lnTo>
                    <a:pt x="14749" y="2348"/>
                  </a:lnTo>
                  <a:lnTo>
                    <a:pt x="14666" y="2214"/>
                  </a:lnTo>
                  <a:lnTo>
                    <a:pt x="14533" y="2098"/>
                  </a:lnTo>
                  <a:lnTo>
                    <a:pt x="14366" y="1931"/>
                  </a:lnTo>
                  <a:lnTo>
                    <a:pt x="14150" y="1732"/>
                  </a:lnTo>
                  <a:lnTo>
                    <a:pt x="13884" y="1548"/>
                  </a:lnTo>
                  <a:lnTo>
                    <a:pt x="13584" y="1349"/>
                  </a:lnTo>
                  <a:lnTo>
                    <a:pt x="13218" y="1149"/>
                  </a:lnTo>
                  <a:lnTo>
                    <a:pt x="13035" y="1066"/>
                  </a:lnTo>
                  <a:lnTo>
                    <a:pt x="12818" y="982"/>
                  </a:lnTo>
                  <a:lnTo>
                    <a:pt x="12602" y="916"/>
                  </a:lnTo>
                  <a:lnTo>
                    <a:pt x="12369" y="849"/>
                  </a:lnTo>
                  <a:lnTo>
                    <a:pt x="12136" y="799"/>
                  </a:lnTo>
                  <a:lnTo>
                    <a:pt x="11886" y="766"/>
                  </a:lnTo>
                  <a:lnTo>
                    <a:pt x="11620" y="749"/>
                  </a:lnTo>
                  <a:lnTo>
                    <a:pt x="11337" y="733"/>
                  </a:lnTo>
                  <a:lnTo>
                    <a:pt x="11054" y="749"/>
                  </a:lnTo>
                  <a:lnTo>
                    <a:pt x="10771" y="766"/>
                  </a:lnTo>
                  <a:lnTo>
                    <a:pt x="10454" y="816"/>
                  </a:lnTo>
                  <a:lnTo>
                    <a:pt x="10138" y="883"/>
                  </a:lnTo>
                  <a:lnTo>
                    <a:pt x="9805" y="966"/>
                  </a:lnTo>
                  <a:lnTo>
                    <a:pt x="9472" y="1082"/>
                  </a:lnTo>
                  <a:lnTo>
                    <a:pt x="9123" y="1216"/>
                  </a:lnTo>
                  <a:lnTo>
                    <a:pt x="8757" y="1382"/>
                  </a:lnTo>
                  <a:lnTo>
                    <a:pt x="809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0"/>
            <p:cNvSpPr/>
            <p:nvPr/>
          </p:nvSpPr>
          <p:spPr>
            <a:xfrm>
              <a:off x="7961333" y="4146396"/>
              <a:ext cx="39766" cy="71007"/>
            </a:xfrm>
            <a:custGeom>
              <a:avLst/>
              <a:gdLst/>
              <a:ahLst/>
              <a:cxnLst/>
              <a:rect l="l" t="t" r="r" b="b"/>
              <a:pathLst>
                <a:path w="1166" h="2082" extrusionOk="0">
                  <a:moveTo>
                    <a:pt x="1133" y="0"/>
                  </a:moveTo>
                  <a:lnTo>
                    <a:pt x="816" y="500"/>
                  </a:lnTo>
                  <a:lnTo>
                    <a:pt x="533" y="999"/>
                  </a:lnTo>
                  <a:lnTo>
                    <a:pt x="250" y="1515"/>
                  </a:lnTo>
                  <a:lnTo>
                    <a:pt x="1" y="2048"/>
                  </a:lnTo>
                  <a:lnTo>
                    <a:pt x="1" y="2065"/>
                  </a:lnTo>
                  <a:lnTo>
                    <a:pt x="17" y="2081"/>
                  </a:lnTo>
                  <a:lnTo>
                    <a:pt x="34" y="2081"/>
                  </a:lnTo>
                  <a:lnTo>
                    <a:pt x="50" y="2065"/>
                  </a:lnTo>
                  <a:lnTo>
                    <a:pt x="300" y="1548"/>
                  </a:lnTo>
                  <a:lnTo>
                    <a:pt x="567" y="1032"/>
                  </a:lnTo>
                  <a:lnTo>
                    <a:pt x="866" y="516"/>
                  </a:lnTo>
                  <a:lnTo>
                    <a:pt x="1166" y="34"/>
                  </a:lnTo>
                  <a:lnTo>
                    <a:pt x="1166" y="17"/>
                  </a:lnTo>
                  <a:lnTo>
                    <a:pt x="116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0"/>
            <p:cNvSpPr/>
            <p:nvPr/>
          </p:nvSpPr>
          <p:spPr>
            <a:xfrm>
              <a:off x="7935209" y="4155468"/>
              <a:ext cx="32980" cy="68176"/>
            </a:xfrm>
            <a:custGeom>
              <a:avLst/>
              <a:gdLst/>
              <a:ahLst/>
              <a:cxnLst/>
              <a:rect l="l" t="t" r="r" b="b"/>
              <a:pathLst>
                <a:path w="967" h="1999" extrusionOk="0">
                  <a:moveTo>
                    <a:pt x="916" y="1"/>
                  </a:moveTo>
                  <a:lnTo>
                    <a:pt x="1" y="1948"/>
                  </a:lnTo>
                  <a:lnTo>
                    <a:pt x="1" y="1965"/>
                  </a:lnTo>
                  <a:lnTo>
                    <a:pt x="17" y="1982"/>
                  </a:lnTo>
                  <a:lnTo>
                    <a:pt x="34" y="1998"/>
                  </a:lnTo>
                  <a:lnTo>
                    <a:pt x="34" y="1982"/>
                  </a:lnTo>
                  <a:lnTo>
                    <a:pt x="966" y="34"/>
                  </a:lnTo>
                  <a:lnTo>
                    <a:pt x="966" y="17"/>
                  </a:lnTo>
                  <a:lnTo>
                    <a:pt x="95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0"/>
            <p:cNvSpPr/>
            <p:nvPr/>
          </p:nvSpPr>
          <p:spPr>
            <a:xfrm>
              <a:off x="6857077" y="2576023"/>
              <a:ext cx="1044670" cy="1700987"/>
            </a:xfrm>
            <a:custGeom>
              <a:avLst/>
              <a:gdLst/>
              <a:ahLst/>
              <a:cxnLst/>
              <a:rect l="l" t="t" r="r" b="b"/>
              <a:pathLst>
                <a:path w="30631" h="49875" extrusionOk="0">
                  <a:moveTo>
                    <a:pt x="8873" y="0"/>
                  </a:moveTo>
                  <a:lnTo>
                    <a:pt x="8474" y="133"/>
                  </a:lnTo>
                  <a:lnTo>
                    <a:pt x="8041" y="300"/>
                  </a:lnTo>
                  <a:lnTo>
                    <a:pt x="7591" y="483"/>
                  </a:lnTo>
                  <a:lnTo>
                    <a:pt x="7109" y="699"/>
                  </a:lnTo>
                  <a:lnTo>
                    <a:pt x="6110" y="1199"/>
                  </a:lnTo>
                  <a:lnTo>
                    <a:pt x="5011" y="1781"/>
                  </a:lnTo>
                  <a:lnTo>
                    <a:pt x="2614" y="3063"/>
                  </a:lnTo>
                  <a:lnTo>
                    <a:pt x="1332" y="3746"/>
                  </a:lnTo>
                  <a:lnTo>
                    <a:pt x="1" y="4412"/>
                  </a:lnTo>
                  <a:lnTo>
                    <a:pt x="866" y="7558"/>
                  </a:lnTo>
                  <a:lnTo>
                    <a:pt x="6643" y="20143"/>
                  </a:lnTo>
                  <a:lnTo>
                    <a:pt x="7059" y="21192"/>
                  </a:lnTo>
                  <a:lnTo>
                    <a:pt x="7492" y="22224"/>
                  </a:lnTo>
                  <a:lnTo>
                    <a:pt x="8374" y="24255"/>
                  </a:lnTo>
                  <a:lnTo>
                    <a:pt x="9289" y="26252"/>
                  </a:lnTo>
                  <a:lnTo>
                    <a:pt x="10205" y="28200"/>
                  </a:lnTo>
                  <a:lnTo>
                    <a:pt x="11137" y="30131"/>
                  </a:lnTo>
                  <a:lnTo>
                    <a:pt x="12086" y="32012"/>
                  </a:lnTo>
                  <a:lnTo>
                    <a:pt x="13052" y="33860"/>
                  </a:lnTo>
                  <a:lnTo>
                    <a:pt x="14001" y="35708"/>
                  </a:lnTo>
                  <a:lnTo>
                    <a:pt x="14983" y="37506"/>
                  </a:lnTo>
                  <a:lnTo>
                    <a:pt x="15948" y="39303"/>
                  </a:lnTo>
                  <a:lnTo>
                    <a:pt x="17879" y="42849"/>
                  </a:lnTo>
                  <a:lnTo>
                    <a:pt x="19794" y="46362"/>
                  </a:lnTo>
                  <a:lnTo>
                    <a:pt x="20742" y="48126"/>
                  </a:lnTo>
                  <a:lnTo>
                    <a:pt x="21675" y="49874"/>
                  </a:lnTo>
                  <a:lnTo>
                    <a:pt x="23040" y="48992"/>
                  </a:lnTo>
                  <a:lnTo>
                    <a:pt x="26053" y="47061"/>
                  </a:lnTo>
                  <a:lnTo>
                    <a:pt x="27684" y="46029"/>
                  </a:lnTo>
                  <a:lnTo>
                    <a:pt x="29132" y="45130"/>
                  </a:lnTo>
                  <a:lnTo>
                    <a:pt x="30181" y="44497"/>
                  </a:lnTo>
                  <a:lnTo>
                    <a:pt x="30497" y="44314"/>
                  </a:lnTo>
                  <a:lnTo>
                    <a:pt x="30631" y="44247"/>
                  </a:lnTo>
                  <a:lnTo>
                    <a:pt x="29632" y="42266"/>
                  </a:lnTo>
                  <a:lnTo>
                    <a:pt x="28583" y="40236"/>
                  </a:lnTo>
                  <a:lnTo>
                    <a:pt x="26402" y="36107"/>
                  </a:lnTo>
                  <a:lnTo>
                    <a:pt x="24155" y="31879"/>
                  </a:lnTo>
                  <a:lnTo>
                    <a:pt x="21891" y="27534"/>
                  </a:lnTo>
                  <a:lnTo>
                    <a:pt x="20742" y="25337"/>
                  </a:lnTo>
                  <a:lnTo>
                    <a:pt x="19610" y="23106"/>
                  </a:lnTo>
                  <a:lnTo>
                    <a:pt x="18495" y="20859"/>
                  </a:lnTo>
                  <a:lnTo>
                    <a:pt x="17380" y="18595"/>
                  </a:lnTo>
                  <a:lnTo>
                    <a:pt x="16298" y="16297"/>
                  </a:lnTo>
                  <a:lnTo>
                    <a:pt x="15232" y="14000"/>
                  </a:lnTo>
                  <a:lnTo>
                    <a:pt x="14217" y="11686"/>
                  </a:lnTo>
                  <a:lnTo>
                    <a:pt x="13718" y="10521"/>
                  </a:lnTo>
                  <a:lnTo>
                    <a:pt x="13218" y="9356"/>
                  </a:lnTo>
                  <a:lnTo>
                    <a:pt x="88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0"/>
            <p:cNvSpPr/>
            <p:nvPr/>
          </p:nvSpPr>
          <p:spPr>
            <a:xfrm>
              <a:off x="6606131" y="2232516"/>
              <a:ext cx="672244" cy="516691"/>
            </a:xfrm>
            <a:custGeom>
              <a:avLst/>
              <a:gdLst/>
              <a:ahLst/>
              <a:cxnLst/>
              <a:rect l="l" t="t" r="r" b="b"/>
              <a:pathLst>
                <a:path w="19711" h="15150" extrusionOk="0">
                  <a:moveTo>
                    <a:pt x="13568" y="1"/>
                  </a:moveTo>
                  <a:lnTo>
                    <a:pt x="1" y="2814"/>
                  </a:lnTo>
                  <a:lnTo>
                    <a:pt x="983" y="13102"/>
                  </a:lnTo>
                  <a:lnTo>
                    <a:pt x="883" y="13185"/>
                  </a:lnTo>
                  <a:lnTo>
                    <a:pt x="783" y="13285"/>
                  </a:lnTo>
                  <a:lnTo>
                    <a:pt x="667" y="13435"/>
                  </a:lnTo>
                  <a:lnTo>
                    <a:pt x="567" y="13635"/>
                  </a:lnTo>
                  <a:lnTo>
                    <a:pt x="533" y="13751"/>
                  </a:lnTo>
                  <a:lnTo>
                    <a:pt x="483" y="13884"/>
                  </a:lnTo>
                  <a:lnTo>
                    <a:pt x="467" y="14018"/>
                  </a:lnTo>
                  <a:lnTo>
                    <a:pt x="450" y="14184"/>
                  </a:lnTo>
                  <a:lnTo>
                    <a:pt x="450" y="14350"/>
                  </a:lnTo>
                  <a:lnTo>
                    <a:pt x="467" y="14550"/>
                  </a:lnTo>
                  <a:lnTo>
                    <a:pt x="483" y="14600"/>
                  </a:lnTo>
                  <a:lnTo>
                    <a:pt x="517" y="14650"/>
                  </a:lnTo>
                  <a:lnTo>
                    <a:pt x="583" y="14683"/>
                  </a:lnTo>
                  <a:lnTo>
                    <a:pt x="667" y="14733"/>
                  </a:lnTo>
                  <a:lnTo>
                    <a:pt x="883" y="14817"/>
                  </a:lnTo>
                  <a:lnTo>
                    <a:pt x="1166" y="14900"/>
                  </a:lnTo>
                  <a:lnTo>
                    <a:pt x="1516" y="14966"/>
                  </a:lnTo>
                  <a:lnTo>
                    <a:pt x="1915" y="15033"/>
                  </a:lnTo>
                  <a:lnTo>
                    <a:pt x="2348" y="15083"/>
                  </a:lnTo>
                  <a:lnTo>
                    <a:pt x="2797" y="15116"/>
                  </a:lnTo>
                  <a:lnTo>
                    <a:pt x="3280" y="15150"/>
                  </a:lnTo>
                  <a:lnTo>
                    <a:pt x="4279" y="15150"/>
                  </a:lnTo>
                  <a:lnTo>
                    <a:pt x="4762" y="15133"/>
                  </a:lnTo>
                  <a:lnTo>
                    <a:pt x="5244" y="15100"/>
                  </a:lnTo>
                  <a:lnTo>
                    <a:pt x="5694" y="15033"/>
                  </a:lnTo>
                  <a:lnTo>
                    <a:pt x="6110" y="14966"/>
                  </a:lnTo>
                  <a:lnTo>
                    <a:pt x="6493" y="14867"/>
                  </a:lnTo>
                  <a:lnTo>
                    <a:pt x="6826" y="14767"/>
                  </a:lnTo>
                  <a:lnTo>
                    <a:pt x="7175" y="14650"/>
                  </a:lnTo>
                  <a:lnTo>
                    <a:pt x="7808" y="14384"/>
                  </a:lnTo>
                  <a:lnTo>
                    <a:pt x="8441" y="14101"/>
                  </a:lnTo>
                  <a:lnTo>
                    <a:pt x="9057" y="13801"/>
                  </a:lnTo>
                  <a:lnTo>
                    <a:pt x="10272" y="13135"/>
                  </a:lnTo>
                  <a:lnTo>
                    <a:pt x="10888" y="12802"/>
                  </a:lnTo>
                  <a:lnTo>
                    <a:pt x="11520" y="12469"/>
                  </a:lnTo>
                  <a:lnTo>
                    <a:pt x="12186" y="12120"/>
                  </a:lnTo>
                  <a:lnTo>
                    <a:pt x="12852" y="11737"/>
                  </a:lnTo>
                  <a:lnTo>
                    <a:pt x="13535" y="11354"/>
                  </a:lnTo>
                  <a:lnTo>
                    <a:pt x="14234" y="10971"/>
                  </a:lnTo>
                  <a:lnTo>
                    <a:pt x="14933" y="10605"/>
                  </a:lnTo>
                  <a:lnTo>
                    <a:pt x="15282" y="10438"/>
                  </a:lnTo>
                  <a:lnTo>
                    <a:pt x="15649" y="10289"/>
                  </a:lnTo>
                  <a:lnTo>
                    <a:pt x="15998" y="10155"/>
                  </a:lnTo>
                  <a:lnTo>
                    <a:pt x="16348" y="10039"/>
                  </a:lnTo>
                  <a:lnTo>
                    <a:pt x="16714" y="9939"/>
                  </a:lnTo>
                  <a:lnTo>
                    <a:pt x="17080" y="9872"/>
                  </a:lnTo>
                  <a:lnTo>
                    <a:pt x="17263" y="9839"/>
                  </a:lnTo>
                  <a:lnTo>
                    <a:pt x="17929" y="9839"/>
                  </a:lnTo>
                  <a:lnTo>
                    <a:pt x="18146" y="9872"/>
                  </a:lnTo>
                  <a:lnTo>
                    <a:pt x="18379" y="9906"/>
                  </a:lnTo>
                  <a:lnTo>
                    <a:pt x="18578" y="9939"/>
                  </a:lnTo>
                  <a:lnTo>
                    <a:pt x="18762" y="10006"/>
                  </a:lnTo>
                  <a:lnTo>
                    <a:pt x="18828" y="10039"/>
                  </a:lnTo>
                  <a:lnTo>
                    <a:pt x="18911" y="10089"/>
                  </a:lnTo>
                  <a:lnTo>
                    <a:pt x="18978" y="10139"/>
                  </a:lnTo>
                  <a:lnTo>
                    <a:pt x="19028" y="10205"/>
                  </a:lnTo>
                  <a:lnTo>
                    <a:pt x="19128" y="10372"/>
                  </a:lnTo>
                  <a:lnTo>
                    <a:pt x="19194" y="10555"/>
                  </a:lnTo>
                  <a:lnTo>
                    <a:pt x="19244" y="10755"/>
                  </a:lnTo>
                  <a:lnTo>
                    <a:pt x="19278" y="10971"/>
                  </a:lnTo>
                  <a:lnTo>
                    <a:pt x="19294" y="11171"/>
                  </a:lnTo>
                  <a:lnTo>
                    <a:pt x="19294" y="11354"/>
                  </a:lnTo>
                  <a:lnTo>
                    <a:pt x="19427" y="11221"/>
                  </a:lnTo>
                  <a:lnTo>
                    <a:pt x="19527" y="11071"/>
                  </a:lnTo>
                  <a:lnTo>
                    <a:pt x="19611" y="10921"/>
                  </a:lnTo>
                  <a:lnTo>
                    <a:pt x="19661" y="10755"/>
                  </a:lnTo>
                  <a:lnTo>
                    <a:pt x="19710" y="10588"/>
                  </a:lnTo>
                  <a:lnTo>
                    <a:pt x="19710" y="10405"/>
                  </a:lnTo>
                  <a:lnTo>
                    <a:pt x="19710" y="10222"/>
                  </a:lnTo>
                  <a:lnTo>
                    <a:pt x="19694" y="10039"/>
                  </a:lnTo>
                  <a:lnTo>
                    <a:pt x="19644" y="9856"/>
                  </a:lnTo>
                  <a:lnTo>
                    <a:pt x="19594" y="9673"/>
                  </a:lnTo>
                  <a:lnTo>
                    <a:pt x="19511" y="9490"/>
                  </a:lnTo>
                  <a:lnTo>
                    <a:pt x="19427" y="9323"/>
                  </a:lnTo>
                  <a:lnTo>
                    <a:pt x="19311" y="9157"/>
                  </a:lnTo>
                  <a:lnTo>
                    <a:pt x="19194" y="8990"/>
                  </a:lnTo>
                  <a:lnTo>
                    <a:pt x="19061" y="8824"/>
                  </a:lnTo>
                  <a:lnTo>
                    <a:pt x="18911" y="8691"/>
                  </a:lnTo>
                  <a:lnTo>
                    <a:pt x="18795" y="8574"/>
                  </a:lnTo>
                  <a:lnTo>
                    <a:pt x="18662" y="8491"/>
                  </a:lnTo>
                  <a:lnTo>
                    <a:pt x="18512" y="8424"/>
                  </a:lnTo>
                  <a:lnTo>
                    <a:pt x="18362" y="8358"/>
                  </a:lnTo>
                  <a:lnTo>
                    <a:pt x="18046" y="8241"/>
                  </a:lnTo>
                  <a:lnTo>
                    <a:pt x="17713" y="8175"/>
                  </a:lnTo>
                  <a:lnTo>
                    <a:pt x="17380" y="8091"/>
                  </a:lnTo>
                  <a:lnTo>
                    <a:pt x="17047" y="8008"/>
                  </a:lnTo>
                  <a:lnTo>
                    <a:pt x="16897" y="7958"/>
                  </a:lnTo>
                  <a:lnTo>
                    <a:pt x="16731" y="7892"/>
                  </a:lnTo>
                  <a:lnTo>
                    <a:pt x="16581" y="7825"/>
                  </a:lnTo>
                  <a:lnTo>
                    <a:pt x="16448" y="7742"/>
                  </a:lnTo>
                  <a:lnTo>
                    <a:pt x="16315" y="7642"/>
                  </a:lnTo>
                  <a:lnTo>
                    <a:pt x="16198" y="7542"/>
                  </a:lnTo>
                  <a:lnTo>
                    <a:pt x="16081" y="7442"/>
                  </a:lnTo>
                  <a:lnTo>
                    <a:pt x="15982" y="7326"/>
                  </a:lnTo>
                  <a:lnTo>
                    <a:pt x="15798" y="7076"/>
                  </a:lnTo>
                  <a:lnTo>
                    <a:pt x="15632" y="6809"/>
                  </a:lnTo>
                  <a:lnTo>
                    <a:pt x="15499" y="6526"/>
                  </a:lnTo>
                  <a:lnTo>
                    <a:pt x="15366" y="6243"/>
                  </a:lnTo>
                  <a:lnTo>
                    <a:pt x="15149" y="5644"/>
                  </a:lnTo>
                  <a:lnTo>
                    <a:pt x="14933" y="4962"/>
                  </a:lnTo>
                  <a:lnTo>
                    <a:pt x="14733" y="4263"/>
                  </a:lnTo>
                  <a:lnTo>
                    <a:pt x="14367" y="2814"/>
                  </a:lnTo>
                  <a:lnTo>
                    <a:pt x="13984" y="1383"/>
                  </a:lnTo>
                  <a:lnTo>
                    <a:pt x="13784" y="683"/>
                  </a:lnTo>
                  <a:lnTo>
                    <a:pt x="13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0"/>
            <p:cNvSpPr/>
            <p:nvPr/>
          </p:nvSpPr>
          <p:spPr>
            <a:xfrm>
              <a:off x="6548220" y="1981024"/>
              <a:ext cx="580262" cy="573441"/>
            </a:xfrm>
            <a:custGeom>
              <a:avLst/>
              <a:gdLst/>
              <a:ahLst/>
              <a:cxnLst/>
              <a:rect l="l" t="t" r="r" b="b"/>
              <a:pathLst>
                <a:path w="17014" h="16814" extrusionOk="0">
                  <a:moveTo>
                    <a:pt x="5261" y="0"/>
                  </a:moveTo>
                  <a:lnTo>
                    <a:pt x="1" y="650"/>
                  </a:lnTo>
                  <a:lnTo>
                    <a:pt x="2631" y="16814"/>
                  </a:lnTo>
                  <a:lnTo>
                    <a:pt x="14184" y="15732"/>
                  </a:lnTo>
                  <a:lnTo>
                    <a:pt x="14334" y="14749"/>
                  </a:lnTo>
                  <a:lnTo>
                    <a:pt x="14517" y="13551"/>
                  </a:lnTo>
                  <a:lnTo>
                    <a:pt x="14733" y="12036"/>
                  </a:lnTo>
                  <a:lnTo>
                    <a:pt x="14850" y="11120"/>
                  </a:lnTo>
                  <a:lnTo>
                    <a:pt x="14950" y="10105"/>
                  </a:lnTo>
                  <a:lnTo>
                    <a:pt x="17014" y="1948"/>
                  </a:lnTo>
                  <a:lnTo>
                    <a:pt x="16681" y="1748"/>
                  </a:lnTo>
                  <a:lnTo>
                    <a:pt x="16331" y="1549"/>
                  </a:lnTo>
                  <a:lnTo>
                    <a:pt x="15948" y="1332"/>
                  </a:lnTo>
                  <a:lnTo>
                    <a:pt x="15549" y="1116"/>
                  </a:lnTo>
                  <a:lnTo>
                    <a:pt x="15149" y="933"/>
                  </a:lnTo>
                  <a:lnTo>
                    <a:pt x="14766" y="766"/>
                  </a:lnTo>
                  <a:lnTo>
                    <a:pt x="14417" y="616"/>
                  </a:lnTo>
                  <a:lnTo>
                    <a:pt x="14117" y="516"/>
                  </a:lnTo>
                  <a:lnTo>
                    <a:pt x="13751" y="450"/>
                  </a:lnTo>
                  <a:lnTo>
                    <a:pt x="13285" y="367"/>
                  </a:lnTo>
                  <a:lnTo>
                    <a:pt x="12802" y="317"/>
                  </a:lnTo>
                  <a:lnTo>
                    <a:pt x="10405" y="184"/>
                  </a:lnTo>
                  <a:lnTo>
                    <a:pt x="10372" y="333"/>
                  </a:lnTo>
                  <a:lnTo>
                    <a:pt x="10338" y="467"/>
                  </a:lnTo>
                  <a:lnTo>
                    <a:pt x="10272" y="583"/>
                  </a:lnTo>
                  <a:lnTo>
                    <a:pt x="10172" y="683"/>
                  </a:lnTo>
                  <a:lnTo>
                    <a:pt x="10072" y="766"/>
                  </a:lnTo>
                  <a:lnTo>
                    <a:pt x="9955" y="849"/>
                  </a:lnTo>
                  <a:lnTo>
                    <a:pt x="9822" y="916"/>
                  </a:lnTo>
                  <a:lnTo>
                    <a:pt x="9689" y="966"/>
                  </a:lnTo>
                  <a:lnTo>
                    <a:pt x="9523" y="999"/>
                  </a:lnTo>
                  <a:lnTo>
                    <a:pt x="9356" y="1016"/>
                  </a:lnTo>
                  <a:lnTo>
                    <a:pt x="9173" y="1032"/>
                  </a:lnTo>
                  <a:lnTo>
                    <a:pt x="8990" y="1049"/>
                  </a:lnTo>
                  <a:lnTo>
                    <a:pt x="8590" y="1032"/>
                  </a:lnTo>
                  <a:lnTo>
                    <a:pt x="8174" y="983"/>
                  </a:lnTo>
                  <a:lnTo>
                    <a:pt x="7758" y="899"/>
                  </a:lnTo>
                  <a:lnTo>
                    <a:pt x="7325" y="799"/>
                  </a:lnTo>
                  <a:lnTo>
                    <a:pt x="6909" y="683"/>
                  </a:lnTo>
                  <a:lnTo>
                    <a:pt x="6510" y="550"/>
                  </a:lnTo>
                  <a:lnTo>
                    <a:pt x="6127" y="417"/>
                  </a:lnTo>
                  <a:lnTo>
                    <a:pt x="5794" y="267"/>
                  </a:lnTo>
                  <a:lnTo>
                    <a:pt x="5511" y="134"/>
                  </a:lnTo>
                  <a:lnTo>
                    <a:pt x="52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0"/>
            <p:cNvSpPr/>
            <p:nvPr/>
          </p:nvSpPr>
          <p:spPr>
            <a:xfrm>
              <a:off x="6229712" y="1999748"/>
              <a:ext cx="376451" cy="330477"/>
            </a:xfrm>
            <a:custGeom>
              <a:avLst/>
              <a:gdLst/>
              <a:ahLst/>
              <a:cxnLst/>
              <a:rect l="l" t="t" r="r" b="b"/>
              <a:pathLst>
                <a:path w="11038" h="9690" extrusionOk="0">
                  <a:moveTo>
                    <a:pt x="9989" y="1"/>
                  </a:moveTo>
                  <a:lnTo>
                    <a:pt x="9756" y="34"/>
                  </a:lnTo>
                  <a:lnTo>
                    <a:pt x="9456" y="67"/>
                  </a:lnTo>
                  <a:lnTo>
                    <a:pt x="9123" y="134"/>
                  </a:lnTo>
                  <a:lnTo>
                    <a:pt x="8740" y="234"/>
                  </a:lnTo>
                  <a:lnTo>
                    <a:pt x="8358" y="367"/>
                  </a:lnTo>
                  <a:lnTo>
                    <a:pt x="8158" y="450"/>
                  </a:lnTo>
                  <a:lnTo>
                    <a:pt x="7975" y="550"/>
                  </a:lnTo>
                  <a:lnTo>
                    <a:pt x="7858" y="600"/>
                  </a:lnTo>
                  <a:lnTo>
                    <a:pt x="7708" y="667"/>
                  </a:lnTo>
                  <a:lnTo>
                    <a:pt x="7342" y="783"/>
                  </a:lnTo>
                  <a:lnTo>
                    <a:pt x="6859" y="900"/>
                  </a:lnTo>
                  <a:lnTo>
                    <a:pt x="6293" y="1016"/>
                  </a:lnTo>
                  <a:lnTo>
                    <a:pt x="4995" y="1283"/>
                  </a:lnTo>
                  <a:lnTo>
                    <a:pt x="3597" y="1516"/>
                  </a:lnTo>
                  <a:lnTo>
                    <a:pt x="2248" y="1749"/>
                  </a:lnTo>
                  <a:lnTo>
                    <a:pt x="1100" y="1915"/>
                  </a:lnTo>
                  <a:lnTo>
                    <a:pt x="1" y="2082"/>
                  </a:lnTo>
                  <a:lnTo>
                    <a:pt x="3979" y="9689"/>
                  </a:lnTo>
                  <a:lnTo>
                    <a:pt x="11038" y="7991"/>
                  </a:lnTo>
                  <a:lnTo>
                    <a:pt x="101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0"/>
            <p:cNvSpPr/>
            <p:nvPr/>
          </p:nvSpPr>
          <p:spPr>
            <a:xfrm>
              <a:off x="6556747" y="2021882"/>
              <a:ext cx="68722" cy="122130"/>
            </a:xfrm>
            <a:custGeom>
              <a:avLst/>
              <a:gdLst/>
              <a:ahLst/>
              <a:cxnLst/>
              <a:rect l="l" t="t" r="r" b="b"/>
              <a:pathLst>
                <a:path w="2015" h="3581" extrusionOk="0">
                  <a:moveTo>
                    <a:pt x="17" y="1"/>
                  </a:moveTo>
                  <a:lnTo>
                    <a:pt x="0" y="18"/>
                  </a:lnTo>
                  <a:lnTo>
                    <a:pt x="0" y="34"/>
                  </a:lnTo>
                  <a:lnTo>
                    <a:pt x="17" y="51"/>
                  </a:lnTo>
                  <a:lnTo>
                    <a:pt x="333" y="301"/>
                  </a:lnTo>
                  <a:lnTo>
                    <a:pt x="616" y="584"/>
                  </a:lnTo>
                  <a:lnTo>
                    <a:pt x="883" y="883"/>
                  </a:lnTo>
                  <a:lnTo>
                    <a:pt x="1132" y="1200"/>
                  </a:lnTo>
                  <a:lnTo>
                    <a:pt x="1332" y="1549"/>
                  </a:lnTo>
                  <a:lnTo>
                    <a:pt x="1532" y="1899"/>
                  </a:lnTo>
                  <a:lnTo>
                    <a:pt x="1682" y="2265"/>
                  </a:lnTo>
                  <a:lnTo>
                    <a:pt x="1798" y="2648"/>
                  </a:lnTo>
                  <a:lnTo>
                    <a:pt x="1865" y="2881"/>
                  </a:lnTo>
                  <a:lnTo>
                    <a:pt x="1898" y="3097"/>
                  </a:lnTo>
                  <a:lnTo>
                    <a:pt x="1931" y="3330"/>
                  </a:lnTo>
                  <a:lnTo>
                    <a:pt x="1965" y="3563"/>
                  </a:lnTo>
                  <a:lnTo>
                    <a:pt x="1965" y="3580"/>
                  </a:lnTo>
                  <a:lnTo>
                    <a:pt x="1998" y="3580"/>
                  </a:lnTo>
                  <a:lnTo>
                    <a:pt x="2015" y="3563"/>
                  </a:lnTo>
                  <a:lnTo>
                    <a:pt x="1965" y="3147"/>
                  </a:lnTo>
                  <a:lnTo>
                    <a:pt x="1881" y="2748"/>
                  </a:lnTo>
                  <a:lnTo>
                    <a:pt x="1765" y="2365"/>
                  </a:lnTo>
                  <a:lnTo>
                    <a:pt x="1615" y="1982"/>
                  </a:lnTo>
                  <a:lnTo>
                    <a:pt x="1432" y="1616"/>
                  </a:lnTo>
                  <a:lnTo>
                    <a:pt x="1232" y="1266"/>
                  </a:lnTo>
                  <a:lnTo>
                    <a:pt x="999" y="933"/>
                  </a:lnTo>
                  <a:lnTo>
                    <a:pt x="733" y="617"/>
                  </a:lnTo>
                  <a:lnTo>
                    <a:pt x="566" y="450"/>
                  </a:lnTo>
                  <a:lnTo>
                    <a:pt x="400" y="301"/>
                  </a:lnTo>
                  <a:lnTo>
                    <a:pt x="217" y="151"/>
                  </a:lnTo>
                  <a:lnTo>
                    <a:pt x="34" y="18"/>
                  </a:lnTo>
                  <a:lnTo>
                    <a:pt x="1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0"/>
            <p:cNvSpPr/>
            <p:nvPr/>
          </p:nvSpPr>
          <p:spPr>
            <a:xfrm>
              <a:off x="7038755" y="2008854"/>
              <a:ext cx="232801" cy="355988"/>
            </a:xfrm>
            <a:custGeom>
              <a:avLst/>
              <a:gdLst/>
              <a:ahLst/>
              <a:cxnLst/>
              <a:rect l="l" t="t" r="r" b="b"/>
              <a:pathLst>
                <a:path w="6826" h="10438" extrusionOk="0">
                  <a:moveTo>
                    <a:pt x="1" y="0"/>
                  </a:moveTo>
                  <a:lnTo>
                    <a:pt x="916" y="8107"/>
                  </a:lnTo>
                  <a:lnTo>
                    <a:pt x="1216" y="8207"/>
                  </a:lnTo>
                  <a:lnTo>
                    <a:pt x="1515" y="8323"/>
                  </a:lnTo>
                  <a:lnTo>
                    <a:pt x="1815" y="8473"/>
                  </a:lnTo>
                  <a:lnTo>
                    <a:pt x="2131" y="8640"/>
                  </a:lnTo>
                  <a:lnTo>
                    <a:pt x="2731" y="9023"/>
                  </a:lnTo>
                  <a:lnTo>
                    <a:pt x="3330" y="9422"/>
                  </a:lnTo>
                  <a:lnTo>
                    <a:pt x="3929" y="9788"/>
                  </a:lnTo>
                  <a:lnTo>
                    <a:pt x="4245" y="9972"/>
                  </a:lnTo>
                  <a:lnTo>
                    <a:pt x="4545" y="10121"/>
                  </a:lnTo>
                  <a:lnTo>
                    <a:pt x="4861" y="10238"/>
                  </a:lnTo>
                  <a:lnTo>
                    <a:pt x="5161" y="10338"/>
                  </a:lnTo>
                  <a:lnTo>
                    <a:pt x="5477" y="10404"/>
                  </a:lnTo>
                  <a:lnTo>
                    <a:pt x="5627" y="10438"/>
                  </a:lnTo>
                  <a:lnTo>
                    <a:pt x="5794" y="10438"/>
                  </a:lnTo>
                  <a:lnTo>
                    <a:pt x="5893" y="9555"/>
                  </a:lnTo>
                  <a:lnTo>
                    <a:pt x="6027" y="8640"/>
                  </a:lnTo>
                  <a:lnTo>
                    <a:pt x="6310" y="6825"/>
                  </a:lnTo>
                  <a:lnTo>
                    <a:pt x="6593" y="5011"/>
                  </a:lnTo>
                  <a:lnTo>
                    <a:pt x="6709" y="4112"/>
                  </a:lnTo>
                  <a:lnTo>
                    <a:pt x="6826" y="3213"/>
                  </a:lnTo>
                  <a:lnTo>
                    <a:pt x="6376" y="3080"/>
                  </a:lnTo>
                  <a:lnTo>
                    <a:pt x="5943" y="2913"/>
                  </a:lnTo>
                  <a:lnTo>
                    <a:pt x="5511" y="2730"/>
                  </a:lnTo>
                  <a:lnTo>
                    <a:pt x="5078" y="2530"/>
                  </a:lnTo>
                  <a:lnTo>
                    <a:pt x="4662" y="2314"/>
                  </a:lnTo>
                  <a:lnTo>
                    <a:pt x="4245" y="2081"/>
                  </a:lnTo>
                  <a:lnTo>
                    <a:pt x="3413" y="1598"/>
                  </a:lnTo>
                  <a:lnTo>
                    <a:pt x="2581" y="1115"/>
                  </a:lnTo>
                  <a:lnTo>
                    <a:pt x="2165" y="899"/>
                  </a:lnTo>
                  <a:lnTo>
                    <a:pt x="1748" y="666"/>
                  </a:lnTo>
                  <a:lnTo>
                    <a:pt x="1316" y="466"/>
                  </a:lnTo>
                  <a:lnTo>
                    <a:pt x="883" y="283"/>
                  </a:lnTo>
                  <a:lnTo>
                    <a:pt x="450" y="13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0"/>
            <p:cNvSpPr/>
            <p:nvPr/>
          </p:nvSpPr>
          <p:spPr>
            <a:xfrm>
              <a:off x="7064300" y="2079247"/>
              <a:ext cx="31274" cy="223729"/>
            </a:xfrm>
            <a:custGeom>
              <a:avLst/>
              <a:gdLst/>
              <a:ahLst/>
              <a:cxnLst/>
              <a:rect l="l" t="t" r="r" b="b"/>
              <a:pathLst>
                <a:path w="917" h="6560" extrusionOk="0">
                  <a:moveTo>
                    <a:pt x="34" y="0"/>
                  </a:moveTo>
                  <a:lnTo>
                    <a:pt x="17" y="17"/>
                  </a:lnTo>
                  <a:lnTo>
                    <a:pt x="17" y="34"/>
                  </a:lnTo>
                  <a:lnTo>
                    <a:pt x="1" y="666"/>
                  </a:lnTo>
                  <a:lnTo>
                    <a:pt x="17" y="1315"/>
                  </a:lnTo>
                  <a:lnTo>
                    <a:pt x="51" y="1948"/>
                  </a:lnTo>
                  <a:lnTo>
                    <a:pt x="101" y="2597"/>
                  </a:lnTo>
                  <a:lnTo>
                    <a:pt x="167" y="3230"/>
                  </a:lnTo>
                  <a:lnTo>
                    <a:pt x="250" y="3862"/>
                  </a:lnTo>
                  <a:lnTo>
                    <a:pt x="367" y="4495"/>
                  </a:lnTo>
                  <a:lnTo>
                    <a:pt x="500" y="5128"/>
                  </a:lnTo>
                  <a:lnTo>
                    <a:pt x="667" y="5843"/>
                  </a:lnTo>
                  <a:lnTo>
                    <a:pt x="866" y="6542"/>
                  </a:lnTo>
                  <a:lnTo>
                    <a:pt x="883" y="6559"/>
                  </a:lnTo>
                  <a:lnTo>
                    <a:pt x="900" y="6559"/>
                  </a:lnTo>
                  <a:lnTo>
                    <a:pt x="916" y="6542"/>
                  </a:lnTo>
                  <a:lnTo>
                    <a:pt x="916" y="6526"/>
                  </a:lnTo>
                  <a:lnTo>
                    <a:pt x="733" y="5910"/>
                  </a:lnTo>
                  <a:lnTo>
                    <a:pt x="583" y="5277"/>
                  </a:lnTo>
                  <a:lnTo>
                    <a:pt x="450" y="4661"/>
                  </a:lnTo>
                  <a:lnTo>
                    <a:pt x="334" y="4029"/>
                  </a:lnTo>
                  <a:lnTo>
                    <a:pt x="234" y="3380"/>
                  </a:lnTo>
                  <a:lnTo>
                    <a:pt x="167" y="2747"/>
                  </a:lnTo>
                  <a:lnTo>
                    <a:pt x="101" y="2098"/>
                  </a:lnTo>
                  <a:lnTo>
                    <a:pt x="67" y="1465"/>
                  </a:lnTo>
                  <a:lnTo>
                    <a:pt x="51" y="749"/>
                  </a:lnTo>
                  <a:lnTo>
                    <a:pt x="67" y="34"/>
                  </a:lnTo>
                  <a:lnTo>
                    <a:pt x="51" y="17"/>
                  </a:lnTo>
                  <a:lnTo>
                    <a:pt x="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0"/>
            <p:cNvSpPr/>
            <p:nvPr/>
          </p:nvSpPr>
          <p:spPr>
            <a:xfrm>
              <a:off x="6642487" y="2636185"/>
              <a:ext cx="270248" cy="52283"/>
            </a:xfrm>
            <a:custGeom>
              <a:avLst/>
              <a:gdLst/>
              <a:ahLst/>
              <a:cxnLst/>
              <a:rect l="l" t="t" r="r" b="b"/>
              <a:pathLst>
                <a:path w="7924" h="1533" extrusionOk="0">
                  <a:moveTo>
                    <a:pt x="7891" y="1"/>
                  </a:moveTo>
                  <a:lnTo>
                    <a:pt x="7541" y="184"/>
                  </a:lnTo>
                  <a:lnTo>
                    <a:pt x="7191" y="367"/>
                  </a:lnTo>
                  <a:lnTo>
                    <a:pt x="6825" y="534"/>
                  </a:lnTo>
                  <a:lnTo>
                    <a:pt x="6459" y="700"/>
                  </a:lnTo>
                  <a:lnTo>
                    <a:pt x="6093" y="833"/>
                  </a:lnTo>
                  <a:lnTo>
                    <a:pt x="5710" y="966"/>
                  </a:lnTo>
                  <a:lnTo>
                    <a:pt x="5327" y="1066"/>
                  </a:lnTo>
                  <a:lnTo>
                    <a:pt x="4944" y="1166"/>
                  </a:lnTo>
                  <a:lnTo>
                    <a:pt x="4561" y="1266"/>
                  </a:lnTo>
                  <a:lnTo>
                    <a:pt x="4178" y="1333"/>
                  </a:lnTo>
                  <a:lnTo>
                    <a:pt x="3779" y="1382"/>
                  </a:lnTo>
                  <a:lnTo>
                    <a:pt x="3396" y="1432"/>
                  </a:lnTo>
                  <a:lnTo>
                    <a:pt x="2996" y="1466"/>
                  </a:lnTo>
                  <a:lnTo>
                    <a:pt x="2597" y="1482"/>
                  </a:lnTo>
                  <a:lnTo>
                    <a:pt x="2214" y="1482"/>
                  </a:lnTo>
                  <a:lnTo>
                    <a:pt x="1815" y="1466"/>
                  </a:lnTo>
                  <a:lnTo>
                    <a:pt x="1365" y="1449"/>
                  </a:lnTo>
                  <a:lnTo>
                    <a:pt x="916" y="1399"/>
                  </a:lnTo>
                  <a:lnTo>
                    <a:pt x="483" y="1333"/>
                  </a:lnTo>
                  <a:lnTo>
                    <a:pt x="33" y="1249"/>
                  </a:lnTo>
                  <a:lnTo>
                    <a:pt x="17" y="1249"/>
                  </a:lnTo>
                  <a:lnTo>
                    <a:pt x="0" y="1266"/>
                  </a:lnTo>
                  <a:lnTo>
                    <a:pt x="0" y="1283"/>
                  </a:lnTo>
                  <a:lnTo>
                    <a:pt x="17" y="1283"/>
                  </a:lnTo>
                  <a:lnTo>
                    <a:pt x="416" y="1366"/>
                  </a:lnTo>
                  <a:lnTo>
                    <a:pt x="799" y="1432"/>
                  </a:lnTo>
                  <a:lnTo>
                    <a:pt x="1199" y="1482"/>
                  </a:lnTo>
                  <a:lnTo>
                    <a:pt x="1598" y="1516"/>
                  </a:lnTo>
                  <a:lnTo>
                    <a:pt x="1998" y="1532"/>
                  </a:lnTo>
                  <a:lnTo>
                    <a:pt x="2797" y="1532"/>
                  </a:lnTo>
                  <a:lnTo>
                    <a:pt x="3196" y="1499"/>
                  </a:lnTo>
                  <a:lnTo>
                    <a:pt x="3596" y="1466"/>
                  </a:lnTo>
                  <a:lnTo>
                    <a:pt x="3979" y="1416"/>
                  </a:lnTo>
                  <a:lnTo>
                    <a:pt x="4378" y="1349"/>
                  </a:lnTo>
                  <a:lnTo>
                    <a:pt x="4761" y="1266"/>
                  </a:lnTo>
                  <a:lnTo>
                    <a:pt x="5161" y="1166"/>
                  </a:lnTo>
                  <a:lnTo>
                    <a:pt x="5543" y="1066"/>
                  </a:lnTo>
                  <a:lnTo>
                    <a:pt x="5910" y="950"/>
                  </a:lnTo>
                  <a:lnTo>
                    <a:pt x="6293" y="817"/>
                  </a:lnTo>
                  <a:lnTo>
                    <a:pt x="6709" y="650"/>
                  </a:lnTo>
                  <a:lnTo>
                    <a:pt x="7125" y="467"/>
                  </a:lnTo>
                  <a:lnTo>
                    <a:pt x="7524" y="267"/>
                  </a:lnTo>
                  <a:lnTo>
                    <a:pt x="7907" y="34"/>
                  </a:lnTo>
                  <a:lnTo>
                    <a:pt x="7924" y="34"/>
                  </a:lnTo>
                  <a:lnTo>
                    <a:pt x="79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0"/>
            <p:cNvSpPr/>
            <p:nvPr/>
          </p:nvSpPr>
          <p:spPr>
            <a:xfrm>
              <a:off x="6902505" y="2828094"/>
              <a:ext cx="81784" cy="217488"/>
            </a:xfrm>
            <a:custGeom>
              <a:avLst/>
              <a:gdLst/>
              <a:ahLst/>
              <a:cxnLst/>
              <a:rect l="l" t="t" r="r" b="b"/>
              <a:pathLst>
                <a:path w="2398" h="6377" extrusionOk="0">
                  <a:moveTo>
                    <a:pt x="17" y="0"/>
                  </a:moveTo>
                  <a:lnTo>
                    <a:pt x="0" y="17"/>
                  </a:lnTo>
                  <a:lnTo>
                    <a:pt x="0" y="34"/>
                  </a:lnTo>
                  <a:lnTo>
                    <a:pt x="167" y="666"/>
                  </a:lnTo>
                  <a:lnTo>
                    <a:pt x="350" y="1316"/>
                  </a:lnTo>
                  <a:lnTo>
                    <a:pt x="533" y="1931"/>
                  </a:lnTo>
                  <a:lnTo>
                    <a:pt x="749" y="2564"/>
                  </a:lnTo>
                  <a:lnTo>
                    <a:pt x="966" y="3180"/>
                  </a:lnTo>
                  <a:lnTo>
                    <a:pt x="1199" y="3796"/>
                  </a:lnTo>
                  <a:lnTo>
                    <a:pt x="1449" y="4412"/>
                  </a:lnTo>
                  <a:lnTo>
                    <a:pt x="1715" y="5028"/>
                  </a:lnTo>
                  <a:lnTo>
                    <a:pt x="2015" y="5694"/>
                  </a:lnTo>
                  <a:lnTo>
                    <a:pt x="2347" y="6360"/>
                  </a:lnTo>
                  <a:lnTo>
                    <a:pt x="2364" y="6376"/>
                  </a:lnTo>
                  <a:lnTo>
                    <a:pt x="2381" y="6376"/>
                  </a:lnTo>
                  <a:lnTo>
                    <a:pt x="2397" y="6360"/>
                  </a:lnTo>
                  <a:lnTo>
                    <a:pt x="2397" y="6343"/>
                  </a:lnTo>
                  <a:lnTo>
                    <a:pt x="2098" y="5744"/>
                  </a:lnTo>
                  <a:lnTo>
                    <a:pt x="1815" y="5161"/>
                  </a:lnTo>
                  <a:lnTo>
                    <a:pt x="1565" y="4545"/>
                  </a:lnTo>
                  <a:lnTo>
                    <a:pt x="1315" y="3946"/>
                  </a:lnTo>
                  <a:lnTo>
                    <a:pt x="1066" y="3330"/>
                  </a:lnTo>
                  <a:lnTo>
                    <a:pt x="849" y="2714"/>
                  </a:lnTo>
                  <a:lnTo>
                    <a:pt x="633" y="2081"/>
                  </a:lnTo>
                  <a:lnTo>
                    <a:pt x="433" y="1449"/>
                  </a:lnTo>
                  <a:lnTo>
                    <a:pt x="233" y="733"/>
                  </a:lnTo>
                  <a:lnTo>
                    <a:pt x="50" y="17"/>
                  </a:lnTo>
                  <a:lnTo>
                    <a:pt x="3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31"/>
          <p:cNvSpPr txBox="1">
            <a:spLocks noGrp="1"/>
          </p:cNvSpPr>
          <p:nvPr>
            <p:ph type="title"/>
          </p:nvPr>
        </p:nvSpPr>
        <p:spPr>
          <a:xfrm flipH="1">
            <a:off x="2374175" y="-8097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Research Papers</a:t>
            </a:r>
            <a:endParaRPr/>
          </a:p>
        </p:txBody>
      </p:sp>
      <p:sp>
        <p:nvSpPr>
          <p:cNvPr id="1101" name="Google Shape;1101;p31"/>
          <p:cNvSpPr txBox="1">
            <a:spLocks noGrp="1"/>
          </p:cNvSpPr>
          <p:nvPr>
            <p:ph type="title" idx="2"/>
          </p:nvPr>
        </p:nvSpPr>
        <p:spPr>
          <a:xfrm flipH="1">
            <a:off x="255550" y="-809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graphicFrame>
        <p:nvGraphicFramePr>
          <p:cNvPr id="1102" name="Google Shape;1102;p31"/>
          <p:cNvGraphicFramePr/>
          <p:nvPr>
            <p:extLst>
              <p:ext uri="{D42A27DB-BD31-4B8C-83A1-F6EECF244321}">
                <p14:modId xmlns:p14="http://schemas.microsoft.com/office/powerpoint/2010/main" val="9668721"/>
              </p:ext>
            </p:extLst>
          </p:nvPr>
        </p:nvGraphicFramePr>
        <p:xfrm>
          <a:off x="218100" y="1016425"/>
          <a:ext cx="8721000" cy="3668130"/>
        </p:xfrm>
        <a:graphic>
          <a:graphicData uri="http://schemas.openxmlformats.org/drawingml/2006/table">
            <a:tbl>
              <a:tblPr>
                <a:noFill/>
                <a:tableStyleId>{9EF5111D-43E4-4D18-9797-2AB4AF600313}</a:tableStyleId>
              </a:tblPr>
              <a:tblGrid>
                <a:gridCol w="2072900">
                  <a:extLst>
                    <a:ext uri="{9D8B030D-6E8A-4147-A177-3AD203B41FA5}">
                      <a16:colId xmlns:a16="http://schemas.microsoft.com/office/drawing/2014/main" val="20000"/>
                    </a:ext>
                  </a:extLst>
                </a:gridCol>
                <a:gridCol w="1775600">
                  <a:extLst>
                    <a:ext uri="{9D8B030D-6E8A-4147-A177-3AD203B41FA5}">
                      <a16:colId xmlns:a16="http://schemas.microsoft.com/office/drawing/2014/main" val="20001"/>
                    </a:ext>
                  </a:extLst>
                </a:gridCol>
                <a:gridCol w="2313325">
                  <a:extLst>
                    <a:ext uri="{9D8B030D-6E8A-4147-A177-3AD203B41FA5}">
                      <a16:colId xmlns:a16="http://schemas.microsoft.com/office/drawing/2014/main" val="20002"/>
                    </a:ext>
                  </a:extLst>
                </a:gridCol>
                <a:gridCol w="2559175">
                  <a:extLst>
                    <a:ext uri="{9D8B030D-6E8A-4147-A177-3AD203B41FA5}">
                      <a16:colId xmlns:a16="http://schemas.microsoft.com/office/drawing/2014/main" val="20003"/>
                    </a:ext>
                  </a:extLst>
                </a:gridCol>
              </a:tblGrid>
              <a:tr h="711600">
                <a:tc>
                  <a:txBody>
                    <a:bodyPr/>
                    <a:lstStyle/>
                    <a:p>
                      <a:pPr marL="0" lvl="0" indent="0" algn="l" rtl="0">
                        <a:spcBef>
                          <a:spcPts val="0"/>
                        </a:spcBef>
                        <a:spcAft>
                          <a:spcPts val="0"/>
                        </a:spcAft>
                        <a:buNone/>
                      </a:pPr>
                      <a:r>
                        <a:rPr lang="en" b="1"/>
                        <a:t>Paper</a:t>
                      </a:r>
                      <a:endParaRPr b="1"/>
                    </a:p>
                  </a:txBody>
                  <a:tcPr marL="91425" marR="91425" marT="91425" marB="91425"/>
                </a:tc>
                <a:tc>
                  <a:txBody>
                    <a:bodyPr/>
                    <a:lstStyle/>
                    <a:p>
                      <a:pPr marL="0" lvl="0" indent="0" algn="l"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Summary</a:t>
                      </a:r>
                      <a:endParaRPr b="1"/>
                    </a:p>
                  </a:txBody>
                  <a:tcPr marL="91425" marR="91425" marT="91425" marB="91425"/>
                </a:tc>
                <a:tc>
                  <a:txBody>
                    <a:bodyPr/>
                    <a:lstStyle/>
                    <a:p>
                      <a:pPr marL="0" lvl="0" indent="0" algn="l" rtl="0">
                        <a:spcBef>
                          <a:spcPts val="0"/>
                        </a:spcBef>
                        <a:spcAft>
                          <a:spcPts val="0"/>
                        </a:spcAft>
                        <a:buNone/>
                      </a:pPr>
                      <a:r>
                        <a:rPr lang="en" b="1"/>
                        <a:t>Gaps</a:t>
                      </a:r>
                      <a:endParaRPr b="1"/>
                    </a:p>
                  </a:txBody>
                  <a:tcPr marL="91425" marR="91425" marT="91425" marB="91425"/>
                </a:tc>
                <a:extLst>
                  <a:ext uri="{0D108BD9-81ED-4DB2-BD59-A6C34878D82A}">
                    <a16:rowId xmlns:a16="http://schemas.microsoft.com/office/drawing/2014/main" val="10000"/>
                  </a:ext>
                </a:extLst>
              </a:tr>
              <a:tr h="2925575">
                <a:tc>
                  <a:txBody>
                    <a:bodyPr/>
                    <a:lstStyle/>
                    <a:p>
                      <a:pPr marL="0" lvl="0" indent="0" algn="l" rtl="0">
                        <a:spcBef>
                          <a:spcPts val="0"/>
                        </a:spcBef>
                        <a:spcAft>
                          <a:spcPts val="0"/>
                        </a:spcAft>
                        <a:buNone/>
                      </a:pPr>
                      <a:r>
                        <a:rPr lang="en"/>
                        <a:t>Dong, C. (2021). How to Build an AI Tutor that Can Adapt to Any Course and Provide Accurate Answers Using Large Language Model and Retrieval-Augmented Generation. Retrieved from https://doi.org/10.48550/arXiv.2311.17696</a:t>
                      </a:r>
                      <a:endParaRPr/>
                    </a:p>
                  </a:txBody>
                  <a:tcPr marL="91425" marR="91425" marT="91425" marB="91425"/>
                </a:tc>
                <a:tc>
                  <a:txBody>
                    <a:bodyPr/>
                    <a:lstStyle/>
                    <a:p>
                      <a:pPr marL="0" lvl="0" indent="0" algn="l" rtl="0">
                        <a:spcBef>
                          <a:spcPts val="0"/>
                        </a:spcBef>
                        <a:spcAft>
                          <a:spcPts val="0"/>
                        </a:spcAft>
                        <a:buNone/>
                      </a:pPr>
                      <a:r>
                        <a:rPr lang="en"/>
                        <a:t>How to Build an AI Tutor that Can Adapt to Any Course and Provide Accurate Answers Using Large Language Model and Retrieval-Augmented Generation</a:t>
                      </a:r>
                      <a:endParaRPr/>
                    </a:p>
                  </a:txBody>
                  <a:tcPr marL="91425" marR="91425" marT="91425" marB="91425"/>
                </a:tc>
                <a:tc>
                  <a:txBody>
                    <a:bodyPr/>
                    <a:lstStyle/>
                    <a:p>
                      <a:pPr marL="0" lvl="0" indent="0" algn="l" rtl="0">
                        <a:spcBef>
                          <a:spcPts val="0"/>
                        </a:spcBef>
                        <a:spcAft>
                          <a:spcPts val="0"/>
                        </a:spcAft>
                        <a:buNone/>
                      </a:pPr>
                      <a:r>
                        <a:rPr lang="en"/>
                        <a:t>This paper introduces an AI Tutor web application that provides personalized tutoring in any subject using state-of-the-art Large Language Model (LLM). It uses advanced techniques for accurate, natural question answering by ingesting course materials to construct an adaptive knowledge base tailored to the course.</a:t>
                      </a:r>
                      <a:endParaRPr/>
                    </a:p>
                  </a:txBody>
                  <a:tcPr marL="91425" marR="91425" marT="91425" marB="91425"/>
                </a:tc>
                <a:tc>
                  <a:txBody>
                    <a:bodyPr/>
                    <a:lstStyle/>
                    <a:p>
                      <a:pPr marL="457200" lvl="0" indent="-317500" algn="l" rtl="0">
                        <a:spcBef>
                          <a:spcPts val="0"/>
                        </a:spcBef>
                        <a:spcAft>
                          <a:spcPts val="0"/>
                        </a:spcAft>
                        <a:buSzPts val="1400"/>
                        <a:buChar char="●"/>
                      </a:pPr>
                      <a:r>
                        <a:rPr lang="en" dirty="0"/>
                        <a:t>Computational </a:t>
                      </a:r>
                      <a:r>
                        <a:rPr lang="en" dirty="0" smtClean="0"/>
                        <a:t>Expense</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Statistical and Probabilistic </a:t>
                      </a:r>
                      <a:r>
                        <a:rPr lang="en" dirty="0" smtClean="0"/>
                        <a:t>Nature</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 Bias and Errors</a:t>
                      </a: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32"/>
          <p:cNvSpPr txBox="1">
            <a:spLocks noGrp="1"/>
          </p:cNvSpPr>
          <p:nvPr>
            <p:ph type="title"/>
          </p:nvPr>
        </p:nvSpPr>
        <p:spPr>
          <a:xfrm flipH="1">
            <a:off x="2361100" y="-26142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Research Papers</a:t>
            </a:r>
            <a:endParaRPr/>
          </a:p>
        </p:txBody>
      </p:sp>
      <p:sp>
        <p:nvSpPr>
          <p:cNvPr id="1108" name="Google Shape;1108;p32"/>
          <p:cNvSpPr txBox="1">
            <a:spLocks noGrp="1"/>
          </p:cNvSpPr>
          <p:nvPr>
            <p:ph type="title" idx="2"/>
          </p:nvPr>
        </p:nvSpPr>
        <p:spPr>
          <a:xfrm flipH="1">
            <a:off x="171500" y="0"/>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graphicFrame>
        <p:nvGraphicFramePr>
          <p:cNvPr id="1109" name="Google Shape;1109;p32"/>
          <p:cNvGraphicFramePr/>
          <p:nvPr>
            <p:extLst>
              <p:ext uri="{D42A27DB-BD31-4B8C-83A1-F6EECF244321}">
                <p14:modId xmlns:p14="http://schemas.microsoft.com/office/powerpoint/2010/main" val="1428566543"/>
              </p:ext>
            </p:extLst>
          </p:nvPr>
        </p:nvGraphicFramePr>
        <p:xfrm>
          <a:off x="0" y="835975"/>
          <a:ext cx="9144000" cy="3779460"/>
        </p:xfrm>
        <a:graphic>
          <a:graphicData uri="http://schemas.openxmlformats.org/drawingml/2006/table">
            <a:tbl>
              <a:tblPr>
                <a:noFill/>
                <a:tableStyleId>{9EF5111D-43E4-4D18-9797-2AB4AF600313}</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24700">
                <a:tc>
                  <a:txBody>
                    <a:bodyPr/>
                    <a:lstStyle/>
                    <a:p>
                      <a:pPr marL="0" lvl="0" indent="0" algn="l" rtl="0">
                        <a:spcBef>
                          <a:spcPts val="0"/>
                        </a:spcBef>
                        <a:spcAft>
                          <a:spcPts val="0"/>
                        </a:spcAft>
                        <a:buNone/>
                      </a:pPr>
                      <a:r>
                        <a:rPr lang="en" b="1"/>
                        <a:t>Paper</a:t>
                      </a:r>
                      <a:endParaRPr b="1"/>
                    </a:p>
                  </a:txBody>
                  <a:tcPr marL="91425" marR="91425" marT="91425" marB="91425"/>
                </a:tc>
                <a:tc>
                  <a:txBody>
                    <a:bodyPr/>
                    <a:lstStyle/>
                    <a:p>
                      <a:pPr marL="0" lvl="0" indent="0" algn="l"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Summary</a:t>
                      </a:r>
                      <a:endParaRPr b="1"/>
                    </a:p>
                  </a:txBody>
                  <a:tcPr marL="91425" marR="91425" marT="91425" marB="91425"/>
                </a:tc>
                <a:tc>
                  <a:txBody>
                    <a:bodyPr/>
                    <a:lstStyle/>
                    <a:p>
                      <a:pPr marL="0" lvl="0" indent="0" algn="l" rtl="0">
                        <a:spcBef>
                          <a:spcPts val="0"/>
                        </a:spcBef>
                        <a:spcAft>
                          <a:spcPts val="0"/>
                        </a:spcAft>
                        <a:buNone/>
                      </a:pPr>
                      <a:r>
                        <a:rPr lang="en" b="1"/>
                        <a:t>Gaps</a:t>
                      </a:r>
                      <a:endParaRPr b="1"/>
                    </a:p>
                  </a:txBody>
                  <a:tcPr marL="91425" marR="91425" marT="91425" marB="91425"/>
                </a:tc>
                <a:extLst>
                  <a:ext uri="{0D108BD9-81ED-4DB2-BD59-A6C34878D82A}">
                    <a16:rowId xmlns:a16="http://schemas.microsoft.com/office/drawing/2014/main" val="10000"/>
                  </a:ext>
                </a:extLst>
              </a:tr>
              <a:tr h="2248200">
                <a:tc>
                  <a:txBody>
                    <a:bodyPr/>
                    <a:lstStyle/>
                    <a:p>
                      <a:pPr marL="0" lvl="0" indent="0" algn="l" rtl="0">
                        <a:spcBef>
                          <a:spcPts val="0"/>
                        </a:spcBef>
                        <a:spcAft>
                          <a:spcPts val="0"/>
                        </a:spcAft>
                        <a:buNone/>
                      </a:pPr>
                      <a:r>
                        <a:rPr lang="en" sz="1300"/>
                        <a:t>Borchers, C., Wang, Y., Karumbaiah, S., Ashiq, M., Shaffer, D. W., &amp; Aleven, V. (2021). Revealing Networks: Understanding Effective Teacher Practices in AI-Supported Classrooms using Transmodal Ordered Network Analysis. Retrieved from </a:t>
                      </a:r>
                      <a:r>
                        <a:rPr lang="en" sz="1300" u="sng">
                          <a:solidFill>
                            <a:schemeClr val="hlink"/>
                          </a:solidFill>
                          <a:hlinkClick r:id="rId3"/>
                        </a:rPr>
                        <a:t>https://doi.org/10.48550/arXiv.2312.10826</a:t>
                      </a:r>
                      <a:r>
                        <a:rPr lang="en" sz="1300"/>
                        <a:t/>
                      </a:r>
                      <a:br>
                        <a:rPr lang="en" sz="1300"/>
                      </a:br>
                      <a:r>
                        <a:rPr lang="en" sz="1300"/>
                        <a:t/>
                      </a:r>
                      <a:br>
                        <a:rPr lang="en" sz="1300"/>
                      </a:br>
                      <a:r>
                        <a:rPr lang="en" sz="1300"/>
                        <a:t>(2021)</a:t>
                      </a:r>
                      <a:endParaRPr sz="1300"/>
                    </a:p>
                  </a:txBody>
                  <a:tcPr marL="91425" marR="91425" marT="91425" marB="91425"/>
                </a:tc>
                <a:tc>
                  <a:txBody>
                    <a:bodyPr/>
                    <a:lstStyle/>
                    <a:p>
                      <a:pPr marL="0" lvl="0" indent="0" algn="l" rtl="0">
                        <a:spcBef>
                          <a:spcPts val="0"/>
                        </a:spcBef>
                        <a:spcAft>
                          <a:spcPts val="0"/>
                        </a:spcAft>
                        <a:buNone/>
                      </a:pPr>
                      <a:r>
                        <a:rPr lang="en"/>
                        <a:t>Revealing Networks: Understanding Effective Teacher Practices in AI-Supported Classrooms using Transmodal Ordered Network Analysis</a:t>
                      </a:r>
                      <a:endParaRPr/>
                    </a:p>
                  </a:txBody>
                  <a:tcPr marL="91425" marR="91425" marT="91425" marB="91425"/>
                </a:tc>
                <a:tc>
                  <a:txBody>
                    <a:bodyPr/>
                    <a:lstStyle/>
                    <a:p>
                      <a:pPr marL="0" lvl="0" indent="0" algn="l" rtl="0">
                        <a:spcBef>
                          <a:spcPts val="0"/>
                        </a:spcBef>
                        <a:spcAft>
                          <a:spcPts val="0"/>
                        </a:spcAft>
                        <a:buNone/>
                      </a:pPr>
                      <a:r>
                        <a:rPr lang="en"/>
                        <a:t>This study uses transmodal ordered network analysis to understand effective teacher practices in mathematics classrooms working with AI tutors. It incorporates teacher practices captured by position tracking and human observation codes into modeling, significantly improving the inference of student improvement in the AI tutor.​</a:t>
                      </a:r>
                      <a:endParaRPr/>
                    </a:p>
                  </a:txBody>
                  <a:tcPr marL="91425" marR="91425" marT="91425" marB="91425"/>
                </a:tc>
                <a:tc>
                  <a:txBody>
                    <a:bodyPr/>
                    <a:lstStyle/>
                    <a:p>
                      <a:pPr marL="457200" lvl="0" indent="-317500" algn="l" rtl="0">
                        <a:spcBef>
                          <a:spcPts val="0"/>
                        </a:spcBef>
                        <a:spcAft>
                          <a:spcPts val="0"/>
                        </a:spcAft>
                        <a:buSzPts val="1400"/>
                        <a:buChar char="●"/>
                      </a:pPr>
                      <a:endParaRPr lang="en" dirty="0" smtClean="0"/>
                    </a:p>
                    <a:p>
                      <a:pPr marL="457200" lvl="0" indent="-317500" algn="l" rtl="0">
                        <a:spcBef>
                          <a:spcPts val="0"/>
                        </a:spcBef>
                        <a:spcAft>
                          <a:spcPts val="0"/>
                        </a:spcAft>
                        <a:buSzPts val="1400"/>
                        <a:buChar char="●"/>
                      </a:pPr>
                      <a:r>
                        <a:rPr lang="en" dirty="0" smtClean="0"/>
                        <a:t>Not enough Data to further</a:t>
                      </a:r>
                      <a:r>
                        <a:rPr lang="en" baseline="0" dirty="0" smtClean="0"/>
                        <a:t> the implementation process</a:t>
                      </a:r>
                    </a:p>
                    <a:p>
                      <a:pPr marL="457200" lvl="0" indent="-317500" algn="l" rtl="0">
                        <a:spcBef>
                          <a:spcPts val="0"/>
                        </a:spcBef>
                        <a:spcAft>
                          <a:spcPts val="0"/>
                        </a:spcAft>
                        <a:buSzPts val="1400"/>
                        <a:buChar char="●"/>
                      </a:pPr>
                      <a:endParaRPr lang="en" baseline="0" dirty="0" smtClean="0"/>
                    </a:p>
                    <a:p>
                      <a:pPr marL="457200" lvl="0" indent="-317500" algn="l" rtl="0">
                        <a:spcBef>
                          <a:spcPts val="0"/>
                        </a:spcBef>
                        <a:spcAft>
                          <a:spcPts val="0"/>
                        </a:spcAft>
                        <a:buSzPts val="1400"/>
                        <a:buChar char="●"/>
                      </a:pPr>
                      <a:r>
                        <a:rPr lang="en" baseline="0" dirty="0" smtClean="0"/>
                        <a:t>Limited only to the subject of Mathemcatics</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33"/>
          <p:cNvSpPr txBox="1">
            <a:spLocks noGrp="1"/>
          </p:cNvSpPr>
          <p:nvPr>
            <p:ph type="title"/>
          </p:nvPr>
        </p:nvSpPr>
        <p:spPr>
          <a:xfrm flipH="1">
            <a:off x="2346075" y="159675"/>
            <a:ext cx="5320800" cy="109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Research Papers</a:t>
            </a:r>
            <a:endParaRPr/>
          </a:p>
        </p:txBody>
      </p:sp>
      <p:sp>
        <p:nvSpPr>
          <p:cNvPr id="1115" name="Google Shape;1115;p33"/>
          <p:cNvSpPr txBox="1">
            <a:spLocks noGrp="1"/>
          </p:cNvSpPr>
          <p:nvPr>
            <p:ph type="title" idx="2"/>
          </p:nvPr>
        </p:nvSpPr>
        <p:spPr>
          <a:xfrm flipH="1">
            <a:off x="171500" y="159675"/>
            <a:ext cx="1097400" cy="109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graphicFrame>
        <p:nvGraphicFramePr>
          <p:cNvPr id="1116" name="Google Shape;1116;p33"/>
          <p:cNvGraphicFramePr/>
          <p:nvPr>
            <p:extLst>
              <p:ext uri="{D42A27DB-BD31-4B8C-83A1-F6EECF244321}">
                <p14:modId xmlns:p14="http://schemas.microsoft.com/office/powerpoint/2010/main" val="2961825285"/>
              </p:ext>
            </p:extLst>
          </p:nvPr>
        </p:nvGraphicFramePr>
        <p:xfrm>
          <a:off x="0" y="1257075"/>
          <a:ext cx="9144025" cy="3139380"/>
        </p:xfrm>
        <a:graphic>
          <a:graphicData uri="http://schemas.openxmlformats.org/drawingml/2006/table">
            <a:tbl>
              <a:tblPr>
                <a:noFill/>
                <a:tableStyleId>{9EF5111D-43E4-4D18-9797-2AB4AF600313}</a:tableStyleId>
              </a:tblPr>
              <a:tblGrid>
                <a:gridCol w="2000250">
                  <a:extLst>
                    <a:ext uri="{9D8B030D-6E8A-4147-A177-3AD203B41FA5}">
                      <a16:colId xmlns:a16="http://schemas.microsoft.com/office/drawing/2014/main" val="20000"/>
                    </a:ext>
                  </a:extLst>
                </a:gridCol>
                <a:gridCol w="2270950">
                  <a:extLst>
                    <a:ext uri="{9D8B030D-6E8A-4147-A177-3AD203B41FA5}">
                      <a16:colId xmlns:a16="http://schemas.microsoft.com/office/drawing/2014/main" val="20001"/>
                    </a:ext>
                  </a:extLst>
                </a:gridCol>
                <a:gridCol w="2918675">
                  <a:extLst>
                    <a:ext uri="{9D8B030D-6E8A-4147-A177-3AD203B41FA5}">
                      <a16:colId xmlns:a16="http://schemas.microsoft.com/office/drawing/2014/main" val="20002"/>
                    </a:ext>
                  </a:extLst>
                </a:gridCol>
                <a:gridCol w="1954150">
                  <a:extLst>
                    <a:ext uri="{9D8B030D-6E8A-4147-A177-3AD203B41FA5}">
                      <a16:colId xmlns:a16="http://schemas.microsoft.com/office/drawing/2014/main" val="20003"/>
                    </a:ext>
                  </a:extLst>
                </a:gridCol>
              </a:tblGrid>
              <a:tr h="324700">
                <a:tc>
                  <a:txBody>
                    <a:bodyPr/>
                    <a:lstStyle/>
                    <a:p>
                      <a:pPr marL="0" lvl="0" indent="0" algn="l" rtl="0">
                        <a:spcBef>
                          <a:spcPts val="0"/>
                        </a:spcBef>
                        <a:spcAft>
                          <a:spcPts val="0"/>
                        </a:spcAft>
                        <a:buNone/>
                      </a:pPr>
                      <a:r>
                        <a:rPr lang="en" b="1"/>
                        <a:t>Paper</a:t>
                      </a:r>
                      <a:endParaRPr b="1"/>
                    </a:p>
                  </a:txBody>
                  <a:tcPr marL="91425" marR="91425" marT="91425" marB="91425"/>
                </a:tc>
                <a:tc>
                  <a:txBody>
                    <a:bodyPr/>
                    <a:lstStyle/>
                    <a:p>
                      <a:pPr marL="0" lvl="0" indent="0" algn="l" rtl="0">
                        <a:spcBef>
                          <a:spcPts val="0"/>
                        </a:spcBef>
                        <a:spcAft>
                          <a:spcPts val="0"/>
                        </a:spcAft>
                        <a:buNone/>
                      </a:pPr>
                      <a:r>
                        <a:rPr lang="en" b="1"/>
                        <a:t>Title</a:t>
                      </a:r>
                      <a:endParaRPr b="1"/>
                    </a:p>
                  </a:txBody>
                  <a:tcPr marL="91425" marR="91425" marT="91425" marB="91425"/>
                </a:tc>
                <a:tc>
                  <a:txBody>
                    <a:bodyPr/>
                    <a:lstStyle/>
                    <a:p>
                      <a:pPr marL="0" lvl="0" indent="0" algn="l" rtl="0">
                        <a:spcBef>
                          <a:spcPts val="0"/>
                        </a:spcBef>
                        <a:spcAft>
                          <a:spcPts val="0"/>
                        </a:spcAft>
                        <a:buNone/>
                      </a:pPr>
                      <a:r>
                        <a:rPr lang="en" b="1"/>
                        <a:t>Summary</a:t>
                      </a:r>
                      <a:endParaRPr b="1"/>
                    </a:p>
                  </a:txBody>
                  <a:tcPr marL="91425" marR="91425" marT="91425" marB="91425"/>
                </a:tc>
                <a:tc>
                  <a:txBody>
                    <a:bodyPr/>
                    <a:lstStyle/>
                    <a:p>
                      <a:pPr marL="0" lvl="0" indent="0" algn="l" rtl="0">
                        <a:spcBef>
                          <a:spcPts val="0"/>
                        </a:spcBef>
                        <a:spcAft>
                          <a:spcPts val="0"/>
                        </a:spcAft>
                        <a:buNone/>
                      </a:pPr>
                      <a:r>
                        <a:rPr lang="en" b="1"/>
                        <a:t>Gaps</a:t>
                      </a:r>
                      <a:endParaRPr b="1"/>
                    </a:p>
                  </a:txBody>
                  <a:tcPr marL="91425" marR="91425" marT="91425" marB="91425"/>
                </a:tc>
                <a:extLst>
                  <a:ext uri="{0D108BD9-81ED-4DB2-BD59-A6C34878D82A}">
                    <a16:rowId xmlns:a16="http://schemas.microsoft.com/office/drawing/2014/main" val="10000"/>
                  </a:ext>
                </a:extLst>
              </a:tr>
              <a:tr h="2248200">
                <a:tc>
                  <a:txBody>
                    <a:bodyPr/>
                    <a:lstStyle/>
                    <a:p>
                      <a:pPr marL="0" lvl="0" indent="0" algn="l" rtl="0">
                        <a:spcBef>
                          <a:spcPts val="0"/>
                        </a:spcBef>
                        <a:spcAft>
                          <a:spcPts val="0"/>
                        </a:spcAft>
                        <a:buNone/>
                      </a:pPr>
                      <a:r>
                        <a:rPr lang="en" sz="1300"/>
                        <a:t>Mangotra, H., Dabas, V., Khetarpal, B., Verma, A., Singhal, S., &amp; Mohapatra, A. K. University Auto Reply FAQ Chatbot Using NLP and Neural Networks. Artificial Intelligence and Applications, Vol. XX(XX), 1–5</a:t>
                      </a:r>
                      <a:endParaRPr sz="1300"/>
                    </a:p>
                    <a:p>
                      <a:pPr marL="0" lvl="0" indent="0" algn="l" rtl="0">
                        <a:spcBef>
                          <a:spcPts val="0"/>
                        </a:spcBef>
                        <a:spcAft>
                          <a:spcPts val="0"/>
                        </a:spcAft>
                        <a:buNone/>
                      </a:pPr>
                      <a:endParaRPr sz="1300"/>
                    </a:p>
                    <a:p>
                      <a:pPr marL="0" lvl="0" indent="0" algn="l" rtl="0">
                        <a:spcBef>
                          <a:spcPts val="0"/>
                        </a:spcBef>
                        <a:spcAft>
                          <a:spcPts val="0"/>
                        </a:spcAft>
                        <a:buNone/>
                      </a:pPr>
                      <a:r>
                        <a:rPr lang="en" sz="1300"/>
                        <a:t>(2021)</a:t>
                      </a:r>
                      <a:endParaRPr sz="1300"/>
                    </a:p>
                  </a:txBody>
                  <a:tcPr marL="91425" marR="91425" marT="91425" marB="91425"/>
                </a:tc>
                <a:tc>
                  <a:txBody>
                    <a:bodyPr/>
                    <a:lstStyle/>
                    <a:p>
                      <a:pPr marL="0" lvl="0" indent="0" algn="l" rtl="0">
                        <a:spcBef>
                          <a:spcPts val="0"/>
                        </a:spcBef>
                        <a:spcAft>
                          <a:spcPts val="0"/>
                        </a:spcAft>
                        <a:buNone/>
                      </a:pPr>
                      <a:r>
                        <a:rPr lang="en"/>
                        <a:t>University Auto Reply FAQ Chatbot Using NLP and Neural Networks</a:t>
                      </a:r>
                      <a:endParaRPr/>
                    </a:p>
                  </a:txBody>
                  <a:tcPr marL="91425" marR="91425" marT="91425" marB="91425"/>
                </a:tc>
                <a:tc>
                  <a:txBody>
                    <a:bodyPr/>
                    <a:lstStyle/>
                    <a:p>
                      <a:pPr marL="0" lvl="0" indent="0" algn="l" rtl="0">
                        <a:spcBef>
                          <a:spcPts val="0"/>
                        </a:spcBef>
                        <a:spcAft>
                          <a:spcPts val="0"/>
                        </a:spcAft>
                        <a:buNone/>
                      </a:pPr>
                      <a:r>
                        <a:rPr lang="en"/>
                        <a:t>The paper presents a chatbot system for universities that uses NLP and neural networks to automate responses to FAQs, improving communication and user experience. It addresses the challenges of handling numerous inquiries from students, faculty, and staff by proposing a chatbot system that understands and responds to natural language queries. </a:t>
                      </a:r>
                      <a:endParaRPr/>
                    </a:p>
                  </a:txBody>
                  <a:tcPr marL="91425" marR="91425" marT="91425" marB="91425"/>
                </a:tc>
                <a:tc>
                  <a:txBody>
                    <a:bodyPr/>
                    <a:lstStyle/>
                    <a:p>
                      <a:pPr marL="457200" lvl="0" indent="-317500" algn="l" rtl="0">
                        <a:spcBef>
                          <a:spcPts val="0"/>
                        </a:spcBef>
                        <a:spcAft>
                          <a:spcPts val="0"/>
                        </a:spcAft>
                        <a:buSzPts val="1400"/>
                        <a:buChar char="●"/>
                      </a:pPr>
                      <a:r>
                        <a:rPr lang="en" dirty="0"/>
                        <a:t>Limited Data </a:t>
                      </a:r>
                      <a:r>
                        <a:rPr lang="en" dirty="0" smtClean="0"/>
                        <a:t>Availability</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t>Use of Simple Model </a:t>
                      </a:r>
                      <a:r>
                        <a:rPr lang="en" dirty="0" smtClean="0"/>
                        <a:t>Structures</a:t>
                      </a:r>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smtClean="0"/>
                        <a:t>Fine-Tuning </a:t>
                      </a:r>
                      <a:r>
                        <a:rPr lang="en" dirty="0"/>
                        <a:t>Pre-Trained </a:t>
                      </a:r>
                      <a:r>
                        <a:rPr lang="en" dirty="0" smtClean="0"/>
                        <a:t>Models</a:t>
                      </a: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Work Program Project Proposal by Slidesgo">
  <a:themeElements>
    <a:clrScheme name="Simple Light">
      <a:dk1>
        <a:srgbClr val="494983"/>
      </a:dk1>
      <a:lt1>
        <a:srgbClr val="0A0A0A"/>
      </a:lt1>
      <a:dk2>
        <a:srgbClr val="D1EEEE"/>
      </a:dk2>
      <a:lt2>
        <a:srgbClr val="B4DDDD"/>
      </a:lt2>
      <a:accent1>
        <a:srgbClr val="E9EEC6"/>
      </a:accent1>
      <a:accent2>
        <a:srgbClr val="4D585C"/>
      </a:accent2>
      <a:accent3>
        <a:srgbClr val="FFFFFF"/>
      </a:accent3>
      <a:accent4>
        <a:srgbClr val="73C7C7"/>
      </a:accent4>
      <a:accent5>
        <a:srgbClr val="6767AC"/>
      </a:accent5>
      <a:accent6>
        <a:srgbClr val="C5E7E7"/>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2182</Words>
  <Application>Microsoft Office PowerPoint</Application>
  <PresentationFormat>On-screen Show (16:9)</PresentationFormat>
  <Paragraphs>171</Paragraphs>
  <Slides>30</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Albert Sans</vt:lpstr>
      <vt:lpstr>Loved by the King</vt:lpstr>
      <vt:lpstr>Outfit</vt:lpstr>
      <vt:lpstr>DM Sans</vt:lpstr>
      <vt:lpstr>Arial</vt:lpstr>
      <vt:lpstr>PT Sans</vt:lpstr>
      <vt:lpstr>Albert Sans ExtraBold</vt:lpstr>
      <vt:lpstr>Roboto Condensed Light</vt:lpstr>
      <vt:lpstr>Mulish SemiBold</vt:lpstr>
      <vt:lpstr>Nunito Light</vt:lpstr>
      <vt:lpstr>Work Program Project Proposal by Slidesgo</vt:lpstr>
      <vt:lpstr>PowerPoint Presentation</vt:lpstr>
      <vt:lpstr>PowerPoint Presentation</vt:lpstr>
      <vt:lpstr>1</vt:lpstr>
      <vt:lpstr>Introduction</vt:lpstr>
      <vt:lpstr>What changes is AI making in education ?</vt:lpstr>
      <vt:lpstr>Literature Survey</vt:lpstr>
      <vt:lpstr>Research Papers</vt:lpstr>
      <vt:lpstr>Research Papers</vt:lpstr>
      <vt:lpstr>Research Papers</vt:lpstr>
      <vt:lpstr>Research Papers</vt:lpstr>
      <vt:lpstr>Research Papers</vt:lpstr>
      <vt:lpstr>Technologies Used in the papers</vt:lpstr>
      <vt:lpstr>Technologies Used in the papers</vt:lpstr>
      <vt:lpstr>Methodologies Used in the papers</vt:lpstr>
      <vt:lpstr>Methodologies Used in the papers</vt:lpstr>
      <vt:lpstr>Need for an AI based education</vt:lpstr>
      <vt:lpstr>Experimental Work </vt:lpstr>
      <vt:lpstr>Experimental Work (Technology and Details)</vt:lpstr>
      <vt:lpstr>Experimental Work System Architecture</vt:lpstr>
      <vt:lpstr>Experimental Work (Demo)</vt:lpstr>
      <vt:lpstr>Experimental Work Models Used</vt:lpstr>
      <vt:lpstr>Model Differences</vt:lpstr>
      <vt:lpstr>Result</vt:lpstr>
      <vt:lpstr>Conclusion</vt:lpstr>
      <vt:lpstr>References</vt:lpstr>
      <vt:lpstr>References</vt:lpstr>
      <vt:lpstr>Plagiarism Check</vt:lpstr>
      <vt:lpstr>Publications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Lenovo</cp:lastModifiedBy>
  <cp:revision>30</cp:revision>
  <dcterms:modified xsi:type="dcterms:W3CDTF">2024-04-24T03:30:01Z</dcterms:modified>
</cp:coreProperties>
</file>