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Lst>
  <p:sldSz cy="6858000" cx="9144000"/>
  <p:notesSz cx="6858000" cy="9144000"/>
  <p:embeddedFontLst>
    <p:embeddedFont>
      <p:font typeface="Arimo"/>
      <p:regular r:id="rId85"/>
      <p:bold r:id="rId86"/>
      <p:italic r:id="rId87"/>
      <p:boldItalic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89" roundtripDataSignature="AMtx7mgmh52kGFleNTT6gtn5mGrHlQfv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6E6451-AE9F-4D69-9DB5-BFF2AD4B6317}">
  <a:tblStyle styleId="{7A6E6451-AE9F-4D69-9DB5-BFF2AD4B631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font" Target="fonts/Arimo-bold.fntdata"/><Relationship Id="rId41" Type="http://schemas.openxmlformats.org/officeDocument/2006/relationships/slide" Target="slides/slide34.xml"/><Relationship Id="rId85" Type="http://schemas.openxmlformats.org/officeDocument/2006/relationships/font" Target="fonts/Arimo-regular.fntdata"/><Relationship Id="rId44" Type="http://schemas.openxmlformats.org/officeDocument/2006/relationships/slide" Target="slides/slide37.xml"/><Relationship Id="rId88" Type="http://schemas.openxmlformats.org/officeDocument/2006/relationships/font" Target="fonts/Arimo-boldItalic.fntdata"/><Relationship Id="rId43" Type="http://schemas.openxmlformats.org/officeDocument/2006/relationships/slide" Target="slides/slide36.xml"/><Relationship Id="rId87" Type="http://schemas.openxmlformats.org/officeDocument/2006/relationships/font" Target="fonts/Arimo-italic.fntdata"/><Relationship Id="rId46" Type="http://schemas.openxmlformats.org/officeDocument/2006/relationships/slide" Target="slides/slide39.xml"/><Relationship Id="rId45" Type="http://schemas.openxmlformats.org/officeDocument/2006/relationships/slide" Target="slides/slide38.xml"/><Relationship Id="rId89" Type="http://customschemas.google.com/relationships/presentationmetadata" Target="metadata"/><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9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9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9" name="Shape 89"/>
        <p:cNvGrpSpPr/>
        <p:nvPr/>
      </p:nvGrpSpPr>
      <p:grpSpPr>
        <a:xfrm>
          <a:off x="0" y="0"/>
          <a:ext cx="0" cy="0"/>
          <a:chOff x="0" y="0"/>
          <a:chExt cx="0" cy="0"/>
        </a:xfrm>
      </p:grpSpPr>
      <p:sp>
        <p:nvSpPr>
          <p:cNvPr id="90" name="Google Shape;90;p82"/>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82"/>
          <p:cNvSpPr txBox="1"/>
          <p:nvPr>
            <p:ph idx="1" type="body"/>
          </p:nvPr>
        </p:nvSpPr>
        <p:spPr>
          <a:xfrm>
            <a:off x="1005840" y="1901953"/>
            <a:ext cx="7132320" cy="412762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rgbClr val="191919"/>
              </a:buClr>
              <a:buSzPts val="1800"/>
              <a:buChar char="▪"/>
              <a:defRPr/>
            </a:lvl1pPr>
            <a:lvl2pPr indent="-342900" lvl="1" marL="914400" algn="l">
              <a:lnSpc>
                <a:spcPct val="90000"/>
              </a:lnSpc>
              <a:spcBef>
                <a:spcPts val="1000"/>
              </a:spcBef>
              <a:spcAft>
                <a:spcPts val="0"/>
              </a:spcAft>
              <a:buClr>
                <a:srgbClr val="191919"/>
              </a:buClr>
              <a:buSzPts val="1800"/>
              <a:buChar char="▪"/>
              <a:defRPr/>
            </a:lvl2pPr>
            <a:lvl3pPr indent="-342900" lvl="2" marL="1371600" algn="l">
              <a:lnSpc>
                <a:spcPct val="90000"/>
              </a:lnSpc>
              <a:spcBef>
                <a:spcPts val="800"/>
              </a:spcBef>
              <a:spcAft>
                <a:spcPts val="0"/>
              </a:spcAft>
              <a:buClr>
                <a:srgbClr val="191919"/>
              </a:buClr>
              <a:buSzPts val="1800"/>
              <a:buChar char="▪"/>
              <a:defRPr/>
            </a:lvl3pPr>
            <a:lvl4pPr indent="-342900" lvl="3" marL="1828800" algn="l">
              <a:lnSpc>
                <a:spcPct val="90000"/>
              </a:lnSpc>
              <a:spcBef>
                <a:spcPts val="800"/>
              </a:spcBef>
              <a:spcAft>
                <a:spcPts val="0"/>
              </a:spcAft>
              <a:buClr>
                <a:srgbClr val="191919"/>
              </a:buClr>
              <a:buSzPts val="1800"/>
              <a:buChar char="▪"/>
              <a:defRPr/>
            </a:lvl4pPr>
            <a:lvl5pPr indent="-317500" lvl="4" marL="2286000" algn="l">
              <a:lnSpc>
                <a:spcPct val="90000"/>
              </a:lnSpc>
              <a:spcBef>
                <a:spcPts val="800"/>
              </a:spcBef>
              <a:spcAft>
                <a:spcPts val="0"/>
              </a:spcAft>
              <a:buClr>
                <a:srgbClr val="191919"/>
              </a:buClr>
              <a:buSzPts val="1400"/>
              <a:buChar char="▪"/>
              <a:defRPr/>
            </a:lvl5pPr>
            <a:lvl6pPr indent="-317500" lvl="5" marL="2743200" algn="l">
              <a:lnSpc>
                <a:spcPct val="90000"/>
              </a:lnSpc>
              <a:spcBef>
                <a:spcPts val="800"/>
              </a:spcBef>
              <a:spcAft>
                <a:spcPts val="0"/>
              </a:spcAft>
              <a:buClr>
                <a:schemeClr val="dk1"/>
              </a:buClr>
              <a:buSzPts val="1400"/>
              <a:buChar char="▪"/>
              <a:defRPr/>
            </a:lvl6pPr>
            <a:lvl7pPr indent="-317500" lvl="6" marL="3200400" algn="l">
              <a:lnSpc>
                <a:spcPct val="90000"/>
              </a:lnSpc>
              <a:spcBef>
                <a:spcPts val="800"/>
              </a:spcBef>
              <a:spcAft>
                <a:spcPts val="0"/>
              </a:spcAft>
              <a:buClr>
                <a:schemeClr val="dk1"/>
              </a:buClr>
              <a:buSzPts val="1400"/>
              <a:buChar char="▪"/>
              <a:defRPr/>
            </a:lvl7pPr>
            <a:lvl8pPr indent="-317500" lvl="7" marL="3657600" algn="l">
              <a:lnSpc>
                <a:spcPct val="90000"/>
              </a:lnSpc>
              <a:spcBef>
                <a:spcPts val="800"/>
              </a:spcBef>
              <a:spcAft>
                <a:spcPts val="0"/>
              </a:spcAft>
              <a:buClr>
                <a:schemeClr val="dk1"/>
              </a:buClr>
              <a:buSzPts val="1400"/>
              <a:buChar char="▪"/>
              <a:defRPr/>
            </a:lvl8pPr>
            <a:lvl9pPr indent="-317500" lvl="8" marL="4114800" algn="l">
              <a:lnSpc>
                <a:spcPct val="90000"/>
              </a:lnSpc>
              <a:spcBef>
                <a:spcPts val="800"/>
              </a:spcBef>
              <a:spcAft>
                <a:spcPts val="0"/>
              </a:spcAft>
              <a:buClr>
                <a:schemeClr val="dk1"/>
              </a:buClr>
              <a:buSzPts val="1400"/>
              <a:buChar char="▪"/>
              <a:defRPr/>
            </a:lvl9pPr>
          </a:lstStyle>
          <a:p/>
        </p:txBody>
      </p:sp>
      <p:sp>
        <p:nvSpPr>
          <p:cNvPr id="92" name="Google Shape;92;p82"/>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82"/>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82"/>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92"/>
          <p:cNvSpPr/>
          <p:nvPr/>
        </p:nvSpPr>
        <p:spPr>
          <a:xfrm>
            <a:off x="-1" y="1905000"/>
            <a:ext cx="9141620" cy="3200400"/>
          </a:xfrm>
          <a:prstGeom prst="rect">
            <a:avLst/>
          </a:prstGeom>
          <a:gradFill>
            <a:gsLst>
              <a:gs pos="0">
                <a:srgbClr val="9CC2E5">
                  <a:alpha val="49803"/>
                </a:srgbClr>
              </a:gs>
              <a:gs pos="100000">
                <a:srgbClr val="5B9BD5">
                  <a:alpha val="4980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92"/>
          <p:cNvSpPr/>
          <p:nvPr/>
        </p:nvSpPr>
        <p:spPr>
          <a:xfrm>
            <a:off x="-2" y="1795132"/>
            <a:ext cx="9141620" cy="73152"/>
          </a:xfrm>
          <a:prstGeom prst="rect">
            <a:avLst/>
          </a:prstGeom>
          <a:gradFill>
            <a:gsLst>
              <a:gs pos="0">
                <a:srgbClr val="9CC2E5">
                  <a:alpha val="80000"/>
                </a:srgbClr>
              </a:gs>
              <a:gs pos="100000">
                <a:srgbClr val="5B9BD5">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92"/>
          <p:cNvSpPr/>
          <p:nvPr/>
        </p:nvSpPr>
        <p:spPr>
          <a:xfrm>
            <a:off x="-2" y="5142116"/>
            <a:ext cx="9141620" cy="73152"/>
          </a:xfrm>
          <a:prstGeom prst="rect">
            <a:avLst/>
          </a:prstGeom>
          <a:gradFill>
            <a:gsLst>
              <a:gs pos="0">
                <a:srgbClr val="9CC2E5">
                  <a:alpha val="80000"/>
                </a:srgbClr>
              </a:gs>
              <a:gs pos="100000">
                <a:srgbClr val="5B9BD5">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92"/>
          <p:cNvSpPr txBox="1"/>
          <p:nvPr>
            <p:ph type="ctrTitle"/>
          </p:nvPr>
        </p:nvSpPr>
        <p:spPr>
          <a:xfrm>
            <a:off x="971550" y="2079812"/>
            <a:ext cx="7200900" cy="172409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92"/>
          <p:cNvSpPr txBox="1"/>
          <p:nvPr>
            <p:ph idx="1" type="subTitle"/>
          </p:nvPr>
        </p:nvSpPr>
        <p:spPr>
          <a:xfrm>
            <a:off x="971550" y="3959352"/>
            <a:ext cx="7200900" cy="9144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rgbClr val="191919"/>
              </a:buClr>
              <a:buSzPts val="2000"/>
              <a:buNone/>
              <a:defRPr sz="2000"/>
            </a:lvl1pPr>
            <a:lvl2pPr lvl="1" algn="ctr">
              <a:lnSpc>
                <a:spcPct val="90000"/>
              </a:lnSpc>
              <a:spcBef>
                <a:spcPts val="1000"/>
              </a:spcBef>
              <a:spcAft>
                <a:spcPts val="0"/>
              </a:spcAft>
              <a:buClr>
                <a:srgbClr val="191919"/>
              </a:buClr>
              <a:buSzPts val="2800"/>
              <a:buNone/>
              <a:defRPr sz="2800"/>
            </a:lvl2pPr>
            <a:lvl3pPr lvl="2" algn="ctr">
              <a:lnSpc>
                <a:spcPct val="90000"/>
              </a:lnSpc>
              <a:spcBef>
                <a:spcPts val="800"/>
              </a:spcBef>
              <a:spcAft>
                <a:spcPts val="0"/>
              </a:spcAft>
              <a:buClr>
                <a:srgbClr val="191919"/>
              </a:buClr>
              <a:buSzPts val="2400"/>
              <a:buNone/>
              <a:defRPr sz="2400"/>
            </a:lvl3pPr>
            <a:lvl4pPr lvl="3" algn="ctr">
              <a:lnSpc>
                <a:spcPct val="90000"/>
              </a:lnSpc>
              <a:spcBef>
                <a:spcPts val="800"/>
              </a:spcBef>
              <a:spcAft>
                <a:spcPts val="0"/>
              </a:spcAft>
              <a:buClr>
                <a:srgbClr val="191919"/>
              </a:buClr>
              <a:buSzPts val="2000"/>
              <a:buNone/>
              <a:defRPr sz="2000"/>
            </a:lvl4pPr>
            <a:lvl5pPr lvl="4" algn="ctr">
              <a:lnSpc>
                <a:spcPct val="90000"/>
              </a:lnSpc>
              <a:spcBef>
                <a:spcPts val="800"/>
              </a:spcBef>
              <a:spcAft>
                <a:spcPts val="0"/>
              </a:spcAft>
              <a:buClr>
                <a:srgbClr val="191919"/>
              </a:buClr>
              <a:buSzPts val="2000"/>
              <a:buNone/>
              <a:defRPr sz="2000"/>
            </a:lvl5pPr>
            <a:lvl6pPr lvl="5" algn="ctr">
              <a:lnSpc>
                <a:spcPct val="90000"/>
              </a:lnSpc>
              <a:spcBef>
                <a:spcPts val="800"/>
              </a:spcBef>
              <a:spcAft>
                <a:spcPts val="0"/>
              </a:spcAft>
              <a:buClr>
                <a:schemeClr val="dk1"/>
              </a:buClr>
              <a:buSzPts val="2000"/>
              <a:buNone/>
              <a:defRPr sz="2000"/>
            </a:lvl6pPr>
            <a:lvl7pPr lvl="6" algn="ctr">
              <a:lnSpc>
                <a:spcPct val="90000"/>
              </a:lnSpc>
              <a:spcBef>
                <a:spcPts val="800"/>
              </a:spcBef>
              <a:spcAft>
                <a:spcPts val="0"/>
              </a:spcAft>
              <a:buClr>
                <a:schemeClr val="dk1"/>
              </a:buClr>
              <a:buSzPts val="2000"/>
              <a:buNone/>
              <a:defRPr sz="2000"/>
            </a:lvl7pPr>
            <a:lvl8pPr lvl="7" algn="ctr">
              <a:lnSpc>
                <a:spcPct val="90000"/>
              </a:lnSpc>
              <a:spcBef>
                <a:spcPts val="800"/>
              </a:spcBef>
              <a:spcAft>
                <a:spcPts val="0"/>
              </a:spcAft>
              <a:buClr>
                <a:schemeClr val="dk1"/>
              </a:buClr>
              <a:buSzPts val="2000"/>
              <a:buNone/>
              <a:defRPr sz="2000"/>
            </a:lvl8pPr>
            <a:lvl9pPr lvl="8" algn="ctr">
              <a:lnSpc>
                <a:spcPct val="90000"/>
              </a:lnSpc>
              <a:spcBef>
                <a:spcPts val="800"/>
              </a:spcBef>
              <a:spcAft>
                <a:spcPts val="0"/>
              </a:spcAft>
              <a:buClr>
                <a:schemeClr val="dk1"/>
              </a:buClr>
              <a:buSzPts val="2000"/>
              <a:buNone/>
              <a:defRPr sz="2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sp>
        <p:nvSpPr>
          <p:cNvPr id="102" name="Google Shape;102;p93"/>
          <p:cNvSpPr txBox="1"/>
          <p:nvPr>
            <p:ph type="title"/>
          </p:nvPr>
        </p:nvSpPr>
        <p:spPr>
          <a:xfrm>
            <a:off x="971550" y="2130552"/>
            <a:ext cx="7200900" cy="23591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5400"/>
              <a:buFont typeface="Calibri"/>
              <a:buNone/>
              <a:defRPr b="1"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93"/>
          <p:cNvSpPr txBox="1"/>
          <p:nvPr>
            <p:ph idx="1" type="body"/>
          </p:nvPr>
        </p:nvSpPr>
        <p:spPr>
          <a:xfrm>
            <a:off x="971550" y="4572000"/>
            <a:ext cx="7200900" cy="84124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0"/>
              </a:spcBef>
              <a:spcAft>
                <a:spcPts val="0"/>
              </a:spcAft>
              <a:buClr>
                <a:srgbClr val="191919"/>
              </a:buClr>
              <a:buSzPts val="2000"/>
              <a:buNone/>
              <a:defRPr sz="2000">
                <a:solidFill>
                  <a:srgbClr val="191919"/>
                </a:solidFill>
              </a:defRPr>
            </a:lvl1pPr>
            <a:lvl2pPr indent="-228600" lvl="1" marL="914400" algn="l">
              <a:lnSpc>
                <a:spcPct val="90000"/>
              </a:lnSpc>
              <a:spcBef>
                <a:spcPts val="1000"/>
              </a:spcBef>
              <a:spcAft>
                <a:spcPts val="0"/>
              </a:spcAft>
              <a:buClr>
                <a:srgbClr val="888888"/>
              </a:buClr>
              <a:buSzPts val="1800"/>
              <a:buNone/>
              <a:defRPr sz="1800">
                <a:solidFill>
                  <a:srgbClr val="888888"/>
                </a:solidFill>
              </a:defRPr>
            </a:lvl2pPr>
            <a:lvl3pPr indent="-228600" lvl="2" marL="1371600" algn="l">
              <a:lnSpc>
                <a:spcPct val="90000"/>
              </a:lnSpc>
              <a:spcBef>
                <a:spcPts val="800"/>
              </a:spcBef>
              <a:spcAft>
                <a:spcPts val="0"/>
              </a:spcAft>
              <a:buClr>
                <a:srgbClr val="888888"/>
              </a:buClr>
              <a:buSzPts val="1600"/>
              <a:buNone/>
              <a:defRPr sz="1600">
                <a:solidFill>
                  <a:srgbClr val="888888"/>
                </a:solidFill>
              </a:defRPr>
            </a:lvl3pPr>
            <a:lvl4pPr indent="-228600" lvl="3" marL="1828800" algn="l">
              <a:lnSpc>
                <a:spcPct val="90000"/>
              </a:lnSpc>
              <a:spcBef>
                <a:spcPts val="800"/>
              </a:spcBef>
              <a:spcAft>
                <a:spcPts val="0"/>
              </a:spcAft>
              <a:buClr>
                <a:srgbClr val="888888"/>
              </a:buClr>
              <a:buSzPts val="1400"/>
              <a:buNone/>
              <a:defRPr sz="1400">
                <a:solidFill>
                  <a:srgbClr val="888888"/>
                </a:solidFill>
              </a:defRPr>
            </a:lvl4pPr>
            <a:lvl5pPr indent="-228600" lvl="4" marL="2286000" algn="l">
              <a:lnSpc>
                <a:spcPct val="90000"/>
              </a:lnSpc>
              <a:spcBef>
                <a:spcPts val="800"/>
              </a:spcBef>
              <a:spcAft>
                <a:spcPts val="0"/>
              </a:spcAft>
              <a:buClr>
                <a:srgbClr val="888888"/>
              </a:buClr>
              <a:buSzPts val="1400"/>
              <a:buNone/>
              <a:defRPr sz="1400">
                <a:solidFill>
                  <a:srgbClr val="888888"/>
                </a:solidFill>
              </a:defRPr>
            </a:lvl5pPr>
            <a:lvl6pPr indent="-228600" lvl="5" marL="2743200" algn="l">
              <a:lnSpc>
                <a:spcPct val="90000"/>
              </a:lnSpc>
              <a:spcBef>
                <a:spcPts val="800"/>
              </a:spcBef>
              <a:spcAft>
                <a:spcPts val="0"/>
              </a:spcAft>
              <a:buClr>
                <a:srgbClr val="888888"/>
              </a:buClr>
              <a:buSzPts val="1400"/>
              <a:buNone/>
              <a:defRPr sz="1400">
                <a:solidFill>
                  <a:srgbClr val="888888"/>
                </a:solidFill>
              </a:defRPr>
            </a:lvl6pPr>
            <a:lvl7pPr indent="-228600" lvl="6" marL="3200400" algn="l">
              <a:lnSpc>
                <a:spcPct val="90000"/>
              </a:lnSpc>
              <a:spcBef>
                <a:spcPts val="800"/>
              </a:spcBef>
              <a:spcAft>
                <a:spcPts val="0"/>
              </a:spcAft>
              <a:buClr>
                <a:srgbClr val="888888"/>
              </a:buClr>
              <a:buSzPts val="1400"/>
              <a:buNone/>
              <a:defRPr sz="1400">
                <a:solidFill>
                  <a:srgbClr val="888888"/>
                </a:solidFill>
              </a:defRPr>
            </a:lvl7pPr>
            <a:lvl8pPr indent="-228600" lvl="7" marL="3657600" algn="l">
              <a:lnSpc>
                <a:spcPct val="90000"/>
              </a:lnSpc>
              <a:spcBef>
                <a:spcPts val="800"/>
              </a:spcBef>
              <a:spcAft>
                <a:spcPts val="0"/>
              </a:spcAft>
              <a:buClr>
                <a:srgbClr val="888888"/>
              </a:buClr>
              <a:buSzPts val="1400"/>
              <a:buNone/>
              <a:defRPr sz="1400">
                <a:solidFill>
                  <a:srgbClr val="888888"/>
                </a:solidFill>
              </a:defRPr>
            </a:lvl8pPr>
            <a:lvl9pPr indent="-228600" lvl="8" marL="4114800" algn="l">
              <a:lnSpc>
                <a:spcPct val="90000"/>
              </a:lnSpc>
              <a:spcBef>
                <a:spcPts val="800"/>
              </a:spcBef>
              <a:spcAft>
                <a:spcPts val="0"/>
              </a:spcAft>
              <a:buClr>
                <a:srgbClr val="888888"/>
              </a:buClr>
              <a:buSzPts val="1400"/>
              <a:buNone/>
              <a:defRPr sz="1400">
                <a:solidFill>
                  <a:srgbClr val="888888"/>
                </a:solidFill>
              </a:defRPr>
            </a:lvl9pPr>
          </a:lstStyle>
          <a:p/>
        </p:txBody>
      </p:sp>
      <p:sp>
        <p:nvSpPr>
          <p:cNvPr id="104" name="Google Shape;104;p93"/>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93"/>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93"/>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7" name="Shape 107"/>
        <p:cNvGrpSpPr/>
        <p:nvPr/>
      </p:nvGrpSpPr>
      <p:grpSpPr>
        <a:xfrm>
          <a:off x="0" y="0"/>
          <a:ext cx="0" cy="0"/>
          <a:chOff x="0" y="0"/>
          <a:chExt cx="0" cy="0"/>
        </a:xfrm>
      </p:grpSpPr>
      <p:sp>
        <p:nvSpPr>
          <p:cNvPr id="108" name="Google Shape;108;p94"/>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94"/>
          <p:cNvSpPr txBox="1"/>
          <p:nvPr>
            <p:ph idx="1" type="body"/>
          </p:nvPr>
        </p:nvSpPr>
        <p:spPr>
          <a:xfrm>
            <a:off x="1005840" y="1901952"/>
            <a:ext cx="3429000" cy="4123944"/>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Clr>
                <a:srgbClr val="191919"/>
              </a:buClr>
              <a:buSzPts val="2000"/>
              <a:buChar char="▪"/>
              <a:defRPr sz="2000"/>
            </a:lvl1pPr>
            <a:lvl2pPr indent="-342900" lvl="1" marL="914400" algn="l">
              <a:lnSpc>
                <a:spcPct val="90000"/>
              </a:lnSpc>
              <a:spcBef>
                <a:spcPts val="1000"/>
              </a:spcBef>
              <a:spcAft>
                <a:spcPts val="0"/>
              </a:spcAft>
              <a:buClr>
                <a:srgbClr val="191919"/>
              </a:buClr>
              <a:buSzPts val="1800"/>
              <a:buChar char="▪"/>
              <a:defRPr sz="1800"/>
            </a:lvl2pPr>
            <a:lvl3pPr indent="-330200" lvl="2" marL="1371600" algn="l">
              <a:lnSpc>
                <a:spcPct val="90000"/>
              </a:lnSpc>
              <a:spcBef>
                <a:spcPts val="800"/>
              </a:spcBef>
              <a:spcAft>
                <a:spcPts val="0"/>
              </a:spcAft>
              <a:buClr>
                <a:srgbClr val="191919"/>
              </a:buClr>
              <a:buSzPts val="1600"/>
              <a:buChar char="▪"/>
              <a:defRPr sz="1600"/>
            </a:lvl3pPr>
            <a:lvl4pPr indent="-317500" lvl="3" marL="1828800" algn="l">
              <a:lnSpc>
                <a:spcPct val="90000"/>
              </a:lnSpc>
              <a:spcBef>
                <a:spcPts val="800"/>
              </a:spcBef>
              <a:spcAft>
                <a:spcPts val="0"/>
              </a:spcAft>
              <a:buClr>
                <a:srgbClr val="191919"/>
              </a:buClr>
              <a:buSzPts val="1400"/>
              <a:buChar char="▪"/>
              <a:defRPr sz="1400"/>
            </a:lvl4pPr>
            <a:lvl5pPr indent="-317500" lvl="4" marL="2286000" algn="l">
              <a:lnSpc>
                <a:spcPct val="90000"/>
              </a:lnSpc>
              <a:spcBef>
                <a:spcPts val="800"/>
              </a:spcBef>
              <a:spcAft>
                <a:spcPts val="0"/>
              </a:spcAft>
              <a:buClr>
                <a:srgbClr val="191919"/>
              </a:buClr>
              <a:buSzPts val="1400"/>
              <a:buChar char="▪"/>
              <a:defRPr sz="1400"/>
            </a:lvl5pPr>
            <a:lvl6pPr indent="-317500" lvl="5" marL="2743200" algn="l">
              <a:lnSpc>
                <a:spcPct val="90000"/>
              </a:lnSpc>
              <a:spcBef>
                <a:spcPts val="800"/>
              </a:spcBef>
              <a:spcAft>
                <a:spcPts val="0"/>
              </a:spcAft>
              <a:buClr>
                <a:schemeClr val="dk1"/>
              </a:buClr>
              <a:buSzPts val="1400"/>
              <a:buChar char="▪"/>
              <a:defRPr sz="1400"/>
            </a:lvl6pPr>
            <a:lvl7pPr indent="-317500" lvl="6" marL="3200400" algn="l">
              <a:lnSpc>
                <a:spcPct val="90000"/>
              </a:lnSpc>
              <a:spcBef>
                <a:spcPts val="800"/>
              </a:spcBef>
              <a:spcAft>
                <a:spcPts val="0"/>
              </a:spcAft>
              <a:buClr>
                <a:schemeClr val="dk1"/>
              </a:buClr>
              <a:buSzPts val="1400"/>
              <a:buChar char="▪"/>
              <a:defRPr sz="1400"/>
            </a:lvl7pPr>
            <a:lvl8pPr indent="-317500" lvl="7" marL="3657600" algn="l">
              <a:lnSpc>
                <a:spcPct val="90000"/>
              </a:lnSpc>
              <a:spcBef>
                <a:spcPts val="800"/>
              </a:spcBef>
              <a:spcAft>
                <a:spcPts val="0"/>
              </a:spcAft>
              <a:buClr>
                <a:schemeClr val="dk1"/>
              </a:buClr>
              <a:buSzPts val="1400"/>
              <a:buChar char="▪"/>
              <a:defRPr sz="1400"/>
            </a:lvl8pPr>
            <a:lvl9pPr indent="-317500" lvl="8" marL="4114800" algn="l">
              <a:lnSpc>
                <a:spcPct val="90000"/>
              </a:lnSpc>
              <a:spcBef>
                <a:spcPts val="800"/>
              </a:spcBef>
              <a:spcAft>
                <a:spcPts val="0"/>
              </a:spcAft>
              <a:buClr>
                <a:schemeClr val="dk1"/>
              </a:buClr>
              <a:buSzPts val="1400"/>
              <a:buChar char="▪"/>
              <a:defRPr sz="1400"/>
            </a:lvl9pPr>
          </a:lstStyle>
          <a:p/>
        </p:txBody>
      </p:sp>
      <p:sp>
        <p:nvSpPr>
          <p:cNvPr id="110" name="Google Shape;110;p94"/>
          <p:cNvSpPr txBox="1"/>
          <p:nvPr>
            <p:ph idx="2" type="body"/>
          </p:nvPr>
        </p:nvSpPr>
        <p:spPr>
          <a:xfrm>
            <a:off x="4709160" y="1901952"/>
            <a:ext cx="3429000" cy="4123944"/>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Clr>
                <a:srgbClr val="191919"/>
              </a:buClr>
              <a:buSzPts val="2000"/>
              <a:buChar char="▪"/>
              <a:defRPr sz="2000"/>
            </a:lvl1pPr>
            <a:lvl2pPr indent="-342900" lvl="1" marL="914400" algn="l">
              <a:lnSpc>
                <a:spcPct val="90000"/>
              </a:lnSpc>
              <a:spcBef>
                <a:spcPts val="1000"/>
              </a:spcBef>
              <a:spcAft>
                <a:spcPts val="0"/>
              </a:spcAft>
              <a:buClr>
                <a:srgbClr val="191919"/>
              </a:buClr>
              <a:buSzPts val="1800"/>
              <a:buChar char="▪"/>
              <a:defRPr sz="1800"/>
            </a:lvl2pPr>
            <a:lvl3pPr indent="-330200" lvl="2" marL="1371600" algn="l">
              <a:lnSpc>
                <a:spcPct val="90000"/>
              </a:lnSpc>
              <a:spcBef>
                <a:spcPts val="800"/>
              </a:spcBef>
              <a:spcAft>
                <a:spcPts val="0"/>
              </a:spcAft>
              <a:buClr>
                <a:srgbClr val="191919"/>
              </a:buClr>
              <a:buSzPts val="1600"/>
              <a:buChar char="▪"/>
              <a:defRPr sz="1600"/>
            </a:lvl3pPr>
            <a:lvl4pPr indent="-317500" lvl="3" marL="1828800" algn="l">
              <a:lnSpc>
                <a:spcPct val="90000"/>
              </a:lnSpc>
              <a:spcBef>
                <a:spcPts val="800"/>
              </a:spcBef>
              <a:spcAft>
                <a:spcPts val="0"/>
              </a:spcAft>
              <a:buClr>
                <a:srgbClr val="191919"/>
              </a:buClr>
              <a:buSzPts val="1400"/>
              <a:buChar char="▪"/>
              <a:defRPr sz="1400"/>
            </a:lvl4pPr>
            <a:lvl5pPr indent="-317500" lvl="4" marL="2286000" algn="l">
              <a:lnSpc>
                <a:spcPct val="90000"/>
              </a:lnSpc>
              <a:spcBef>
                <a:spcPts val="800"/>
              </a:spcBef>
              <a:spcAft>
                <a:spcPts val="0"/>
              </a:spcAft>
              <a:buClr>
                <a:srgbClr val="191919"/>
              </a:buClr>
              <a:buSzPts val="1400"/>
              <a:buChar char="▪"/>
              <a:defRPr sz="1400"/>
            </a:lvl5pPr>
            <a:lvl6pPr indent="-317500" lvl="5" marL="2743200" algn="l">
              <a:lnSpc>
                <a:spcPct val="90000"/>
              </a:lnSpc>
              <a:spcBef>
                <a:spcPts val="800"/>
              </a:spcBef>
              <a:spcAft>
                <a:spcPts val="0"/>
              </a:spcAft>
              <a:buClr>
                <a:schemeClr val="dk1"/>
              </a:buClr>
              <a:buSzPts val="1400"/>
              <a:buChar char="▪"/>
              <a:defRPr sz="1400"/>
            </a:lvl6pPr>
            <a:lvl7pPr indent="-317500" lvl="6" marL="3200400" algn="l">
              <a:lnSpc>
                <a:spcPct val="90000"/>
              </a:lnSpc>
              <a:spcBef>
                <a:spcPts val="800"/>
              </a:spcBef>
              <a:spcAft>
                <a:spcPts val="0"/>
              </a:spcAft>
              <a:buClr>
                <a:schemeClr val="dk1"/>
              </a:buClr>
              <a:buSzPts val="1400"/>
              <a:buChar char="▪"/>
              <a:defRPr sz="1400"/>
            </a:lvl7pPr>
            <a:lvl8pPr indent="-317500" lvl="7" marL="3657600" algn="l">
              <a:lnSpc>
                <a:spcPct val="90000"/>
              </a:lnSpc>
              <a:spcBef>
                <a:spcPts val="800"/>
              </a:spcBef>
              <a:spcAft>
                <a:spcPts val="0"/>
              </a:spcAft>
              <a:buClr>
                <a:schemeClr val="dk1"/>
              </a:buClr>
              <a:buSzPts val="1400"/>
              <a:buChar char="▪"/>
              <a:defRPr sz="1400"/>
            </a:lvl8pPr>
            <a:lvl9pPr indent="-317500" lvl="8" marL="4114800" algn="l">
              <a:lnSpc>
                <a:spcPct val="90000"/>
              </a:lnSpc>
              <a:spcBef>
                <a:spcPts val="800"/>
              </a:spcBef>
              <a:spcAft>
                <a:spcPts val="0"/>
              </a:spcAft>
              <a:buClr>
                <a:schemeClr val="dk1"/>
              </a:buClr>
              <a:buSzPts val="1400"/>
              <a:buChar char="▪"/>
              <a:defRPr sz="1400"/>
            </a:lvl9pPr>
          </a:lstStyle>
          <a:p/>
        </p:txBody>
      </p:sp>
      <p:sp>
        <p:nvSpPr>
          <p:cNvPr id="111" name="Google Shape;111;p94"/>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94"/>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94"/>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4" name="Shape 114"/>
        <p:cNvGrpSpPr/>
        <p:nvPr/>
      </p:nvGrpSpPr>
      <p:grpSpPr>
        <a:xfrm>
          <a:off x="0" y="0"/>
          <a:ext cx="0" cy="0"/>
          <a:chOff x="0" y="0"/>
          <a:chExt cx="0" cy="0"/>
        </a:xfrm>
      </p:grpSpPr>
      <p:sp>
        <p:nvSpPr>
          <p:cNvPr id="115" name="Google Shape;115;p95"/>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95"/>
          <p:cNvSpPr txBox="1"/>
          <p:nvPr>
            <p:ph idx="1" type="body"/>
          </p:nvPr>
        </p:nvSpPr>
        <p:spPr>
          <a:xfrm>
            <a:off x="1005840" y="1837464"/>
            <a:ext cx="3429000" cy="7665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dk1"/>
              </a:buClr>
              <a:buSzPts val="2200"/>
              <a:buNone/>
              <a:defRPr b="1" sz="2200">
                <a:solidFill>
                  <a:schemeClr val="dk1"/>
                </a:solidFill>
              </a:defRPr>
            </a:lvl1pPr>
            <a:lvl2pPr indent="-228600" lvl="1" marL="914400" algn="l">
              <a:lnSpc>
                <a:spcPct val="90000"/>
              </a:lnSpc>
              <a:spcBef>
                <a:spcPts val="1000"/>
              </a:spcBef>
              <a:spcAft>
                <a:spcPts val="0"/>
              </a:spcAft>
              <a:buClr>
                <a:srgbClr val="191919"/>
              </a:buClr>
              <a:buSzPts val="2000"/>
              <a:buNone/>
              <a:defRPr b="1" sz="2000"/>
            </a:lvl2pPr>
            <a:lvl3pPr indent="-228600" lvl="2" marL="1371600" algn="l">
              <a:lnSpc>
                <a:spcPct val="90000"/>
              </a:lnSpc>
              <a:spcBef>
                <a:spcPts val="800"/>
              </a:spcBef>
              <a:spcAft>
                <a:spcPts val="0"/>
              </a:spcAft>
              <a:buClr>
                <a:srgbClr val="191919"/>
              </a:buClr>
              <a:buSzPts val="1800"/>
              <a:buNone/>
              <a:defRPr b="1" sz="1800"/>
            </a:lvl3pPr>
            <a:lvl4pPr indent="-228600" lvl="3" marL="1828800" algn="l">
              <a:lnSpc>
                <a:spcPct val="90000"/>
              </a:lnSpc>
              <a:spcBef>
                <a:spcPts val="800"/>
              </a:spcBef>
              <a:spcAft>
                <a:spcPts val="0"/>
              </a:spcAft>
              <a:buClr>
                <a:srgbClr val="191919"/>
              </a:buClr>
              <a:buSzPts val="1600"/>
              <a:buNone/>
              <a:defRPr b="1" sz="1600"/>
            </a:lvl4pPr>
            <a:lvl5pPr indent="-228600" lvl="4" marL="2286000" algn="l">
              <a:lnSpc>
                <a:spcPct val="90000"/>
              </a:lnSpc>
              <a:spcBef>
                <a:spcPts val="800"/>
              </a:spcBef>
              <a:spcAft>
                <a:spcPts val="0"/>
              </a:spcAft>
              <a:buClr>
                <a:srgbClr val="191919"/>
              </a:buClr>
              <a:buSzPts val="1600"/>
              <a:buNone/>
              <a:defRPr b="1" sz="1600"/>
            </a:lvl5pPr>
            <a:lvl6pPr indent="-228600" lvl="5" marL="2743200" algn="l">
              <a:lnSpc>
                <a:spcPct val="90000"/>
              </a:lnSpc>
              <a:spcBef>
                <a:spcPts val="800"/>
              </a:spcBef>
              <a:spcAft>
                <a:spcPts val="0"/>
              </a:spcAft>
              <a:buClr>
                <a:schemeClr val="dk1"/>
              </a:buClr>
              <a:buSzPts val="1600"/>
              <a:buNone/>
              <a:defRPr b="1" sz="1600"/>
            </a:lvl6pPr>
            <a:lvl7pPr indent="-228600" lvl="6" marL="3200400" algn="l">
              <a:lnSpc>
                <a:spcPct val="90000"/>
              </a:lnSpc>
              <a:spcBef>
                <a:spcPts val="800"/>
              </a:spcBef>
              <a:spcAft>
                <a:spcPts val="0"/>
              </a:spcAft>
              <a:buClr>
                <a:schemeClr val="dk1"/>
              </a:buClr>
              <a:buSzPts val="1600"/>
              <a:buNone/>
              <a:defRPr b="1" sz="1600"/>
            </a:lvl7pPr>
            <a:lvl8pPr indent="-228600" lvl="7" marL="3657600" algn="l">
              <a:lnSpc>
                <a:spcPct val="90000"/>
              </a:lnSpc>
              <a:spcBef>
                <a:spcPts val="800"/>
              </a:spcBef>
              <a:spcAft>
                <a:spcPts val="0"/>
              </a:spcAft>
              <a:buClr>
                <a:schemeClr val="dk1"/>
              </a:buClr>
              <a:buSzPts val="1600"/>
              <a:buNone/>
              <a:defRPr b="1" sz="1600"/>
            </a:lvl8pPr>
            <a:lvl9pPr indent="-228600" lvl="8" marL="4114800" algn="l">
              <a:lnSpc>
                <a:spcPct val="90000"/>
              </a:lnSpc>
              <a:spcBef>
                <a:spcPts val="800"/>
              </a:spcBef>
              <a:spcAft>
                <a:spcPts val="0"/>
              </a:spcAft>
              <a:buClr>
                <a:schemeClr val="dk1"/>
              </a:buClr>
              <a:buSzPts val="1600"/>
              <a:buNone/>
              <a:defRPr b="1" sz="1600"/>
            </a:lvl9pPr>
          </a:lstStyle>
          <a:p/>
        </p:txBody>
      </p:sp>
      <p:sp>
        <p:nvSpPr>
          <p:cNvPr id="117" name="Google Shape;117;p95"/>
          <p:cNvSpPr txBox="1"/>
          <p:nvPr>
            <p:ph idx="2" type="body"/>
          </p:nvPr>
        </p:nvSpPr>
        <p:spPr>
          <a:xfrm>
            <a:off x="1005840" y="2740733"/>
            <a:ext cx="3429000" cy="328884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rgbClr val="191919"/>
              </a:buClr>
              <a:buSzPts val="1800"/>
              <a:buChar char="▪"/>
              <a:defRPr sz="1800"/>
            </a:lvl1pPr>
            <a:lvl2pPr indent="-330200" lvl="1" marL="914400" algn="l">
              <a:lnSpc>
                <a:spcPct val="90000"/>
              </a:lnSpc>
              <a:spcBef>
                <a:spcPts val="1000"/>
              </a:spcBef>
              <a:spcAft>
                <a:spcPts val="0"/>
              </a:spcAft>
              <a:buClr>
                <a:srgbClr val="191919"/>
              </a:buClr>
              <a:buSzPts val="1600"/>
              <a:buChar char="▪"/>
              <a:defRPr sz="1600"/>
            </a:lvl2pPr>
            <a:lvl3pPr indent="-317500" lvl="2" marL="1371600" algn="l">
              <a:lnSpc>
                <a:spcPct val="90000"/>
              </a:lnSpc>
              <a:spcBef>
                <a:spcPts val="800"/>
              </a:spcBef>
              <a:spcAft>
                <a:spcPts val="0"/>
              </a:spcAft>
              <a:buClr>
                <a:srgbClr val="191919"/>
              </a:buClr>
              <a:buSzPts val="1400"/>
              <a:buChar char="▪"/>
              <a:defRPr sz="1400"/>
            </a:lvl3pPr>
            <a:lvl4pPr indent="-304800" lvl="3" marL="1828800" algn="l">
              <a:lnSpc>
                <a:spcPct val="90000"/>
              </a:lnSpc>
              <a:spcBef>
                <a:spcPts val="800"/>
              </a:spcBef>
              <a:spcAft>
                <a:spcPts val="0"/>
              </a:spcAft>
              <a:buClr>
                <a:srgbClr val="191919"/>
              </a:buClr>
              <a:buSzPts val="1200"/>
              <a:buChar char="▪"/>
              <a:defRPr sz="1200"/>
            </a:lvl4pPr>
            <a:lvl5pPr indent="-304800" lvl="4" marL="2286000" algn="l">
              <a:lnSpc>
                <a:spcPct val="90000"/>
              </a:lnSpc>
              <a:spcBef>
                <a:spcPts val="800"/>
              </a:spcBef>
              <a:spcAft>
                <a:spcPts val="0"/>
              </a:spcAft>
              <a:buClr>
                <a:srgbClr val="191919"/>
              </a:buClr>
              <a:buSzPts val="1200"/>
              <a:buChar char="▪"/>
              <a:defRPr sz="1200"/>
            </a:lvl5pPr>
            <a:lvl6pPr indent="-304800" lvl="5" marL="2743200" algn="l">
              <a:lnSpc>
                <a:spcPct val="90000"/>
              </a:lnSpc>
              <a:spcBef>
                <a:spcPts val="800"/>
              </a:spcBef>
              <a:spcAft>
                <a:spcPts val="0"/>
              </a:spcAft>
              <a:buClr>
                <a:schemeClr val="dk1"/>
              </a:buClr>
              <a:buSzPts val="1200"/>
              <a:buChar char="▪"/>
              <a:defRPr sz="1200"/>
            </a:lvl6pPr>
            <a:lvl7pPr indent="-304800" lvl="6" marL="3200400" algn="l">
              <a:lnSpc>
                <a:spcPct val="90000"/>
              </a:lnSpc>
              <a:spcBef>
                <a:spcPts val="800"/>
              </a:spcBef>
              <a:spcAft>
                <a:spcPts val="0"/>
              </a:spcAft>
              <a:buClr>
                <a:schemeClr val="dk1"/>
              </a:buClr>
              <a:buSzPts val="1200"/>
              <a:buChar char="▪"/>
              <a:defRPr sz="1200"/>
            </a:lvl7pPr>
            <a:lvl8pPr indent="-304800" lvl="7" marL="3657600" algn="l">
              <a:lnSpc>
                <a:spcPct val="90000"/>
              </a:lnSpc>
              <a:spcBef>
                <a:spcPts val="800"/>
              </a:spcBef>
              <a:spcAft>
                <a:spcPts val="0"/>
              </a:spcAft>
              <a:buClr>
                <a:schemeClr val="dk1"/>
              </a:buClr>
              <a:buSzPts val="1200"/>
              <a:buChar char="▪"/>
              <a:defRPr sz="1200"/>
            </a:lvl8pPr>
            <a:lvl9pPr indent="-304800" lvl="8" marL="4114800" algn="l">
              <a:lnSpc>
                <a:spcPct val="90000"/>
              </a:lnSpc>
              <a:spcBef>
                <a:spcPts val="800"/>
              </a:spcBef>
              <a:spcAft>
                <a:spcPts val="0"/>
              </a:spcAft>
              <a:buClr>
                <a:schemeClr val="dk1"/>
              </a:buClr>
              <a:buSzPts val="1200"/>
              <a:buChar char="▪"/>
              <a:defRPr sz="1200"/>
            </a:lvl9pPr>
          </a:lstStyle>
          <a:p/>
        </p:txBody>
      </p:sp>
      <p:sp>
        <p:nvSpPr>
          <p:cNvPr id="118" name="Google Shape;118;p95"/>
          <p:cNvSpPr txBox="1"/>
          <p:nvPr>
            <p:ph idx="3" type="body"/>
          </p:nvPr>
        </p:nvSpPr>
        <p:spPr>
          <a:xfrm>
            <a:off x="4709160" y="1837464"/>
            <a:ext cx="3429000" cy="7665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Clr>
                <a:schemeClr val="dk1"/>
              </a:buClr>
              <a:buSzPts val="2200"/>
              <a:buNone/>
              <a:defRPr b="1" sz="2200">
                <a:solidFill>
                  <a:schemeClr val="dk1"/>
                </a:solidFill>
              </a:defRPr>
            </a:lvl1pPr>
            <a:lvl2pPr indent="-228600" lvl="1" marL="914400" algn="l">
              <a:lnSpc>
                <a:spcPct val="90000"/>
              </a:lnSpc>
              <a:spcBef>
                <a:spcPts val="1000"/>
              </a:spcBef>
              <a:spcAft>
                <a:spcPts val="0"/>
              </a:spcAft>
              <a:buClr>
                <a:srgbClr val="191919"/>
              </a:buClr>
              <a:buSzPts val="2000"/>
              <a:buNone/>
              <a:defRPr b="1" sz="2000"/>
            </a:lvl2pPr>
            <a:lvl3pPr indent="-228600" lvl="2" marL="1371600" algn="l">
              <a:lnSpc>
                <a:spcPct val="90000"/>
              </a:lnSpc>
              <a:spcBef>
                <a:spcPts val="800"/>
              </a:spcBef>
              <a:spcAft>
                <a:spcPts val="0"/>
              </a:spcAft>
              <a:buClr>
                <a:srgbClr val="191919"/>
              </a:buClr>
              <a:buSzPts val="1800"/>
              <a:buNone/>
              <a:defRPr b="1" sz="1800"/>
            </a:lvl3pPr>
            <a:lvl4pPr indent="-228600" lvl="3" marL="1828800" algn="l">
              <a:lnSpc>
                <a:spcPct val="90000"/>
              </a:lnSpc>
              <a:spcBef>
                <a:spcPts val="800"/>
              </a:spcBef>
              <a:spcAft>
                <a:spcPts val="0"/>
              </a:spcAft>
              <a:buClr>
                <a:srgbClr val="191919"/>
              </a:buClr>
              <a:buSzPts val="1600"/>
              <a:buNone/>
              <a:defRPr b="1" sz="1600"/>
            </a:lvl4pPr>
            <a:lvl5pPr indent="-228600" lvl="4" marL="2286000" algn="l">
              <a:lnSpc>
                <a:spcPct val="90000"/>
              </a:lnSpc>
              <a:spcBef>
                <a:spcPts val="800"/>
              </a:spcBef>
              <a:spcAft>
                <a:spcPts val="0"/>
              </a:spcAft>
              <a:buClr>
                <a:srgbClr val="191919"/>
              </a:buClr>
              <a:buSzPts val="1600"/>
              <a:buNone/>
              <a:defRPr b="1" sz="1600"/>
            </a:lvl5pPr>
            <a:lvl6pPr indent="-228600" lvl="5" marL="2743200" algn="l">
              <a:lnSpc>
                <a:spcPct val="90000"/>
              </a:lnSpc>
              <a:spcBef>
                <a:spcPts val="800"/>
              </a:spcBef>
              <a:spcAft>
                <a:spcPts val="0"/>
              </a:spcAft>
              <a:buClr>
                <a:schemeClr val="dk1"/>
              </a:buClr>
              <a:buSzPts val="1600"/>
              <a:buNone/>
              <a:defRPr b="1" sz="1600"/>
            </a:lvl6pPr>
            <a:lvl7pPr indent="-228600" lvl="6" marL="3200400" algn="l">
              <a:lnSpc>
                <a:spcPct val="90000"/>
              </a:lnSpc>
              <a:spcBef>
                <a:spcPts val="800"/>
              </a:spcBef>
              <a:spcAft>
                <a:spcPts val="0"/>
              </a:spcAft>
              <a:buClr>
                <a:schemeClr val="dk1"/>
              </a:buClr>
              <a:buSzPts val="1600"/>
              <a:buNone/>
              <a:defRPr b="1" sz="1600"/>
            </a:lvl7pPr>
            <a:lvl8pPr indent="-228600" lvl="7" marL="3657600" algn="l">
              <a:lnSpc>
                <a:spcPct val="90000"/>
              </a:lnSpc>
              <a:spcBef>
                <a:spcPts val="800"/>
              </a:spcBef>
              <a:spcAft>
                <a:spcPts val="0"/>
              </a:spcAft>
              <a:buClr>
                <a:schemeClr val="dk1"/>
              </a:buClr>
              <a:buSzPts val="1600"/>
              <a:buNone/>
              <a:defRPr b="1" sz="1600"/>
            </a:lvl8pPr>
            <a:lvl9pPr indent="-228600" lvl="8" marL="4114800" algn="l">
              <a:lnSpc>
                <a:spcPct val="90000"/>
              </a:lnSpc>
              <a:spcBef>
                <a:spcPts val="800"/>
              </a:spcBef>
              <a:spcAft>
                <a:spcPts val="0"/>
              </a:spcAft>
              <a:buClr>
                <a:schemeClr val="dk1"/>
              </a:buClr>
              <a:buSzPts val="1600"/>
              <a:buNone/>
              <a:defRPr b="1" sz="1600"/>
            </a:lvl9pPr>
          </a:lstStyle>
          <a:p/>
        </p:txBody>
      </p:sp>
      <p:sp>
        <p:nvSpPr>
          <p:cNvPr id="119" name="Google Shape;119;p95"/>
          <p:cNvSpPr txBox="1"/>
          <p:nvPr>
            <p:ph idx="4" type="body"/>
          </p:nvPr>
        </p:nvSpPr>
        <p:spPr>
          <a:xfrm>
            <a:off x="4709160" y="2740733"/>
            <a:ext cx="3429000" cy="328884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rgbClr val="191919"/>
              </a:buClr>
              <a:buSzPts val="1800"/>
              <a:buChar char="▪"/>
              <a:defRPr sz="1800"/>
            </a:lvl1pPr>
            <a:lvl2pPr indent="-330200" lvl="1" marL="914400" algn="l">
              <a:lnSpc>
                <a:spcPct val="90000"/>
              </a:lnSpc>
              <a:spcBef>
                <a:spcPts val="1000"/>
              </a:spcBef>
              <a:spcAft>
                <a:spcPts val="0"/>
              </a:spcAft>
              <a:buClr>
                <a:srgbClr val="191919"/>
              </a:buClr>
              <a:buSzPts val="1600"/>
              <a:buChar char="▪"/>
              <a:defRPr sz="1600"/>
            </a:lvl2pPr>
            <a:lvl3pPr indent="-317500" lvl="2" marL="1371600" algn="l">
              <a:lnSpc>
                <a:spcPct val="90000"/>
              </a:lnSpc>
              <a:spcBef>
                <a:spcPts val="800"/>
              </a:spcBef>
              <a:spcAft>
                <a:spcPts val="0"/>
              </a:spcAft>
              <a:buClr>
                <a:srgbClr val="191919"/>
              </a:buClr>
              <a:buSzPts val="1400"/>
              <a:buChar char="▪"/>
              <a:defRPr sz="1400"/>
            </a:lvl3pPr>
            <a:lvl4pPr indent="-304800" lvl="3" marL="1828800" algn="l">
              <a:lnSpc>
                <a:spcPct val="90000"/>
              </a:lnSpc>
              <a:spcBef>
                <a:spcPts val="800"/>
              </a:spcBef>
              <a:spcAft>
                <a:spcPts val="0"/>
              </a:spcAft>
              <a:buClr>
                <a:srgbClr val="191919"/>
              </a:buClr>
              <a:buSzPts val="1200"/>
              <a:buChar char="▪"/>
              <a:defRPr sz="1200"/>
            </a:lvl4pPr>
            <a:lvl5pPr indent="-304800" lvl="4" marL="2286000" algn="l">
              <a:lnSpc>
                <a:spcPct val="90000"/>
              </a:lnSpc>
              <a:spcBef>
                <a:spcPts val="800"/>
              </a:spcBef>
              <a:spcAft>
                <a:spcPts val="0"/>
              </a:spcAft>
              <a:buClr>
                <a:srgbClr val="191919"/>
              </a:buClr>
              <a:buSzPts val="1200"/>
              <a:buChar char="▪"/>
              <a:defRPr sz="1200"/>
            </a:lvl5pPr>
            <a:lvl6pPr indent="-304800" lvl="5" marL="2743200" algn="l">
              <a:lnSpc>
                <a:spcPct val="90000"/>
              </a:lnSpc>
              <a:spcBef>
                <a:spcPts val="800"/>
              </a:spcBef>
              <a:spcAft>
                <a:spcPts val="0"/>
              </a:spcAft>
              <a:buClr>
                <a:schemeClr val="dk1"/>
              </a:buClr>
              <a:buSzPts val="1200"/>
              <a:buChar char="▪"/>
              <a:defRPr sz="1200"/>
            </a:lvl6pPr>
            <a:lvl7pPr indent="-304800" lvl="6" marL="3200400" algn="l">
              <a:lnSpc>
                <a:spcPct val="90000"/>
              </a:lnSpc>
              <a:spcBef>
                <a:spcPts val="800"/>
              </a:spcBef>
              <a:spcAft>
                <a:spcPts val="0"/>
              </a:spcAft>
              <a:buClr>
                <a:schemeClr val="dk1"/>
              </a:buClr>
              <a:buSzPts val="1200"/>
              <a:buChar char="▪"/>
              <a:defRPr sz="1200"/>
            </a:lvl7pPr>
            <a:lvl8pPr indent="-304800" lvl="7" marL="3657600" algn="l">
              <a:lnSpc>
                <a:spcPct val="90000"/>
              </a:lnSpc>
              <a:spcBef>
                <a:spcPts val="800"/>
              </a:spcBef>
              <a:spcAft>
                <a:spcPts val="0"/>
              </a:spcAft>
              <a:buClr>
                <a:schemeClr val="dk1"/>
              </a:buClr>
              <a:buSzPts val="1200"/>
              <a:buChar char="▪"/>
              <a:defRPr sz="1200"/>
            </a:lvl8pPr>
            <a:lvl9pPr indent="-304800" lvl="8" marL="4114800" algn="l">
              <a:lnSpc>
                <a:spcPct val="90000"/>
              </a:lnSpc>
              <a:spcBef>
                <a:spcPts val="800"/>
              </a:spcBef>
              <a:spcAft>
                <a:spcPts val="0"/>
              </a:spcAft>
              <a:buClr>
                <a:schemeClr val="dk1"/>
              </a:buClr>
              <a:buSzPts val="1200"/>
              <a:buChar char="▪"/>
              <a:defRPr sz="1200"/>
            </a:lvl9pPr>
          </a:lstStyle>
          <a:p/>
        </p:txBody>
      </p:sp>
      <p:sp>
        <p:nvSpPr>
          <p:cNvPr id="120" name="Google Shape;120;p95"/>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95"/>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95"/>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3" name="Shape 123"/>
        <p:cNvGrpSpPr/>
        <p:nvPr/>
      </p:nvGrpSpPr>
      <p:grpSpPr>
        <a:xfrm>
          <a:off x="0" y="0"/>
          <a:ext cx="0" cy="0"/>
          <a:chOff x="0" y="0"/>
          <a:chExt cx="0" cy="0"/>
        </a:xfrm>
      </p:grpSpPr>
      <p:sp>
        <p:nvSpPr>
          <p:cNvPr id="124" name="Google Shape;124;p96"/>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96"/>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96"/>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96"/>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grpSp>
        <p:nvGrpSpPr>
          <p:cNvPr id="129" name="Google Shape;129;p97"/>
          <p:cNvGrpSpPr/>
          <p:nvPr/>
        </p:nvGrpSpPr>
        <p:grpSpPr>
          <a:xfrm flipH="1" rot="10800000">
            <a:off x="1189" y="0"/>
            <a:ext cx="9141620" cy="377952"/>
            <a:chOff x="-1" y="6480048"/>
            <a:chExt cx="12188827" cy="377952"/>
          </a:xfrm>
        </p:grpSpPr>
        <p:sp>
          <p:nvSpPr>
            <p:cNvPr id="130" name="Google Shape;130;p97"/>
            <p:cNvSpPr/>
            <p:nvPr/>
          </p:nvSpPr>
          <p:spPr>
            <a:xfrm>
              <a:off x="0" y="6583680"/>
              <a:ext cx="12188826" cy="274320"/>
            </a:xfrm>
            <a:prstGeom prst="rect">
              <a:avLst/>
            </a:prstGeom>
            <a:gradFill>
              <a:gsLst>
                <a:gs pos="0">
                  <a:srgbClr val="9CC2E5">
                    <a:alpha val="49803"/>
                  </a:srgbClr>
                </a:gs>
                <a:gs pos="100000">
                  <a:srgbClr val="5B9BD5">
                    <a:alpha val="4980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97"/>
            <p:cNvSpPr/>
            <p:nvPr/>
          </p:nvSpPr>
          <p:spPr>
            <a:xfrm>
              <a:off x="-1" y="6480048"/>
              <a:ext cx="12188826" cy="73152"/>
            </a:xfrm>
            <a:prstGeom prst="rect">
              <a:avLst/>
            </a:prstGeom>
            <a:gradFill>
              <a:gsLst>
                <a:gs pos="0">
                  <a:srgbClr val="9CC2E5">
                    <a:alpha val="80000"/>
                  </a:srgbClr>
                </a:gs>
                <a:gs pos="100000">
                  <a:srgbClr val="5B9BD5">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32" name="Google Shape;132;p97"/>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97"/>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97"/>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5" name="Shape 135"/>
        <p:cNvGrpSpPr/>
        <p:nvPr/>
      </p:nvGrpSpPr>
      <p:grpSpPr>
        <a:xfrm>
          <a:off x="0" y="0"/>
          <a:ext cx="0" cy="0"/>
          <a:chOff x="0" y="0"/>
          <a:chExt cx="0" cy="0"/>
        </a:xfrm>
      </p:grpSpPr>
      <p:grpSp>
        <p:nvGrpSpPr>
          <p:cNvPr id="136" name="Google Shape;136;p98"/>
          <p:cNvGrpSpPr/>
          <p:nvPr/>
        </p:nvGrpSpPr>
        <p:grpSpPr>
          <a:xfrm flipH="1" rot="10800000">
            <a:off x="1189" y="0"/>
            <a:ext cx="9141620" cy="377952"/>
            <a:chOff x="-1" y="6480048"/>
            <a:chExt cx="12188827" cy="377952"/>
          </a:xfrm>
        </p:grpSpPr>
        <p:sp>
          <p:nvSpPr>
            <p:cNvPr id="137" name="Google Shape;137;p98"/>
            <p:cNvSpPr/>
            <p:nvPr/>
          </p:nvSpPr>
          <p:spPr>
            <a:xfrm>
              <a:off x="0" y="6583680"/>
              <a:ext cx="12188826" cy="274320"/>
            </a:xfrm>
            <a:prstGeom prst="rect">
              <a:avLst/>
            </a:prstGeom>
            <a:gradFill>
              <a:gsLst>
                <a:gs pos="0">
                  <a:srgbClr val="9CC2E5">
                    <a:alpha val="49803"/>
                  </a:srgbClr>
                </a:gs>
                <a:gs pos="100000">
                  <a:srgbClr val="5B9BD5">
                    <a:alpha val="4980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98"/>
            <p:cNvSpPr/>
            <p:nvPr/>
          </p:nvSpPr>
          <p:spPr>
            <a:xfrm>
              <a:off x="-1" y="6480048"/>
              <a:ext cx="12188826" cy="73152"/>
            </a:xfrm>
            <a:prstGeom prst="rect">
              <a:avLst/>
            </a:prstGeom>
            <a:gradFill>
              <a:gsLst>
                <a:gs pos="0">
                  <a:srgbClr val="9CC2E5">
                    <a:alpha val="80000"/>
                  </a:srgbClr>
                </a:gs>
                <a:gs pos="100000">
                  <a:srgbClr val="5B9BD5">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39" name="Google Shape;139;p98"/>
          <p:cNvSpPr txBox="1"/>
          <p:nvPr>
            <p:ph type="title"/>
          </p:nvPr>
        </p:nvSpPr>
        <p:spPr>
          <a:xfrm>
            <a:off x="5602986" y="2350008"/>
            <a:ext cx="3154680" cy="1993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400"/>
              <a:buFont typeface="Calibri"/>
              <a:buNone/>
              <a:defRPr b="1"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98"/>
          <p:cNvSpPr txBox="1"/>
          <p:nvPr>
            <p:ph idx="1" type="body"/>
          </p:nvPr>
        </p:nvSpPr>
        <p:spPr>
          <a:xfrm>
            <a:off x="342900" y="758952"/>
            <a:ext cx="4972050" cy="5330952"/>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Clr>
                <a:srgbClr val="191919"/>
              </a:buClr>
              <a:buSzPts val="2000"/>
              <a:buChar char="▪"/>
              <a:defRPr sz="2000"/>
            </a:lvl1pPr>
            <a:lvl2pPr indent="-342900" lvl="1" marL="914400" algn="l">
              <a:lnSpc>
                <a:spcPct val="90000"/>
              </a:lnSpc>
              <a:spcBef>
                <a:spcPts val="1000"/>
              </a:spcBef>
              <a:spcAft>
                <a:spcPts val="0"/>
              </a:spcAft>
              <a:buClr>
                <a:srgbClr val="191919"/>
              </a:buClr>
              <a:buSzPts val="1800"/>
              <a:buChar char="▪"/>
              <a:defRPr sz="1800"/>
            </a:lvl2pPr>
            <a:lvl3pPr indent="-330200" lvl="2" marL="1371600" algn="l">
              <a:lnSpc>
                <a:spcPct val="90000"/>
              </a:lnSpc>
              <a:spcBef>
                <a:spcPts val="800"/>
              </a:spcBef>
              <a:spcAft>
                <a:spcPts val="0"/>
              </a:spcAft>
              <a:buClr>
                <a:srgbClr val="191919"/>
              </a:buClr>
              <a:buSzPts val="1600"/>
              <a:buChar char="▪"/>
              <a:defRPr sz="1600"/>
            </a:lvl3pPr>
            <a:lvl4pPr indent="-317500" lvl="3" marL="1828800" algn="l">
              <a:lnSpc>
                <a:spcPct val="90000"/>
              </a:lnSpc>
              <a:spcBef>
                <a:spcPts val="800"/>
              </a:spcBef>
              <a:spcAft>
                <a:spcPts val="0"/>
              </a:spcAft>
              <a:buClr>
                <a:srgbClr val="191919"/>
              </a:buClr>
              <a:buSzPts val="1400"/>
              <a:buChar char="▪"/>
              <a:defRPr sz="1400"/>
            </a:lvl4pPr>
            <a:lvl5pPr indent="-317500" lvl="4" marL="2286000" algn="l">
              <a:lnSpc>
                <a:spcPct val="90000"/>
              </a:lnSpc>
              <a:spcBef>
                <a:spcPts val="800"/>
              </a:spcBef>
              <a:spcAft>
                <a:spcPts val="0"/>
              </a:spcAft>
              <a:buClr>
                <a:srgbClr val="191919"/>
              </a:buClr>
              <a:buSzPts val="1400"/>
              <a:buChar char="▪"/>
              <a:defRPr sz="1400"/>
            </a:lvl5pPr>
            <a:lvl6pPr indent="-317500" lvl="5" marL="2743200" algn="l">
              <a:lnSpc>
                <a:spcPct val="90000"/>
              </a:lnSpc>
              <a:spcBef>
                <a:spcPts val="800"/>
              </a:spcBef>
              <a:spcAft>
                <a:spcPts val="0"/>
              </a:spcAft>
              <a:buClr>
                <a:schemeClr val="dk1"/>
              </a:buClr>
              <a:buSzPts val="1400"/>
              <a:buChar char="▪"/>
              <a:defRPr sz="1400"/>
            </a:lvl6pPr>
            <a:lvl7pPr indent="-317500" lvl="6" marL="3200400" algn="l">
              <a:lnSpc>
                <a:spcPct val="90000"/>
              </a:lnSpc>
              <a:spcBef>
                <a:spcPts val="800"/>
              </a:spcBef>
              <a:spcAft>
                <a:spcPts val="0"/>
              </a:spcAft>
              <a:buClr>
                <a:schemeClr val="dk1"/>
              </a:buClr>
              <a:buSzPts val="1400"/>
              <a:buChar char="▪"/>
              <a:defRPr sz="1400"/>
            </a:lvl7pPr>
            <a:lvl8pPr indent="-317500" lvl="7" marL="3657600" algn="l">
              <a:lnSpc>
                <a:spcPct val="90000"/>
              </a:lnSpc>
              <a:spcBef>
                <a:spcPts val="800"/>
              </a:spcBef>
              <a:spcAft>
                <a:spcPts val="0"/>
              </a:spcAft>
              <a:buClr>
                <a:schemeClr val="dk1"/>
              </a:buClr>
              <a:buSzPts val="1400"/>
              <a:buChar char="▪"/>
              <a:defRPr sz="1400"/>
            </a:lvl8pPr>
            <a:lvl9pPr indent="-317500" lvl="8" marL="4114800" algn="l">
              <a:lnSpc>
                <a:spcPct val="90000"/>
              </a:lnSpc>
              <a:spcBef>
                <a:spcPts val="800"/>
              </a:spcBef>
              <a:spcAft>
                <a:spcPts val="0"/>
              </a:spcAft>
              <a:buClr>
                <a:schemeClr val="dk1"/>
              </a:buClr>
              <a:buSzPts val="1400"/>
              <a:buChar char="▪"/>
              <a:defRPr sz="1400"/>
            </a:lvl9pPr>
          </a:lstStyle>
          <a:p/>
        </p:txBody>
      </p:sp>
      <p:sp>
        <p:nvSpPr>
          <p:cNvPr id="141" name="Google Shape;141;p98"/>
          <p:cNvSpPr txBox="1"/>
          <p:nvPr>
            <p:ph idx="2" type="body"/>
          </p:nvPr>
        </p:nvSpPr>
        <p:spPr>
          <a:xfrm>
            <a:off x="5602986" y="4361688"/>
            <a:ext cx="3154680" cy="17282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rgbClr val="191919"/>
              </a:buClr>
              <a:buSzPts val="1600"/>
              <a:buNone/>
              <a:defRPr sz="1600"/>
            </a:lvl1pPr>
            <a:lvl2pPr indent="-228600" lvl="1" marL="914400" algn="l">
              <a:lnSpc>
                <a:spcPct val="90000"/>
              </a:lnSpc>
              <a:spcBef>
                <a:spcPts val="1000"/>
              </a:spcBef>
              <a:spcAft>
                <a:spcPts val="0"/>
              </a:spcAft>
              <a:buClr>
                <a:srgbClr val="191919"/>
              </a:buClr>
              <a:buSzPts val="1200"/>
              <a:buNone/>
              <a:defRPr sz="1200"/>
            </a:lvl2pPr>
            <a:lvl3pPr indent="-228600" lvl="2" marL="1371600" algn="l">
              <a:lnSpc>
                <a:spcPct val="90000"/>
              </a:lnSpc>
              <a:spcBef>
                <a:spcPts val="800"/>
              </a:spcBef>
              <a:spcAft>
                <a:spcPts val="0"/>
              </a:spcAft>
              <a:buClr>
                <a:srgbClr val="191919"/>
              </a:buClr>
              <a:buSzPts val="1000"/>
              <a:buNone/>
              <a:defRPr sz="1000"/>
            </a:lvl3pPr>
            <a:lvl4pPr indent="-228600" lvl="3" marL="1828800" algn="l">
              <a:lnSpc>
                <a:spcPct val="90000"/>
              </a:lnSpc>
              <a:spcBef>
                <a:spcPts val="800"/>
              </a:spcBef>
              <a:spcAft>
                <a:spcPts val="0"/>
              </a:spcAft>
              <a:buClr>
                <a:srgbClr val="191919"/>
              </a:buClr>
              <a:buSzPts val="900"/>
              <a:buNone/>
              <a:defRPr sz="900"/>
            </a:lvl4pPr>
            <a:lvl5pPr indent="-228600" lvl="4" marL="2286000" algn="l">
              <a:lnSpc>
                <a:spcPct val="90000"/>
              </a:lnSpc>
              <a:spcBef>
                <a:spcPts val="800"/>
              </a:spcBef>
              <a:spcAft>
                <a:spcPts val="0"/>
              </a:spcAft>
              <a:buClr>
                <a:srgbClr val="191919"/>
              </a:buClr>
              <a:buSzPts val="900"/>
              <a:buNone/>
              <a:defRPr sz="900"/>
            </a:lvl5pPr>
            <a:lvl6pPr indent="-228600" lvl="5" marL="2743200" algn="l">
              <a:lnSpc>
                <a:spcPct val="90000"/>
              </a:lnSpc>
              <a:spcBef>
                <a:spcPts val="800"/>
              </a:spcBef>
              <a:spcAft>
                <a:spcPts val="0"/>
              </a:spcAft>
              <a:buClr>
                <a:schemeClr val="dk1"/>
              </a:buClr>
              <a:buSzPts val="900"/>
              <a:buNone/>
              <a:defRPr sz="900"/>
            </a:lvl6pPr>
            <a:lvl7pPr indent="-228600" lvl="6" marL="3200400" algn="l">
              <a:lnSpc>
                <a:spcPct val="90000"/>
              </a:lnSpc>
              <a:spcBef>
                <a:spcPts val="800"/>
              </a:spcBef>
              <a:spcAft>
                <a:spcPts val="0"/>
              </a:spcAft>
              <a:buClr>
                <a:schemeClr val="dk1"/>
              </a:buClr>
              <a:buSzPts val="900"/>
              <a:buNone/>
              <a:defRPr sz="900"/>
            </a:lvl7pPr>
            <a:lvl8pPr indent="-228600" lvl="7" marL="3657600" algn="l">
              <a:lnSpc>
                <a:spcPct val="90000"/>
              </a:lnSpc>
              <a:spcBef>
                <a:spcPts val="800"/>
              </a:spcBef>
              <a:spcAft>
                <a:spcPts val="0"/>
              </a:spcAft>
              <a:buClr>
                <a:schemeClr val="dk1"/>
              </a:buClr>
              <a:buSzPts val="900"/>
              <a:buNone/>
              <a:defRPr sz="900"/>
            </a:lvl8pPr>
            <a:lvl9pPr indent="-228600" lvl="8" marL="4114800" algn="l">
              <a:lnSpc>
                <a:spcPct val="90000"/>
              </a:lnSpc>
              <a:spcBef>
                <a:spcPts val="800"/>
              </a:spcBef>
              <a:spcAft>
                <a:spcPts val="0"/>
              </a:spcAft>
              <a:buClr>
                <a:schemeClr val="dk1"/>
              </a:buClr>
              <a:buSzPts val="900"/>
              <a:buNone/>
              <a:defRPr sz="900"/>
            </a:lvl9pPr>
          </a:lstStyle>
          <a:p/>
        </p:txBody>
      </p:sp>
      <p:sp>
        <p:nvSpPr>
          <p:cNvPr id="142" name="Google Shape;142;p98"/>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98"/>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98"/>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5" name="Shape 145"/>
        <p:cNvGrpSpPr/>
        <p:nvPr/>
      </p:nvGrpSpPr>
      <p:grpSpPr>
        <a:xfrm>
          <a:off x="0" y="0"/>
          <a:ext cx="0" cy="0"/>
          <a:chOff x="0" y="0"/>
          <a:chExt cx="0" cy="0"/>
        </a:xfrm>
      </p:grpSpPr>
      <p:grpSp>
        <p:nvGrpSpPr>
          <p:cNvPr id="146" name="Google Shape;146;p99"/>
          <p:cNvGrpSpPr/>
          <p:nvPr/>
        </p:nvGrpSpPr>
        <p:grpSpPr>
          <a:xfrm flipH="1" rot="10800000">
            <a:off x="1189" y="0"/>
            <a:ext cx="9141620" cy="377952"/>
            <a:chOff x="-1" y="6480048"/>
            <a:chExt cx="12188827" cy="377952"/>
          </a:xfrm>
        </p:grpSpPr>
        <p:sp>
          <p:nvSpPr>
            <p:cNvPr id="147" name="Google Shape;147;p99"/>
            <p:cNvSpPr/>
            <p:nvPr/>
          </p:nvSpPr>
          <p:spPr>
            <a:xfrm>
              <a:off x="0" y="6583680"/>
              <a:ext cx="12188826" cy="274320"/>
            </a:xfrm>
            <a:prstGeom prst="rect">
              <a:avLst/>
            </a:prstGeom>
            <a:gradFill>
              <a:gsLst>
                <a:gs pos="0">
                  <a:srgbClr val="9CC2E5">
                    <a:alpha val="49803"/>
                  </a:srgbClr>
                </a:gs>
                <a:gs pos="100000">
                  <a:srgbClr val="5B9BD5">
                    <a:alpha val="4980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99"/>
            <p:cNvSpPr/>
            <p:nvPr/>
          </p:nvSpPr>
          <p:spPr>
            <a:xfrm>
              <a:off x="-1" y="6480048"/>
              <a:ext cx="12188826" cy="73152"/>
            </a:xfrm>
            <a:prstGeom prst="rect">
              <a:avLst/>
            </a:prstGeom>
            <a:gradFill>
              <a:gsLst>
                <a:gs pos="0">
                  <a:srgbClr val="9CC2E5">
                    <a:alpha val="80000"/>
                  </a:srgbClr>
                </a:gs>
                <a:gs pos="100000">
                  <a:srgbClr val="5B9BD5">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9" name="Google Shape;149;p99"/>
          <p:cNvSpPr txBox="1"/>
          <p:nvPr>
            <p:ph type="title"/>
          </p:nvPr>
        </p:nvSpPr>
        <p:spPr>
          <a:xfrm>
            <a:off x="5602986" y="2350008"/>
            <a:ext cx="3154680" cy="1993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400"/>
              <a:buFont typeface="Calibri"/>
              <a:buNone/>
              <a:defRPr b="1"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99"/>
          <p:cNvSpPr/>
          <p:nvPr>
            <p:ph idx="2" type="pic"/>
          </p:nvPr>
        </p:nvSpPr>
        <p:spPr>
          <a:xfrm>
            <a:off x="113108" y="506104"/>
            <a:ext cx="5143502" cy="5843016"/>
          </a:xfrm>
          <a:prstGeom prst="rect">
            <a:avLst/>
          </a:prstGeom>
          <a:solidFill>
            <a:srgbClr val="BBD6EE"/>
          </a:solidFill>
          <a:ln>
            <a:noFill/>
          </a:ln>
        </p:spPr>
      </p:sp>
      <p:sp>
        <p:nvSpPr>
          <p:cNvPr id="151" name="Google Shape;151;p99"/>
          <p:cNvSpPr txBox="1"/>
          <p:nvPr>
            <p:ph idx="1" type="body"/>
          </p:nvPr>
        </p:nvSpPr>
        <p:spPr>
          <a:xfrm>
            <a:off x="5602986" y="4361688"/>
            <a:ext cx="3154680" cy="172821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rgbClr val="191919"/>
              </a:buClr>
              <a:buSzPts val="1600"/>
              <a:buNone/>
              <a:defRPr sz="1600"/>
            </a:lvl1pPr>
            <a:lvl2pPr indent="-228600" lvl="1" marL="914400" algn="l">
              <a:lnSpc>
                <a:spcPct val="90000"/>
              </a:lnSpc>
              <a:spcBef>
                <a:spcPts val="1000"/>
              </a:spcBef>
              <a:spcAft>
                <a:spcPts val="0"/>
              </a:spcAft>
              <a:buClr>
                <a:srgbClr val="191919"/>
              </a:buClr>
              <a:buSzPts val="1200"/>
              <a:buNone/>
              <a:defRPr sz="1200"/>
            </a:lvl2pPr>
            <a:lvl3pPr indent="-228600" lvl="2" marL="1371600" algn="l">
              <a:lnSpc>
                <a:spcPct val="90000"/>
              </a:lnSpc>
              <a:spcBef>
                <a:spcPts val="800"/>
              </a:spcBef>
              <a:spcAft>
                <a:spcPts val="0"/>
              </a:spcAft>
              <a:buClr>
                <a:srgbClr val="191919"/>
              </a:buClr>
              <a:buSzPts val="1000"/>
              <a:buNone/>
              <a:defRPr sz="1000"/>
            </a:lvl3pPr>
            <a:lvl4pPr indent="-228600" lvl="3" marL="1828800" algn="l">
              <a:lnSpc>
                <a:spcPct val="90000"/>
              </a:lnSpc>
              <a:spcBef>
                <a:spcPts val="800"/>
              </a:spcBef>
              <a:spcAft>
                <a:spcPts val="0"/>
              </a:spcAft>
              <a:buClr>
                <a:srgbClr val="191919"/>
              </a:buClr>
              <a:buSzPts val="900"/>
              <a:buNone/>
              <a:defRPr sz="900"/>
            </a:lvl4pPr>
            <a:lvl5pPr indent="-228600" lvl="4" marL="2286000" algn="l">
              <a:lnSpc>
                <a:spcPct val="90000"/>
              </a:lnSpc>
              <a:spcBef>
                <a:spcPts val="800"/>
              </a:spcBef>
              <a:spcAft>
                <a:spcPts val="0"/>
              </a:spcAft>
              <a:buClr>
                <a:srgbClr val="191919"/>
              </a:buClr>
              <a:buSzPts val="900"/>
              <a:buNone/>
              <a:defRPr sz="900"/>
            </a:lvl5pPr>
            <a:lvl6pPr indent="-228600" lvl="5" marL="2743200" algn="l">
              <a:lnSpc>
                <a:spcPct val="90000"/>
              </a:lnSpc>
              <a:spcBef>
                <a:spcPts val="800"/>
              </a:spcBef>
              <a:spcAft>
                <a:spcPts val="0"/>
              </a:spcAft>
              <a:buClr>
                <a:schemeClr val="dk1"/>
              </a:buClr>
              <a:buSzPts val="900"/>
              <a:buNone/>
              <a:defRPr sz="900"/>
            </a:lvl6pPr>
            <a:lvl7pPr indent="-228600" lvl="6" marL="3200400" algn="l">
              <a:lnSpc>
                <a:spcPct val="90000"/>
              </a:lnSpc>
              <a:spcBef>
                <a:spcPts val="800"/>
              </a:spcBef>
              <a:spcAft>
                <a:spcPts val="0"/>
              </a:spcAft>
              <a:buClr>
                <a:schemeClr val="dk1"/>
              </a:buClr>
              <a:buSzPts val="900"/>
              <a:buNone/>
              <a:defRPr sz="900"/>
            </a:lvl7pPr>
            <a:lvl8pPr indent="-228600" lvl="7" marL="3657600" algn="l">
              <a:lnSpc>
                <a:spcPct val="90000"/>
              </a:lnSpc>
              <a:spcBef>
                <a:spcPts val="800"/>
              </a:spcBef>
              <a:spcAft>
                <a:spcPts val="0"/>
              </a:spcAft>
              <a:buClr>
                <a:schemeClr val="dk1"/>
              </a:buClr>
              <a:buSzPts val="900"/>
              <a:buNone/>
              <a:defRPr sz="900"/>
            </a:lvl8pPr>
            <a:lvl9pPr indent="-228600" lvl="8" marL="4114800" algn="l">
              <a:lnSpc>
                <a:spcPct val="90000"/>
              </a:lnSpc>
              <a:spcBef>
                <a:spcPts val="800"/>
              </a:spcBef>
              <a:spcAft>
                <a:spcPts val="0"/>
              </a:spcAft>
              <a:buClr>
                <a:schemeClr val="dk1"/>
              </a:buClr>
              <a:buSzPts val="900"/>
              <a:buNone/>
              <a:defRPr sz="900"/>
            </a:lvl9pPr>
          </a:lstStyle>
          <a:p/>
        </p:txBody>
      </p:sp>
      <p:sp>
        <p:nvSpPr>
          <p:cNvPr id="152" name="Google Shape;152;p99"/>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99"/>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99"/>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5" name="Shape 155"/>
        <p:cNvGrpSpPr/>
        <p:nvPr/>
      </p:nvGrpSpPr>
      <p:grpSpPr>
        <a:xfrm>
          <a:off x="0" y="0"/>
          <a:ext cx="0" cy="0"/>
          <a:chOff x="0" y="0"/>
          <a:chExt cx="0" cy="0"/>
        </a:xfrm>
      </p:grpSpPr>
      <p:sp>
        <p:nvSpPr>
          <p:cNvPr id="156" name="Google Shape;156;p100"/>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100"/>
          <p:cNvSpPr txBox="1"/>
          <p:nvPr>
            <p:ph idx="1" type="body"/>
          </p:nvPr>
        </p:nvSpPr>
        <p:spPr>
          <a:xfrm rot="5400000">
            <a:off x="2508186" y="399606"/>
            <a:ext cx="4127627" cy="71323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rgbClr val="191919"/>
              </a:buClr>
              <a:buSzPts val="1800"/>
              <a:buChar char="▪"/>
              <a:defRPr/>
            </a:lvl1pPr>
            <a:lvl2pPr indent="-342900" lvl="1" marL="914400" algn="l">
              <a:lnSpc>
                <a:spcPct val="90000"/>
              </a:lnSpc>
              <a:spcBef>
                <a:spcPts val="1000"/>
              </a:spcBef>
              <a:spcAft>
                <a:spcPts val="0"/>
              </a:spcAft>
              <a:buClr>
                <a:srgbClr val="191919"/>
              </a:buClr>
              <a:buSzPts val="1800"/>
              <a:buChar char="▪"/>
              <a:defRPr/>
            </a:lvl2pPr>
            <a:lvl3pPr indent="-342900" lvl="2" marL="1371600" algn="l">
              <a:lnSpc>
                <a:spcPct val="90000"/>
              </a:lnSpc>
              <a:spcBef>
                <a:spcPts val="800"/>
              </a:spcBef>
              <a:spcAft>
                <a:spcPts val="0"/>
              </a:spcAft>
              <a:buClr>
                <a:srgbClr val="191919"/>
              </a:buClr>
              <a:buSzPts val="1800"/>
              <a:buChar char="▪"/>
              <a:defRPr/>
            </a:lvl3pPr>
            <a:lvl4pPr indent="-342900" lvl="3" marL="1828800" algn="l">
              <a:lnSpc>
                <a:spcPct val="90000"/>
              </a:lnSpc>
              <a:spcBef>
                <a:spcPts val="800"/>
              </a:spcBef>
              <a:spcAft>
                <a:spcPts val="0"/>
              </a:spcAft>
              <a:buClr>
                <a:srgbClr val="191919"/>
              </a:buClr>
              <a:buSzPts val="1800"/>
              <a:buChar char="▪"/>
              <a:defRPr/>
            </a:lvl4pPr>
            <a:lvl5pPr indent="-317500" lvl="4" marL="2286000" algn="l">
              <a:lnSpc>
                <a:spcPct val="90000"/>
              </a:lnSpc>
              <a:spcBef>
                <a:spcPts val="800"/>
              </a:spcBef>
              <a:spcAft>
                <a:spcPts val="0"/>
              </a:spcAft>
              <a:buClr>
                <a:srgbClr val="191919"/>
              </a:buClr>
              <a:buSzPts val="1400"/>
              <a:buChar char="▪"/>
              <a:defRPr/>
            </a:lvl5pPr>
            <a:lvl6pPr indent="-317500" lvl="5" marL="2743200" algn="l">
              <a:lnSpc>
                <a:spcPct val="90000"/>
              </a:lnSpc>
              <a:spcBef>
                <a:spcPts val="800"/>
              </a:spcBef>
              <a:spcAft>
                <a:spcPts val="0"/>
              </a:spcAft>
              <a:buClr>
                <a:schemeClr val="dk1"/>
              </a:buClr>
              <a:buSzPts val="1400"/>
              <a:buChar char="▪"/>
              <a:defRPr/>
            </a:lvl6pPr>
            <a:lvl7pPr indent="-317500" lvl="6" marL="3200400" algn="l">
              <a:lnSpc>
                <a:spcPct val="90000"/>
              </a:lnSpc>
              <a:spcBef>
                <a:spcPts val="800"/>
              </a:spcBef>
              <a:spcAft>
                <a:spcPts val="0"/>
              </a:spcAft>
              <a:buClr>
                <a:schemeClr val="dk1"/>
              </a:buClr>
              <a:buSzPts val="1400"/>
              <a:buChar char="▪"/>
              <a:defRPr/>
            </a:lvl7pPr>
            <a:lvl8pPr indent="-342900" lvl="7" marL="3657600" algn="l">
              <a:lnSpc>
                <a:spcPct val="90000"/>
              </a:lnSpc>
              <a:spcBef>
                <a:spcPts val="800"/>
              </a:spcBef>
              <a:spcAft>
                <a:spcPts val="0"/>
              </a:spcAft>
              <a:buClr>
                <a:schemeClr val="dk1"/>
              </a:buClr>
              <a:buSzPts val="1800"/>
              <a:buChar char="▪"/>
              <a:defRPr/>
            </a:lvl8pPr>
            <a:lvl9pPr indent="-342900" lvl="8" marL="4114800" algn="l">
              <a:lnSpc>
                <a:spcPct val="90000"/>
              </a:lnSpc>
              <a:spcBef>
                <a:spcPts val="800"/>
              </a:spcBef>
              <a:spcAft>
                <a:spcPts val="0"/>
              </a:spcAft>
              <a:buClr>
                <a:schemeClr val="dk1"/>
              </a:buClr>
              <a:buSzPts val="1800"/>
              <a:buChar char="▪"/>
              <a:defRPr/>
            </a:lvl9pPr>
          </a:lstStyle>
          <a:p/>
        </p:txBody>
      </p:sp>
      <p:sp>
        <p:nvSpPr>
          <p:cNvPr id="158" name="Google Shape;158;p100"/>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00"/>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00"/>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Google Shape;162;p101"/>
          <p:cNvSpPr txBox="1"/>
          <p:nvPr>
            <p:ph type="title"/>
          </p:nvPr>
        </p:nvSpPr>
        <p:spPr>
          <a:xfrm rot="5400000">
            <a:off x="4580732" y="2237582"/>
            <a:ext cx="5897562" cy="19716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101"/>
          <p:cNvSpPr txBox="1"/>
          <p:nvPr>
            <p:ph idx="1" type="body"/>
          </p:nvPr>
        </p:nvSpPr>
        <p:spPr>
          <a:xfrm rot="5400000">
            <a:off x="580231" y="323057"/>
            <a:ext cx="5897562"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Clr>
                <a:srgbClr val="191919"/>
              </a:buClr>
              <a:buSzPts val="1800"/>
              <a:buChar char="▪"/>
              <a:defRPr/>
            </a:lvl1pPr>
            <a:lvl2pPr indent="-342900" lvl="1" marL="914400" algn="l">
              <a:lnSpc>
                <a:spcPct val="90000"/>
              </a:lnSpc>
              <a:spcBef>
                <a:spcPts val="1000"/>
              </a:spcBef>
              <a:spcAft>
                <a:spcPts val="0"/>
              </a:spcAft>
              <a:buClr>
                <a:srgbClr val="191919"/>
              </a:buClr>
              <a:buSzPts val="1800"/>
              <a:buChar char="▪"/>
              <a:defRPr/>
            </a:lvl2pPr>
            <a:lvl3pPr indent="-342900" lvl="2" marL="1371600" algn="l">
              <a:lnSpc>
                <a:spcPct val="90000"/>
              </a:lnSpc>
              <a:spcBef>
                <a:spcPts val="800"/>
              </a:spcBef>
              <a:spcAft>
                <a:spcPts val="0"/>
              </a:spcAft>
              <a:buClr>
                <a:srgbClr val="191919"/>
              </a:buClr>
              <a:buSzPts val="1800"/>
              <a:buChar char="▪"/>
              <a:defRPr/>
            </a:lvl3pPr>
            <a:lvl4pPr indent="-342900" lvl="3" marL="1828800" algn="l">
              <a:lnSpc>
                <a:spcPct val="90000"/>
              </a:lnSpc>
              <a:spcBef>
                <a:spcPts val="800"/>
              </a:spcBef>
              <a:spcAft>
                <a:spcPts val="0"/>
              </a:spcAft>
              <a:buClr>
                <a:srgbClr val="191919"/>
              </a:buClr>
              <a:buSzPts val="1800"/>
              <a:buChar char="▪"/>
              <a:defRPr/>
            </a:lvl4pPr>
            <a:lvl5pPr indent="-342900" lvl="4" marL="2286000" algn="l">
              <a:lnSpc>
                <a:spcPct val="90000"/>
              </a:lnSpc>
              <a:spcBef>
                <a:spcPts val="800"/>
              </a:spcBef>
              <a:spcAft>
                <a:spcPts val="0"/>
              </a:spcAft>
              <a:buClr>
                <a:srgbClr val="191919"/>
              </a:buClr>
              <a:buSzPts val="180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800"/>
              </a:spcBef>
              <a:spcAft>
                <a:spcPts val="0"/>
              </a:spcAft>
              <a:buClr>
                <a:schemeClr val="dk1"/>
              </a:buClr>
              <a:buSzPts val="1800"/>
              <a:buChar char="▪"/>
              <a:defRPr/>
            </a:lvl7pPr>
            <a:lvl8pPr indent="-342900" lvl="7" marL="3657600" algn="l">
              <a:lnSpc>
                <a:spcPct val="90000"/>
              </a:lnSpc>
              <a:spcBef>
                <a:spcPts val="800"/>
              </a:spcBef>
              <a:spcAft>
                <a:spcPts val="0"/>
              </a:spcAft>
              <a:buClr>
                <a:schemeClr val="dk1"/>
              </a:buClr>
              <a:buSzPts val="1800"/>
              <a:buChar char="▪"/>
              <a:defRPr/>
            </a:lvl8pPr>
            <a:lvl9pPr indent="-342900" lvl="8" marL="4114800" algn="l">
              <a:lnSpc>
                <a:spcPct val="90000"/>
              </a:lnSpc>
              <a:spcBef>
                <a:spcPts val="800"/>
              </a:spcBef>
              <a:spcAft>
                <a:spcPts val="0"/>
              </a:spcAft>
              <a:buClr>
                <a:schemeClr val="dk1"/>
              </a:buClr>
              <a:buSzPts val="1800"/>
              <a:buChar char="▪"/>
              <a:defRPr/>
            </a:lvl9pPr>
          </a:lstStyle>
          <a:p/>
        </p:txBody>
      </p:sp>
      <p:sp>
        <p:nvSpPr>
          <p:cNvPr id="164" name="Google Shape;164;p101"/>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01"/>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01"/>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8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8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8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8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8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8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8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8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9"/>
          <p:cNvSpPr/>
          <p:nvPr>
            <p:ph idx="2" type="pic"/>
          </p:nvPr>
        </p:nvSpPr>
        <p:spPr>
          <a:xfrm>
            <a:off x="1792288" y="612775"/>
            <a:ext cx="5486400" cy="4114800"/>
          </a:xfrm>
          <a:prstGeom prst="rect">
            <a:avLst/>
          </a:prstGeom>
          <a:noFill/>
          <a:ln>
            <a:noFill/>
          </a:ln>
        </p:spPr>
      </p:sp>
      <p:sp>
        <p:nvSpPr>
          <p:cNvPr id="64" name="Google Shape;64;p8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grpSp>
        <p:nvGrpSpPr>
          <p:cNvPr id="81" name="Google Shape;81;p81"/>
          <p:cNvGrpSpPr/>
          <p:nvPr/>
        </p:nvGrpSpPr>
        <p:grpSpPr>
          <a:xfrm>
            <a:off x="0" y="6480048"/>
            <a:ext cx="9141620" cy="377952"/>
            <a:chOff x="-1" y="6480048"/>
            <a:chExt cx="12188827" cy="377952"/>
          </a:xfrm>
        </p:grpSpPr>
        <p:sp>
          <p:nvSpPr>
            <p:cNvPr id="82" name="Google Shape;82;p81"/>
            <p:cNvSpPr/>
            <p:nvPr/>
          </p:nvSpPr>
          <p:spPr>
            <a:xfrm>
              <a:off x="0" y="6583680"/>
              <a:ext cx="12188826" cy="274320"/>
            </a:xfrm>
            <a:prstGeom prst="rect">
              <a:avLst/>
            </a:prstGeom>
            <a:gradFill>
              <a:gsLst>
                <a:gs pos="0">
                  <a:srgbClr val="9CC2E5">
                    <a:alpha val="49803"/>
                  </a:srgbClr>
                </a:gs>
                <a:gs pos="100000">
                  <a:srgbClr val="5B9BD5">
                    <a:alpha val="4980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3" name="Google Shape;83;p81"/>
            <p:cNvSpPr/>
            <p:nvPr/>
          </p:nvSpPr>
          <p:spPr>
            <a:xfrm>
              <a:off x="-1" y="6480048"/>
              <a:ext cx="12188826" cy="73152"/>
            </a:xfrm>
            <a:prstGeom prst="rect">
              <a:avLst/>
            </a:prstGeom>
            <a:gradFill>
              <a:gsLst>
                <a:gs pos="0">
                  <a:srgbClr val="9CC2E5">
                    <a:alpha val="80000"/>
                  </a:srgbClr>
                </a:gs>
                <a:gs pos="100000">
                  <a:srgbClr val="5B9BD5">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84" name="Google Shape;84;p81"/>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3400"/>
              <a:buFont typeface="Calibri"/>
              <a:buNone/>
              <a:defRPr b="1" i="0" sz="3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 name="Google Shape;85;p81"/>
          <p:cNvSpPr txBox="1"/>
          <p:nvPr>
            <p:ph idx="1" type="body"/>
          </p:nvPr>
        </p:nvSpPr>
        <p:spPr>
          <a:xfrm>
            <a:off x="1005840" y="1901953"/>
            <a:ext cx="7132320" cy="4127627"/>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rgbClr val="191919"/>
              </a:buClr>
              <a:buSzPts val="2000"/>
              <a:buFont typeface="Arial"/>
              <a:buChar char="▪"/>
              <a:defRPr b="0" i="0" sz="2000" u="none" cap="none" strike="noStrike">
                <a:solidFill>
                  <a:srgbClr val="191919"/>
                </a:solidFill>
                <a:latin typeface="Calibri"/>
                <a:ea typeface="Calibri"/>
                <a:cs typeface="Calibri"/>
                <a:sym typeface="Calibri"/>
              </a:defRPr>
            </a:lvl1pPr>
            <a:lvl2pPr indent="-342900" lvl="1" marL="914400" marR="0" rtl="0" algn="l">
              <a:lnSpc>
                <a:spcPct val="90000"/>
              </a:lnSpc>
              <a:spcBef>
                <a:spcPts val="1000"/>
              </a:spcBef>
              <a:spcAft>
                <a:spcPts val="0"/>
              </a:spcAft>
              <a:buClr>
                <a:srgbClr val="191919"/>
              </a:buClr>
              <a:buSzPts val="1800"/>
              <a:buFont typeface="Arial"/>
              <a:buChar char="▪"/>
              <a:defRPr b="0" i="0" sz="1800" u="none" cap="none" strike="noStrike">
                <a:solidFill>
                  <a:srgbClr val="191919"/>
                </a:solidFill>
                <a:latin typeface="Calibri"/>
                <a:ea typeface="Calibri"/>
                <a:cs typeface="Calibri"/>
                <a:sym typeface="Calibri"/>
              </a:defRPr>
            </a:lvl2pPr>
            <a:lvl3pPr indent="-330200" lvl="2" marL="1371600" marR="0" rtl="0" algn="l">
              <a:lnSpc>
                <a:spcPct val="90000"/>
              </a:lnSpc>
              <a:spcBef>
                <a:spcPts val="800"/>
              </a:spcBef>
              <a:spcAft>
                <a:spcPts val="0"/>
              </a:spcAft>
              <a:buClr>
                <a:srgbClr val="191919"/>
              </a:buClr>
              <a:buSzPts val="1600"/>
              <a:buFont typeface="Arial"/>
              <a:buChar char="▪"/>
              <a:defRPr b="0" i="0" sz="1600" u="none" cap="none" strike="noStrike">
                <a:solidFill>
                  <a:srgbClr val="191919"/>
                </a:solidFill>
                <a:latin typeface="Calibri"/>
                <a:ea typeface="Calibri"/>
                <a:cs typeface="Calibri"/>
                <a:sym typeface="Calibri"/>
              </a:defRPr>
            </a:lvl3pPr>
            <a:lvl4pPr indent="-317500" lvl="3" marL="1828800" marR="0" rtl="0" algn="l">
              <a:lnSpc>
                <a:spcPct val="90000"/>
              </a:lnSpc>
              <a:spcBef>
                <a:spcPts val="800"/>
              </a:spcBef>
              <a:spcAft>
                <a:spcPts val="0"/>
              </a:spcAft>
              <a:buClr>
                <a:srgbClr val="191919"/>
              </a:buClr>
              <a:buSzPts val="1400"/>
              <a:buFont typeface="Arial"/>
              <a:buChar char="▪"/>
              <a:defRPr b="0" i="0" sz="1400" u="none" cap="none" strike="noStrike">
                <a:solidFill>
                  <a:srgbClr val="191919"/>
                </a:solidFill>
                <a:latin typeface="Calibri"/>
                <a:ea typeface="Calibri"/>
                <a:cs typeface="Calibri"/>
                <a:sym typeface="Calibri"/>
              </a:defRPr>
            </a:lvl4pPr>
            <a:lvl5pPr indent="-317500" lvl="4" marL="2286000" marR="0" rtl="0" algn="l">
              <a:lnSpc>
                <a:spcPct val="90000"/>
              </a:lnSpc>
              <a:spcBef>
                <a:spcPts val="800"/>
              </a:spcBef>
              <a:spcAft>
                <a:spcPts val="0"/>
              </a:spcAft>
              <a:buClr>
                <a:srgbClr val="191919"/>
              </a:buClr>
              <a:buSzPts val="1400"/>
              <a:buFont typeface="Arial"/>
              <a:buChar char="▪"/>
              <a:defRPr b="0" i="0" sz="1400" u="none" cap="none" strike="noStrike">
                <a:solidFill>
                  <a:srgbClr val="191919"/>
                </a:solidFill>
                <a:latin typeface="Calibri"/>
                <a:ea typeface="Calibri"/>
                <a:cs typeface="Calibri"/>
                <a:sym typeface="Calibri"/>
              </a:defRPr>
            </a:lvl5pPr>
            <a:lvl6pPr indent="-317500" lvl="5" marL="2743200"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6" name="Google Shape;86;p81"/>
          <p:cNvSpPr txBox="1"/>
          <p:nvPr>
            <p:ph idx="10" type="dt"/>
          </p:nvPr>
        </p:nvSpPr>
        <p:spPr>
          <a:xfrm>
            <a:off x="6656832" y="6601968"/>
            <a:ext cx="720090" cy="2377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81"/>
          <p:cNvSpPr txBox="1"/>
          <p:nvPr>
            <p:ph idx="11" type="ftr"/>
          </p:nvPr>
        </p:nvSpPr>
        <p:spPr>
          <a:xfrm>
            <a:off x="1005840" y="6601968"/>
            <a:ext cx="5369814" cy="2377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81"/>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Calibri"/>
                <a:ea typeface="Calibri"/>
                <a:cs typeface="Calibri"/>
                <a:sym typeface="Calibri"/>
              </a:defRPr>
            </a:lvl1pPr>
            <a:lvl2pPr indent="0" lvl="1" marL="0" marR="0" rtl="0" algn="r">
              <a:spcBef>
                <a:spcPts val="0"/>
              </a:spcBef>
              <a:buNone/>
              <a:defRPr b="0" i="0" sz="900" u="none" cap="none" strike="noStrike">
                <a:solidFill>
                  <a:schemeClr val="dk1"/>
                </a:solidFill>
                <a:latin typeface="Calibri"/>
                <a:ea typeface="Calibri"/>
                <a:cs typeface="Calibri"/>
                <a:sym typeface="Calibri"/>
              </a:defRPr>
            </a:lvl2pPr>
            <a:lvl3pPr indent="0" lvl="2" marL="0" marR="0" rtl="0" algn="r">
              <a:spcBef>
                <a:spcPts val="0"/>
              </a:spcBef>
              <a:buNone/>
              <a:defRPr b="0" i="0" sz="900" u="none" cap="none" strike="noStrike">
                <a:solidFill>
                  <a:schemeClr val="dk1"/>
                </a:solidFill>
                <a:latin typeface="Calibri"/>
                <a:ea typeface="Calibri"/>
                <a:cs typeface="Calibri"/>
                <a:sym typeface="Calibri"/>
              </a:defRPr>
            </a:lvl3pPr>
            <a:lvl4pPr indent="0" lvl="3" marL="0" marR="0" rtl="0" algn="r">
              <a:spcBef>
                <a:spcPts val="0"/>
              </a:spcBef>
              <a:buNone/>
              <a:defRPr b="0" i="0" sz="900" u="none" cap="none" strike="noStrike">
                <a:solidFill>
                  <a:schemeClr val="dk1"/>
                </a:solidFill>
                <a:latin typeface="Calibri"/>
                <a:ea typeface="Calibri"/>
                <a:cs typeface="Calibri"/>
                <a:sym typeface="Calibri"/>
              </a:defRPr>
            </a:lvl4pPr>
            <a:lvl5pPr indent="0" lvl="4" marL="0" marR="0" rtl="0" algn="r">
              <a:spcBef>
                <a:spcPts val="0"/>
              </a:spcBef>
              <a:buNone/>
              <a:defRPr b="0" i="0" sz="900" u="none" cap="none" strike="noStrike">
                <a:solidFill>
                  <a:schemeClr val="dk1"/>
                </a:solidFill>
                <a:latin typeface="Calibri"/>
                <a:ea typeface="Calibri"/>
                <a:cs typeface="Calibri"/>
                <a:sym typeface="Calibri"/>
              </a:defRPr>
            </a:lvl5pPr>
            <a:lvl6pPr indent="0" lvl="5" marL="0" marR="0" rtl="0" algn="r">
              <a:spcBef>
                <a:spcPts val="0"/>
              </a:spcBef>
              <a:buNone/>
              <a:defRPr b="0" i="0" sz="900" u="none" cap="none" strike="noStrike">
                <a:solidFill>
                  <a:schemeClr val="dk1"/>
                </a:solidFill>
                <a:latin typeface="Calibri"/>
                <a:ea typeface="Calibri"/>
                <a:cs typeface="Calibri"/>
                <a:sym typeface="Calibri"/>
              </a:defRPr>
            </a:lvl6pPr>
            <a:lvl7pPr indent="0" lvl="6" marL="0" marR="0" rtl="0" algn="r">
              <a:spcBef>
                <a:spcPts val="0"/>
              </a:spcBef>
              <a:buNone/>
              <a:defRPr b="0" i="0" sz="900" u="none" cap="none" strike="noStrike">
                <a:solidFill>
                  <a:schemeClr val="dk1"/>
                </a:solidFill>
                <a:latin typeface="Calibri"/>
                <a:ea typeface="Calibri"/>
                <a:cs typeface="Calibri"/>
                <a:sym typeface="Calibri"/>
              </a:defRPr>
            </a:lvl7pPr>
            <a:lvl8pPr indent="0" lvl="7" marL="0" marR="0" rtl="0" algn="r">
              <a:spcBef>
                <a:spcPts val="0"/>
              </a:spcBef>
              <a:buNone/>
              <a:defRPr b="0" i="0" sz="900" u="none" cap="none" strike="noStrike">
                <a:solidFill>
                  <a:schemeClr val="dk1"/>
                </a:solidFill>
                <a:latin typeface="Calibri"/>
                <a:ea typeface="Calibri"/>
                <a:cs typeface="Calibri"/>
                <a:sym typeface="Calibri"/>
              </a:defRPr>
            </a:lvl8pPr>
            <a:lvl9pPr indent="0" lvl="8" marL="0" marR="0" rtl="0" algn="r">
              <a:spcBef>
                <a:spcPts val="0"/>
              </a:spcBef>
              <a:buNone/>
              <a:defRPr b="0" i="0" sz="9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
          <p:cNvSpPr txBox="1"/>
          <p:nvPr>
            <p:ph type="ctrTitle"/>
          </p:nvPr>
        </p:nvSpPr>
        <p:spPr>
          <a:xfrm>
            <a:off x="882475" y="1442850"/>
            <a:ext cx="7772400" cy="1470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800">
                <a:solidFill>
                  <a:schemeClr val="dk1"/>
                </a:solidFill>
              </a:rPr>
              <a:t>ICS</a:t>
            </a:r>
            <a:br>
              <a:rPr lang="en-US" sz="4800">
                <a:solidFill>
                  <a:schemeClr val="dk1"/>
                </a:solidFill>
              </a:rPr>
            </a:br>
            <a:r>
              <a:rPr lang="en-US" sz="4800">
                <a:solidFill>
                  <a:schemeClr val="dk1"/>
                </a:solidFill>
              </a:rPr>
              <a:t>Unit </a:t>
            </a:r>
            <a:r>
              <a:rPr lang="en-US" sz="4800"/>
              <a:t>4</a:t>
            </a:r>
            <a:br>
              <a:rPr lang="en-US" sz="4800">
                <a:solidFill>
                  <a:schemeClr val="dk1"/>
                </a:solidFill>
              </a:rPr>
            </a:br>
            <a:r>
              <a:rPr lang="en-US" sz="4800"/>
              <a:t>Part-II</a:t>
            </a:r>
            <a:endParaRPr sz="4800">
              <a:solidFill>
                <a:schemeClr val="dk1"/>
              </a:solidFill>
            </a:endParaRPr>
          </a:p>
        </p:txBody>
      </p:sp>
      <p:sp>
        <p:nvSpPr>
          <p:cNvPr id="172" name="Google Shape;172;p1"/>
          <p:cNvSpPr txBox="1"/>
          <p:nvPr>
            <p:ph idx="1" type="subTitle"/>
          </p:nvPr>
        </p:nvSpPr>
        <p:spPr>
          <a:xfrm>
            <a:off x="1371600" y="3886200"/>
            <a:ext cx="6934200" cy="175260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just">
              <a:spcBef>
                <a:spcPts val="0"/>
              </a:spcBef>
              <a:spcAft>
                <a:spcPts val="0"/>
              </a:spcAft>
              <a:buClr>
                <a:srgbClr val="002060"/>
              </a:buClr>
              <a:buSzPct val="100000"/>
              <a:buNone/>
            </a:pPr>
            <a:r>
              <a:rPr lang="en-US" sz="4400">
                <a:solidFill>
                  <a:srgbClr val="002060"/>
                </a:solidFill>
                <a:latin typeface="Arimo"/>
                <a:ea typeface="Arimo"/>
                <a:cs typeface="Arimo"/>
                <a:sym typeface="Arimo"/>
              </a:rPr>
              <a:t>Cyber Security: Definition and origin, Cyber Crime and information</a:t>
            </a:r>
            <a:endParaRPr/>
          </a:p>
          <a:p>
            <a:pPr indent="0" lvl="0" marL="0" rtl="0" algn="just">
              <a:spcBef>
                <a:spcPts val="352"/>
              </a:spcBef>
              <a:spcAft>
                <a:spcPts val="0"/>
              </a:spcAft>
              <a:buClr>
                <a:srgbClr val="002060"/>
              </a:buClr>
              <a:buSzPct val="100000"/>
              <a:buNone/>
            </a:pPr>
            <a:r>
              <a:rPr lang="en-US" sz="4400">
                <a:solidFill>
                  <a:srgbClr val="002060"/>
                </a:solidFill>
                <a:latin typeface="Arimo"/>
                <a:ea typeface="Arimo"/>
                <a:cs typeface="Arimo"/>
                <a:sym typeface="Arimo"/>
              </a:rPr>
              <a:t>security, Types of Cyber Crime, Classification of Cyber Criminals,</a:t>
            </a:r>
            <a:endParaRPr/>
          </a:p>
          <a:p>
            <a:pPr indent="0" lvl="0" marL="0" rtl="0" algn="just">
              <a:spcBef>
                <a:spcPts val="352"/>
              </a:spcBef>
              <a:spcAft>
                <a:spcPts val="0"/>
              </a:spcAft>
              <a:buClr>
                <a:srgbClr val="002060"/>
              </a:buClr>
              <a:buSzPct val="100000"/>
              <a:buNone/>
            </a:pPr>
            <a:r>
              <a:rPr lang="en-US" sz="4400">
                <a:solidFill>
                  <a:srgbClr val="002060"/>
                </a:solidFill>
                <a:latin typeface="Arimo"/>
                <a:ea typeface="Arimo"/>
                <a:cs typeface="Arimo"/>
                <a:sym typeface="Arimo"/>
              </a:rPr>
              <a:t>Tools used in Cyber Crime, Challenges, Strategies, The Legal</a:t>
            </a:r>
            <a:endParaRPr/>
          </a:p>
          <a:p>
            <a:pPr indent="0" lvl="0" marL="0" rtl="0" algn="just">
              <a:spcBef>
                <a:spcPts val="352"/>
              </a:spcBef>
              <a:spcAft>
                <a:spcPts val="0"/>
              </a:spcAft>
              <a:buClr>
                <a:srgbClr val="002060"/>
              </a:buClr>
              <a:buSzPct val="100000"/>
              <a:buNone/>
            </a:pPr>
            <a:r>
              <a:rPr lang="en-US" sz="4400">
                <a:solidFill>
                  <a:srgbClr val="002060"/>
                </a:solidFill>
                <a:latin typeface="Arimo"/>
                <a:ea typeface="Arimo"/>
                <a:cs typeface="Arimo"/>
                <a:sym typeface="Arimo"/>
              </a:rPr>
              <a:t>Perspective-Indian/Global Perspective, Types of Attack, Social</a:t>
            </a:r>
            <a:endParaRPr/>
          </a:p>
          <a:p>
            <a:pPr indent="0" lvl="0" marL="0" rtl="0" algn="just">
              <a:spcBef>
                <a:spcPts val="352"/>
              </a:spcBef>
              <a:spcAft>
                <a:spcPts val="0"/>
              </a:spcAft>
              <a:buClr>
                <a:srgbClr val="002060"/>
              </a:buClr>
              <a:buSzPct val="100000"/>
              <a:buNone/>
            </a:pPr>
            <a:r>
              <a:rPr lang="en-US" sz="4400">
                <a:solidFill>
                  <a:srgbClr val="002060"/>
                </a:solidFill>
                <a:latin typeface="Arimo"/>
                <a:ea typeface="Arimo"/>
                <a:cs typeface="Arimo"/>
                <a:sym typeface="Arimo"/>
              </a:rPr>
              <a:t>Engineering, Cyber stalking, Ransomware.</a:t>
            </a:r>
            <a:endParaRPr sz="4400">
              <a:solidFill>
                <a:srgbClr val="002060"/>
              </a:solidFill>
              <a:latin typeface="Arimo"/>
              <a:ea typeface="Arimo"/>
              <a:cs typeface="Arimo"/>
              <a:sym typeface="Arim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Categories of Cybercriminals</a:t>
            </a:r>
            <a:endParaRPr/>
          </a:p>
        </p:txBody>
      </p:sp>
      <p:sp>
        <p:nvSpPr>
          <p:cNvPr id="226" name="Google Shape;226;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just">
              <a:lnSpc>
                <a:spcPct val="90000"/>
              </a:lnSpc>
              <a:spcBef>
                <a:spcPts val="0"/>
              </a:spcBef>
              <a:spcAft>
                <a:spcPts val="0"/>
              </a:spcAft>
              <a:buClr>
                <a:srgbClr val="002060"/>
              </a:buClr>
              <a:buSzPct val="100000"/>
              <a:buChar char="•"/>
            </a:pPr>
            <a:r>
              <a:rPr b="1" lang="en-US">
                <a:solidFill>
                  <a:srgbClr val="002060"/>
                </a:solidFill>
              </a:rPr>
              <a:t>Type II: Cybercriminals-not interested in recognition</a:t>
            </a:r>
            <a:endParaRPr/>
          </a:p>
          <a:p>
            <a:pPr indent="-154940" lvl="0" marL="342900" rtl="0" algn="just">
              <a:spcBef>
                <a:spcPts val="592"/>
              </a:spcBef>
              <a:spcAft>
                <a:spcPts val="0"/>
              </a:spcAft>
              <a:buClr>
                <a:schemeClr val="dk1"/>
              </a:buClr>
              <a:buSzPct val="100000"/>
              <a:buNone/>
            </a:pPr>
            <a:r>
              <a:t/>
            </a:r>
            <a:endParaRPr/>
          </a:p>
          <a:p>
            <a:pPr indent="-285750" lvl="1" marL="742950" rtl="0" algn="just">
              <a:spcBef>
                <a:spcPts val="518"/>
              </a:spcBef>
              <a:spcAft>
                <a:spcPts val="0"/>
              </a:spcAft>
              <a:buClr>
                <a:schemeClr val="dk1"/>
              </a:buClr>
              <a:buSzPct val="100000"/>
              <a:buChar char="–"/>
            </a:pPr>
            <a:r>
              <a:rPr lang="en-US"/>
              <a:t>Psychological perverts (a person whose sexual behaviour is regarded as abnormal and unacceptable)</a:t>
            </a:r>
            <a:endParaRPr/>
          </a:p>
          <a:p>
            <a:pPr indent="-285750" lvl="1" marL="742950" rtl="0" algn="just">
              <a:spcBef>
                <a:spcPts val="518"/>
              </a:spcBef>
              <a:spcAft>
                <a:spcPts val="0"/>
              </a:spcAft>
              <a:buClr>
                <a:schemeClr val="dk1"/>
              </a:buClr>
              <a:buSzPct val="100000"/>
              <a:buChar char="–"/>
            </a:pPr>
            <a:r>
              <a:rPr lang="en-US"/>
              <a:t>Financially motivated hackers (corporate espionage)</a:t>
            </a:r>
            <a:endParaRPr/>
          </a:p>
          <a:p>
            <a:pPr indent="-285750" lvl="1" marL="742950" rtl="0" algn="just">
              <a:spcBef>
                <a:spcPts val="518"/>
              </a:spcBef>
              <a:spcAft>
                <a:spcPts val="0"/>
              </a:spcAft>
              <a:buClr>
                <a:schemeClr val="dk1"/>
              </a:buClr>
              <a:buSzPct val="100000"/>
              <a:buChar char="–"/>
            </a:pPr>
            <a:r>
              <a:rPr lang="en-US"/>
              <a:t>State-sponsored hacking (national espionage, sabotage)</a:t>
            </a:r>
            <a:endParaRPr/>
          </a:p>
          <a:p>
            <a:pPr indent="-285750" lvl="1" marL="742950" rtl="0" algn="just">
              <a:spcBef>
                <a:spcPts val="518"/>
              </a:spcBef>
              <a:spcAft>
                <a:spcPts val="0"/>
              </a:spcAft>
              <a:buClr>
                <a:schemeClr val="dk1"/>
              </a:buClr>
              <a:buSzPct val="100000"/>
              <a:buChar char="–"/>
            </a:pPr>
            <a:r>
              <a:rPr lang="en-US"/>
              <a:t>Organized criminals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Categories of Cybercriminals</a:t>
            </a:r>
            <a:endParaRPr/>
          </a:p>
        </p:txBody>
      </p:sp>
      <p:sp>
        <p:nvSpPr>
          <p:cNvPr id="232" name="Google Shape;232;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rgbClr val="002060"/>
              </a:buClr>
              <a:buSzPct val="100000"/>
              <a:buChar char="•"/>
            </a:pPr>
            <a:r>
              <a:rPr b="1" lang="en-US">
                <a:solidFill>
                  <a:srgbClr val="002060"/>
                </a:solidFill>
              </a:rPr>
              <a:t>Type III: Cybercriminals-the insiders</a:t>
            </a:r>
            <a:endParaRPr/>
          </a:p>
          <a:p>
            <a:pPr indent="-154940" lvl="0" marL="342900" rtl="0" algn="just">
              <a:spcBef>
                <a:spcPts val="592"/>
              </a:spcBef>
              <a:spcAft>
                <a:spcPts val="0"/>
              </a:spcAft>
              <a:buClr>
                <a:schemeClr val="dk1"/>
              </a:buClr>
              <a:buSzPct val="100000"/>
              <a:buNone/>
            </a:pPr>
            <a:r>
              <a:t/>
            </a:r>
            <a:endParaRPr/>
          </a:p>
          <a:p>
            <a:pPr indent="-285750" lvl="1" marL="742950" rtl="0" algn="just">
              <a:spcBef>
                <a:spcPts val="518"/>
              </a:spcBef>
              <a:spcAft>
                <a:spcPts val="0"/>
              </a:spcAft>
              <a:buClr>
                <a:schemeClr val="dk1"/>
              </a:buClr>
              <a:buSzPct val="100000"/>
              <a:buChar char="–"/>
            </a:pPr>
            <a:r>
              <a:rPr lang="en-US"/>
              <a:t>Disgruntled or former employees seeking revenge</a:t>
            </a:r>
            <a:endParaRPr/>
          </a:p>
          <a:p>
            <a:pPr indent="-285750" lvl="1" marL="742950" rtl="0" algn="just">
              <a:spcBef>
                <a:spcPts val="518"/>
              </a:spcBef>
              <a:spcAft>
                <a:spcPts val="0"/>
              </a:spcAft>
              <a:buClr>
                <a:schemeClr val="dk1"/>
              </a:buClr>
              <a:buSzPct val="100000"/>
              <a:buChar char="–"/>
            </a:pPr>
            <a:r>
              <a:rPr lang="en-US"/>
              <a:t>Competing companies using employees to gain economic advantage through damage and/or theft</a:t>
            </a:r>
            <a:endParaRPr/>
          </a:p>
          <a:p>
            <a:pPr indent="-121284" lvl="1" marL="742950" rtl="0" algn="just">
              <a:spcBef>
                <a:spcPts val="518"/>
              </a:spcBef>
              <a:spcAft>
                <a:spcPts val="0"/>
              </a:spcAft>
              <a:buClr>
                <a:schemeClr val="dk1"/>
              </a:buClr>
              <a:buSzPct val="100000"/>
              <a:buNone/>
            </a:pPr>
            <a:r>
              <a:t/>
            </a:r>
            <a:endParaRPr/>
          </a:p>
          <a:p>
            <a:pPr indent="-342900" lvl="0" marL="342900" rtl="0" algn="just">
              <a:spcBef>
                <a:spcPts val="481"/>
              </a:spcBef>
              <a:spcAft>
                <a:spcPts val="0"/>
              </a:spcAft>
              <a:buClr>
                <a:schemeClr val="dk1"/>
              </a:buClr>
              <a:buSzPct val="100000"/>
              <a:buChar char="•"/>
            </a:pPr>
            <a:r>
              <a:rPr lang="en-US" sz="2600"/>
              <a:t>Thus typical “motives” behind cybercrime seems to be:</a:t>
            </a:r>
            <a:endParaRPr/>
          </a:p>
          <a:p>
            <a:pPr indent="-285750" lvl="1" marL="742950" rtl="0" algn="just">
              <a:spcBef>
                <a:spcPts val="407"/>
              </a:spcBef>
              <a:spcAft>
                <a:spcPts val="0"/>
              </a:spcAft>
              <a:buClr>
                <a:schemeClr val="dk1"/>
              </a:buClr>
              <a:buSzPct val="100000"/>
              <a:buChar char="–"/>
            </a:pPr>
            <a:r>
              <a:rPr lang="en-US" sz="2200"/>
              <a:t> greed, desire to gain power and/or publicity, </a:t>
            </a:r>
            <a:endParaRPr/>
          </a:p>
          <a:p>
            <a:pPr indent="-285750" lvl="1" marL="742950" rtl="0" algn="just">
              <a:spcBef>
                <a:spcPts val="407"/>
              </a:spcBef>
              <a:spcAft>
                <a:spcPts val="0"/>
              </a:spcAft>
              <a:buClr>
                <a:schemeClr val="dk1"/>
              </a:buClr>
              <a:buSzPct val="100000"/>
              <a:buChar char="–"/>
            </a:pPr>
            <a:r>
              <a:rPr lang="en-US" sz="2200"/>
              <a:t>desire for revenge, a sense of adventure, </a:t>
            </a:r>
            <a:endParaRPr/>
          </a:p>
          <a:p>
            <a:pPr indent="-285750" lvl="1" marL="742950" rtl="0" algn="just">
              <a:spcBef>
                <a:spcPts val="407"/>
              </a:spcBef>
              <a:spcAft>
                <a:spcPts val="0"/>
              </a:spcAft>
              <a:buClr>
                <a:schemeClr val="dk1"/>
              </a:buClr>
              <a:buSzPct val="100000"/>
              <a:buChar char="–"/>
            </a:pPr>
            <a:r>
              <a:rPr lang="en-US" sz="2200"/>
              <a:t>looking for thrill to access forbidden information,</a:t>
            </a:r>
            <a:endParaRPr/>
          </a:p>
          <a:p>
            <a:pPr indent="-285750" lvl="1" marL="742950" rtl="0" algn="just">
              <a:spcBef>
                <a:spcPts val="407"/>
              </a:spcBef>
              <a:spcAft>
                <a:spcPts val="0"/>
              </a:spcAft>
              <a:buClr>
                <a:schemeClr val="dk1"/>
              </a:buClr>
              <a:buSzPct val="100000"/>
              <a:buChar char="–"/>
            </a:pPr>
            <a:r>
              <a:rPr lang="en-US" sz="2200"/>
              <a:t> destructive mindset</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Classifying Cybercrimes-broad and narrow</a:t>
            </a:r>
            <a:endParaRPr/>
          </a:p>
        </p:txBody>
      </p:sp>
      <p:graphicFrame>
        <p:nvGraphicFramePr>
          <p:cNvPr id="238" name="Google Shape;238;p12"/>
          <p:cNvGraphicFramePr/>
          <p:nvPr/>
        </p:nvGraphicFramePr>
        <p:xfrm>
          <a:off x="381000" y="1752600"/>
          <a:ext cx="3000000" cy="3000000"/>
        </p:xfrm>
        <a:graphic>
          <a:graphicData uri="http://schemas.openxmlformats.org/drawingml/2006/table">
            <a:tbl>
              <a:tblPr bandRow="1" firstRow="1">
                <a:noFill/>
                <a:tableStyleId>{7A6E6451-AE9F-4D69-9DB5-BFF2AD4B6317}</a:tableStyleId>
              </a:tblPr>
              <a:tblGrid>
                <a:gridCol w="1143000"/>
                <a:gridCol w="1905000"/>
                <a:gridCol w="1981200"/>
                <a:gridCol w="3352800"/>
              </a:tblGrid>
              <a:tr h="370850">
                <a:tc gridSpan="4">
                  <a:txBody>
                    <a:bodyPr/>
                    <a:lstStyle/>
                    <a:p>
                      <a:pPr indent="0" lvl="0" marL="0" marR="0" rtl="0" algn="just">
                        <a:spcBef>
                          <a:spcPts val="0"/>
                        </a:spcBef>
                        <a:spcAft>
                          <a:spcPts val="0"/>
                        </a:spcAft>
                        <a:buNone/>
                      </a:pPr>
                      <a:r>
                        <a:rPr lang="en-US" sz="1800" u="none" cap="none" strike="noStrike"/>
                        <a:t>                    Cybercrime in Narrow Sense                    Cybercrime in Broad Sense</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370850">
                <a:tc>
                  <a:txBody>
                    <a:bodyPr/>
                    <a:lstStyle/>
                    <a:p>
                      <a:pPr indent="0" lvl="0" marL="0" marR="0" rtl="0" algn="just">
                        <a:spcBef>
                          <a:spcPts val="0"/>
                        </a:spcBef>
                        <a:spcAft>
                          <a:spcPts val="0"/>
                        </a:spcAft>
                        <a:buNone/>
                      </a:pPr>
                      <a:r>
                        <a:rPr b="1" lang="en-US" sz="1800" u="none" cap="none" strike="noStrike"/>
                        <a:t>Role of computer</a:t>
                      </a:r>
                      <a:endParaRPr b="1"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800" u="none" cap="none" strike="noStrike"/>
                        <a:t>Computer as an object:</a:t>
                      </a:r>
                      <a:endParaRPr/>
                    </a:p>
                    <a:p>
                      <a:pPr indent="0" lvl="0" marL="0" marR="0" rtl="0" algn="just">
                        <a:spcBef>
                          <a:spcPts val="0"/>
                        </a:spcBef>
                        <a:spcAft>
                          <a:spcPts val="0"/>
                        </a:spcAft>
                        <a:buNone/>
                      </a:pPr>
                      <a:r>
                        <a:t/>
                      </a:r>
                      <a:endParaRPr b="1" sz="1800" u="none" cap="none" strike="noStrike"/>
                    </a:p>
                    <a:p>
                      <a:pPr indent="0" lvl="0" marL="0" marR="0" rtl="0" algn="just">
                        <a:spcBef>
                          <a:spcPts val="0"/>
                        </a:spcBef>
                        <a:spcAft>
                          <a:spcPts val="0"/>
                        </a:spcAft>
                        <a:buNone/>
                      </a:pPr>
                      <a:r>
                        <a:rPr lang="en-US" sz="1800" u="none" cap="none" strike="noStrike"/>
                        <a:t>The computer / information stored in it is the subject / target of crime</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800" u="none" cap="none" strike="noStrike"/>
                        <a:t>Computer as a tool:</a:t>
                      </a:r>
                      <a:endParaRPr/>
                    </a:p>
                    <a:p>
                      <a:pPr indent="0" lvl="0" marL="0" marR="0" rtl="0" algn="just">
                        <a:spcBef>
                          <a:spcPts val="0"/>
                        </a:spcBef>
                        <a:spcAft>
                          <a:spcPts val="0"/>
                        </a:spcAft>
                        <a:buNone/>
                      </a:pPr>
                      <a:r>
                        <a:t/>
                      </a:r>
                      <a:endParaRPr b="1" sz="1800" u="none" cap="none" strike="noStrike"/>
                    </a:p>
                    <a:p>
                      <a:pPr indent="0" lvl="0" marL="0" marR="0" rtl="0" algn="just">
                        <a:spcBef>
                          <a:spcPts val="0"/>
                        </a:spcBef>
                        <a:spcAft>
                          <a:spcPts val="0"/>
                        </a:spcAft>
                        <a:buNone/>
                      </a:pPr>
                      <a:r>
                        <a:rPr lang="en-US" sz="1800" u="none" cap="none" strike="noStrike"/>
                        <a:t>The computer / information stored in it constitutes an important tool for committing the crime</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800" u="none" cap="none" strike="noStrike"/>
                        <a:t>Computer as the environment or context:</a:t>
                      </a:r>
                      <a:endParaRPr/>
                    </a:p>
                    <a:p>
                      <a:pPr indent="0" lvl="0" marL="0" marR="0" rtl="0" algn="just">
                        <a:spcBef>
                          <a:spcPts val="0"/>
                        </a:spcBef>
                        <a:spcAft>
                          <a:spcPts val="0"/>
                        </a:spcAft>
                        <a:buNone/>
                      </a:pPr>
                      <a:r>
                        <a:t/>
                      </a:r>
                      <a:endParaRPr b="1" sz="1800" u="none" cap="none" strike="noStrike"/>
                    </a:p>
                    <a:p>
                      <a:pPr indent="0" lvl="0" marL="0" marR="0" rtl="0" algn="just">
                        <a:spcBef>
                          <a:spcPts val="0"/>
                        </a:spcBef>
                        <a:spcAft>
                          <a:spcPts val="0"/>
                        </a:spcAft>
                        <a:buNone/>
                      </a:pPr>
                      <a:r>
                        <a:rPr lang="en-US" sz="1800" u="none" cap="none" strike="noStrike"/>
                        <a:t>The computer/information stored in it plays a non-substantial role in the act of crime, but does not contain evidence of the crime</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just">
                        <a:spcBef>
                          <a:spcPts val="0"/>
                        </a:spcBef>
                        <a:spcAft>
                          <a:spcPts val="0"/>
                        </a:spcAft>
                        <a:buNone/>
                      </a:pPr>
                      <a:r>
                        <a:rPr b="1" lang="en-US" sz="1800" u="none" cap="none" strike="noStrike"/>
                        <a:t>Examples</a:t>
                      </a:r>
                      <a:endParaRPr b="1"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lang="en-US" sz="1800" u="none" cap="none" strike="noStrike"/>
                        <a:t>Hacking, Computer sabotage, DDoS Attacks</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lang="en-US" sz="1800" u="none" cap="none" strike="noStrike"/>
                        <a:t>Computer fraud, forgery, distribution of child pornography</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lang="en-US" sz="1800" u="none" cap="none" strike="noStrike"/>
                        <a:t>Murder using computer technique, bank robbery and drugs trade</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Classification of Cybercrimes</a:t>
            </a:r>
            <a:endParaRPr/>
          </a:p>
        </p:txBody>
      </p:sp>
      <p:sp>
        <p:nvSpPr>
          <p:cNvPr id="244" name="Google Shape;244;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rgbClr val="002060"/>
              </a:buClr>
              <a:buSzPts val="3200"/>
              <a:buFont typeface="Calibri"/>
              <a:buAutoNum type="arabicPeriod"/>
            </a:pPr>
            <a:r>
              <a:rPr lang="en-US">
                <a:solidFill>
                  <a:srgbClr val="002060"/>
                </a:solidFill>
              </a:rPr>
              <a:t>Cybercrime against individual</a:t>
            </a:r>
            <a:endParaRPr/>
          </a:p>
          <a:p>
            <a:pPr indent="-514350" lvl="0" marL="514350" rtl="0" algn="l">
              <a:spcBef>
                <a:spcPts val="640"/>
              </a:spcBef>
              <a:spcAft>
                <a:spcPts val="0"/>
              </a:spcAft>
              <a:buClr>
                <a:srgbClr val="002060"/>
              </a:buClr>
              <a:buSzPts val="3200"/>
              <a:buFont typeface="Calibri"/>
              <a:buAutoNum type="arabicPeriod"/>
            </a:pPr>
            <a:r>
              <a:rPr lang="en-US">
                <a:solidFill>
                  <a:srgbClr val="002060"/>
                </a:solidFill>
              </a:rPr>
              <a:t>Cybercrime against property</a:t>
            </a:r>
            <a:endParaRPr/>
          </a:p>
          <a:p>
            <a:pPr indent="-514350" lvl="0" marL="514350" rtl="0" algn="l">
              <a:spcBef>
                <a:spcPts val="640"/>
              </a:spcBef>
              <a:spcAft>
                <a:spcPts val="0"/>
              </a:spcAft>
              <a:buClr>
                <a:srgbClr val="002060"/>
              </a:buClr>
              <a:buSzPts val="3200"/>
              <a:buFont typeface="Calibri"/>
              <a:buAutoNum type="arabicPeriod"/>
            </a:pPr>
            <a:r>
              <a:rPr lang="en-US">
                <a:solidFill>
                  <a:srgbClr val="002060"/>
                </a:solidFill>
              </a:rPr>
              <a:t>Cybercrime against organization</a:t>
            </a:r>
            <a:endParaRPr/>
          </a:p>
          <a:p>
            <a:pPr indent="-514350" lvl="0" marL="514350" rtl="0" algn="l">
              <a:spcBef>
                <a:spcPts val="640"/>
              </a:spcBef>
              <a:spcAft>
                <a:spcPts val="0"/>
              </a:spcAft>
              <a:buClr>
                <a:srgbClr val="002060"/>
              </a:buClr>
              <a:buSzPts val="3200"/>
              <a:buFont typeface="Calibri"/>
              <a:buAutoNum type="arabicPeriod"/>
            </a:pPr>
            <a:r>
              <a:rPr lang="en-US">
                <a:solidFill>
                  <a:srgbClr val="002060"/>
                </a:solidFill>
              </a:rPr>
              <a:t>Cybercrime against society</a:t>
            </a:r>
            <a:endParaRPr/>
          </a:p>
          <a:p>
            <a:pPr indent="-514350" lvl="0" marL="514350" rtl="0" algn="l">
              <a:spcBef>
                <a:spcPts val="640"/>
              </a:spcBef>
              <a:spcAft>
                <a:spcPts val="0"/>
              </a:spcAft>
              <a:buClr>
                <a:srgbClr val="002060"/>
              </a:buClr>
              <a:buSzPts val="3200"/>
              <a:buFont typeface="Calibri"/>
              <a:buAutoNum type="arabicPeriod"/>
            </a:pPr>
            <a:r>
              <a:rPr lang="en-US">
                <a:solidFill>
                  <a:srgbClr val="002060"/>
                </a:solidFill>
              </a:rPr>
              <a:t>Crimes emanating from Usenet newsgroup</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4"/>
          <p:cNvSpPr txBox="1"/>
          <p:nvPr>
            <p:ph idx="1" type="body"/>
          </p:nvPr>
        </p:nvSpPr>
        <p:spPr>
          <a:xfrm>
            <a:off x="457200" y="1417639"/>
            <a:ext cx="8229600" cy="3535361"/>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rgbClr val="002060"/>
              </a:buClr>
              <a:buSzPts val="2800"/>
              <a:buFont typeface="Calibri"/>
              <a:buAutoNum type="arabicPeriod"/>
            </a:pPr>
            <a:r>
              <a:rPr lang="en-US" sz="2800">
                <a:solidFill>
                  <a:srgbClr val="002060"/>
                </a:solidFill>
              </a:rPr>
              <a:t>Cybercrime against individual</a:t>
            </a:r>
            <a:endParaRPr/>
          </a:p>
          <a:p>
            <a:pPr indent="-285750" lvl="1" marL="742950" rtl="0" algn="l">
              <a:spcBef>
                <a:spcPts val="400"/>
              </a:spcBef>
              <a:spcAft>
                <a:spcPts val="0"/>
              </a:spcAft>
              <a:buClr>
                <a:schemeClr val="dk1"/>
              </a:buClr>
              <a:buSzPts val="2000"/>
              <a:buChar char="–"/>
            </a:pPr>
            <a:r>
              <a:rPr lang="en-US" sz="2000"/>
              <a:t>E-mail spoofing and other online frauds</a:t>
            </a:r>
            <a:endParaRPr/>
          </a:p>
          <a:p>
            <a:pPr indent="-285750" lvl="1" marL="742950" rtl="0" algn="l">
              <a:spcBef>
                <a:spcPts val="400"/>
              </a:spcBef>
              <a:spcAft>
                <a:spcPts val="0"/>
              </a:spcAft>
              <a:buClr>
                <a:schemeClr val="dk1"/>
              </a:buClr>
              <a:buSzPts val="2000"/>
              <a:buChar char="–"/>
            </a:pPr>
            <a:r>
              <a:rPr lang="en-US" sz="2000"/>
              <a:t>Phishing, Spear phishing, Vishing, Smishing</a:t>
            </a:r>
            <a:endParaRPr/>
          </a:p>
          <a:p>
            <a:pPr indent="-285750" lvl="1" marL="742950" rtl="0" algn="l">
              <a:spcBef>
                <a:spcPts val="400"/>
              </a:spcBef>
              <a:spcAft>
                <a:spcPts val="0"/>
              </a:spcAft>
              <a:buClr>
                <a:schemeClr val="dk1"/>
              </a:buClr>
              <a:buSzPts val="2000"/>
              <a:buChar char="–"/>
            </a:pPr>
            <a:r>
              <a:rPr lang="en-US" sz="2000"/>
              <a:t>Spamming</a:t>
            </a:r>
            <a:endParaRPr/>
          </a:p>
          <a:p>
            <a:pPr indent="-285750" lvl="1" marL="742950" rtl="0" algn="l">
              <a:spcBef>
                <a:spcPts val="400"/>
              </a:spcBef>
              <a:spcAft>
                <a:spcPts val="0"/>
              </a:spcAft>
              <a:buClr>
                <a:schemeClr val="dk1"/>
              </a:buClr>
              <a:buSzPts val="2000"/>
              <a:buChar char="–"/>
            </a:pPr>
            <a:r>
              <a:rPr lang="en-US" sz="2000"/>
              <a:t>Cyberdefamation</a:t>
            </a:r>
            <a:endParaRPr/>
          </a:p>
          <a:p>
            <a:pPr indent="-285750" lvl="1" marL="742950" rtl="0" algn="l">
              <a:spcBef>
                <a:spcPts val="400"/>
              </a:spcBef>
              <a:spcAft>
                <a:spcPts val="0"/>
              </a:spcAft>
              <a:buClr>
                <a:schemeClr val="dk1"/>
              </a:buClr>
              <a:buSzPts val="2000"/>
              <a:buChar char="–"/>
            </a:pPr>
            <a:r>
              <a:rPr lang="en-US" sz="2000"/>
              <a:t>Cyberstalking and harassment</a:t>
            </a:r>
            <a:endParaRPr/>
          </a:p>
          <a:p>
            <a:pPr indent="-285750" lvl="1" marL="742950" rtl="0" algn="l">
              <a:spcBef>
                <a:spcPts val="400"/>
              </a:spcBef>
              <a:spcAft>
                <a:spcPts val="0"/>
              </a:spcAft>
              <a:buClr>
                <a:schemeClr val="dk1"/>
              </a:buClr>
              <a:buSzPts val="2000"/>
              <a:buChar char="–"/>
            </a:pPr>
            <a:r>
              <a:rPr lang="en-US" sz="2000"/>
              <a:t>Computer sabotage</a:t>
            </a:r>
            <a:endParaRPr/>
          </a:p>
          <a:p>
            <a:pPr indent="-285750" lvl="1" marL="742950" rtl="0" algn="l">
              <a:spcBef>
                <a:spcPts val="400"/>
              </a:spcBef>
              <a:spcAft>
                <a:spcPts val="0"/>
              </a:spcAft>
              <a:buClr>
                <a:schemeClr val="dk1"/>
              </a:buClr>
              <a:buSzPts val="2000"/>
              <a:buChar char="–"/>
            </a:pPr>
            <a:r>
              <a:rPr lang="en-US" sz="2000"/>
              <a:t>Pornographic offences</a:t>
            </a:r>
            <a:endParaRPr/>
          </a:p>
          <a:p>
            <a:pPr indent="-285750" lvl="1" marL="742950" rtl="0" algn="l">
              <a:spcBef>
                <a:spcPts val="400"/>
              </a:spcBef>
              <a:spcAft>
                <a:spcPts val="0"/>
              </a:spcAft>
              <a:buClr>
                <a:schemeClr val="dk1"/>
              </a:buClr>
              <a:buSzPts val="2000"/>
              <a:buChar char="–"/>
            </a:pPr>
            <a:r>
              <a:rPr lang="en-US" sz="2000"/>
              <a:t>Password sniffing</a:t>
            </a:r>
            <a:endParaRPr sz="2000"/>
          </a:p>
        </p:txBody>
      </p:sp>
      <p:sp>
        <p:nvSpPr>
          <p:cNvPr id="250" name="Google Shape;25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Classification of Cybercrimes</a:t>
            </a:r>
            <a:endParaRPr/>
          </a:p>
        </p:txBody>
      </p:sp>
      <p:sp>
        <p:nvSpPr>
          <p:cNvPr id="251" name="Google Shape;251;p14"/>
          <p:cNvSpPr/>
          <p:nvPr/>
        </p:nvSpPr>
        <p:spPr>
          <a:xfrm>
            <a:off x="457200" y="4947313"/>
            <a:ext cx="7239000" cy="1631216"/>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rgbClr val="002060"/>
              </a:buClr>
              <a:buSzPts val="2800"/>
              <a:buFont typeface="Calibri"/>
              <a:buAutoNum type="arabicPeriod" startAt="2"/>
            </a:pPr>
            <a:r>
              <a:rPr b="0" i="0" lang="en-US" sz="2800" u="none" cap="none" strike="noStrike">
                <a:solidFill>
                  <a:srgbClr val="002060"/>
                </a:solidFill>
                <a:latin typeface="Calibri"/>
                <a:ea typeface="Calibri"/>
                <a:cs typeface="Calibri"/>
                <a:sym typeface="Calibri"/>
              </a:rPr>
              <a:t>Cybercrime against property</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Credit card frauds</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Intellectual property crimes</a:t>
            </a:r>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Internet time theft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Classification of Cybercrimes</a:t>
            </a:r>
            <a:endParaRPr/>
          </a:p>
        </p:txBody>
      </p:sp>
      <p:sp>
        <p:nvSpPr>
          <p:cNvPr id="257" name="Google Shape;257;p15"/>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rgbClr val="002060"/>
              </a:buClr>
              <a:buSzPts val="2800"/>
              <a:buFont typeface="Calibri"/>
              <a:buAutoNum type="arabicPeriod" startAt="3"/>
            </a:pPr>
            <a:r>
              <a:rPr lang="en-US" sz="2800">
                <a:solidFill>
                  <a:srgbClr val="002060"/>
                </a:solidFill>
              </a:rPr>
              <a:t>Cybercrime against organization</a:t>
            </a:r>
            <a:endParaRPr/>
          </a:p>
          <a:p>
            <a:pPr indent="-285750" lvl="1" marL="742950" rtl="0" algn="l">
              <a:spcBef>
                <a:spcPts val="400"/>
              </a:spcBef>
              <a:spcAft>
                <a:spcPts val="0"/>
              </a:spcAft>
              <a:buClr>
                <a:schemeClr val="dk1"/>
              </a:buClr>
              <a:buSzPts val="2000"/>
              <a:buChar char="–"/>
            </a:pPr>
            <a:r>
              <a:rPr lang="en-US" sz="2000"/>
              <a:t>Unauthorized accessing of computer</a:t>
            </a:r>
            <a:endParaRPr/>
          </a:p>
          <a:p>
            <a:pPr indent="-285750" lvl="1" marL="742950" rtl="0" algn="l">
              <a:spcBef>
                <a:spcPts val="400"/>
              </a:spcBef>
              <a:spcAft>
                <a:spcPts val="0"/>
              </a:spcAft>
              <a:buClr>
                <a:schemeClr val="dk1"/>
              </a:buClr>
              <a:buSzPts val="2000"/>
              <a:buChar char="–"/>
            </a:pPr>
            <a:r>
              <a:rPr lang="en-US" sz="2000"/>
              <a:t>Password sniffing</a:t>
            </a:r>
            <a:endParaRPr/>
          </a:p>
          <a:p>
            <a:pPr indent="-285750" lvl="1" marL="742950" rtl="0" algn="l">
              <a:spcBef>
                <a:spcPts val="400"/>
              </a:spcBef>
              <a:spcAft>
                <a:spcPts val="0"/>
              </a:spcAft>
              <a:buClr>
                <a:schemeClr val="dk1"/>
              </a:buClr>
              <a:buSzPts val="2000"/>
              <a:buChar char="–"/>
            </a:pPr>
            <a:r>
              <a:rPr lang="en-US" sz="2000"/>
              <a:t>Denial of Service attacks</a:t>
            </a:r>
            <a:endParaRPr/>
          </a:p>
          <a:p>
            <a:pPr indent="-285750" lvl="1" marL="742950" rtl="0" algn="l">
              <a:spcBef>
                <a:spcPts val="400"/>
              </a:spcBef>
              <a:spcAft>
                <a:spcPts val="0"/>
              </a:spcAft>
              <a:buClr>
                <a:schemeClr val="dk1"/>
              </a:buClr>
              <a:buSzPts val="2000"/>
              <a:buChar char="–"/>
            </a:pPr>
            <a:r>
              <a:rPr lang="en-US" sz="2000"/>
              <a:t>Virus attack / dissemination of viruses</a:t>
            </a:r>
            <a:endParaRPr/>
          </a:p>
          <a:p>
            <a:pPr indent="-285750" lvl="1" marL="742950" rtl="0" algn="l">
              <a:spcBef>
                <a:spcPts val="400"/>
              </a:spcBef>
              <a:spcAft>
                <a:spcPts val="0"/>
              </a:spcAft>
              <a:buClr>
                <a:schemeClr val="dk1"/>
              </a:buClr>
              <a:buSzPts val="2000"/>
              <a:buChar char="–"/>
            </a:pPr>
            <a:r>
              <a:rPr lang="en-US" sz="2000"/>
              <a:t>E-mail bombing / mail bombs</a:t>
            </a:r>
            <a:endParaRPr/>
          </a:p>
          <a:p>
            <a:pPr indent="-285750" lvl="1" marL="742950" rtl="0" algn="l">
              <a:spcBef>
                <a:spcPts val="400"/>
              </a:spcBef>
              <a:spcAft>
                <a:spcPts val="0"/>
              </a:spcAft>
              <a:buClr>
                <a:schemeClr val="dk1"/>
              </a:buClr>
              <a:buSzPts val="2000"/>
              <a:buChar char="–"/>
            </a:pPr>
            <a:r>
              <a:rPr lang="en-US" sz="2000"/>
              <a:t>Salami attack / salami technique</a:t>
            </a:r>
            <a:endParaRPr/>
          </a:p>
          <a:p>
            <a:pPr indent="-285750" lvl="1" marL="742950" rtl="0" algn="l">
              <a:spcBef>
                <a:spcPts val="400"/>
              </a:spcBef>
              <a:spcAft>
                <a:spcPts val="0"/>
              </a:spcAft>
              <a:buClr>
                <a:schemeClr val="dk1"/>
              </a:buClr>
              <a:buSzPts val="2000"/>
              <a:buChar char="–"/>
            </a:pPr>
            <a:r>
              <a:rPr lang="en-US" sz="2000"/>
              <a:t>Logic bomb</a:t>
            </a:r>
            <a:endParaRPr/>
          </a:p>
          <a:p>
            <a:pPr indent="-285750" lvl="1" marL="742950" rtl="0" algn="l">
              <a:spcBef>
                <a:spcPts val="400"/>
              </a:spcBef>
              <a:spcAft>
                <a:spcPts val="0"/>
              </a:spcAft>
              <a:buClr>
                <a:schemeClr val="dk1"/>
              </a:buClr>
              <a:buSzPts val="2000"/>
              <a:buChar char="–"/>
            </a:pPr>
            <a:r>
              <a:rPr lang="en-US" sz="2000"/>
              <a:t>Trojan Horse</a:t>
            </a:r>
            <a:endParaRPr/>
          </a:p>
          <a:p>
            <a:pPr indent="-285750" lvl="1" marL="742950" rtl="0" algn="l">
              <a:spcBef>
                <a:spcPts val="400"/>
              </a:spcBef>
              <a:spcAft>
                <a:spcPts val="0"/>
              </a:spcAft>
              <a:buClr>
                <a:schemeClr val="dk1"/>
              </a:buClr>
              <a:buSzPts val="2000"/>
              <a:buChar char="–"/>
            </a:pPr>
            <a:r>
              <a:rPr lang="en-US" sz="2000"/>
              <a:t>Data diddling</a:t>
            </a:r>
            <a:endParaRPr/>
          </a:p>
          <a:p>
            <a:pPr indent="-285750" lvl="1" marL="742950" rtl="0" algn="l">
              <a:spcBef>
                <a:spcPts val="400"/>
              </a:spcBef>
              <a:spcAft>
                <a:spcPts val="0"/>
              </a:spcAft>
              <a:buClr>
                <a:schemeClr val="dk1"/>
              </a:buClr>
              <a:buSzPts val="2000"/>
              <a:buChar char="–"/>
            </a:pPr>
            <a:r>
              <a:rPr lang="en-US" sz="2000"/>
              <a:t>Industrial espionage / spying</a:t>
            </a:r>
            <a:endParaRPr/>
          </a:p>
          <a:p>
            <a:pPr indent="-285750" lvl="1" marL="742950" rtl="0" algn="l">
              <a:spcBef>
                <a:spcPts val="400"/>
              </a:spcBef>
              <a:spcAft>
                <a:spcPts val="0"/>
              </a:spcAft>
              <a:buClr>
                <a:schemeClr val="dk1"/>
              </a:buClr>
              <a:buSzPts val="2000"/>
              <a:buChar char="–"/>
            </a:pPr>
            <a:r>
              <a:rPr lang="en-US" sz="2000"/>
              <a:t>Computer network intrusions</a:t>
            </a:r>
            <a:endParaRPr/>
          </a:p>
          <a:p>
            <a:pPr indent="-285750" lvl="1" marL="742950" rtl="0" algn="l">
              <a:spcBef>
                <a:spcPts val="400"/>
              </a:spcBef>
              <a:spcAft>
                <a:spcPts val="0"/>
              </a:spcAft>
              <a:buClr>
                <a:schemeClr val="dk1"/>
              </a:buClr>
              <a:buSzPts val="2000"/>
              <a:buChar char="–"/>
            </a:pPr>
            <a:r>
              <a:rPr lang="en-US" sz="2000"/>
              <a:t>Software piracy</a:t>
            </a:r>
            <a:endParaRPr/>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Classification of Cybercrimes</a:t>
            </a:r>
            <a:endParaRPr/>
          </a:p>
        </p:txBody>
      </p:sp>
      <p:sp>
        <p:nvSpPr>
          <p:cNvPr id="263" name="Google Shape;263;p16"/>
          <p:cNvSpPr txBox="1"/>
          <p:nvPr>
            <p:ph idx="1" type="body"/>
          </p:nvPr>
        </p:nvSpPr>
        <p:spPr>
          <a:xfrm>
            <a:off x="457200" y="1600201"/>
            <a:ext cx="8229600" cy="1905000"/>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rgbClr val="002060"/>
              </a:buClr>
              <a:buSzPts val="2800"/>
              <a:buFont typeface="Calibri"/>
              <a:buAutoNum type="arabicPeriod" startAt="4"/>
            </a:pPr>
            <a:r>
              <a:rPr lang="en-US" sz="2800">
                <a:solidFill>
                  <a:srgbClr val="002060"/>
                </a:solidFill>
              </a:rPr>
              <a:t>Cybercrime against society</a:t>
            </a:r>
            <a:endParaRPr/>
          </a:p>
          <a:p>
            <a:pPr indent="-285750" lvl="1" marL="742950" rtl="0" algn="l">
              <a:spcBef>
                <a:spcPts val="400"/>
              </a:spcBef>
              <a:spcAft>
                <a:spcPts val="0"/>
              </a:spcAft>
              <a:buClr>
                <a:schemeClr val="dk1"/>
              </a:buClr>
              <a:buSzPts val="2000"/>
              <a:buChar char="–"/>
            </a:pPr>
            <a:r>
              <a:rPr lang="en-US" sz="2000"/>
              <a:t>Forgery</a:t>
            </a:r>
            <a:endParaRPr/>
          </a:p>
          <a:p>
            <a:pPr indent="-285750" lvl="1" marL="742950" rtl="0" algn="l">
              <a:spcBef>
                <a:spcPts val="400"/>
              </a:spcBef>
              <a:spcAft>
                <a:spcPts val="0"/>
              </a:spcAft>
              <a:buClr>
                <a:schemeClr val="dk1"/>
              </a:buClr>
              <a:buSzPts val="2000"/>
              <a:buChar char="–"/>
            </a:pPr>
            <a:r>
              <a:rPr lang="en-US" sz="2000"/>
              <a:t>Cyberterrorism</a:t>
            </a:r>
            <a:endParaRPr/>
          </a:p>
          <a:p>
            <a:pPr indent="-285750" lvl="1" marL="742950" rtl="0" algn="l">
              <a:spcBef>
                <a:spcPts val="400"/>
              </a:spcBef>
              <a:spcAft>
                <a:spcPts val="0"/>
              </a:spcAft>
              <a:buClr>
                <a:schemeClr val="dk1"/>
              </a:buClr>
              <a:buSzPts val="2000"/>
              <a:buChar char="–"/>
            </a:pPr>
            <a:r>
              <a:rPr lang="en-US" sz="2000"/>
              <a:t>Web jacking</a:t>
            </a:r>
            <a:endParaRPr/>
          </a:p>
          <a:p>
            <a:pPr indent="-165100" lvl="0" marL="342900" rtl="0" algn="l">
              <a:spcBef>
                <a:spcPts val="560"/>
              </a:spcBef>
              <a:spcAft>
                <a:spcPts val="0"/>
              </a:spcAft>
              <a:buClr>
                <a:schemeClr val="dk1"/>
              </a:buClr>
              <a:buSzPts val="2800"/>
              <a:buNone/>
            </a:pPr>
            <a:r>
              <a:t/>
            </a:r>
            <a:endParaRPr sz="2800"/>
          </a:p>
          <a:p>
            <a:pPr indent="-165100" lvl="0" marL="342900" rtl="0" algn="l">
              <a:spcBef>
                <a:spcPts val="560"/>
              </a:spcBef>
              <a:spcAft>
                <a:spcPts val="0"/>
              </a:spcAft>
              <a:buClr>
                <a:schemeClr val="dk1"/>
              </a:buClr>
              <a:buSzPts val="2800"/>
              <a:buNone/>
            </a:pPr>
            <a:r>
              <a:t/>
            </a:r>
            <a:endParaRPr sz="2800"/>
          </a:p>
        </p:txBody>
      </p:sp>
      <p:sp>
        <p:nvSpPr>
          <p:cNvPr id="264" name="Google Shape;264;p16"/>
          <p:cNvSpPr txBox="1"/>
          <p:nvPr/>
        </p:nvSpPr>
        <p:spPr>
          <a:xfrm>
            <a:off x="457200" y="3886200"/>
            <a:ext cx="8229600" cy="2743200"/>
          </a:xfrm>
          <a:prstGeom prst="rect">
            <a:avLst/>
          </a:prstGeom>
          <a:noFill/>
          <a:ln>
            <a:noFill/>
          </a:ln>
        </p:spPr>
        <p:txBody>
          <a:bodyPr anchorCtr="0" anchor="t" bIns="45700" lIns="91425" spcFirstLastPara="1" rIns="91425" wrap="square" tIns="45700">
            <a:normAutofit/>
          </a:bodyPr>
          <a:lstStyle/>
          <a:p>
            <a:pPr indent="-514350" lvl="0" marL="514350" marR="0" rtl="0" algn="l">
              <a:spcBef>
                <a:spcPts val="0"/>
              </a:spcBef>
              <a:spcAft>
                <a:spcPts val="0"/>
              </a:spcAft>
              <a:buClr>
                <a:srgbClr val="002060"/>
              </a:buClr>
              <a:buSzPts val="2800"/>
              <a:buFont typeface="Calibri"/>
              <a:buAutoNum type="arabicPeriod" startAt="5"/>
            </a:pPr>
            <a:r>
              <a:rPr b="0" i="0" lang="en-US" sz="2800" u="none" cap="none" strike="noStrike">
                <a:solidFill>
                  <a:srgbClr val="002060"/>
                </a:solidFill>
                <a:latin typeface="Calibri"/>
                <a:ea typeface="Calibri"/>
                <a:cs typeface="Calibri"/>
                <a:sym typeface="Calibri"/>
              </a:rPr>
              <a:t>Crimes emanating from Usenet newsgroup</a:t>
            </a:r>
            <a:endParaRPr/>
          </a:p>
          <a:p>
            <a:pPr indent="-285750" lvl="1" marL="742950" marR="0" rtl="0" algn="just">
              <a:spcBef>
                <a:spcPts val="36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Usenet</a:t>
            </a:r>
            <a:r>
              <a:rPr b="0" i="0" lang="en-US" sz="1800" u="none" cap="none" strike="noStrike">
                <a:solidFill>
                  <a:schemeClr val="dk1"/>
                </a:solidFill>
                <a:latin typeface="Calibri"/>
                <a:ea typeface="Calibri"/>
                <a:cs typeface="Calibri"/>
                <a:sym typeface="Calibri"/>
              </a:rPr>
              <a:t> is a worldwide distributed discussion system available on computers (an early non-centralized computer network for the discussion of particular topics and the sharing of files via newsgroups)</a:t>
            </a:r>
            <a:endParaRPr/>
          </a:p>
          <a:p>
            <a:pPr indent="-171450" lvl="1" marL="742950" marR="0" rtl="0" algn="just">
              <a:spcBef>
                <a:spcPts val="36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1" marL="742950" marR="0" rtl="0" algn="just">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Usenet groups may carry very offensive, harmful, inaccurate or otherwise inappropriate material, or in some cases, postings that have been mislabeled or are deceptive(misleading) in another way</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268" name="Shape 268"/>
        <p:cNvGrpSpPr/>
        <p:nvPr/>
      </p:nvGrpSpPr>
      <p:grpSpPr>
        <a:xfrm>
          <a:off x="0" y="0"/>
          <a:ext cx="0" cy="0"/>
          <a:chOff x="0" y="0"/>
          <a:chExt cx="0" cy="0"/>
        </a:xfrm>
      </p:grpSpPr>
      <p:sp>
        <p:nvSpPr>
          <p:cNvPr id="269" name="Google Shape;26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individual:</a:t>
            </a:r>
            <a:br>
              <a:rPr lang="en-US">
                <a:solidFill>
                  <a:srgbClr val="002060"/>
                </a:solidFill>
              </a:rPr>
            </a:br>
            <a:r>
              <a:rPr lang="en-US"/>
              <a:t>E-mail Spoofing</a:t>
            </a:r>
            <a:endParaRPr/>
          </a:p>
        </p:txBody>
      </p:sp>
      <p:sp>
        <p:nvSpPr>
          <p:cNvPr id="270" name="Google Shape;270;p17"/>
          <p:cNvSpPr txBox="1"/>
          <p:nvPr>
            <p:ph idx="1" type="body"/>
          </p:nvPr>
        </p:nvSpPr>
        <p:spPr>
          <a:xfrm>
            <a:off x="457200" y="1874837"/>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sz="2800"/>
              <a:t>E-mail spoofing is the forgery of an e-mail header so that the message appears to have originated from someone or somewhere other than the actual source. </a:t>
            </a:r>
            <a:endParaRPr/>
          </a:p>
          <a:p>
            <a:pPr indent="-205105" lvl="0" marL="342900" rtl="0" algn="just">
              <a:spcBef>
                <a:spcPts val="434"/>
              </a:spcBef>
              <a:spcAft>
                <a:spcPts val="0"/>
              </a:spcAft>
              <a:buClr>
                <a:schemeClr val="dk1"/>
              </a:buClr>
              <a:buSzPct val="100000"/>
              <a:buNone/>
            </a:pPr>
            <a:r>
              <a:t/>
            </a:r>
            <a:endParaRPr sz="2800"/>
          </a:p>
          <a:p>
            <a:pPr indent="-342900" lvl="0" marL="342900" rtl="0" algn="just">
              <a:spcBef>
                <a:spcPts val="434"/>
              </a:spcBef>
              <a:spcAft>
                <a:spcPts val="0"/>
              </a:spcAft>
              <a:buClr>
                <a:schemeClr val="dk1"/>
              </a:buClr>
              <a:buSzPct val="100000"/>
              <a:buChar char="•"/>
            </a:pPr>
            <a:r>
              <a:rPr b="1" lang="en-US" sz="2800"/>
              <a:t>Email spoofing</a:t>
            </a:r>
            <a:r>
              <a:rPr lang="en-US" sz="2800"/>
              <a:t> is a tactic used in phishing and spam campaigns because people are more likely to open an </a:t>
            </a:r>
            <a:r>
              <a:rPr b="1" lang="en-US" sz="2800"/>
              <a:t>email</a:t>
            </a:r>
            <a:r>
              <a:rPr lang="en-US" sz="2800"/>
              <a:t> when they think it has been sent by a legitimate source.</a:t>
            </a:r>
            <a:endParaRPr/>
          </a:p>
          <a:p>
            <a:pPr indent="-205105" lvl="0" marL="342900" rtl="0" algn="just">
              <a:spcBef>
                <a:spcPts val="434"/>
              </a:spcBef>
              <a:spcAft>
                <a:spcPts val="0"/>
              </a:spcAft>
              <a:buClr>
                <a:schemeClr val="dk1"/>
              </a:buClr>
              <a:buSzPct val="100000"/>
              <a:buNone/>
            </a:pPr>
            <a:r>
              <a:t/>
            </a:r>
            <a:endParaRPr sz="2800"/>
          </a:p>
          <a:p>
            <a:pPr indent="-342900" lvl="0" marL="342900" rtl="0" algn="just">
              <a:spcBef>
                <a:spcPts val="434"/>
              </a:spcBef>
              <a:spcAft>
                <a:spcPts val="0"/>
              </a:spcAft>
              <a:buClr>
                <a:schemeClr val="dk1"/>
              </a:buClr>
              <a:buSzPct val="100000"/>
              <a:buChar char="•"/>
            </a:pPr>
            <a:r>
              <a:rPr lang="en-US" sz="2800"/>
              <a:t>Basically in a spoofed email the </a:t>
            </a:r>
            <a:r>
              <a:rPr b="1" lang="en-US" sz="2800"/>
              <a:t>from:</a:t>
            </a:r>
            <a:r>
              <a:rPr lang="en-US" sz="2800"/>
              <a:t> field is modified to make it look like the email is coming from a person the recipient know.</a:t>
            </a:r>
            <a:endParaRPr/>
          </a:p>
          <a:p>
            <a:pPr indent="-205105" lvl="0" marL="342900" rtl="0" algn="just">
              <a:spcBef>
                <a:spcPts val="434"/>
              </a:spcBef>
              <a:spcAft>
                <a:spcPts val="0"/>
              </a:spcAft>
              <a:buClr>
                <a:schemeClr val="dk1"/>
              </a:buClr>
              <a:buSzPct val="100000"/>
              <a:buNone/>
            </a:pPr>
            <a:r>
              <a:t/>
            </a:r>
            <a:endParaRPr sz="2800"/>
          </a:p>
          <a:p>
            <a:pPr indent="-342900" lvl="0" marL="342900" rtl="0" algn="just">
              <a:spcBef>
                <a:spcPts val="434"/>
              </a:spcBef>
              <a:spcAft>
                <a:spcPts val="0"/>
              </a:spcAft>
              <a:buClr>
                <a:schemeClr val="dk1"/>
              </a:buClr>
              <a:buSzPct val="100000"/>
              <a:buChar char="•"/>
            </a:pPr>
            <a:r>
              <a:rPr lang="en-US" sz="2800"/>
              <a:t>The result is that the email recipient sees the email as having come from the address in the </a:t>
            </a:r>
            <a:r>
              <a:rPr b="1" i="1" lang="en-US" sz="2800"/>
              <a:t>From:</a:t>
            </a:r>
            <a:r>
              <a:rPr lang="en-US" sz="2800"/>
              <a:t> field; but if they reply to the email it will go to </a:t>
            </a:r>
            <a:r>
              <a:rPr b="1" i="1" lang="en-US" sz="2800"/>
              <a:t>Reply-to</a:t>
            </a:r>
            <a:r>
              <a:rPr i="1" lang="en-US" sz="2800"/>
              <a:t> </a:t>
            </a:r>
            <a:r>
              <a:rPr lang="en-US" sz="2800"/>
              <a:t>email address which is an email address the spammer might have setup to receive those replies.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274" name="Shape 274"/>
        <p:cNvGrpSpPr/>
        <p:nvPr/>
      </p:nvGrpSpPr>
      <p:grpSpPr>
        <a:xfrm>
          <a:off x="0" y="0"/>
          <a:ext cx="0" cy="0"/>
          <a:chOff x="0" y="0"/>
          <a:chExt cx="0" cy="0"/>
        </a:xfrm>
      </p:grpSpPr>
      <p:sp>
        <p:nvSpPr>
          <p:cNvPr id="275" name="Google Shape;27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individual:</a:t>
            </a:r>
            <a:br>
              <a:rPr lang="en-US">
                <a:solidFill>
                  <a:srgbClr val="002060"/>
                </a:solidFill>
              </a:rPr>
            </a:br>
            <a:r>
              <a:rPr lang="en-US"/>
              <a:t>E-mail Spoofing</a:t>
            </a:r>
            <a:endParaRPr/>
          </a:p>
        </p:txBody>
      </p:sp>
      <p:sp>
        <p:nvSpPr>
          <p:cNvPr id="276" name="Google Shape;276;p18"/>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b="1" lang="en-US" sz="2000"/>
              <a:t>Why is email spoofing possible?</a:t>
            </a:r>
            <a:endParaRPr/>
          </a:p>
          <a:p>
            <a:pPr indent="-281241" lvl="0" marL="342900" rtl="0" algn="just">
              <a:spcBef>
                <a:spcPts val="194"/>
              </a:spcBef>
              <a:spcAft>
                <a:spcPts val="0"/>
              </a:spcAft>
              <a:buClr>
                <a:schemeClr val="dk1"/>
              </a:buClr>
              <a:buSzPct val="100000"/>
              <a:buNone/>
            </a:pPr>
            <a:r>
              <a:t/>
            </a:r>
            <a:endParaRPr b="1" sz="1050"/>
          </a:p>
          <a:p>
            <a:pPr indent="-342931" lvl="0" marL="342900" rtl="0" algn="just">
              <a:spcBef>
                <a:spcPts val="351"/>
              </a:spcBef>
              <a:spcAft>
                <a:spcPts val="0"/>
              </a:spcAft>
              <a:buClr>
                <a:schemeClr val="dk1"/>
              </a:buClr>
              <a:buSzPct val="100000"/>
              <a:buChar char="•"/>
            </a:pPr>
            <a:r>
              <a:rPr lang="en-US" sz="1900"/>
              <a:t>The reason why email spoofing is possible and relatively easy for spammers to do is because of a vulnerability in the protocol used to transport emails through the Internet. </a:t>
            </a:r>
            <a:endParaRPr sz="1900"/>
          </a:p>
          <a:p>
            <a:pPr indent="-284162" lvl="0" marL="342900" rtl="0" algn="just">
              <a:spcBef>
                <a:spcPts val="185"/>
              </a:spcBef>
              <a:spcAft>
                <a:spcPts val="0"/>
              </a:spcAft>
              <a:buClr>
                <a:schemeClr val="dk1"/>
              </a:buClr>
              <a:buSzPct val="100000"/>
              <a:buNone/>
            </a:pPr>
            <a:r>
              <a:t/>
            </a:r>
            <a:endParaRPr sz="1000"/>
          </a:p>
          <a:p>
            <a:pPr indent="-342931" lvl="0" marL="342900" rtl="0" algn="just">
              <a:spcBef>
                <a:spcPts val="351"/>
              </a:spcBef>
              <a:spcAft>
                <a:spcPts val="0"/>
              </a:spcAft>
              <a:buClr>
                <a:srgbClr val="002060"/>
              </a:buClr>
              <a:buSzPct val="100000"/>
              <a:buChar char="•"/>
            </a:pPr>
            <a:r>
              <a:rPr b="1" lang="en-US" sz="1900">
                <a:solidFill>
                  <a:srgbClr val="002060"/>
                </a:solidFill>
              </a:rPr>
              <a:t>SMTP (Simple Mail Transport Protocol) </a:t>
            </a:r>
            <a:r>
              <a:rPr lang="en-US" sz="1900"/>
              <a:t>does not use any authentication mechanism for header fields like </a:t>
            </a:r>
            <a:r>
              <a:rPr b="1" lang="en-US" sz="1900"/>
              <a:t>from</a:t>
            </a:r>
            <a:r>
              <a:rPr lang="en-US" sz="1900"/>
              <a:t>, </a:t>
            </a:r>
            <a:r>
              <a:rPr b="1" lang="en-US" sz="1900"/>
              <a:t>Reply-to</a:t>
            </a:r>
            <a:r>
              <a:rPr lang="en-US" sz="1900"/>
              <a:t>, </a:t>
            </a:r>
            <a:r>
              <a:rPr b="1" lang="en-US" sz="1900"/>
              <a:t>Return-Path. </a:t>
            </a:r>
            <a:endParaRPr/>
          </a:p>
          <a:p>
            <a:pPr indent="-284162" lvl="0" marL="342900" rtl="0" algn="just">
              <a:spcBef>
                <a:spcPts val="185"/>
              </a:spcBef>
              <a:spcAft>
                <a:spcPts val="0"/>
              </a:spcAft>
              <a:buClr>
                <a:schemeClr val="dk1"/>
              </a:buClr>
              <a:buSzPct val="100000"/>
              <a:buNone/>
            </a:pPr>
            <a:r>
              <a:t/>
            </a:r>
            <a:endParaRPr b="1" sz="1000"/>
          </a:p>
          <a:p>
            <a:pPr indent="-342931" lvl="0" marL="342900" rtl="0" algn="just">
              <a:spcBef>
                <a:spcPts val="351"/>
              </a:spcBef>
              <a:spcAft>
                <a:spcPts val="0"/>
              </a:spcAft>
              <a:buClr>
                <a:schemeClr val="dk1"/>
              </a:buClr>
              <a:buSzPct val="100000"/>
              <a:buChar char="•"/>
            </a:pPr>
            <a:r>
              <a:rPr lang="en-US" sz="1900"/>
              <a:t>Spammers forge these headers using certain commands to make it appear that is coming from a different source than its original one.</a:t>
            </a:r>
            <a:endParaRPr/>
          </a:p>
          <a:p>
            <a:pPr indent="-284162" lvl="0" marL="342900" rtl="0" algn="just">
              <a:spcBef>
                <a:spcPts val="185"/>
              </a:spcBef>
              <a:spcAft>
                <a:spcPts val="0"/>
              </a:spcAft>
              <a:buClr>
                <a:schemeClr val="dk1"/>
              </a:buClr>
              <a:buSzPct val="100000"/>
              <a:buNone/>
            </a:pPr>
            <a:r>
              <a:t/>
            </a:r>
            <a:endParaRPr b="1" sz="1000"/>
          </a:p>
          <a:p>
            <a:pPr indent="-342900" lvl="0" marL="342900" rtl="0" algn="just">
              <a:spcBef>
                <a:spcPts val="370"/>
              </a:spcBef>
              <a:spcAft>
                <a:spcPts val="0"/>
              </a:spcAft>
              <a:buClr>
                <a:schemeClr val="dk1"/>
              </a:buClr>
              <a:buSzPct val="100000"/>
              <a:buChar char="•"/>
            </a:pPr>
            <a:r>
              <a:rPr b="1" lang="en-US" sz="2000"/>
              <a:t>Prevention:</a:t>
            </a:r>
            <a:endParaRPr/>
          </a:p>
          <a:p>
            <a:pPr indent="-342931" lvl="0" marL="342900" rtl="0" algn="just">
              <a:spcBef>
                <a:spcPts val="351"/>
              </a:spcBef>
              <a:spcAft>
                <a:spcPts val="0"/>
              </a:spcAft>
              <a:buClr>
                <a:schemeClr val="dk1"/>
              </a:buClr>
              <a:buSzPct val="100000"/>
              <a:buChar char="•"/>
            </a:pPr>
            <a:r>
              <a:rPr lang="en-US" sz="1900"/>
              <a:t>Use cryptographic signatures (e.g., PGP "Pretty Good Privacy" or other encryption technologies) to exchange authenticated email messages. </a:t>
            </a:r>
            <a:endParaRPr sz="1900"/>
          </a:p>
          <a:p>
            <a:pPr indent="-342931" lvl="0" marL="342900" rtl="0" algn="just">
              <a:spcBef>
                <a:spcPts val="351"/>
              </a:spcBef>
              <a:spcAft>
                <a:spcPts val="0"/>
              </a:spcAft>
              <a:buClr>
                <a:schemeClr val="dk1"/>
              </a:buClr>
              <a:buSzPct val="100000"/>
              <a:buChar char="•"/>
            </a:pPr>
            <a:r>
              <a:rPr lang="en-US" sz="1900"/>
              <a:t>Authenticated email provides a mechanism for ensuring that messages are from whom they appear to be, as well as ensuring that the message has not been altered in transit.  </a:t>
            </a:r>
            <a:endParaRPr sz="1900"/>
          </a:p>
          <a:p>
            <a:pPr indent="-342931" lvl="0" marL="342900" rtl="0" algn="just">
              <a:spcBef>
                <a:spcPts val="351"/>
              </a:spcBef>
              <a:spcAft>
                <a:spcPts val="0"/>
              </a:spcAft>
              <a:buClr>
                <a:schemeClr val="dk1"/>
              </a:buClr>
              <a:buSzPct val="100000"/>
              <a:buChar char="•"/>
            </a:pPr>
            <a:r>
              <a:rPr lang="en-US" sz="1900"/>
              <a:t>Similarly, sites may wish to consider enabling SSL/TLS in their mail transfer software.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280" name="Shape 280"/>
        <p:cNvGrpSpPr/>
        <p:nvPr/>
      </p:nvGrpSpPr>
      <p:grpSpPr>
        <a:xfrm>
          <a:off x="0" y="0"/>
          <a:ext cx="0" cy="0"/>
          <a:chOff x="0" y="0"/>
          <a:chExt cx="0" cy="0"/>
        </a:xfrm>
      </p:grpSpPr>
      <p:sp>
        <p:nvSpPr>
          <p:cNvPr id="281" name="Google Shape;28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285750" lvl="1" marL="742950" marR="0" rtl="0" algn="ctr">
              <a:lnSpc>
                <a:spcPct val="100000"/>
              </a:lnSpc>
              <a:spcBef>
                <a:spcPts val="0"/>
              </a:spcBef>
              <a:spcAft>
                <a:spcPts val="0"/>
              </a:spcAft>
              <a:buNone/>
            </a:pPr>
            <a:r>
              <a:rPr lang="en-US" sz="3200"/>
              <a:t>Cybercrime against individual: </a:t>
            </a:r>
            <a:br>
              <a:rPr lang="en-US" sz="3200"/>
            </a:br>
            <a:r>
              <a:rPr b="0" i="0" lang="en-US" sz="3200" u="none" cap="none" strike="noStrike">
                <a:solidFill>
                  <a:srgbClr val="000000"/>
                </a:solidFill>
                <a:latin typeface="Calibri"/>
                <a:ea typeface="Calibri"/>
                <a:cs typeface="Calibri"/>
                <a:sym typeface="Calibri"/>
              </a:rPr>
              <a:t>Phishing</a:t>
            </a:r>
            <a:endParaRPr sz="2000"/>
          </a:p>
        </p:txBody>
      </p:sp>
      <p:sp>
        <p:nvSpPr>
          <p:cNvPr id="282" name="Google Shape;282;p19"/>
          <p:cNvSpPr txBox="1"/>
          <p:nvPr>
            <p:ph idx="1" type="body"/>
          </p:nvPr>
        </p:nvSpPr>
        <p:spPr>
          <a:xfrm>
            <a:off x="457200" y="1798637"/>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spcBef>
                <a:spcPts val="0"/>
              </a:spcBef>
              <a:spcAft>
                <a:spcPts val="0"/>
              </a:spcAft>
              <a:buClr>
                <a:schemeClr val="dk1"/>
              </a:buClr>
              <a:buSzPct val="100000"/>
              <a:buChar char="•"/>
            </a:pPr>
            <a:r>
              <a:rPr lang="en-US"/>
              <a:t>Phishing is the attempt to obtain sensitive information such as usernames, passwords, and credit card details (and sometimes, indirectly, money), often for malicious reasons, by masquerading as a trustworthy entity in an electronic communication</a:t>
            </a:r>
            <a:endParaRPr/>
          </a:p>
          <a:p>
            <a:pPr indent="-200660" lvl="0" marL="342900" rtl="0" algn="just">
              <a:spcBef>
                <a:spcPts val="448"/>
              </a:spcBef>
              <a:spcAft>
                <a:spcPts val="0"/>
              </a:spcAft>
              <a:buClr>
                <a:schemeClr val="dk1"/>
              </a:buClr>
              <a:buSzPct val="100000"/>
              <a:buNone/>
            </a:pPr>
            <a:r>
              <a:t/>
            </a:r>
            <a:endParaRPr/>
          </a:p>
          <a:p>
            <a:pPr indent="-342900" lvl="0" marL="342900" rtl="0" algn="just">
              <a:spcBef>
                <a:spcPts val="448"/>
              </a:spcBef>
              <a:spcAft>
                <a:spcPts val="0"/>
              </a:spcAft>
              <a:buClr>
                <a:schemeClr val="dk1"/>
              </a:buClr>
              <a:buSzPct val="100000"/>
              <a:buChar char="•"/>
            </a:pPr>
            <a:r>
              <a:rPr lang="en-US"/>
              <a:t>Communications purporting (Pretending) to be from popular social web sites, auction sites, banks, online payment processors or IT administrators are commonly used to lure unsuspecting victims. </a:t>
            </a:r>
            <a:endParaRPr/>
          </a:p>
          <a:p>
            <a:pPr indent="-200660" lvl="0" marL="342900" rtl="0" algn="just">
              <a:spcBef>
                <a:spcPts val="448"/>
              </a:spcBef>
              <a:spcAft>
                <a:spcPts val="0"/>
              </a:spcAft>
              <a:buClr>
                <a:schemeClr val="dk1"/>
              </a:buClr>
              <a:buSzPct val="100000"/>
              <a:buNone/>
            </a:pPr>
            <a:r>
              <a:t/>
            </a:r>
            <a:endParaRPr/>
          </a:p>
          <a:p>
            <a:pPr indent="-342900" lvl="0" marL="342900" rtl="0" algn="just">
              <a:spcBef>
                <a:spcPts val="448"/>
              </a:spcBef>
              <a:spcAft>
                <a:spcPts val="0"/>
              </a:spcAft>
              <a:buClr>
                <a:schemeClr val="dk1"/>
              </a:buClr>
              <a:buSzPct val="100000"/>
              <a:buChar char="•"/>
            </a:pPr>
            <a:r>
              <a:rPr lang="en-US"/>
              <a:t>Phishing e-mails and websites have a similar/familiar appearance  as original websites e.g. banking website</a:t>
            </a:r>
            <a:endParaRPr/>
          </a:p>
          <a:p>
            <a:pPr indent="-200660" lvl="0" marL="342900" rtl="0" algn="just">
              <a:spcBef>
                <a:spcPts val="448"/>
              </a:spcBef>
              <a:spcAft>
                <a:spcPts val="0"/>
              </a:spcAft>
              <a:buClr>
                <a:schemeClr val="dk1"/>
              </a:buClr>
              <a:buSzPct val="100000"/>
              <a:buNone/>
            </a:pPr>
            <a:r>
              <a:t/>
            </a:r>
            <a:endParaRPr/>
          </a:p>
          <a:p>
            <a:pPr indent="-342900" lvl="0" marL="342900" rtl="0" algn="just">
              <a:spcBef>
                <a:spcPts val="448"/>
              </a:spcBef>
              <a:spcAft>
                <a:spcPts val="0"/>
              </a:spcAft>
              <a:buClr>
                <a:schemeClr val="dk1"/>
              </a:buClr>
              <a:buSzPct val="100000"/>
              <a:buChar char="•"/>
            </a:pPr>
            <a:r>
              <a:rPr lang="en-US"/>
              <a:t>Phishing emails may contain links to websites that are infected with malware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Cybercrime</a:t>
            </a:r>
            <a:endParaRPr/>
          </a:p>
        </p:txBody>
      </p:sp>
      <p:sp>
        <p:nvSpPr>
          <p:cNvPr id="178" name="Google Shape;178;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just">
              <a:spcBef>
                <a:spcPts val="0"/>
              </a:spcBef>
              <a:spcAft>
                <a:spcPts val="0"/>
              </a:spcAft>
              <a:buClr>
                <a:schemeClr val="dk1"/>
              </a:buClr>
              <a:buSzPct val="100000"/>
              <a:buChar char="•"/>
            </a:pPr>
            <a:r>
              <a:rPr lang="en-US"/>
              <a:t>Definition and origin:</a:t>
            </a:r>
            <a:endParaRPr/>
          </a:p>
          <a:p>
            <a:pPr indent="-342900" lvl="0" marL="342900" rtl="0" algn="just">
              <a:spcBef>
                <a:spcPts val="400"/>
              </a:spcBef>
              <a:spcAft>
                <a:spcPts val="0"/>
              </a:spcAft>
              <a:buClr>
                <a:schemeClr val="dk1"/>
              </a:buClr>
              <a:buSzPct val="100000"/>
              <a:buChar char="•"/>
            </a:pPr>
            <a:r>
              <a:rPr lang="en-US"/>
              <a:t>A crime in which a computer was directly and significantly instrumental</a:t>
            </a:r>
            <a:endParaRPr/>
          </a:p>
          <a:p>
            <a:pPr indent="-285750" lvl="1" marL="742950" rtl="0" algn="just">
              <a:spcBef>
                <a:spcPts val="350"/>
              </a:spcBef>
              <a:spcAft>
                <a:spcPts val="0"/>
              </a:spcAft>
              <a:buClr>
                <a:schemeClr val="dk1"/>
              </a:buClr>
              <a:buSzPct val="100000"/>
              <a:buFont typeface="Calibri"/>
              <a:buChar char="-"/>
            </a:pPr>
            <a:r>
              <a:rPr lang="en-US"/>
              <a:t>not universally accepted</a:t>
            </a:r>
            <a:endParaRPr/>
          </a:p>
          <a:p>
            <a:pPr indent="-174625" lvl="1" marL="742950" rtl="0" algn="just">
              <a:spcBef>
                <a:spcPts val="350"/>
              </a:spcBef>
              <a:spcAft>
                <a:spcPts val="0"/>
              </a:spcAft>
              <a:buClr>
                <a:schemeClr val="dk1"/>
              </a:buClr>
              <a:buSzPct val="100000"/>
              <a:buFont typeface="Calibri"/>
              <a:buNone/>
            </a:pPr>
            <a:r>
              <a:t/>
            </a:r>
            <a:endParaRPr/>
          </a:p>
          <a:p>
            <a:pPr indent="-342900" lvl="0" marL="342900" rtl="0" algn="just">
              <a:spcBef>
                <a:spcPts val="400"/>
              </a:spcBef>
              <a:spcAft>
                <a:spcPts val="0"/>
              </a:spcAft>
              <a:buClr>
                <a:schemeClr val="dk1"/>
              </a:buClr>
              <a:buSzPct val="100000"/>
              <a:buChar char="•"/>
            </a:pPr>
            <a:r>
              <a:rPr lang="en-US"/>
              <a:t>Other definitions:</a:t>
            </a:r>
            <a:endParaRPr/>
          </a:p>
          <a:p>
            <a:pPr indent="-215900" lvl="0" marL="342900" rtl="0" algn="just">
              <a:spcBef>
                <a:spcPts val="400"/>
              </a:spcBef>
              <a:spcAft>
                <a:spcPts val="0"/>
              </a:spcAft>
              <a:buClr>
                <a:schemeClr val="dk1"/>
              </a:buClr>
              <a:buSzPct val="100000"/>
              <a:buNone/>
            </a:pPr>
            <a:r>
              <a:t/>
            </a:r>
            <a:endParaRPr/>
          </a:p>
          <a:p>
            <a:pPr indent="-342900" lvl="0" marL="342900" rtl="0" algn="just">
              <a:spcBef>
                <a:spcPts val="400"/>
              </a:spcBef>
              <a:spcAft>
                <a:spcPts val="0"/>
              </a:spcAft>
              <a:buClr>
                <a:schemeClr val="dk1"/>
              </a:buClr>
              <a:buSzPct val="100000"/>
              <a:buChar char="•"/>
            </a:pPr>
            <a:r>
              <a:rPr lang="en-US"/>
              <a:t>Any illegal act where special knowledge of computer technology is essential for its perpetration, investigation or prosecution</a:t>
            </a:r>
            <a:endParaRPr/>
          </a:p>
          <a:p>
            <a:pPr indent="-215900" lvl="0" marL="342900" rtl="0" algn="just">
              <a:spcBef>
                <a:spcPts val="400"/>
              </a:spcBef>
              <a:spcAft>
                <a:spcPts val="0"/>
              </a:spcAft>
              <a:buClr>
                <a:schemeClr val="dk1"/>
              </a:buClr>
              <a:buSzPct val="100000"/>
              <a:buNone/>
            </a:pPr>
            <a:r>
              <a:t/>
            </a:r>
            <a:endParaRPr/>
          </a:p>
          <a:p>
            <a:pPr indent="-342900" lvl="0" marL="342900" rtl="0" algn="just">
              <a:spcBef>
                <a:spcPts val="400"/>
              </a:spcBef>
              <a:spcAft>
                <a:spcPts val="0"/>
              </a:spcAft>
              <a:buClr>
                <a:schemeClr val="dk1"/>
              </a:buClr>
              <a:buSzPct val="100000"/>
              <a:buChar char="•"/>
            </a:pPr>
            <a:r>
              <a:rPr lang="en-US"/>
              <a:t>Any traditional crime that has acquired a new dimension or order or magnitude through the aid of a computer, and abuses that have come into being because of computers</a:t>
            </a:r>
            <a:endParaRPr/>
          </a:p>
          <a:p>
            <a:pPr indent="-215900" lvl="0" marL="342900" rtl="0" algn="just">
              <a:spcBef>
                <a:spcPts val="400"/>
              </a:spcBef>
              <a:spcAft>
                <a:spcPts val="0"/>
              </a:spcAft>
              <a:buClr>
                <a:schemeClr val="dk1"/>
              </a:buClr>
              <a:buSzPct val="100000"/>
              <a:buNone/>
            </a:pPr>
            <a:r>
              <a:t/>
            </a:r>
            <a:endParaRPr/>
          </a:p>
          <a:p>
            <a:pPr indent="-342900" lvl="0" marL="342900" rtl="0" algn="just">
              <a:spcBef>
                <a:spcPts val="400"/>
              </a:spcBef>
              <a:spcAft>
                <a:spcPts val="0"/>
              </a:spcAft>
              <a:buClr>
                <a:schemeClr val="dk1"/>
              </a:buClr>
              <a:buSzPct val="100000"/>
              <a:buChar char="•"/>
            </a:pPr>
            <a:r>
              <a:rPr lang="en-US"/>
              <a:t>Any threat to computer itself, such as theft of hardware or software, sabotage and demands for ransom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286" name="Shape 286"/>
        <p:cNvGrpSpPr/>
        <p:nvPr/>
      </p:nvGrpSpPr>
      <p:grpSpPr>
        <a:xfrm>
          <a:off x="0" y="0"/>
          <a:ext cx="0" cy="0"/>
          <a:chOff x="0" y="0"/>
          <a:chExt cx="0" cy="0"/>
        </a:xfrm>
      </p:grpSpPr>
      <p:sp>
        <p:nvSpPr>
          <p:cNvPr id="287" name="Google Shape;287;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285750" lvl="1" marL="742950" marR="0" rtl="0" algn="ctr">
              <a:lnSpc>
                <a:spcPct val="100000"/>
              </a:lnSpc>
              <a:spcBef>
                <a:spcPts val="0"/>
              </a:spcBef>
              <a:spcAft>
                <a:spcPts val="0"/>
              </a:spcAft>
              <a:buNone/>
            </a:pPr>
            <a:r>
              <a:rPr lang="en-US" sz="3200"/>
              <a:t>Cybercrime against individual: </a:t>
            </a:r>
            <a:br>
              <a:rPr lang="en-US" sz="3200"/>
            </a:br>
            <a:r>
              <a:rPr b="0" i="0" lang="en-US" sz="3200" u="none" cap="none" strike="noStrike">
                <a:solidFill>
                  <a:srgbClr val="000000"/>
                </a:solidFill>
                <a:latin typeface="Calibri"/>
                <a:ea typeface="Calibri"/>
                <a:cs typeface="Calibri"/>
                <a:sym typeface="Calibri"/>
              </a:rPr>
              <a:t>Phishing</a:t>
            </a:r>
            <a:endParaRPr sz="2000"/>
          </a:p>
        </p:txBody>
      </p:sp>
      <p:sp>
        <p:nvSpPr>
          <p:cNvPr id="288" name="Google Shape;288;p20"/>
          <p:cNvSpPr txBox="1"/>
          <p:nvPr>
            <p:ph idx="1" type="body"/>
          </p:nvPr>
        </p:nvSpPr>
        <p:spPr>
          <a:xfrm>
            <a:off x="457200" y="1798637"/>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Methods of Phishing</a:t>
            </a:r>
            <a:endParaRPr/>
          </a:p>
          <a:p>
            <a:pPr indent="-514350" lvl="0" marL="514350" rtl="0" algn="just">
              <a:spcBef>
                <a:spcPts val="560"/>
              </a:spcBef>
              <a:spcAft>
                <a:spcPts val="0"/>
              </a:spcAft>
              <a:buClr>
                <a:schemeClr val="dk1"/>
              </a:buClr>
              <a:buSzPts val="2800"/>
              <a:buFont typeface="Calibri"/>
              <a:buAutoNum type="arabicPeriod"/>
            </a:pPr>
            <a:r>
              <a:rPr b="1" lang="en-US" sz="2800"/>
              <a:t>Dragnet method </a:t>
            </a:r>
            <a:endParaRPr b="1" sz="2800"/>
          </a:p>
          <a:p>
            <a:pPr indent="-514350" lvl="0" marL="514350" rtl="0" algn="just">
              <a:spcBef>
                <a:spcPts val="560"/>
              </a:spcBef>
              <a:spcAft>
                <a:spcPts val="0"/>
              </a:spcAft>
              <a:buClr>
                <a:schemeClr val="dk1"/>
              </a:buClr>
              <a:buSzPts val="2800"/>
              <a:buFont typeface="Calibri"/>
              <a:buAutoNum type="arabicPeriod"/>
            </a:pPr>
            <a:r>
              <a:rPr b="1" lang="en-US" sz="2800"/>
              <a:t>Rod – and – Reel method</a:t>
            </a:r>
            <a:endParaRPr/>
          </a:p>
          <a:p>
            <a:pPr indent="-514350" lvl="0" marL="514350" rtl="0" algn="just">
              <a:spcBef>
                <a:spcPts val="560"/>
              </a:spcBef>
              <a:spcAft>
                <a:spcPts val="0"/>
              </a:spcAft>
              <a:buClr>
                <a:schemeClr val="dk1"/>
              </a:buClr>
              <a:buSzPts val="2800"/>
              <a:buFont typeface="Calibri"/>
              <a:buAutoNum type="arabicPeriod"/>
            </a:pPr>
            <a:r>
              <a:rPr b="1" lang="en-US" sz="2800"/>
              <a:t>Lobsterpot method</a:t>
            </a:r>
            <a:endParaRPr/>
          </a:p>
          <a:p>
            <a:pPr indent="-514350" lvl="0" marL="514350" rtl="0" algn="just">
              <a:spcBef>
                <a:spcPts val="560"/>
              </a:spcBef>
              <a:spcAft>
                <a:spcPts val="0"/>
              </a:spcAft>
              <a:buClr>
                <a:schemeClr val="dk1"/>
              </a:buClr>
              <a:buSzPts val="2800"/>
              <a:buFont typeface="Calibri"/>
              <a:buAutoNum type="arabicPeriod"/>
            </a:pPr>
            <a:r>
              <a:rPr b="1" lang="en-US" sz="2800"/>
              <a:t>Gillnet phishing </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292" name="Shape 292"/>
        <p:cNvGrpSpPr/>
        <p:nvPr/>
      </p:nvGrpSpPr>
      <p:grpSpPr>
        <a:xfrm>
          <a:off x="0" y="0"/>
          <a:ext cx="0" cy="0"/>
          <a:chOff x="0" y="0"/>
          <a:chExt cx="0" cy="0"/>
        </a:xfrm>
      </p:grpSpPr>
      <p:sp>
        <p:nvSpPr>
          <p:cNvPr id="293" name="Google Shape;29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285750" lvl="1" marL="742950" marR="0" rtl="0" algn="ctr">
              <a:lnSpc>
                <a:spcPct val="100000"/>
              </a:lnSpc>
              <a:spcBef>
                <a:spcPts val="0"/>
              </a:spcBef>
              <a:spcAft>
                <a:spcPts val="0"/>
              </a:spcAft>
              <a:buNone/>
            </a:pPr>
            <a:r>
              <a:rPr lang="en-US" sz="3200"/>
              <a:t>Cybercrime against individual: </a:t>
            </a:r>
            <a:br>
              <a:rPr lang="en-US" sz="3200"/>
            </a:br>
            <a:r>
              <a:rPr b="0" i="0" lang="en-US" sz="3200" u="none" cap="none" strike="noStrike">
                <a:solidFill>
                  <a:srgbClr val="000000"/>
                </a:solidFill>
                <a:latin typeface="Calibri"/>
                <a:ea typeface="Calibri"/>
                <a:cs typeface="Calibri"/>
                <a:sym typeface="Calibri"/>
              </a:rPr>
              <a:t>Phishing</a:t>
            </a:r>
            <a:endParaRPr sz="2000"/>
          </a:p>
        </p:txBody>
      </p:sp>
      <p:sp>
        <p:nvSpPr>
          <p:cNvPr id="294" name="Google Shape;294;p21"/>
          <p:cNvSpPr txBox="1"/>
          <p:nvPr>
            <p:ph idx="1" type="body"/>
          </p:nvPr>
        </p:nvSpPr>
        <p:spPr>
          <a:xfrm>
            <a:off x="457200" y="1798637"/>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b="1" lang="en-US" sz="2400"/>
              <a:t>Methods of Phishing</a:t>
            </a:r>
            <a:endParaRPr/>
          </a:p>
          <a:p>
            <a:pPr indent="0" lvl="0" marL="0" rtl="0" algn="just">
              <a:spcBef>
                <a:spcPts val="480"/>
              </a:spcBef>
              <a:spcAft>
                <a:spcPts val="0"/>
              </a:spcAft>
              <a:buClr>
                <a:schemeClr val="dk1"/>
              </a:buClr>
              <a:buSzPts val="2400"/>
              <a:buNone/>
            </a:pPr>
            <a:r>
              <a:rPr b="1" lang="en-US" sz="2400"/>
              <a:t>1. Dragnet method </a:t>
            </a:r>
            <a:endParaRPr b="1" sz="2400"/>
          </a:p>
          <a:p>
            <a:pPr indent="0" lvl="0" marL="0" rtl="0" algn="just">
              <a:spcBef>
                <a:spcPts val="400"/>
              </a:spcBef>
              <a:spcAft>
                <a:spcPts val="0"/>
              </a:spcAft>
              <a:buClr>
                <a:schemeClr val="dk1"/>
              </a:buClr>
              <a:buSzPts val="2000"/>
              <a:buNone/>
            </a:pPr>
            <a:r>
              <a:rPr lang="en-US" sz="2000"/>
              <a:t>This method involves the use of spammed emails, bearing falsified corporate identification (e.g., trademarks, logos, and corporate names), that are addressed to a large class of people (e.g., customers of a particular financial institution or members of a particular auction site) to websites or pop-up windows with similarly falsified identification.</a:t>
            </a:r>
            <a:endParaRPr/>
          </a:p>
          <a:p>
            <a:pPr indent="0" lvl="0" marL="0" rtl="0" algn="just">
              <a:spcBef>
                <a:spcPts val="400"/>
              </a:spcBef>
              <a:spcAft>
                <a:spcPts val="0"/>
              </a:spcAft>
              <a:buClr>
                <a:schemeClr val="dk1"/>
              </a:buClr>
              <a:buSzPts val="2000"/>
              <a:buNone/>
            </a:pPr>
            <a:r>
              <a:t/>
            </a:r>
            <a:endParaRPr b="1" sz="2000"/>
          </a:p>
          <a:p>
            <a:pPr indent="0" lvl="0" marL="0" rtl="0" algn="just">
              <a:spcBef>
                <a:spcPts val="480"/>
              </a:spcBef>
              <a:spcAft>
                <a:spcPts val="0"/>
              </a:spcAft>
              <a:buClr>
                <a:schemeClr val="dk1"/>
              </a:buClr>
              <a:buSzPts val="2400"/>
              <a:buNone/>
            </a:pPr>
            <a:r>
              <a:rPr b="1" lang="en-US" sz="2400"/>
              <a:t>2. Rod – and – Reel method</a:t>
            </a:r>
            <a:endParaRPr/>
          </a:p>
          <a:p>
            <a:pPr indent="0" lvl="0" marL="0" rtl="0" algn="just">
              <a:spcBef>
                <a:spcPts val="420"/>
              </a:spcBef>
              <a:spcAft>
                <a:spcPts val="0"/>
              </a:spcAft>
              <a:buClr>
                <a:schemeClr val="dk1"/>
              </a:buClr>
              <a:buSzPts val="2100"/>
              <a:buNone/>
            </a:pPr>
            <a:r>
              <a:rPr lang="en-US" sz="2100"/>
              <a:t>In rod and reel method, phishers identify specific prospective victims in advance, and convey false information to them to prompt their disclosure of personal and financial data.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298" name="Shape 298"/>
        <p:cNvGrpSpPr/>
        <p:nvPr/>
      </p:nvGrpSpPr>
      <p:grpSpPr>
        <a:xfrm>
          <a:off x="0" y="0"/>
          <a:ext cx="0" cy="0"/>
          <a:chOff x="0" y="0"/>
          <a:chExt cx="0" cy="0"/>
        </a:xfrm>
      </p:grpSpPr>
      <p:sp>
        <p:nvSpPr>
          <p:cNvPr id="299" name="Google Shape;29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285750" lvl="1" marL="742950" marR="0" rtl="0" algn="ctr">
              <a:lnSpc>
                <a:spcPct val="100000"/>
              </a:lnSpc>
              <a:spcBef>
                <a:spcPts val="0"/>
              </a:spcBef>
              <a:spcAft>
                <a:spcPts val="0"/>
              </a:spcAft>
              <a:buNone/>
            </a:pPr>
            <a:r>
              <a:rPr lang="en-US" sz="3200"/>
              <a:t>Cybercrime against individual: </a:t>
            </a:r>
            <a:br>
              <a:rPr lang="en-US" sz="3200"/>
            </a:br>
            <a:r>
              <a:rPr b="0" i="0" lang="en-US" sz="3200" u="none" cap="none" strike="noStrike">
                <a:solidFill>
                  <a:srgbClr val="000000"/>
                </a:solidFill>
                <a:latin typeface="Calibri"/>
                <a:ea typeface="Calibri"/>
                <a:cs typeface="Calibri"/>
                <a:sym typeface="Calibri"/>
              </a:rPr>
              <a:t>Phishing</a:t>
            </a:r>
            <a:endParaRPr sz="2000"/>
          </a:p>
        </p:txBody>
      </p:sp>
      <p:sp>
        <p:nvSpPr>
          <p:cNvPr id="300" name="Google Shape;300;p22"/>
          <p:cNvSpPr txBox="1"/>
          <p:nvPr>
            <p:ph idx="1" type="body"/>
          </p:nvPr>
        </p:nvSpPr>
        <p:spPr>
          <a:xfrm>
            <a:off x="457200" y="1417639"/>
            <a:ext cx="8229600" cy="536416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spcBef>
                <a:spcPts val="0"/>
              </a:spcBef>
              <a:spcAft>
                <a:spcPts val="0"/>
              </a:spcAft>
              <a:buClr>
                <a:schemeClr val="dk1"/>
              </a:buClr>
              <a:buSzPct val="100000"/>
              <a:buNone/>
            </a:pPr>
            <a:r>
              <a:rPr b="1" lang="en-US" sz="3100"/>
              <a:t>Methods of Phishing</a:t>
            </a:r>
            <a:endParaRPr/>
          </a:p>
          <a:p>
            <a:pPr indent="0" lvl="0" marL="0" rtl="0" algn="just">
              <a:spcBef>
                <a:spcPts val="480"/>
              </a:spcBef>
              <a:spcAft>
                <a:spcPts val="0"/>
              </a:spcAft>
              <a:buClr>
                <a:schemeClr val="dk1"/>
              </a:buClr>
              <a:buSzPct val="100000"/>
              <a:buNone/>
            </a:pPr>
            <a:r>
              <a:rPr b="1" lang="en-US" sz="3100"/>
              <a:t>3. Lobsterpot method</a:t>
            </a:r>
            <a:endParaRPr/>
          </a:p>
          <a:p>
            <a:pPr indent="-342900" lvl="0" marL="342900" rtl="0" algn="just">
              <a:spcBef>
                <a:spcPts val="403"/>
              </a:spcBef>
              <a:spcAft>
                <a:spcPts val="0"/>
              </a:spcAft>
              <a:buClr>
                <a:schemeClr val="dk1"/>
              </a:buClr>
              <a:buSzPct val="100000"/>
              <a:buChar char="•"/>
            </a:pPr>
            <a:r>
              <a:rPr lang="en-US" sz="2600"/>
              <a:t>It focuses on the use of spoofed websites.  </a:t>
            </a:r>
            <a:endParaRPr sz="2600"/>
          </a:p>
          <a:p>
            <a:pPr indent="-342900" lvl="0" marL="342900" rtl="0" algn="just">
              <a:spcBef>
                <a:spcPts val="403"/>
              </a:spcBef>
              <a:spcAft>
                <a:spcPts val="0"/>
              </a:spcAft>
              <a:buClr>
                <a:schemeClr val="dk1"/>
              </a:buClr>
              <a:buSzPct val="100000"/>
              <a:buChar char="•"/>
            </a:pPr>
            <a:r>
              <a:rPr lang="en-US" sz="2600"/>
              <a:t>It consists in the creation of spoofed websites, similar to legitimate corporate ones, that a narrowly defined class of victims is likely to seek out. </a:t>
            </a:r>
            <a:endParaRPr sz="2600"/>
          </a:p>
          <a:p>
            <a:pPr indent="0" lvl="0" marL="0" rtl="0" algn="just">
              <a:spcBef>
                <a:spcPts val="372"/>
              </a:spcBef>
              <a:spcAft>
                <a:spcPts val="0"/>
              </a:spcAft>
              <a:buClr>
                <a:schemeClr val="dk1"/>
              </a:buClr>
              <a:buSzPct val="100000"/>
              <a:buNone/>
            </a:pPr>
            <a:r>
              <a:t/>
            </a:r>
            <a:endParaRPr b="1" sz="2400"/>
          </a:p>
          <a:p>
            <a:pPr indent="0" lvl="0" marL="0" rtl="0" algn="just">
              <a:spcBef>
                <a:spcPts val="480"/>
              </a:spcBef>
              <a:spcAft>
                <a:spcPts val="0"/>
              </a:spcAft>
              <a:buClr>
                <a:schemeClr val="dk1"/>
              </a:buClr>
              <a:buSzPct val="100000"/>
              <a:buNone/>
            </a:pPr>
            <a:r>
              <a:rPr b="1" lang="en-US" sz="3100"/>
              <a:t>4. Gillnet phishing </a:t>
            </a:r>
            <a:endParaRPr b="1" sz="3100"/>
          </a:p>
          <a:p>
            <a:pPr indent="-342900" lvl="0" marL="342900" rtl="0" algn="just">
              <a:spcBef>
                <a:spcPts val="372"/>
              </a:spcBef>
              <a:spcAft>
                <a:spcPts val="0"/>
              </a:spcAft>
              <a:buClr>
                <a:schemeClr val="dk1"/>
              </a:buClr>
              <a:buSzPct val="100000"/>
              <a:buChar char="•"/>
            </a:pPr>
            <a:r>
              <a:rPr lang="en-US" sz="2400"/>
              <a:t>In gillnet phishing, phishers introduce malicious code into emails and websites. They can, for example misuse browser functionality by injecting hostile content into another site’s pop – up window. </a:t>
            </a:r>
            <a:endParaRPr sz="2400"/>
          </a:p>
          <a:p>
            <a:pPr indent="-342900" lvl="0" marL="342900" rtl="0" algn="just">
              <a:spcBef>
                <a:spcPts val="372"/>
              </a:spcBef>
              <a:spcAft>
                <a:spcPts val="0"/>
              </a:spcAft>
              <a:buClr>
                <a:schemeClr val="dk1"/>
              </a:buClr>
              <a:buSzPct val="100000"/>
              <a:buChar char="•"/>
            </a:pPr>
            <a:r>
              <a:rPr lang="en-US" sz="2400"/>
              <a:t>Merely by opening a particular email, or browsing a particular website, Internet users may have a Trojan horse introduced into their systems. </a:t>
            </a:r>
            <a:endParaRPr sz="2400"/>
          </a:p>
          <a:p>
            <a:pPr indent="-342900" lvl="0" marL="342900" rtl="0" algn="just">
              <a:spcBef>
                <a:spcPts val="372"/>
              </a:spcBef>
              <a:spcAft>
                <a:spcPts val="0"/>
              </a:spcAft>
              <a:buClr>
                <a:schemeClr val="dk1"/>
              </a:buClr>
              <a:buSzPct val="100000"/>
              <a:buChar char="•"/>
            </a:pPr>
            <a:r>
              <a:rPr lang="en-US" sz="2400"/>
              <a:t>In some cases, the malicious code will change settings in user’s systems, so that users who want to visit legitimate banking websites will be redirected to a lookalike phishing site. </a:t>
            </a:r>
            <a:endParaRPr sz="2400"/>
          </a:p>
          <a:p>
            <a:pPr indent="-342900" lvl="0" marL="342900" rtl="0" algn="just">
              <a:spcBef>
                <a:spcPts val="372"/>
              </a:spcBef>
              <a:spcAft>
                <a:spcPts val="0"/>
              </a:spcAft>
              <a:buClr>
                <a:schemeClr val="dk1"/>
              </a:buClr>
              <a:buSzPct val="100000"/>
              <a:buChar char="•"/>
            </a:pPr>
            <a:r>
              <a:rPr lang="en-US" sz="2400"/>
              <a:t>In other cases, the malicious code will record user’s keystrokes and passwords when they visit legitimate banking sites, then transmit those data to phishers for later illegal access to users’ financial accounts.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304" name="Shape 304"/>
        <p:cNvGrpSpPr/>
        <p:nvPr/>
      </p:nvGrpSpPr>
      <p:grpSpPr>
        <a:xfrm>
          <a:off x="0" y="0"/>
          <a:ext cx="0" cy="0"/>
          <a:chOff x="0" y="0"/>
          <a:chExt cx="0" cy="0"/>
        </a:xfrm>
      </p:grpSpPr>
      <p:sp>
        <p:nvSpPr>
          <p:cNvPr id="305" name="Google Shape;30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Cybercrime against individual: </a:t>
            </a:r>
            <a:br>
              <a:rPr lang="en-US" sz="3600"/>
            </a:br>
            <a:r>
              <a:rPr lang="en-US" sz="3600">
                <a:solidFill>
                  <a:srgbClr val="000000"/>
                </a:solidFill>
              </a:rPr>
              <a:t>Spear phishing</a:t>
            </a:r>
            <a:endParaRPr sz="3600"/>
          </a:p>
        </p:txBody>
      </p:sp>
      <p:sp>
        <p:nvSpPr>
          <p:cNvPr id="306" name="Google Shape;306;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b="1" lang="en-US" sz="2400"/>
              <a:t>Spear phishing</a:t>
            </a:r>
            <a:r>
              <a:rPr lang="en-US" sz="2400"/>
              <a:t> is an email that appears to be from an individual or business that you know. But it isn't. </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It's from the same criminal hackers who want your credit card and bank account numbers, passwords, and the financial information on your PC.</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310" name="Shape 310"/>
        <p:cNvGrpSpPr/>
        <p:nvPr/>
      </p:nvGrpSpPr>
      <p:grpSpPr>
        <a:xfrm>
          <a:off x="0" y="0"/>
          <a:ext cx="0" cy="0"/>
          <a:chOff x="0" y="0"/>
          <a:chExt cx="0" cy="0"/>
        </a:xfrm>
      </p:grpSpPr>
      <p:sp>
        <p:nvSpPr>
          <p:cNvPr id="311" name="Google Shape;31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Cybercrime against individual: </a:t>
            </a:r>
            <a:br>
              <a:rPr lang="en-US" sz="3600"/>
            </a:br>
            <a:r>
              <a:rPr lang="en-US" sz="3600">
                <a:solidFill>
                  <a:srgbClr val="000000"/>
                </a:solidFill>
              </a:rPr>
              <a:t>Vishing</a:t>
            </a:r>
            <a:endParaRPr sz="3600"/>
          </a:p>
        </p:txBody>
      </p:sp>
      <p:sp>
        <p:nvSpPr>
          <p:cNvPr id="312" name="Google Shape;312;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b="1" lang="en-US" sz="2400"/>
              <a:t>Vishing</a:t>
            </a:r>
            <a:r>
              <a:rPr lang="en-US" sz="2400"/>
              <a:t> is the act of using the telephone in an attempt to scam the user into surrendering private information that will be used for identity theft. </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The scammer usually pretends to be a legitimate business, and fools the victim into thinking he or she will profit.</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316" name="Shape 316"/>
        <p:cNvGrpSpPr/>
        <p:nvPr/>
      </p:nvGrpSpPr>
      <p:grpSpPr>
        <a:xfrm>
          <a:off x="0" y="0"/>
          <a:ext cx="0" cy="0"/>
          <a:chOff x="0" y="0"/>
          <a:chExt cx="0" cy="0"/>
        </a:xfrm>
      </p:grpSpPr>
      <p:sp>
        <p:nvSpPr>
          <p:cNvPr id="317" name="Google Shape;317;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Cybercrime against individual: </a:t>
            </a:r>
            <a:br>
              <a:rPr lang="en-US" sz="3600"/>
            </a:br>
            <a:r>
              <a:rPr lang="en-US" sz="3600">
                <a:solidFill>
                  <a:srgbClr val="000000"/>
                </a:solidFill>
              </a:rPr>
              <a:t>Vishing</a:t>
            </a:r>
            <a:endParaRPr sz="3600"/>
          </a:p>
        </p:txBody>
      </p:sp>
      <p:pic>
        <p:nvPicPr>
          <p:cNvPr id="318" name="Google Shape;318;p25"/>
          <p:cNvPicPr preferRelativeResize="0"/>
          <p:nvPr/>
        </p:nvPicPr>
        <p:blipFill rotWithShape="1">
          <a:blip r:embed="rId3">
            <a:alphaModFix/>
          </a:blip>
          <a:srcRect b="0" l="0" r="0" t="0"/>
          <a:stretch/>
        </p:blipFill>
        <p:spPr>
          <a:xfrm>
            <a:off x="430137" y="1752600"/>
            <a:ext cx="8236191" cy="40338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322" name="Shape 322"/>
        <p:cNvGrpSpPr/>
        <p:nvPr/>
      </p:nvGrpSpPr>
      <p:grpSpPr>
        <a:xfrm>
          <a:off x="0" y="0"/>
          <a:ext cx="0" cy="0"/>
          <a:chOff x="0" y="0"/>
          <a:chExt cx="0" cy="0"/>
        </a:xfrm>
      </p:grpSpPr>
      <p:sp>
        <p:nvSpPr>
          <p:cNvPr id="323" name="Google Shape;323;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Cybercrime against individual: </a:t>
            </a:r>
            <a:br>
              <a:rPr lang="en-US" sz="3600"/>
            </a:br>
            <a:r>
              <a:rPr lang="en-US" sz="3600">
                <a:solidFill>
                  <a:srgbClr val="000000"/>
                </a:solidFill>
              </a:rPr>
              <a:t>Smishing</a:t>
            </a:r>
            <a:endParaRPr sz="3600"/>
          </a:p>
        </p:txBody>
      </p:sp>
      <p:sp>
        <p:nvSpPr>
          <p:cNvPr id="324" name="Google Shape;324;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b="1" lang="en-US" sz="2400"/>
              <a:t>SMiShing</a:t>
            </a:r>
            <a:r>
              <a:rPr lang="en-US" sz="2400"/>
              <a:t> is a security attack in which the user is tricked into downloading a Trojan horse, virus or other malware onto his cellular phone or other mobile device. </a:t>
            </a:r>
            <a:endParaRPr/>
          </a:p>
          <a:p>
            <a:pPr indent="-342900" lvl="0" marL="342900" rtl="0" algn="just">
              <a:spcBef>
                <a:spcPts val="480"/>
              </a:spcBef>
              <a:spcAft>
                <a:spcPts val="0"/>
              </a:spcAft>
              <a:buClr>
                <a:schemeClr val="dk1"/>
              </a:buClr>
              <a:buSzPts val="2400"/>
              <a:buChar char="•"/>
            </a:pPr>
            <a:r>
              <a:rPr b="1" lang="en-US" sz="2400"/>
              <a:t>SMiShing</a:t>
            </a:r>
            <a:r>
              <a:rPr lang="en-US" sz="2400"/>
              <a:t> is short for “SMS phishing”</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A combination of phishing and Short Message Service (SMS) text messages is called SMISHING. These messages are usually crafted to provoke an immediate action from the user, requiring them to share their sensitive and confidential banking details.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328" name="Shape 328"/>
        <p:cNvGrpSpPr/>
        <p:nvPr/>
      </p:nvGrpSpPr>
      <p:grpSpPr>
        <a:xfrm>
          <a:off x="0" y="0"/>
          <a:ext cx="0" cy="0"/>
          <a:chOff x="0" y="0"/>
          <a:chExt cx="0" cy="0"/>
        </a:xfrm>
      </p:grpSpPr>
      <p:sp>
        <p:nvSpPr>
          <p:cNvPr id="329" name="Google Shape;32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0000"/>
              </a:buClr>
              <a:buSzPts val="3600"/>
              <a:buFont typeface="Calibri"/>
              <a:buNone/>
            </a:pPr>
            <a:r>
              <a:rPr lang="en-US" sz="3600">
                <a:solidFill>
                  <a:srgbClr val="000000"/>
                </a:solidFill>
              </a:rPr>
              <a:t>Smishing</a:t>
            </a:r>
            <a:endParaRPr sz="3600"/>
          </a:p>
        </p:txBody>
      </p:sp>
      <p:sp>
        <p:nvSpPr>
          <p:cNvPr id="330" name="Google Shape;330;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a:t>In ‘Smishing’, the message can also ask the users to click on a link or call on toll free numbers. </a:t>
            </a:r>
            <a:endParaRPr/>
          </a:p>
          <a:p>
            <a:pPr indent="-185420" lvl="0" marL="342900" rtl="0" algn="just">
              <a:spcBef>
                <a:spcPts val="496"/>
              </a:spcBef>
              <a:spcAft>
                <a:spcPts val="0"/>
              </a:spcAft>
              <a:buClr>
                <a:schemeClr val="dk1"/>
              </a:buClr>
              <a:buSzPct val="100000"/>
              <a:buNone/>
            </a:pPr>
            <a:r>
              <a:t/>
            </a:r>
            <a:endParaRPr/>
          </a:p>
          <a:p>
            <a:pPr indent="-342900" lvl="0" marL="342900" rtl="0" algn="just">
              <a:spcBef>
                <a:spcPts val="496"/>
              </a:spcBef>
              <a:spcAft>
                <a:spcPts val="0"/>
              </a:spcAft>
              <a:buClr>
                <a:schemeClr val="dk1"/>
              </a:buClr>
              <a:buSzPct val="100000"/>
              <a:buChar char="•"/>
            </a:pPr>
            <a:r>
              <a:rPr lang="en-US"/>
              <a:t>If the user clicks on the link provided in the message, then a malicious software can get downloaded on their mobile or a single click on the link can take the user to a malicious website in pretext of an offer, discount or account credit. </a:t>
            </a:r>
            <a:endParaRPr/>
          </a:p>
          <a:p>
            <a:pPr indent="-185420" lvl="0" marL="342900" rtl="0" algn="just">
              <a:spcBef>
                <a:spcPts val="496"/>
              </a:spcBef>
              <a:spcAft>
                <a:spcPts val="0"/>
              </a:spcAft>
              <a:buClr>
                <a:schemeClr val="dk1"/>
              </a:buClr>
              <a:buSzPct val="100000"/>
              <a:buNone/>
            </a:pPr>
            <a:r>
              <a:t/>
            </a:r>
            <a:endParaRPr/>
          </a:p>
          <a:p>
            <a:pPr indent="-342931" lvl="0" marL="342900" rtl="0" algn="just">
              <a:spcBef>
                <a:spcPts val="496"/>
              </a:spcBef>
              <a:spcAft>
                <a:spcPts val="0"/>
              </a:spcAft>
              <a:buClr>
                <a:schemeClr val="dk1"/>
              </a:buClr>
              <a:buSzPct val="100000"/>
              <a:buChar char="•"/>
            </a:pPr>
            <a:r>
              <a:rPr lang="en-US" sz="3100"/>
              <a:t>The text message can also create an urgency, by informing an account closure due to delinquency (negligence) or in need of an important information or even to register for a new programme.  </a:t>
            </a:r>
            <a:r>
              <a:rPr lang="en-US"/>
              <a:t> </a:t>
            </a:r>
            <a:br>
              <a:rPr lang="en-US"/>
            </a:b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334" name="Shape 334"/>
        <p:cNvGrpSpPr/>
        <p:nvPr/>
      </p:nvGrpSpPr>
      <p:grpSpPr>
        <a:xfrm>
          <a:off x="0" y="0"/>
          <a:ext cx="0" cy="0"/>
          <a:chOff x="0" y="0"/>
          <a:chExt cx="0" cy="0"/>
        </a:xfrm>
      </p:grpSpPr>
      <p:sp>
        <p:nvSpPr>
          <p:cNvPr id="335" name="Google Shape;33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t>Cybercrime against individual: </a:t>
            </a:r>
            <a:br>
              <a:rPr lang="en-US" sz="3600"/>
            </a:br>
            <a:r>
              <a:rPr lang="en-US" sz="3600">
                <a:solidFill>
                  <a:srgbClr val="000000"/>
                </a:solidFill>
              </a:rPr>
              <a:t>Smishing: </a:t>
            </a:r>
            <a:r>
              <a:rPr lang="en-US" sz="3600" cap="none"/>
              <a:t>A </a:t>
            </a:r>
            <a:r>
              <a:rPr lang="en-US" sz="3600"/>
              <a:t>Few Safety Tips</a:t>
            </a:r>
            <a:endParaRPr sz="3600"/>
          </a:p>
        </p:txBody>
      </p:sp>
      <p:pic>
        <p:nvPicPr>
          <p:cNvPr id="336" name="Google Shape;336;p28"/>
          <p:cNvPicPr preferRelativeResize="0"/>
          <p:nvPr/>
        </p:nvPicPr>
        <p:blipFill rotWithShape="1">
          <a:blip r:embed="rId3">
            <a:alphaModFix/>
          </a:blip>
          <a:srcRect b="0" l="0" r="0" t="0"/>
          <a:stretch/>
        </p:blipFill>
        <p:spPr>
          <a:xfrm>
            <a:off x="609600" y="1600200"/>
            <a:ext cx="8077200" cy="5105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340" name="Shape 340"/>
        <p:cNvGrpSpPr/>
        <p:nvPr/>
      </p:nvGrpSpPr>
      <p:grpSpPr>
        <a:xfrm>
          <a:off x="0" y="0"/>
          <a:ext cx="0" cy="0"/>
          <a:chOff x="0" y="0"/>
          <a:chExt cx="0" cy="0"/>
        </a:xfrm>
      </p:grpSpPr>
      <p:sp>
        <p:nvSpPr>
          <p:cNvPr id="341" name="Google Shape;341;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285750" lvl="1" marL="742950" marR="0" rtl="0" algn="ctr">
              <a:lnSpc>
                <a:spcPct val="100000"/>
              </a:lnSpc>
              <a:spcBef>
                <a:spcPts val="0"/>
              </a:spcBef>
              <a:spcAft>
                <a:spcPts val="0"/>
              </a:spcAft>
              <a:buNone/>
            </a:pPr>
            <a:r>
              <a:rPr lang="en-US" sz="3200"/>
              <a:t>Cybercrime against individual: </a:t>
            </a:r>
            <a:br>
              <a:rPr lang="en-US" sz="3200"/>
            </a:br>
            <a:r>
              <a:rPr lang="en-US" sz="3200"/>
              <a:t>Pharming</a:t>
            </a:r>
            <a:endParaRPr sz="2000"/>
          </a:p>
        </p:txBody>
      </p:sp>
      <p:sp>
        <p:nvSpPr>
          <p:cNvPr id="342" name="Google Shape;342;p29"/>
          <p:cNvSpPr txBox="1"/>
          <p:nvPr>
            <p:ph idx="1" type="body"/>
          </p:nvPr>
        </p:nvSpPr>
        <p:spPr>
          <a:xfrm>
            <a:off x="457200" y="1798637"/>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US" sz="2400"/>
              <a:t>Pharming is a tactic used by criminals to redirect a legitimate web site to a fraudulent site. </a:t>
            </a:r>
            <a:endParaRPr sz="2400"/>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Unlike phishing and its variations, pharming does not try to trick you into clicking a URL or talk you into providing sensitive information.</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Instead, it uses malicious code to redirect you to the criminal’s site without your consent or knowledge, making it more difficult to detect.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Cybercrime</a:t>
            </a:r>
            <a:endParaRPr/>
          </a:p>
        </p:txBody>
      </p:sp>
      <p:sp>
        <p:nvSpPr>
          <p:cNvPr id="184" name="Google Shape;184;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Cyber crime has evolved since adoption of internet connection on a global scale with millions of users</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Cybercrime refers to the act of performing a criminal act using cyberspace as the communication vehicle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346" name="Shape 346"/>
        <p:cNvGrpSpPr/>
        <p:nvPr/>
      </p:nvGrpSpPr>
      <p:grpSpPr>
        <a:xfrm>
          <a:off x="0" y="0"/>
          <a:ext cx="0" cy="0"/>
          <a:chOff x="0" y="0"/>
          <a:chExt cx="0" cy="0"/>
        </a:xfrm>
      </p:grpSpPr>
      <p:sp>
        <p:nvSpPr>
          <p:cNvPr id="347" name="Google Shape;34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individual: Spamming</a:t>
            </a:r>
            <a:endParaRPr/>
          </a:p>
        </p:txBody>
      </p:sp>
      <p:sp>
        <p:nvSpPr>
          <p:cNvPr id="348" name="Google Shape;348;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Spamming means sending multiple copies of unsolicited mails or mass e-mails such as chain letters.</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Spammers create spams</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Most widely recognized is e-mail spam</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Other are: instant messaging spam, web search engine spam, spam in blogs, online classified ads spam, socoal networking spam</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352" name="Shape 352"/>
        <p:cNvGrpSpPr/>
        <p:nvPr/>
      </p:nvGrpSpPr>
      <p:grpSpPr>
        <a:xfrm>
          <a:off x="0" y="0"/>
          <a:ext cx="0" cy="0"/>
          <a:chOff x="0" y="0"/>
          <a:chExt cx="0" cy="0"/>
        </a:xfrm>
      </p:grpSpPr>
      <p:sp>
        <p:nvSpPr>
          <p:cNvPr id="353" name="Google Shape;35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individual: Spamming</a:t>
            </a:r>
            <a:endParaRPr/>
          </a:p>
        </p:txBody>
      </p:sp>
      <p:sp>
        <p:nvSpPr>
          <p:cNvPr id="354" name="Google Shape;354;p31"/>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Search engine spam:</a:t>
            </a:r>
            <a:endParaRPr/>
          </a:p>
          <a:p>
            <a:pPr indent="-342900" lvl="0" marL="342900" rtl="0" algn="just">
              <a:spcBef>
                <a:spcPts val="407"/>
              </a:spcBef>
              <a:spcAft>
                <a:spcPts val="0"/>
              </a:spcAft>
              <a:buClr>
                <a:schemeClr val="dk1"/>
              </a:buClr>
              <a:buSzPct val="100000"/>
              <a:buChar char="•"/>
            </a:pPr>
            <a:r>
              <a:rPr lang="en-US" sz="2200"/>
              <a:t>Some web authors use “subversive techniques” to ensure that their site appears more frequently or higher number in returned results</a:t>
            </a:r>
            <a:endParaRPr/>
          </a:p>
          <a:p>
            <a:pPr indent="-342900" lvl="0" marL="342900" rtl="0" algn="just">
              <a:spcBef>
                <a:spcPts val="407"/>
              </a:spcBef>
              <a:spcAft>
                <a:spcPts val="0"/>
              </a:spcAft>
              <a:buClr>
                <a:schemeClr val="dk1"/>
              </a:buClr>
              <a:buSzPct val="100000"/>
              <a:buChar char="•"/>
            </a:pPr>
            <a:r>
              <a:rPr lang="en-US" sz="2200"/>
              <a:t>This is strongly discouraged by search engines and there are fines/penalties for this</a:t>
            </a:r>
            <a:endParaRPr/>
          </a:p>
          <a:p>
            <a:pPr indent="-342900" lvl="0" marL="342900" rtl="0" algn="just">
              <a:spcBef>
                <a:spcPts val="407"/>
              </a:spcBef>
              <a:spcAft>
                <a:spcPts val="0"/>
              </a:spcAft>
              <a:buClr>
                <a:schemeClr val="dk1"/>
              </a:buClr>
              <a:buSzPct val="100000"/>
              <a:buChar char="•"/>
            </a:pPr>
            <a:r>
              <a:rPr lang="en-US" sz="2200"/>
              <a:t>Those who continuously subvert or spam the search engine may be permanently excluded from search engine</a:t>
            </a:r>
            <a:endParaRPr/>
          </a:p>
          <a:p>
            <a:pPr indent="-342900" lvl="0" marL="342900" rtl="0" algn="just">
              <a:spcBef>
                <a:spcPts val="407"/>
              </a:spcBef>
              <a:spcAft>
                <a:spcPts val="0"/>
              </a:spcAft>
              <a:buClr>
                <a:schemeClr val="dk1"/>
              </a:buClr>
              <a:buSzPct val="100000"/>
              <a:buChar char="•"/>
            </a:pPr>
            <a:r>
              <a:rPr lang="en-US" sz="2200"/>
              <a:t>Therefore following web publishing techniques should be avoided:</a:t>
            </a:r>
            <a:endParaRPr/>
          </a:p>
          <a:p>
            <a:pPr indent="-342900" lvl="0" marL="342900" rtl="0" algn="just">
              <a:spcBef>
                <a:spcPts val="407"/>
              </a:spcBef>
              <a:spcAft>
                <a:spcPts val="0"/>
              </a:spcAft>
              <a:buClr>
                <a:schemeClr val="dk1"/>
              </a:buClr>
              <a:buSzPct val="100000"/>
              <a:buNone/>
            </a:pPr>
            <a:r>
              <a:rPr lang="en-US" sz="2200"/>
              <a:t>	Repeating keywords, non related keywords, redirection, IP cloaking, duplication of pages with different URLs, hidden links etc.</a:t>
            </a:r>
            <a:endParaRPr/>
          </a:p>
          <a:p>
            <a:pPr indent="-342900" lvl="0" marL="342900" rtl="0" algn="just">
              <a:spcBef>
                <a:spcPts val="444"/>
              </a:spcBef>
              <a:spcAft>
                <a:spcPts val="0"/>
              </a:spcAft>
              <a:buClr>
                <a:schemeClr val="dk1"/>
              </a:buClr>
              <a:buSzPct val="100000"/>
              <a:buNone/>
            </a:pPr>
            <a:r>
              <a:rPr lang="en-US" sz="2400"/>
              <a:t>	</a:t>
            </a:r>
            <a:endParaRPr/>
          </a:p>
          <a:p>
            <a:pPr indent="-342900" lvl="0" marL="342900" rtl="0" algn="just">
              <a:spcBef>
                <a:spcPts val="444"/>
              </a:spcBef>
              <a:spcAft>
                <a:spcPts val="0"/>
              </a:spcAft>
              <a:buClr>
                <a:schemeClr val="dk1"/>
              </a:buClr>
              <a:buSzPct val="100000"/>
              <a:buNone/>
            </a:pPr>
            <a:r>
              <a:rPr lang="en-US" sz="2400"/>
              <a:t>	IP cloaking is the process of delivering different versions of a website to search engines than to human readers. It is often used to boost a site's search ranking, as it allows sites to recognize when engines such as Google are requesting data before sending them a version of their page that is full of keywords.</a:t>
            </a:r>
            <a:endParaRPr sz="2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358" name="Shape 358"/>
        <p:cNvGrpSpPr/>
        <p:nvPr/>
      </p:nvGrpSpPr>
      <p:grpSpPr>
        <a:xfrm>
          <a:off x="0" y="0"/>
          <a:ext cx="0" cy="0"/>
          <a:chOff x="0" y="0"/>
          <a:chExt cx="0" cy="0"/>
        </a:xfrm>
      </p:grpSpPr>
      <p:sp>
        <p:nvSpPr>
          <p:cNvPr id="359" name="Google Shape;35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individual: Cyberdefamation</a:t>
            </a:r>
            <a:endParaRPr/>
          </a:p>
        </p:txBody>
      </p:sp>
      <p:sp>
        <p:nvSpPr>
          <p:cNvPr id="360" name="Google Shape;360;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chemeClr val="dk1"/>
              </a:buClr>
              <a:buSzPct val="100000"/>
              <a:buChar char="•"/>
            </a:pPr>
            <a:r>
              <a:rPr lang="en-US" sz="2400"/>
              <a:t>The term defamation is used to define the injury that is caused to the reputation of a person in the eyes of a third person. </a:t>
            </a:r>
            <a:endParaRPr sz="2400"/>
          </a:p>
          <a:p>
            <a:pPr indent="-342900" lvl="0" marL="342900" rtl="0" algn="just">
              <a:spcBef>
                <a:spcPts val="444"/>
              </a:spcBef>
              <a:spcAft>
                <a:spcPts val="0"/>
              </a:spcAft>
              <a:buClr>
                <a:schemeClr val="dk1"/>
              </a:buClr>
              <a:buSzPct val="100000"/>
              <a:buChar char="•"/>
            </a:pPr>
            <a:r>
              <a:rPr lang="en-US" sz="2400"/>
              <a:t>The injury can be done by words oral or written, or by signs or by visible representations. </a:t>
            </a:r>
            <a:endParaRPr sz="2400"/>
          </a:p>
          <a:p>
            <a:pPr indent="-201930" lvl="0" marL="342900" rtl="0" algn="just">
              <a:spcBef>
                <a:spcPts val="444"/>
              </a:spcBef>
              <a:spcAft>
                <a:spcPts val="0"/>
              </a:spcAft>
              <a:buClr>
                <a:schemeClr val="dk1"/>
              </a:buClr>
              <a:buSzPct val="100000"/>
              <a:buNone/>
            </a:pPr>
            <a:r>
              <a:t/>
            </a:r>
            <a:endParaRPr sz="2400"/>
          </a:p>
          <a:p>
            <a:pPr indent="-342900" lvl="0" marL="342900" rtl="0" algn="just">
              <a:spcBef>
                <a:spcPts val="444"/>
              </a:spcBef>
              <a:spcAft>
                <a:spcPts val="0"/>
              </a:spcAft>
              <a:buClr>
                <a:schemeClr val="dk1"/>
              </a:buClr>
              <a:buSzPct val="100000"/>
              <a:buChar char="•"/>
            </a:pPr>
            <a:r>
              <a:rPr lang="en-US" sz="2400"/>
              <a:t>Cyber defamation is publishing of defamatory material against another person with the help of computers or internet. </a:t>
            </a:r>
            <a:endParaRPr sz="2400"/>
          </a:p>
          <a:p>
            <a:pPr indent="-342900" lvl="0" marL="342900" rtl="0" algn="just">
              <a:spcBef>
                <a:spcPts val="444"/>
              </a:spcBef>
              <a:spcAft>
                <a:spcPts val="0"/>
              </a:spcAft>
              <a:buClr>
                <a:schemeClr val="dk1"/>
              </a:buClr>
              <a:buSzPct val="100000"/>
              <a:buChar char="•"/>
            </a:pPr>
            <a:r>
              <a:rPr lang="en-US" sz="2400"/>
              <a:t>If someone publishes some defamatory statement about some other person on a website or send emails containing defamatory material to other persons with the intention to defame the other person about whom the statement has been made would amount to cyber defamation.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364" name="Shape 364"/>
        <p:cNvGrpSpPr/>
        <p:nvPr/>
      </p:nvGrpSpPr>
      <p:grpSpPr>
        <a:xfrm>
          <a:off x="0" y="0"/>
          <a:ext cx="0" cy="0"/>
          <a:chOff x="0" y="0"/>
          <a:chExt cx="0" cy="0"/>
        </a:xfrm>
      </p:grpSpPr>
      <p:sp>
        <p:nvSpPr>
          <p:cNvPr id="365" name="Google Shape;365;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individual: Cyberdefamation</a:t>
            </a:r>
            <a:endParaRPr/>
          </a:p>
        </p:txBody>
      </p:sp>
      <p:sp>
        <p:nvSpPr>
          <p:cNvPr id="366" name="Google Shape;366;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There are two main types of defamation: libel, or written defamation, and slander, or verbal defamation. </a:t>
            </a:r>
            <a:endParaRPr/>
          </a:p>
          <a:p>
            <a:pPr indent="-266700" lvl="0" marL="342900" rtl="0" algn="just">
              <a:spcBef>
                <a:spcPts val="240"/>
              </a:spcBef>
              <a:spcAft>
                <a:spcPts val="0"/>
              </a:spcAft>
              <a:buClr>
                <a:schemeClr val="dk1"/>
              </a:buClr>
              <a:buSzPts val="1200"/>
              <a:buNone/>
            </a:pPr>
            <a:r>
              <a:t/>
            </a:r>
            <a:endParaRPr sz="1200"/>
          </a:p>
          <a:p>
            <a:pPr indent="-342900" lvl="0" marL="342900" rtl="0" algn="just">
              <a:spcBef>
                <a:spcPts val="480"/>
              </a:spcBef>
              <a:spcAft>
                <a:spcPts val="0"/>
              </a:spcAft>
              <a:buClr>
                <a:schemeClr val="dk1"/>
              </a:buClr>
              <a:buSzPts val="2400"/>
              <a:buChar char="•"/>
            </a:pPr>
            <a:r>
              <a:rPr lang="en-US" sz="2400"/>
              <a:t>When a potentially defamatory statement is made online or through social media -- such as via Facebook or Linkedin that involves the written (or "posted") word, and so it is considered libel.</a:t>
            </a:r>
            <a:endParaRPr sz="2400"/>
          </a:p>
        </p:txBody>
      </p:sp>
      <p:pic>
        <p:nvPicPr>
          <p:cNvPr descr="Image result" id="367" name="Google Shape;367;p33"/>
          <p:cNvPicPr preferRelativeResize="0"/>
          <p:nvPr/>
        </p:nvPicPr>
        <p:blipFill rotWithShape="1">
          <a:blip r:embed="rId3">
            <a:alphaModFix/>
          </a:blip>
          <a:srcRect b="5882" l="0" r="48000" t="12833"/>
          <a:stretch/>
        </p:blipFill>
        <p:spPr>
          <a:xfrm>
            <a:off x="6155140" y="3954439"/>
            <a:ext cx="2971800" cy="2895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371" name="Shape 371"/>
        <p:cNvGrpSpPr/>
        <p:nvPr/>
      </p:nvGrpSpPr>
      <p:grpSpPr>
        <a:xfrm>
          <a:off x="0" y="0"/>
          <a:ext cx="0" cy="0"/>
          <a:chOff x="0" y="0"/>
          <a:chExt cx="0" cy="0"/>
        </a:xfrm>
      </p:grpSpPr>
      <p:sp>
        <p:nvSpPr>
          <p:cNvPr id="372" name="Google Shape;372;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285750" lvl="1" marL="742950" marR="0" rtl="0" algn="ctr">
              <a:lnSpc>
                <a:spcPct val="100000"/>
              </a:lnSpc>
              <a:spcBef>
                <a:spcPts val="0"/>
              </a:spcBef>
              <a:spcAft>
                <a:spcPts val="0"/>
              </a:spcAft>
              <a:buNone/>
            </a:pPr>
            <a:r>
              <a:rPr lang="en-US" sz="3600"/>
              <a:t>Cybercrime against individual: </a:t>
            </a:r>
            <a:r>
              <a:rPr b="0" i="0" lang="en-US" sz="3600" u="none" cap="none" strike="noStrike">
                <a:solidFill>
                  <a:srgbClr val="000000"/>
                </a:solidFill>
                <a:latin typeface="Calibri"/>
                <a:ea typeface="Calibri"/>
                <a:cs typeface="Calibri"/>
                <a:sym typeface="Calibri"/>
              </a:rPr>
              <a:t>Cyberstalking and harassment</a:t>
            </a:r>
            <a:endParaRPr sz="2400"/>
          </a:p>
        </p:txBody>
      </p:sp>
      <p:sp>
        <p:nvSpPr>
          <p:cNvPr id="373" name="Google Shape;373;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just">
              <a:spcBef>
                <a:spcPts val="0"/>
              </a:spcBef>
              <a:spcAft>
                <a:spcPts val="0"/>
              </a:spcAft>
              <a:buClr>
                <a:schemeClr val="dk1"/>
              </a:buClr>
              <a:buSzPct val="100000"/>
              <a:buChar char="•"/>
            </a:pPr>
            <a:r>
              <a:rPr lang="en-US"/>
              <a:t>The repeated use of electronic communications to harass or frighten someone, for example by sending threatening emails.</a:t>
            </a:r>
            <a:endParaRPr/>
          </a:p>
          <a:p>
            <a:pPr indent="-215900" lvl="0" marL="342900" rtl="0" algn="just">
              <a:spcBef>
                <a:spcPts val="400"/>
              </a:spcBef>
              <a:spcAft>
                <a:spcPts val="0"/>
              </a:spcAft>
              <a:buClr>
                <a:schemeClr val="dk1"/>
              </a:buClr>
              <a:buSzPct val="100000"/>
              <a:buNone/>
            </a:pPr>
            <a:r>
              <a:t/>
            </a:r>
            <a:endParaRPr/>
          </a:p>
          <a:p>
            <a:pPr indent="-342900" lvl="0" marL="342900" rtl="0" algn="just">
              <a:spcBef>
                <a:spcPts val="400"/>
              </a:spcBef>
              <a:spcAft>
                <a:spcPts val="0"/>
              </a:spcAft>
              <a:buClr>
                <a:schemeClr val="dk1"/>
              </a:buClr>
              <a:buSzPct val="100000"/>
              <a:buChar char="•"/>
            </a:pPr>
            <a:r>
              <a:rPr lang="en-US"/>
              <a:t>Cyberstalking can include many things including threats, demand for sex, false </a:t>
            </a:r>
            <a:r>
              <a:rPr b="1" lang="en-US"/>
              <a:t>accusations </a:t>
            </a:r>
            <a:r>
              <a:rPr lang="en-US"/>
              <a:t>(claim that someone has done something illegal or wrong), defamation, slander, libel, identity theft, and </a:t>
            </a:r>
            <a:r>
              <a:rPr b="1" lang="en-US"/>
              <a:t>vandalism </a:t>
            </a:r>
            <a:r>
              <a:rPr lang="en-US"/>
              <a:t>(willful or malicious destruction or defacement of public or private property.). </a:t>
            </a:r>
            <a:endParaRPr/>
          </a:p>
          <a:p>
            <a:pPr indent="-215900" lvl="0" marL="342900" rtl="0" algn="just">
              <a:spcBef>
                <a:spcPts val="400"/>
              </a:spcBef>
              <a:spcAft>
                <a:spcPts val="0"/>
              </a:spcAft>
              <a:buClr>
                <a:schemeClr val="dk1"/>
              </a:buClr>
              <a:buSzPct val="100000"/>
              <a:buNone/>
            </a:pPr>
            <a:r>
              <a:t/>
            </a:r>
            <a:endParaRPr/>
          </a:p>
          <a:p>
            <a:pPr indent="-342900" lvl="0" marL="342900" rtl="0" algn="just">
              <a:spcBef>
                <a:spcPts val="400"/>
              </a:spcBef>
              <a:spcAft>
                <a:spcPts val="0"/>
              </a:spcAft>
              <a:buClr>
                <a:schemeClr val="dk1"/>
              </a:buClr>
              <a:buSzPct val="100000"/>
              <a:buChar char="•"/>
            </a:pPr>
            <a:r>
              <a:rPr lang="en-US"/>
              <a:t>Cyberstalking is often used in conjunction with offline stalking, as both are an expression of a desire to control, intimidate, or manipulate a victim. </a:t>
            </a:r>
            <a:endParaRPr/>
          </a:p>
          <a:p>
            <a:pPr indent="-215900" lvl="0" marL="342900" rtl="0" algn="just">
              <a:spcBef>
                <a:spcPts val="400"/>
              </a:spcBef>
              <a:spcAft>
                <a:spcPts val="0"/>
              </a:spcAft>
              <a:buClr>
                <a:schemeClr val="dk1"/>
              </a:buClr>
              <a:buSzPct val="100000"/>
              <a:buNone/>
            </a:pPr>
            <a:r>
              <a:t/>
            </a:r>
            <a:endParaRPr/>
          </a:p>
          <a:p>
            <a:pPr indent="-342900" lvl="0" marL="342900" rtl="0" algn="just">
              <a:spcBef>
                <a:spcPts val="400"/>
              </a:spcBef>
              <a:spcAft>
                <a:spcPts val="0"/>
              </a:spcAft>
              <a:buClr>
                <a:schemeClr val="dk1"/>
              </a:buClr>
              <a:buSzPct val="100000"/>
              <a:buChar char="•"/>
            </a:pPr>
            <a:r>
              <a:rPr lang="en-US"/>
              <a:t>A cyberstalker may be someone the victim is familiar with, or a complete stranger, and is a criminal offense.</a:t>
            </a:r>
            <a:endParaRPr/>
          </a:p>
          <a:p>
            <a:pPr indent="-215900" lvl="0" marL="342900" rtl="0" algn="just">
              <a:spcBef>
                <a:spcPts val="400"/>
              </a:spcBef>
              <a:spcAft>
                <a:spcPts val="0"/>
              </a:spcAft>
              <a:buClr>
                <a:schemeClr val="dk1"/>
              </a:buClr>
              <a:buSzPct val="100000"/>
              <a:buNone/>
            </a:pPr>
            <a:r>
              <a:t/>
            </a:r>
            <a:endParaRPr/>
          </a:p>
          <a:p>
            <a:pPr indent="-342900" lvl="0" marL="342900" rtl="0" algn="just">
              <a:spcBef>
                <a:spcPts val="400"/>
              </a:spcBef>
              <a:spcAft>
                <a:spcPts val="0"/>
              </a:spcAft>
              <a:buClr>
                <a:schemeClr val="dk1"/>
              </a:buClr>
              <a:buSzPct val="100000"/>
              <a:buChar char="•"/>
            </a:pPr>
            <a:r>
              <a:rPr lang="en-US"/>
              <a:t>Stalking may be followed by serious violent acts such as physical harm to the victim and the same has to be treated and viewed seriously.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377" name="Shape 377"/>
        <p:cNvGrpSpPr/>
        <p:nvPr/>
      </p:nvGrpSpPr>
      <p:grpSpPr>
        <a:xfrm>
          <a:off x="0" y="0"/>
          <a:ext cx="0" cy="0"/>
          <a:chOff x="0" y="0"/>
          <a:chExt cx="0" cy="0"/>
        </a:xfrm>
      </p:grpSpPr>
      <p:sp>
        <p:nvSpPr>
          <p:cNvPr id="378" name="Google Shape;378;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285750" lvl="1" marL="742950" marR="0" rtl="0" algn="ctr">
              <a:lnSpc>
                <a:spcPct val="100000"/>
              </a:lnSpc>
              <a:spcBef>
                <a:spcPts val="0"/>
              </a:spcBef>
              <a:spcAft>
                <a:spcPts val="0"/>
              </a:spcAft>
              <a:buNone/>
            </a:pPr>
            <a:r>
              <a:rPr lang="en-US" sz="3600"/>
              <a:t>Cybercrime against individual: </a:t>
            </a:r>
            <a:r>
              <a:rPr b="0" i="0" lang="en-US" sz="3600" u="none" cap="none" strike="noStrike">
                <a:solidFill>
                  <a:srgbClr val="000000"/>
                </a:solidFill>
                <a:latin typeface="Calibri"/>
                <a:ea typeface="Calibri"/>
                <a:cs typeface="Calibri"/>
                <a:sym typeface="Calibri"/>
              </a:rPr>
              <a:t>Cyberstalking and harassment</a:t>
            </a:r>
            <a:endParaRPr sz="2400"/>
          </a:p>
        </p:txBody>
      </p:sp>
      <p:sp>
        <p:nvSpPr>
          <p:cNvPr id="379" name="Google Shape;379;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b="1" lang="en-US" sz="2400"/>
              <a:t>Types of stalkers:</a:t>
            </a:r>
            <a:endParaRPr/>
          </a:p>
          <a:p>
            <a:pPr indent="-342900" lvl="0" marL="342900" rtl="0" algn="just">
              <a:spcBef>
                <a:spcPts val="480"/>
              </a:spcBef>
              <a:spcAft>
                <a:spcPts val="0"/>
              </a:spcAft>
              <a:buClr>
                <a:schemeClr val="dk1"/>
              </a:buClr>
              <a:buSzPts val="2400"/>
              <a:buChar char="•"/>
            </a:pPr>
            <a:r>
              <a:rPr b="1" lang="en-US" sz="2400"/>
              <a:t>Online Stalkers:</a:t>
            </a:r>
            <a:endParaRPr/>
          </a:p>
          <a:p>
            <a:pPr indent="-342900" lvl="0" marL="342900" rtl="0" algn="just">
              <a:spcBef>
                <a:spcPts val="400"/>
              </a:spcBef>
              <a:spcAft>
                <a:spcPts val="0"/>
              </a:spcAft>
              <a:buClr>
                <a:schemeClr val="dk1"/>
              </a:buClr>
              <a:buSzPts val="2000"/>
              <a:buChar char="•"/>
            </a:pPr>
            <a:r>
              <a:rPr lang="en-US" sz="2000"/>
              <a:t>Communicate with victim directly with the help of internet (E-mail and Chat rooms) rather than using cellphone or telephone</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b="1" lang="en-US" sz="2400"/>
              <a:t>Offline Stalker:</a:t>
            </a:r>
            <a:endParaRPr/>
          </a:p>
          <a:p>
            <a:pPr indent="-342900" lvl="0" marL="342900" rtl="0" algn="just">
              <a:spcBef>
                <a:spcPts val="400"/>
              </a:spcBef>
              <a:spcAft>
                <a:spcPts val="0"/>
              </a:spcAft>
              <a:buClr>
                <a:schemeClr val="dk1"/>
              </a:buClr>
              <a:buSzPts val="2000"/>
              <a:buChar char="•"/>
            </a:pPr>
            <a:r>
              <a:rPr lang="en-US" sz="2000"/>
              <a:t>Follow the victim, watch daily routine of victim, </a:t>
            </a:r>
            <a:endParaRPr/>
          </a:p>
          <a:p>
            <a:pPr indent="-342900" lvl="0" marL="342900" rtl="0" algn="just">
              <a:spcBef>
                <a:spcPts val="400"/>
              </a:spcBef>
              <a:spcAft>
                <a:spcPts val="0"/>
              </a:spcAft>
              <a:buClr>
                <a:schemeClr val="dk1"/>
              </a:buClr>
              <a:buSzPts val="2000"/>
              <a:buChar char="•"/>
            </a:pPr>
            <a:r>
              <a:rPr lang="en-US" sz="2000"/>
              <a:t>Searching personal profiles and websites to gather information</a:t>
            </a:r>
            <a:endParaRPr/>
          </a:p>
          <a:p>
            <a:pPr indent="-190500" lvl="0" marL="342900" rtl="0" algn="just">
              <a:spcBef>
                <a:spcPts val="480"/>
              </a:spcBef>
              <a:spcAft>
                <a:spcPts val="0"/>
              </a:spcAft>
              <a:buClr>
                <a:schemeClr val="dk1"/>
              </a:buClr>
              <a:buSzPts val="2400"/>
              <a:buNone/>
            </a:pPr>
            <a:r>
              <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383" name="Shape 383"/>
        <p:cNvGrpSpPr/>
        <p:nvPr/>
      </p:nvGrpSpPr>
      <p:grpSpPr>
        <a:xfrm>
          <a:off x="0" y="0"/>
          <a:ext cx="0" cy="0"/>
          <a:chOff x="0" y="0"/>
          <a:chExt cx="0" cy="0"/>
        </a:xfrm>
      </p:grpSpPr>
      <p:sp>
        <p:nvSpPr>
          <p:cNvPr id="384" name="Google Shape;38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285750" lvl="1" marL="742950" marR="0" rtl="0" algn="ctr">
              <a:lnSpc>
                <a:spcPct val="100000"/>
              </a:lnSpc>
              <a:spcBef>
                <a:spcPts val="0"/>
              </a:spcBef>
              <a:spcAft>
                <a:spcPts val="0"/>
              </a:spcAft>
              <a:buNone/>
            </a:pPr>
            <a:r>
              <a:rPr lang="en-US" sz="3600"/>
              <a:t>Cybercrime against individual: </a:t>
            </a:r>
            <a:r>
              <a:rPr b="0" i="0" lang="en-US" sz="3600" u="none" cap="none" strike="noStrike">
                <a:solidFill>
                  <a:srgbClr val="000000"/>
                </a:solidFill>
                <a:latin typeface="Calibri"/>
                <a:ea typeface="Calibri"/>
                <a:cs typeface="Calibri"/>
                <a:sym typeface="Calibri"/>
              </a:rPr>
              <a:t>Cyberstalking and harassment</a:t>
            </a:r>
            <a:endParaRPr sz="2400"/>
          </a:p>
        </p:txBody>
      </p:sp>
      <p:sp>
        <p:nvSpPr>
          <p:cNvPr id="385" name="Google Shape;385;p36"/>
          <p:cNvSpPr txBox="1"/>
          <p:nvPr>
            <p:ph idx="1" type="body"/>
          </p:nvPr>
        </p:nvSpPr>
        <p:spPr>
          <a:xfrm>
            <a:off x="458337" y="1417638"/>
            <a:ext cx="8229600" cy="5287962"/>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b="1" lang="en-US" sz="2000"/>
              <a:t>How do they Operate</a:t>
            </a:r>
            <a:endParaRPr/>
          </a:p>
          <a:p>
            <a:pPr indent="-241300" lvl="0" marL="342900" rtl="0" algn="just">
              <a:spcBef>
                <a:spcPts val="320"/>
              </a:spcBef>
              <a:spcAft>
                <a:spcPts val="0"/>
              </a:spcAft>
              <a:buClr>
                <a:schemeClr val="dk1"/>
              </a:buClr>
              <a:buSzPts val="1600"/>
              <a:buNone/>
            </a:pPr>
            <a:r>
              <a:t/>
            </a:r>
            <a:endParaRPr sz="1600"/>
          </a:p>
          <a:p>
            <a:pPr indent="-342900" lvl="0" marL="342900" rtl="0" algn="just">
              <a:spcBef>
                <a:spcPts val="320"/>
              </a:spcBef>
              <a:spcAft>
                <a:spcPts val="0"/>
              </a:spcAft>
              <a:buClr>
                <a:schemeClr val="dk1"/>
              </a:buClr>
              <a:buSzPts val="1600"/>
              <a:buChar char="•"/>
            </a:pPr>
            <a:r>
              <a:rPr lang="en-US" sz="1600"/>
              <a:t>Collect all personal information about the victim such as name, family background, Telephone Numbers of residence and work place, daily routine of the victim, address of residence and place of work, date of birth etc. If the stalker is one of the acquaintances of the victim he can easily get this information. If stalker is a stranger to victim, he collects the information from the internet resources such as various profiles, the victim may have filled in while opening the chat or e-mail account or while signing an account with some website.</a:t>
            </a:r>
            <a:endParaRPr/>
          </a:p>
          <a:p>
            <a:pPr indent="-241300" lvl="0" marL="342900" rtl="0" algn="just">
              <a:spcBef>
                <a:spcPts val="320"/>
              </a:spcBef>
              <a:spcAft>
                <a:spcPts val="0"/>
              </a:spcAft>
              <a:buClr>
                <a:schemeClr val="dk1"/>
              </a:buClr>
              <a:buSzPts val="1600"/>
              <a:buNone/>
            </a:pPr>
            <a:r>
              <a:t/>
            </a:r>
            <a:endParaRPr sz="1600"/>
          </a:p>
          <a:p>
            <a:pPr indent="-342900" lvl="0" marL="342900" rtl="0" algn="just">
              <a:spcBef>
                <a:spcPts val="320"/>
              </a:spcBef>
              <a:spcAft>
                <a:spcPts val="0"/>
              </a:spcAft>
              <a:buClr>
                <a:schemeClr val="dk1"/>
              </a:buClr>
              <a:buSzPts val="1600"/>
              <a:buChar char="•"/>
            </a:pPr>
            <a:r>
              <a:rPr lang="en-US" sz="1600"/>
              <a:t>The stalker may post this information on any website related to sex-services or dating services, posing as if the victim is posting this information and invite the people to call the victim on her telephone numbers to have sexual services. Stalker even uses very filthy and obscene language to invite the interested persons.</a:t>
            </a:r>
            <a:endParaRPr/>
          </a:p>
          <a:p>
            <a:pPr indent="-241300" lvl="0" marL="342900" rtl="0" algn="just">
              <a:spcBef>
                <a:spcPts val="320"/>
              </a:spcBef>
              <a:spcAft>
                <a:spcPts val="0"/>
              </a:spcAft>
              <a:buClr>
                <a:schemeClr val="dk1"/>
              </a:buClr>
              <a:buSzPts val="1600"/>
              <a:buNone/>
            </a:pPr>
            <a:r>
              <a:t/>
            </a:r>
            <a:endParaRPr sz="1600"/>
          </a:p>
          <a:p>
            <a:pPr indent="-342900" lvl="0" marL="342900" rtl="0" algn="just">
              <a:spcBef>
                <a:spcPts val="320"/>
              </a:spcBef>
              <a:spcAft>
                <a:spcPts val="0"/>
              </a:spcAft>
              <a:buClr>
                <a:schemeClr val="dk1"/>
              </a:buClr>
              <a:buSzPts val="1600"/>
              <a:buChar char="•"/>
            </a:pPr>
            <a:r>
              <a:rPr lang="en-US" sz="1600"/>
              <a:t>People of all kind from nook and corner of the World, who come across this information, start calling the victim at her residence and/or work place, asking for sexual services or relationships.</a:t>
            </a:r>
            <a:endParaRPr/>
          </a:p>
          <a:p>
            <a:pPr indent="-241300" lvl="0" marL="342900" rtl="0" algn="just">
              <a:spcBef>
                <a:spcPts val="320"/>
              </a:spcBef>
              <a:spcAft>
                <a:spcPts val="0"/>
              </a:spcAft>
              <a:buClr>
                <a:schemeClr val="dk1"/>
              </a:buClr>
              <a:buSzPts val="1600"/>
              <a:buNone/>
            </a:pPr>
            <a:r>
              <a:t/>
            </a:r>
            <a:endParaRPr sz="1600"/>
          </a:p>
          <a:p>
            <a:pPr indent="-342900" lvl="0" marL="342900" rtl="0" algn="just">
              <a:spcBef>
                <a:spcPts val="320"/>
              </a:spcBef>
              <a:spcAft>
                <a:spcPts val="0"/>
              </a:spcAft>
              <a:buClr>
                <a:schemeClr val="dk1"/>
              </a:buClr>
              <a:buSzPts val="1600"/>
              <a:buChar char="•"/>
            </a:pPr>
            <a:r>
              <a:rPr lang="en-US" sz="1600"/>
              <a:t>Some stalkers subscribe the e-mail account of the victim to innumerable pornographic and sex sites, because of which victim starts receiving such kind of unsolicited e-mails.</a:t>
            </a:r>
            <a:endParaRPr/>
          </a:p>
          <a:p>
            <a:pPr indent="-241300" lvl="0" marL="342900" rtl="0" algn="just">
              <a:spcBef>
                <a:spcPts val="320"/>
              </a:spcBef>
              <a:spcAft>
                <a:spcPts val="0"/>
              </a:spcAft>
              <a:buClr>
                <a:schemeClr val="dk1"/>
              </a:buClr>
              <a:buSzPts val="1600"/>
              <a:buNone/>
            </a:pPr>
            <a:r>
              <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389" name="Shape 389"/>
        <p:cNvGrpSpPr/>
        <p:nvPr/>
      </p:nvGrpSpPr>
      <p:grpSpPr>
        <a:xfrm>
          <a:off x="0" y="0"/>
          <a:ext cx="0" cy="0"/>
          <a:chOff x="0" y="0"/>
          <a:chExt cx="0" cy="0"/>
        </a:xfrm>
      </p:grpSpPr>
      <p:sp>
        <p:nvSpPr>
          <p:cNvPr id="390" name="Google Shape;39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285750" lvl="1" marL="742950" marR="0" rtl="0" algn="ctr">
              <a:lnSpc>
                <a:spcPct val="100000"/>
              </a:lnSpc>
              <a:spcBef>
                <a:spcPts val="0"/>
              </a:spcBef>
              <a:spcAft>
                <a:spcPts val="0"/>
              </a:spcAft>
              <a:buNone/>
            </a:pPr>
            <a:r>
              <a:rPr lang="en-US" sz="3600"/>
              <a:t>Cybercrime against individual: </a:t>
            </a:r>
            <a:r>
              <a:rPr b="0" i="0" lang="en-US" sz="3600" u="none" cap="none" strike="noStrike">
                <a:solidFill>
                  <a:srgbClr val="000000"/>
                </a:solidFill>
                <a:latin typeface="Calibri"/>
                <a:ea typeface="Calibri"/>
                <a:cs typeface="Calibri"/>
                <a:sym typeface="Calibri"/>
              </a:rPr>
              <a:t>Cyberstalking and harassment</a:t>
            </a:r>
            <a:endParaRPr sz="2400"/>
          </a:p>
        </p:txBody>
      </p:sp>
      <p:sp>
        <p:nvSpPr>
          <p:cNvPr id="391" name="Google Shape;391;p37"/>
          <p:cNvSpPr txBox="1"/>
          <p:nvPr>
            <p:ph idx="1" type="body"/>
          </p:nvPr>
        </p:nvSpPr>
        <p:spPr>
          <a:xfrm>
            <a:off x="458337" y="1417638"/>
            <a:ext cx="8229600" cy="49530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b="1" lang="en-US" sz="2000"/>
              <a:t>How do they Operate</a:t>
            </a:r>
            <a:endParaRPr sz="2000"/>
          </a:p>
          <a:p>
            <a:pPr indent="-228600" lvl="0" marL="342900" rtl="0" algn="just">
              <a:spcBef>
                <a:spcPts val="360"/>
              </a:spcBef>
              <a:spcAft>
                <a:spcPts val="0"/>
              </a:spcAft>
              <a:buClr>
                <a:schemeClr val="dk1"/>
              </a:buClr>
              <a:buSzPts val="1800"/>
              <a:buNone/>
            </a:pPr>
            <a:r>
              <a:t/>
            </a:r>
            <a:endParaRPr sz="1800"/>
          </a:p>
          <a:p>
            <a:pPr indent="-342900" lvl="0" marL="342900" rtl="0" algn="just">
              <a:spcBef>
                <a:spcPts val="360"/>
              </a:spcBef>
              <a:spcAft>
                <a:spcPts val="0"/>
              </a:spcAft>
              <a:buClr>
                <a:schemeClr val="dk1"/>
              </a:buClr>
              <a:buSzPts val="1800"/>
              <a:buChar char="•"/>
            </a:pPr>
            <a:r>
              <a:rPr lang="en-US" sz="1800"/>
              <a:t>Some stalkers keep on sending repeated e-mails asking for various kinds of favors or threaten the victim.</a:t>
            </a:r>
            <a:endParaRPr/>
          </a:p>
          <a:p>
            <a:pPr indent="-228600" lvl="0" marL="342900" rtl="0" algn="just">
              <a:spcBef>
                <a:spcPts val="360"/>
              </a:spcBef>
              <a:spcAft>
                <a:spcPts val="0"/>
              </a:spcAft>
              <a:buClr>
                <a:schemeClr val="dk1"/>
              </a:buClr>
              <a:buSzPts val="1800"/>
              <a:buNone/>
            </a:pPr>
            <a:r>
              <a:t/>
            </a:r>
            <a:endParaRPr sz="1800"/>
          </a:p>
          <a:p>
            <a:pPr indent="-342900" lvl="0" marL="342900" rtl="0" algn="just">
              <a:spcBef>
                <a:spcPts val="360"/>
              </a:spcBef>
              <a:spcAft>
                <a:spcPts val="0"/>
              </a:spcAft>
              <a:buClr>
                <a:schemeClr val="dk1"/>
              </a:buClr>
              <a:buSzPts val="1800"/>
              <a:buChar char="•"/>
            </a:pPr>
            <a:r>
              <a:rPr lang="en-US" sz="1800"/>
              <a:t>In online stalking the stalker can make third party to harass the victim.</a:t>
            </a:r>
            <a:endParaRPr/>
          </a:p>
          <a:p>
            <a:pPr indent="-228600" lvl="0" marL="342900" rtl="0" algn="just">
              <a:spcBef>
                <a:spcPts val="360"/>
              </a:spcBef>
              <a:spcAft>
                <a:spcPts val="0"/>
              </a:spcAft>
              <a:buClr>
                <a:schemeClr val="dk1"/>
              </a:buClr>
              <a:buSzPts val="1800"/>
              <a:buNone/>
            </a:pPr>
            <a:r>
              <a:t/>
            </a:r>
            <a:endParaRPr sz="1800"/>
          </a:p>
          <a:p>
            <a:pPr indent="-342900" lvl="0" marL="342900" rtl="0" algn="just">
              <a:spcBef>
                <a:spcPts val="360"/>
              </a:spcBef>
              <a:spcAft>
                <a:spcPts val="0"/>
              </a:spcAft>
              <a:buClr>
                <a:schemeClr val="dk1"/>
              </a:buClr>
              <a:buSzPts val="1800"/>
              <a:buChar char="•"/>
            </a:pPr>
            <a:r>
              <a:rPr lang="en-US" sz="1800"/>
              <a:t>Stalkers will almost always make contact with their victims through email. The letters may be loving, threatening, or sexually explicit. He will many times use multiple names when contacting the victim.</a:t>
            </a:r>
            <a:endParaRPr/>
          </a:p>
          <a:p>
            <a:pPr indent="-228600" lvl="0" marL="342900" rtl="0" algn="just">
              <a:spcBef>
                <a:spcPts val="360"/>
              </a:spcBef>
              <a:spcAft>
                <a:spcPts val="0"/>
              </a:spcAft>
              <a:buClr>
                <a:schemeClr val="dk1"/>
              </a:buClr>
              <a:buSzPts val="1800"/>
              <a:buNone/>
            </a:pPr>
            <a:r>
              <a:t/>
            </a:r>
            <a:endParaRPr sz="1800"/>
          </a:p>
          <a:p>
            <a:pPr indent="-342900" lvl="0" marL="342900" rtl="0" algn="just">
              <a:spcBef>
                <a:spcPts val="360"/>
              </a:spcBef>
              <a:spcAft>
                <a:spcPts val="0"/>
              </a:spcAft>
              <a:buClr>
                <a:schemeClr val="dk1"/>
              </a:buClr>
              <a:buSzPts val="1800"/>
              <a:buChar char="•"/>
            </a:pPr>
            <a:r>
              <a:rPr lang="en-US" sz="1800"/>
              <a:t>Contact victim via telephone. If the stalker is able to access the victims telephone, he will many times make calls to the victim to threaten, harass them.</a:t>
            </a:r>
            <a:endParaRPr/>
          </a:p>
          <a:p>
            <a:pPr indent="-228600" lvl="0" marL="342900" rtl="0" algn="just">
              <a:spcBef>
                <a:spcPts val="360"/>
              </a:spcBef>
              <a:spcAft>
                <a:spcPts val="0"/>
              </a:spcAft>
              <a:buClr>
                <a:schemeClr val="dk1"/>
              </a:buClr>
              <a:buSzPts val="1800"/>
              <a:buNone/>
            </a:pPr>
            <a:r>
              <a:t/>
            </a:r>
            <a:endParaRPr sz="1800"/>
          </a:p>
          <a:p>
            <a:pPr indent="-342900" lvl="0" marL="342900" rtl="0" algn="just">
              <a:spcBef>
                <a:spcPts val="360"/>
              </a:spcBef>
              <a:spcAft>
                <a:spcPts val="0"/>
              </a:spcAft>
              <a:buClr>
                <a:schemeClr val="dk1"/>
              </a:buClr>
              <a:buSzPts val="1800"/>
              <a:buChar char="•"/>
            </a:pPr>
            <a:r>
              <a:rPr lang="en-US" sz="1800"/>
              <a:t>Track the victim to his/her home.</a:t>
            </a:r>
            <a:endParaRPr/>
          </a:p>
          <a:p>
            <a:pPr indent="-228600" lvl="0" marL="342900" rtl="0" algn="just">
              <a:spcBef>
                <a:spcPts val="360"/>
              </a:spcBef>
              <a:spcAft>
                <a:spcPts val="0"/>
              </a:spcAft>
              <a:buClr>
                <a:schemeClr val="dk1"/>
              </a:buClr>
              <a:buSzPts val="1800"/>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395" name="Shape 395"/>
        <p:cNvGrpSpPr/>
        <p:nvPr/>
      </p:nvGrpSpPr>
      <p:grpSpPr>
        <a:xfrm>
          <a:off x="0" y="0"/>
          <a:ext cx="0" cy="0"/>
          <a:chOff x="0" y="0"/>
          <a:chExt cx="0" cy="0"/>
        </a:xfrm>
      </p:grpSpPr>
      <p:sp>
        <p:nvSpPr>
          <p:cNvPr id="396" name="Google Shape;39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285750" lvl="1" marL="742950" marR="0" rtl="0" algn="ctr">
              <a:lnSpc>
                <a:spcPct val="100000"/>
              </a:lnSpc>
              <a:spcBef>
                <a:spcPts val="0"/>
              </a:spcBef>
              <a:spcAft>
                <a:spcPts val="0"/>
              </a:spcAft>
              <a:buNone/>
            </a:pPr>
            <a:r>
              <a:rPr lang="en-US" sz="3600"/>
              <a:t>Cybercrime against individual: </a:t>
            </a:r>
            <a:r>
              <a:rPr b="0" i="0" lang="en-US" sz="3600" u="none" cap="none" strike="noStrike">
                <a:solidFill>
                  <a:srgbClr val="000000"/>
                </a:solidFill>
                <a:latin typeface="Calibri"/>
                <a:ea typeface="Calibri"/>
                <a:cs typeface="Calibri"/>
                <a:sym typeface="Calibri"/>
              </a:rPr>
              <a:t>Cyberstalking and harassment</a:t>
            </a:r>
            <a:endParaRPr sz="2400"/>
          </a:p>
        </p:txBody>
      </p:sp>
      <p:sp>
        <p:nvSpPr>
          <p:cNvPr id="397" name="Google Shape;397;p38"/>
          <p:cNvSpPr txBox="1"/>
          <p:nvPr>
            <p:ph idx="1" type="body"/>
          </p:nvPr>
        </p:nvSpPr>
        <p:spPr>
          <a:xfrm>
            <a:off x="458337" y="1417638"/>
            <a:ext cx="8229600" cy="49530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b="1" lang="en-US" sz="2000"/>
              <a:t>Cyberbullying</a:t>
            </a:r>
            <a:endParaRPr/>
          </a:p>
          <a:p>
            <a:pPr indent="-342900" lvl="0" marL="342900" rtl="0" algn="just">
              <a:spcBef>
                <a:spcPts val="400"/>
              </a:spcBef>
              <a:spcAft>
                <a:spcPts val="0"/>
              </a:spcAft>
              <a:buClr>
                <a:schemeClr val="dk1"/>
              </a:buClr>
              <a:buSzPts val="2000"/>
              <a:buChar char="•"/>
            </a:pPr>
            <a:r>
              <a:rPr lang="en-US" sz="2000"/>
              <a:t>Cyberbullying and cyber harassment are sometimes used interchangeably, but cyber bullying is used for electronic harassment or bullying among minors.</a:t>
            </a:r>
            <a:endParaRPr/>
          </a:p>
          <a:p>
            <a:pPr indent="-342900" lvl="0" marL="342900" rtl="0" algn="just">
              <a:spcBef>
                <a:spcPts val="400"/>
              </a:spcBef>
              <a:spcAft>
                <a:spcPts val="0"/>
              </a:spcAft>
              <a:buClr>
                <a:schemeClr val="dk1"/>
              </a:buClr>
              <a:buSzPts val="2000"/>
              <a:buChar char="•"/>
            </a:pPr>
            <a:r>
              <a:rPr lang="en-US" sz="2000"/>
              <a:t>"Cyberbullying" is when a child, preteen or teen is tormented, threatened, harassed, humiliated, embarrassed or otherwise targeted by another child, preteen or teen using the Internet, interactive and digital technologies or mobile phones. </a:t>
            </a:r>
            <a:endParaRPr sz="2000"/>
          </a:p>
          <a:p>
            <a:pPr indent="-342900" lvl="0" marL="342900" rtl="0" algn="just">
              <a:spcBef>
                <a:spcPts val="400"/>
              </a:spcBef>
              <a:spcAft>
                <a:spcPts val="0"/>
              </a:spcAft>
              <a:buClr>
                <a:schemeClr val="dk1"/>
              </a:buClr>
              <a:buSzPts val="2000"/>
              <a:buChar char="•"/>
            </a:pPr>
            <a:r>
              <a:rPr lang="en-US" sz="2000"/>
              <a:t>It has to have a minor on both sides, or at least have been instigated by a minor against another minor. </a:t>
            </a:r>
            <a:endParaRPr sz="2000"/>
          </a:p>
          <a:p>
            <a:pPr indent="-342900" lvl="0" marL="342900" rtl="0" algn="just">
              <a:spcBef>
                <a:spcPts val="400"/>
              </a:spcBef>
              <a:spcAft>
                <a:spcPts val="0"/>
              </a:spcAft>
              <a:buClr>
                <a:schemeClr val="dk1"/>
              </a:buClr>
              <a:buSzPts val="2000"/>
              <a:buChar char="•"/>
            </a:pPr>
            <a:r>
              <a:rPr lang="en-US" sz="2000"/>
              <a:t>Once adults become involved, it is plain and simple cyber-harassment or cyberstalking. </a:t>
            </a:r>
            <a:endParaRPr sz="2000"/>
          </a:p>
          <a:p>
            <a:pPr indent="-342900" lvl="0" marL="342900" rtl="0" algn="just">
              <a:spcBef>
                <a:spcPts val="400"/>
              </a:spcBef>
              <a:spcAft>
                <a:spcPts val="0"/>
              </a:spcAft>
              <a:buClr>
                <a:schemeClr val="dk1"/>
              </a:buClr>
              <a:buSzPts val="2000"/>
              <a:buChar char="•"/>
            </a:pPr>
            <a:r>
              <a:rPr lang="en-US" sz="2000"/>
              <a:t>Adult cyber-harassment or cyberstalking is NEVER called cyberbullying.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401" name="Shape 401"/>
        <p:cNvGrpSpPr/>
        <p:nvPr/>
      </p:nvGrpSpPr>
      <p:grpSpPr>
        <a:xfrm>
          <a:off x="0" y="0"/>
          <a:ext cx="0" cy="0"/>
          <a:chOff x="0" y="0"/>
          <a:chExt cx="0" cy="0"/>
        </a:xfrm>
      </p:grpSpPr>
      <p:sp>
        <p:nvSpPr>
          <p:cNvPr id="402" name="Google Shape;402;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individual: Computer sabotage</a:t>
            </a:r>
            <a:endParaRPr/>
          </a:p>
        </p:txBody>
      </p:sp>
      <p:sp>
        <p:nvSpPr>
          <p:cNvPr id="403" name="Google Shape;403;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b="1" lang="en-US" sz="2400"/>
              <a:t>Sabotage</a:t>
            </a:r>
            <a:r>
              <a:rPr lang="en-US" sz="2400"/>
              <a:t> is defined as deliberate and malicious acts that result in the disruption of the normal processes and functions or the destruction or damage of equipment or information.</a:t>
            </a:r>
            <a:endParaRPr sz="2400"/>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Hinder the normal functioning of computer system using malware (viruses, worms, Trojan horses, mobile malware), denial of service attacks and Data/Program/site alterations. </a:t>
            </a:r>
            <a:endParaRPr sz="2400"/>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The best methods to protect against </a:t>
            </a:r>
            <a:r>
              <a:rPr b="1" lang="en-US" sz="2400"/>
              <a:t>computer sabotage</a:t>
            </a:r>
            <a:r>
              <a:rPr lang="en-US" sz="2400"/>
              <a:t> is by using security software.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Cybercrime</a:t>
            </a:r>
            <a:endParaRPr/>
          </a:p>
        </p:txBody>
      </p:sp>
      <p:sp>
        <p:nvSpPr>
          <p:cNvPr id="190" name="Google Shape;190;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b="1" lang="en-US" sz="2400"/>
              <a:t>Cybercrimes</a:t>
            </a:r>
            <a:r>
              <a:rPr lang="en-US" sz="2400"/>
              <a:t> are any crimes that involve a computer and a network. In some cases, the computer may have been used in order to commit the crime, and in other cases, the computer may have been the target of the crime.</a:t>
            </a:r>
            <a:endParaRPr/>
          </a:p>
          <a:p>
            <a:pPr indent="-342900" lvl="0" marL="342900" rtl="0" algn="ctr">
              <a:spcBef>
                <a:spcPts val="480"/>
              </a:spcBef>
              <a:spcAft>
                <a:spcPts val="0"/>
              </a:spcAft>
              <a:buClr>
                <a:schemeClr val="dk1"/>
              </a:buClr>
              <a:buSzPts val="2400"/>
              <a:buNone/>
            </a:pPr>
            <a:r>
              <a:rPr lang="en-US" sz="2400"/>
              <a:t>or</a:t>
            </a:r>
            <a:endParaRPr/>
          </a:p>
          <a:p>
            <a:pPr indent="-342900" lvl="0" marL="342900" rtl="0" algn="just">
              <a:spcBef>
                <a:spcPts val="480"/>
              </a:spcBef>
              <a:spcAft>
                <a:spcPts val="0"/>
              </a:spcAft>
              <a:buClr>
                <a:schemeClr val="dk1"/>
              </a:buClr>
              <a:buSzPts val="2400"/>
              <a:buChar char="•"/>
            </a:pPr>
            <a:r>
              <a:rPr b="1" lang="en-US" sz="2400"/>
              <a:t>Cybercrime </a:t>
            </a:r>
            <a:r>
              <a:rPr lang="en-US" sz="2400"/>
              <a:t>is defined as a crime in which a computer is the object of the crime (hacking, phishing, spamming) or is used as a tool to commit an offense (child pornography, hate crimes).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407" name="Shape 407"/>
        <p:cNvGrpSpPr/>
        <p:nvPr/>
      </p:nvGrpSpPr>
      <p:grpSpPr>
        <a:xfrm>
          <a:off x="0" y="0"/>
          <a:ext cx="0" cy="0"/>
          <a:chOff x="0" y="0"/>
          <a:chExt cx="0" cy="0"/>
        </a:xfrm>
      </p:grpSpPr>
      <p:sp>
        <p:nvSpPr>
          <p:cNvPr id="408" name="Google Shape;408;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1" marL="457200" marR="0" rtl="0" algn="ctr">
              <a:lnSpc>
                <a:spcPct val="100000"/>
              </a:lnSpc>
              <a:spcBef>
                <a:spcPts val="0"/>
              </a:spcBef>
              <a:spcAft>
                <a:spcPts val="0"/>
              </a:spcAft>
              <a:buNone/>
            </a:pPr>
            <a:r>
              <a:rPr lang="en-US" sz="4000">
                <a:solidFill>
                  <a:schemeClr val="dk1"/>
                </a:solidFill>
                <a:latin typeface="Calibri"/>
                <a:ea typeface="Calibri"/>
                <a:cs typeface="Calibri"/>
                <a:sym typeface="Calibri"/>
              </a:rPr>
              <a:t>Cybercrime against individual:</a:t>
            </a:r>
            <a:br>
              <a:rPr lang="en-US" sz="4000">
                <a:solidFill>
                  <a:schemeClr val="dk1"/>
                </a:solidFill>
                <a:latin typeface="Calibri"/>
                <a:ea typeface="Calibri"/>
                <a:cs typeface="Calibri"/>
                <a:sym typeface="Calibri"/>
              </a:rPr>
            </a:br>
            <a:r>
              <a:rPr lang="en-US" sz="4000">
                <a:solidFill>
                  <a:schemeClr val="dk1"/>
                </a:solidFill>
                <a:latin typeface="Calibri"/>
                <a:ea typeface="Calibri"/>
                <a:cs typeface="Calibri"/>
                <a:sym typeface="Calibri"/>
              </a:rPr>
              <a:t>Pornographic offences</a:t>
            </a:r>
            <a:endParaRPr sz="4000">
              <a:solidFill>
                <a:schemeClr val="dk1"/>
              </a:solidFill>
              <a:latin typeface="Calibri"/>
              <a:ea typeface="Calibri"/>
              <a:cs typeface="Calibri"/>
              <a:sym typeface="Calibri"/>
            </a:endParaRPr>
          </a:p>
        </p:txBody>
      </p:sp>
      <p:sp>
        <p:nvSpPr>
          <p:cNvPr id="409" name="Google Shape;409;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sz="2400"/>
              <a:t>Child pornography is considered as offence.</a:t>
            </a:r>
            <a:endParaRPr/>
          </a:p>
          <a:p>
            <a:pPr indent="-224790" lvl="0" marL="342900" rtl="0" algn="just">
              <a:spcBef>
                <a:spcPts val="372"/>
              </a:spcBef>
              <a:spcAft>
                <a:spcPts val="0"/>
              </a:spcAft>
              <a:buClr>
                <a:schemeClr val="dk1"/>
              </a:buClr>
              <a:buSzPct val="100000"/>
              <a:buNone/>
            </a:pPr>
            <a:r>
              <a:t/>
            </a:r>
            <a:endParaRPr sz="2400"/>
          </a:p>
          <a:p>
            <a:pPr indent="-342900" lvl="0" marL="342900" rtl="0" algn="just">
              <a:spcBef>
                <a:spcPts val="372"/>
              </a:spcBef>
              <a:spcAft>
                <a:spcPts val="0"/>
              </a:spcAft>
              <a:buClr>
                <a:schemeClr val="dk1"/>
              </a:buClr>
              <a:buSzPct val="100000"/>
              <a:buChar char="•"/>
            </a:pPr>
            <a:r>
              <a:rPr lang="en-US" sz="2400"/>
              <a:t>It refers to any content that depicts sexually explicit activities involving a child. </a:t>
            </a:r>
            <a:endParaRPr sz="2400"/>
          </a:p>
          <a:p>
            <a:pPr indent="-224790" lvl="0" marL="342900" rtl="0" algn="just">
              <a:spcBef>
                <a:spcPts val="372"/>
              </a:spcBef>
              <a:spcAft>
                <a:spcPts val="0"/>
              </a:spcAft>
              <a:buClr>
                <a:schemeClr val="dk1"/>
              </a:buClr>
              <a:buSzPct val="100000"/>
              <a:buNone/>
            </a:pPr>
            <a:r>
              <a:t/>
            </a:r>
            <a:endParaRPr sz="2400"/>
          </a:p>
          <a:p>
            <a:pPr indent="-342900" lvl="0" marL="342900" rtl="0" algn="just">
              <a:spcBef>
                <a:spcPts val="372"/>
              </a:spcBef>
              <a:spcAft>
                <a:spcPts val="0"/>
              </a:spcAft>
              <a:buClr>
                <a:schemeClr val="dk1"/>
              </a:buClr>
              <a:buSzPct val="100000"/>
              <a:buChar char="•"/>
            </a:pPr>
            <a:r>
              <a:rPr lang="en-US" sz="2400"/>
              <a:t>These Visual depictions include photographs, videos, film, digital or computer generated images or pictures of sexually explicit conduct involves the use of minor.</a:t>
            </a:r>
            <a:endParaRPr/>
          </a:p>
          <a:p>
            <a:pPr indent="-224790" lvl="0" marL="342900" rtl="0" algn="just">
              <a:spcBef>
                <a:spcPts val="372"/>
              </a:spcBef>
              <a:spcAft>
                <a:spcPts val="0"/>
              </a:spcAft>
              <a:buClr>
                <a:schemeClr val="dk1"/>
              </a:buClr>
              <a:buSzPct val="100000"/>
              <a:buNone/>
            </a:pPr>
            <a:r>
              <a:t/>
            </a:r>
            <a:endParaRPr sz="2400"/>
          </a:p>
          <a:p>
            <a:pPr indent="-342900" lvl="0" marL="342900" rtl="0" algn="just">
              <a:spcBef>
                <a:spcPts val="372"/>
              </a:spcBef>
              <a:spcAft>
                <a:spcPts val="0"/>
              </a:spcAft>
              <a:buClr>
                <a:schemeClr val="dk1"/>
              </a:buClr>
              <a:buSzPct val="100000"/>
              <a:buChar char="•"/>
            </a:pPr>
            <a:r>
              <a:rPr lang="en-US" sz="2400"/>
              <a:t>Unfortunately, Child pornography is the reality of the Internet</a:t>
            </a:r>
            <a:endParaRPr/>
          </a:p>
          <a:p>
            <a:pPr indent="-224790" lvl="0" marL="342900" rtl="0" algn="just">
              <a:spcBef>
                <a:spcPts val="372"/>
              </a:spcBef>
              <a:spcAft>
                <a:spcPts val="0"/>
              </a:spcAft>
              <a:buClr>
                <a:schemeClr val="dk1"/>
              </a:buClr>
              <a:buSzPct val="100000"/>
              <a:buNone/>
            </a:pPr>
            <a:r>
              <a:t/>
            </a:r>
            <a:endParaRPr sz="2400"/>
          </a:p>
          <a:p>
            <a:pPr indent="-342900" lvl="0" marL="342900" rtl="0" algn="just">
              <a:spcBef>
                <a:spcPts val="372"/>
              </a:spcBef>
              <a:spcAft>
                <a:spcPts val="0"/>
              </a:spcAft>
              <a:buClr>
                <a:schemeClr val="dk1"/>
              </a:buClr>
              <a:buSzPct val="100000"/>
              <a:buChar char="•"/>
            </a:pPr>
            <a:r>
              <a:rPr lang="en-US" sz="2400"/>
              <a:t>The Internet is being highly used by its abusers to reach and abuse children sexually, worldwide. </a:t>
            </a:r>
            <a:endParaRPr sz="2400"/>
          </a:p>
          <a:p>
            <a:pPr indent="-224790" lvl="0" marL="342900" rtl="0" algn="just">
              <a:spcBef>
                <a:spcPts val="372"/>
              </a:spcBef>
              <a:spcAft>
                <a:spcPts val="0"/>
              </a:spcAft>
              <a:buClr>
                <a:schemeClr val="dk1"/>
              </a:buClr>
              <a:buSzPct val="100000"/>
              <a:buNone/>
            </a:pPr>
            <a:r>
              <a:t/>
            </a:r>
            <a:endParaRPr sz="2400"/>
          </a:p>
          <a:p>
            <a:pPr indent="-342900" lvl="0" marL="342900" rtl="0" algn="just">
              <a:spcBef>
                <a:spcPts val="372"/>
              </a:spcBef>
              <a:spcAft>
                <a:spcPts val="0"/>
              </a:spcAft>
              <a:buClr>
                <a:schemeClr val="dk1"/>
              </a:buClr>
              <a:buSzPct val="100000"/>
              <a:buChar char="•"/>
            </a:pPr>
            <a:r>
              <a:rPr lang="en-US" sz="2400"/>
              <a:t>Pedophiles take advantage of this situation and lure the children, who are not advised by their parents or by their teachers about what is wrong and what is right for them while browsing the internet.</a:t>
            </a:r>
            <a:endParaRPr/>
          </a:p>
          <a:p>
            <a:pPr indent="-224790" lvl="0" marL="342900" rtl="0" algn="just">
              <a:spcBef>
                <a:spcPts val="372"/>
              </a:spcBef>
              <a:spcAft>
                <a:spcPts val="0"/>
              </a:spcAft>
              <a:buClr>
                <a:schemeClr val="dk1"/>
              </a:buClr>
              <a:buSzPct val="100000"/>
              <a:buNone/>
            </a:pPr>
            <a:r>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413" name="Shape 413"/>
        <p:cNvGrpSpPr/>
        <p:nvPr/>
      </p:nvGrpSpPr>
      <p:grpSpPr>
        <a:xfrm>
          <a:off x="0" y="0"/>
          <a:ext cx="0" cy="0"/>
          <a:chOff x="0" y="0"/>
          <a:chExt cx="0" cy="0"/>
        </a:xfrm>
      </p:grpSpPr>
      <p:sp>
        <p:nvSpPr>
          <p:cNvPr id="414" name="Google Shape;41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1" marL="457200" marR="0" rtl="0" algn="ctr">
              <a:lnSpc>
                <a:spcPct val="100000"/>
              </a:lnSpc>
              <a:spcBef>
                <a:spcPts val="0"/>
              </a:spcBef>
              <a:spcAft>
                <a:spcPts val="0"/>
              </a:spcAft>
              <a:buNone/>
            </a:pPr>
            <a:r>
              <a:rPr lang="en-US" sz="4000">
                <a:solidFill>
                  <a:schemeClr val="dk1"/>
                </a:solidFill>
                <a:latin typeface="Calibri"/>
                <a:ea typeface="Calibri"/>
                <a:cs typeface="Calibri"/>
                <a:sym typeface="Calibri"/>
              </a:rPr>
              <a:t>Cybercrime against individual:</a:t>
            </a:r>
            <a:br>
              <a:rPr lang="en-US" sz="4000">
                <a:solidFill>
                  <a:schemeClr val="dk1"/>
                </a:solidFill>
                <a:latin typeface="Calibri"/>
                <a:ea typeface="Calibri"/>
                <a:cs typeface="Calibri"/>
                <a:sym typeface="Calibri"/>
              </a:rPr>
            </a:br>
            <a:r>
              <a:rPr lang="en-US" sz="4000">
                <a:solidFill>
                  <a:schemeClr val="dk1"/>
                </a:solidFill>
                <a:latin typeface="Calibri"/>
                <a:ea typeface="Calibri"/>
                <a:cs typeface="Calibri"/>
                <a:sym typeface="Calibri"/>
              </a:rPr>
              <a:t>Pornographic offences</a:t>
            </a:r>
            <a:endParaRPr sz="4000">
              <a:solidFill>
                <a:schemeClr val="dk1"/>
              </a:solidFill>
              <a:latin typeface="Calibri"/>
              <a:ea typeface="Calibri"/>
              <a:cs typeface="Calibri"/>
              <a:sym typeface="Calibri"/>
            </a:endParaRPr>
          </a:p>
        </p:txBody>
      </p:sp>
      <p:sp>
        <p:nvSpPr>
          <p:cNvPr id="415" name="Google Shape;415;p41"/>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20000"/>
              </a:lnSpc>
              <a:spcBef>
                <a:spcPts val="0"/>
              </a:spcBef>
              <a:spcAft>
                <a:spcPts val="0"/>
              </a:spcAft>
              <a:buClr>
                <a:schemeClr val="dk1"/>
              </a:buClr>
              <a:buSzPct val="100000"/>
              <a:buChar char="•"/>
            </a:pPr>
            <a:r>
              <a:rPr b="1" lang="en-US" sz="2600"/>
              <a:t>Pedophiles: </a:t>
            </a:r>
            <a:r>
              <a:rPr lang="en-US" sz="2600"/>
              <a:t>A person who is sexually attracted to children.</a:t>
            </a:r>
            <a:endParaRPr sz="3400"/>
          </a:p>
          <a:p>
            <a:pPr indent="-342900" lvl="0" marL="342900" rtl="0" algn="l">
              <a:lnSpc>
                <a:spcPct val="120000"/>
              </a:lnSpc>
              <a:spcBef>
                <a:spcPts val="336"/>
              </a:spcBef>
              <a:spcAft>
                <a:spcPts val="0"/>
              </a:spcAft>
              <a:buClr>
                <a:schemeClr val="dk1"/>
              </a:buClr>
              <a:buSzPct val="100000"/>
              <a:buChar char="•"/>
            </a:pPr>
            <a:r>
              <a:rPr b="1" lang="en-US" sz="2400"/>
              <a:t>Pedophiles</a:t>
            </a:r>
            <a:r>
              <a:rPr lang="en-US" sz="2400"/>
              <a:t> use false identity to trap the children/teenagers</a:t>
            </a:r>
            <a:endParaRPr/>
          </a:p>
          <a:p>
            <a:pPr indent="-342900" lvl="0" marL="342900" rtl="0" algn="l">
              <a:lnSpc>
                <a:spcPct val="120000"/>
              </a:lnSpc>
              <a:spcBef>
                <a:spcPts val="336"/>
              </a:spcBef>
              <a:spcAft>
                <a:spcPts val="0"/>
              </a:spcAft>
              <a:buClr>
                <a:schemeClr val="dk1"/>
              </a:buClr>
              <a:buSzPct val="100000"/>
              <a:buChar char="•"/>
            </a:pPr>
            <a:r>
              <a:rPr lang="en-US" sz="2400"/>
              <a:t>Pedophiles contact children/teens in various chat rooms which are used by children/teen to interact with other children/teen.</a:t>
            </a:r>
            <a:endParaRPr/>
          </a:p>
          <a:p>
            <a:pPr indent="-342900" lvl="0" marL="342900" rtl="0" algn="l">
              <a:lnSpc>
                <a:spcPct val="120000"/>
              </a:lnSpc>
              <a:spcBef>
                <a:spcPts val="336"/>
              </a:spcBef>
              <a:spcAft>
                <a:spcPts val="0"/>
              </a:spcAft>
              <a:buClr>
                <a:schemeClr val="dk1"/>
              </a:buClr>
              <a:buSzPct val="100000"/>
              <a:buChar char="•"/>
            </a:pPr>
            <a:r>
              <a:rPr lang="en-US" sz="2400"/>
              <a:t>Befriend the child/teen.</a:t>
            </a:r>
            <a:endParaRPr/>
          </a:p>
          <a:p>
            <a:pPr indent="-342900" lvl="0" marL="342900" rtl="0" algn="l">
              <a:lnSpc>
                <a:spcPct val="120000"/>
              </a:lnSpc>
              <a:spcBef>
                <a:spcPts val="336"/>
              </a:spcBef>
              <a:spcAft>
                <a:spcPts val="0"/>
              </a:spcAft>
              <a:buClr>
                <a:schemeClr val="dk1"/>
              </a:buClr>
              <a:buSzPct val="100000"/>
              <a:buChar char="•"/>
            </a:pPr>
            <a:r>
              <a:rPr lang="en-US" sz="2400"/>
              <a:t>Extract personal information from the child/teen by winning his confidence.</a:t>
            </a:r>
            <a:endParaRPr/>
          </a:p>
          <a:p>
            <a:pPr indent="-342900" lvl="0" marL="342900" rtl="0" algn="l">
              <a:lnSpc>
                <a:spcPct val="120000"/>
              </a:lnSpc>
              <a:spcBef>
                <a:spcPts val="336"/>
              </a:spcBef>
              <a:spcAft>
                <a:spcPts val="0"/>
              </a:spcAft>
              <a:buClr>
                <a:schemeClr val="dk1"/>
              </a:buClr>
              <a:buSzPct val="100000"/>
              <a:buChar char="•"/>
            </a:pPr>
            <a:r>
              <a:rPr lang="en-US" sz="2400"/>
              <a:t>Gets the e-mail address of the child/teen and starts making contacts on the victims e-mail address as well.</a:t>
            </a:r>
            <a:endParaRPr/>
          </a:p>
          <a:p>
            <a:pPr indent="-342900" lvl="0" marL="342900" rtl="0" algn="l">
              <a:lnSpc>
                <a:spcPct val="120000"/>
              </a:lnSpc>
              <a:spcBef>
                <a:spcPts val="336"/>
              </a:spcBef>
              <a:spcAft>
                <a:spcPts val="0"/>
              </a:spcAft>
              <a:buClr>
                <a:schemeClr val="dk1"/>
              </a:buClr>
              <a:buSzPct val="100000"/>
              <a:buChar char="•"/>
            </a:pPr>
            <a:r>
              <a:rPr lang="en-US" sz="2400"/>
              <a:t>Starts sending pornographic images/text to the victim including child pornographic images in order to help child/teen shed his inhibitions so that a feeling is created in the mind of the victim that what is being fed to him is normal and that everybody does it.</a:t>
            </a:r>
            <a:endParaRPr/>
          </a:p>
          <a:p>
            <a:pPr indent="-342900" lvl="0" marL="342900" rtl="0" algn="l">
              <a:lnSpc>
                <a:spcPct val="120000"/>
              </a:lnSpc>
              <a:spcBef>
                <a:spcPts val="336"/>
              </a:spcBef>
              <a:spcAft>
                <a:spcPts val="0"/>
              </a:spcAft>
              <a:buClr>
                <a:schemeClr val="dk1"/>
              </a:buClr>
              <a:buSzPct val="100000"/>
              <a:buChar char="•"/>
            </a:pPr>
            <a:r>
              <a:rPr lang="en-US" sz="2400"/>
              <a:t>Extract personal information from child/teen</a:t>
            </a:r>
            <a:endParaRPr/>
          </a:p>
          <a:p>
            <a:pPr indent="-342900" lvl="0" marL="342900" rtl="0" algn="l">
              <a:lnSpc>
                <a:spcPct val="120000"/>
              </a:lnSpc>
              <a:spcBef>
                <a:spcPts val="336"/>
              </a:spcBef>
              <a:spcAft>
                <a:spcPts val="0"/>
              </a:spcAft>
              <a:buClr>
                <a:schemeClr val="dk1"/>
              </a:buClr>
              <a:buSzPct val="100000"/>
              <a:buChar char="•"/>
            </a:pPr>
            <a:r>
              <a:rPr lang="en-US" sz="2400"/>
              <a:t>At the end of it, the pedophile set up a meeting with the child/teen out of the house and then drag him into the net to further sexually assault him or to use him as a sex object.</a:t>
            </a:r>
            <a:endParaRPr/>
          </a:p>
          <a:p>
            <a:pPr indent="-236220" lvl="0" marL="342900" rtl="0" algn="l">
              <a:lnSpc>
                <a:spcPct val="120000"/>
              </a:lnSpc>
              <a:spcBef>
                <a:spcPts val="336"/>
              </a:spcBef>
              <a:spcAft>
                <a:spcPts val="0"/>
              </a:spcAft>
              <a:buClr>
                <a:schemeClr val="dk1"/>
              </a:buClr>
              <a:buSzPct val="100000"/>
              <a:buNone/>
            </a:pPr>
            <a:r>
              <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DE7"/>
        </a:solidFill>
      </p:bgPr>
    </p:bg>
    <p:spTree>
      <p:nvGrpSpPr>
        <p:cNvPr id="419" name="Shape 419"/>
        <p:cNvGrpSpPr/>
        <p:nvPr/>
      </p:nvGrpSpPr>
      <p:grpSpPr>
        <a:xfrm>
          <a:off x="0" y="0"/>
          <a:ext cx="0" cy="0"/>
          <a:chOff x="0" y="0"/>
          <a:chExt cx="0" cy="0"/>
        </a:xfrm>
      </p:grpSpPr>
      <p:sp>
        <p:nvSpPr>
          <p:cNvPr id="420" name="Google Shape;42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individual: Password Sniffing</a:t>
            </a:r>
            <a:endParaRPr/>
          </a:p>
        </p:txBody>
      </p:sp>
      <p:sp>
        <p:nvSpPr>
          <p:cNvPr id="421" name="Google Shape;421;p42"/>
          <p:cNvSpPr txBox="1"/>
          <p:nvPr>
            <p:ph idx="1" type="body"/>
          </p:nvPr>
        </p:nvSpPr>
        <p:spPr>
          <a:xfrm>
            <a:off x="533400" y="1722437"/>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A password sniffer is a software application that scans and records passwords that are used or broadcasted on a computer or network interface. </a:t>
            </a:r>
            <a:endParaRPr sz="2400"/>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It listens to all incoming and outgoing network traffic and records any instance of a data packet that contains a password.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2D050"/>
        </a:solidFill>
      </p:bgPr>
    </p:bg>
    <p:spTree>
      <p:nvGrpSpPr>
        <p:cNvPr id="425" name="Shape 425"/>
        <p:cNvGrpSpPr/>
        <p:nvPr/>
      </p:nvGrpSpPr>
      <p:grpSpPr>
        <a:xfrm>
          <a:off x="0" y="0"/>
          <a:ext cx="0" cy="0"/>
          <a:chOff x="0" y="0"/>
          <a:chExt cx="0" cy="0"/>
        </a:xfrm>
      </p:grpSpPr>
      <p:sp>
        <p:nvSpPr>
          <p:cNvPr id="426" name="Google Shape;426;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property: </a:t>
            </a:r>
            <a:br>
              <a:rPr lang="en-US"/>
            </a:br>
            <a:r>
              <a:rPr lang="en-US"/>
              <a:t>Credit card frauds</a:t>
            </a:r>
            <a:endParaRPr/>
          </a:p>
        </p:txBody>
      </p:sp>
      <p:sp>
        <p:nvSpPr>
          <p:cNvPr id="427" name="Google Shape;427;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just">
              <a:spcBef>
                <a:spcPts val="0"/>
              </a:spcBef>
              <a:spcAft>
                <a:spcPts val="0"/>
              </a:spcAft>
              <a:buClr>
                <a:schemeClr val="dk1"/>
              </a:buClr>
              <a:buSzPct val="100000"/>
              <a:buChar char="•"/>
            </a:pPr>
            <a:r>
              <a:rPr lang="en-US"/>
              <a:t>Credit card fraud is a wide-ranging term for theft and fraud committed using or involving a payment card, such as a credit card or debit card, as a fraudulent source of funds in a transaction. </a:t>
            </a:r>
            <a:endParaRPr/>
          </a:p>
          <a:p>
            <a:pPr indent="-342900" lvl="0" marL="342900" rtl="0" algn="just">
              <a:spcBef>
                <a:spcPts val="400"/>
              </a:spcBef>
              <a:spcAft>
                <a:spcPts val="0"/>
              </a:spcAft>
              <a:buClr>
                <a:schemeClr val="dk1"/>
              </a:buClr>
              <a:buSzPct val="100000"/>
              <a:buChar char="•"/>
            </a:pPr>
            <a:r>
              <a:rPr lang="en-US"/>
              <a:t>The purpose may be to obtain goods without paying, or to obtain unauthorized funds from an account.</a:t>
            </a:r>
            <a:endParaRPr/>
          </a:p>
          <a:p>
            <a:pPr indent="-215900" lvl="0" marL="342900" rtl="0" algn="just">
              <a:spcBef>
                <a:spcPts val="400"/>
              </a:spcBef>
              <a:spcAft>
                <a:spcPts val="0"/>
              </a:spcAft>
              <a:buClr>
                <a:schemeClr val="dk1"/>
              </a:buClr>
              <a:buSzPct val="100000"/>
              <a:buNone/>
            </a:pPr>
            <a:r>
              <a:t/>
            </a:r>
            <a:endParaRPr/>
          </a:p>
          <a:p>
            <a:pPr indent="-342900" lvl="0" marL="342900" rtl="0" algn="just">
              <a:spcBef>
                <a:spcPts val="425"/>
              </a:spcBef>
              <a:spcAft>
                <a:spcPts val="0"/>
              </a:spcAft>
              <a:buClr>
                <a:schemeClr val="dk1"/>
              </a:buClr>
              <a:buSzPct val="100000"/>
              <a:buChar char="•"/>
            </a:pPr>
            <a:r>
              <a:rPr b="1" lang="en-US" sz="3400"/>
              <a:t>Credit Card Skimming</a:t>
            </a:r>
            <a:endParaRPr/>
          </a:p>
          <a:p>
            <a:pPr indent="-342900" lvl="0" marL="342900" rtl="0" algn="just">
              <a:spcBef>
                <a:spcPts val="400"/>
              </a:spcBef>
              <a:spcAft>
                <a:spcPts val="0"/>
              </a:spcAft>
              <a:buClr>
                <a:schemeClr val="dk1"/>
              </a:buClr>
              <a:buSzPct val="100000"/>
              <a:buChar char="•"/>
            </a:pPr>
            <a:r>
              <a:rPr lang="en-US"/>
              <a:t>Credit card skimming is a type of credit card theft where crooks use a small device to steal credit card information in an otherwise legitimate credit or debit card transaction.</a:t>
            </a:r>
            <a:endParaRPr/>
          </a:p>
          <a:p>
            <a:pPr indent="-342900" lvl="0" marL="342900" rtl="0" algn="just">
              <a:spcBef>
                <a:spcPts val="400"/>
              </a:spcBef>
              <a:spcAft>
                <a:spcPts val="0"/>
              </a:spcAft>
              <a:buClr>
                <a:schemeClr val="dk1"/>
              </a:buClr>
              <a:buSzPct val="100000"/>
              <a:buChar char="•"/>
            </a:pPr>
            <a:r>
              <a:rPr lang="en-US"/>
              <a:t>When a credit or debit card is swiped through a skimmer, the device captures and stores all the details stored in the card's magnetic strip. </a:t>
            </a:r>
            <a:endParaRPr/>
          </a:p>
          <a:p>
            <a:pPr indent="-342900" lvl="0" marL="342900" rtl="0" algn="just">
              <a:spcBef>
                <a:spcPts val="400"/>
              </a:spcBef>
              <a:spcAft>
                <a:spcPts val="0"/>
              </a:spcAft>
              <a:buClr>
                <a:schemeClr val="dk1"/>
              </a:buClr>
              <a:buSzPct val="100000"/>
              <a:buChar char="•"/>
            </a:pPr>
            <a:r>
              <a:rPr lang="en-US"/>
              <a:t>Thieves use the stolen data to make fraudulent charges either online or with a counterfeit credit card.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2D050"/>
        </a:solidFill>
      </p:bgPr>
    </p:bg>
    <p:spTree>
      <p:nvGrpSpPr>
        <p:cNvPr id="431" name="Shape 431"/>
        <p:cNvGrpSpPr/>
        <p:nvPr/>
      </p:nvGrpSpPr>
      <p:grpSpPr>
        <a:xfrm>
          <a:off x="0" y="0"/>
          <a:ext cx="0" cy="0"/>
          <a:chOff x="0" y="0"/>
          <a:chExt cx="0" cy="0"/>
        </a:xfrm>
      </p:grpSpPr>
      <p:sp>
        <p:nvSpPr>
          <p:cNvPr id="432" name="Google Shape;432;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property: Intellectual property crimes</a:t>
            </a:r>
            <a:endParaRPr/>
          </a:p>
        </p:txBody>
      </p:sp>
      <p:sp>
        <p:nvSpPr>
          <p:cNvPr id="433" name="Google Shape;433;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85750" lvl="1" marL="742950" rtl="0" algn="just">
              <a:spcBef>
                <a:spcPts val="0"/>
              </a:spcBef>
              <a:spcAft>
                <a:spcPts val="0"/>
              </a:spcAft>
              <a:buClr>
                <a:schemeClr val="dk1"/>
              </a:buClr>
              <a:buSzPts val="2800"/>
              <a:buFont typeface="Noto Sans Symbols"/>
              <a:buChar char="▪"/>
            </a:pPr>
            <a:r>
              <a:rPr lang="en-US"/>
              <a:t>These include:</a:t>
            </a:r>
            <a:endParaRPr/>
          </a:p>
          <a:p>
            <a:pPr indent="-228600" lvl="2" marL="1143000" rtl="0" algn="just">
              <a:spcBef>
                <a:spcPts val="480"/>
              </a:spcBef>
              <a:spcAft>
                <a:spcPts val="0"/>
              </a:spcAft>
              <a:buClr>
                <a:schemeClr val="dk1"/>
              </a:buClr>
              <a:buSzPts val="2400"/>
              <a:buFont typeface="Noto Sans Symbols"/>
              <a:buChar char="▪"/>
            </a:pPr>
            <a:r>
              <a:rPr lang="en-US"/>
              <a:t>Software piracy: illegal copying of programs, distribution of copies of software</a:t>
            </a:r>
            <a:endParaRPr/>
          </a:p>
          <a:p>
            <a:pPr indent="-228600" lvl="2" marL="1143000" rtl="0" algn="just">
              <a:spcBef>
                <a:spcPts val="480"/>
              </a:spcBef>
              <a:spcAft>
                <a:spcPts val="0"/>
              </a:spcAft>
              <a:buClr>
                <a:schemeClr val="dk1"/>
              </a:buClr>
              <a:buSzPts val="2400"/>
              <a:buFont typeface="Noto Sans Symbols"/>
              <a:buChar char="▪"/>
            </a:pPr>
            <a:r>
              <a:rPr lang="en-US"/>
              <a:t>Copyright infringement</a:t>
            </a:r>
            <a:endParaRPr/>
          </a:p>
          <a:p>
            <a:pPr indent="-228600" lvl="2" marL="1143000" rtl="0" algn="just">
              <a:spcBef>
                <a:spcPts val="480"/>
              </a:spcBef>
              <a:spcAft>
                <a:spcPts val="0"/>
              </a:spcAft>
              <a:buClr>
                <a:schemeClr val="dk1"/>
              </a:buClr>
              <a:buSzPts val="2400"/>
              <a:buFont typeface="Noto Sans Symbols"/>
              <a:buChar char="▪"/>
            </a:pPr>
            <a:r>
              <a:rPr lang="en-US"/>
              <a:t>Trademarks violations</a:t>
            </a:r>
            <a:endParaRPr/>
          </a:p>
          <a:p>
            <a:pPr indent="-228600" lvl="2" marL="1143000" rtl="0" algn="just">
              <a:spcBef>
                <a:spcPts val="480"/>
              </a:spcBef>
              <a:spcAft>
                <a:spcPts val="0"/>
              </a:spcAft>
              <a:buClr>
                <a:schemeClr val="dk1"/>
              </a:buClr>
              <a:buSzPts val="2400"/>
              <a:buFont typeface="Noto Sans Symbols"/>
              <a:buChar char="▪"/>
            </a:pPr>
            <a:r>
              <a:rPr lang="en-US"/>
              <a:t>Theft of computer source code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2D050"/>
        </a:solidFill>
      </p:bgPr>
    </p:bg>
    <p:spTree>
      <p:nvGrpSpPr>
        <p:cNvPr id="437" name="Shape 437"/>
        <p:cNvGrpSpPr/>
        <p:nvPr/>
      </p:nvGrpSpPr>
      <p:grpSpPr>
        <a:xfrm>
          <a:off x="0" y="0"/>
          <a:ext cx="0" cy="0"/>
          <a:chOff x="0" y="0"/>
          <a:chExt cx="0" cy="0"/>
        </a:xfrm>
      </p:grpSpPr>
      <p:sp>
        <p:nvSpPr>
          <p:cNvPr id="438" name="Google Shape;438;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property: </a:t>
            </a:r>
            <a:br>
              <a:rPr lang="en-US"/>
            </a:br>
            <a:r>
              <a:rPr lang="en-US"/>
              <a:t>Internet time theft</a:t>
            </a:r>
            <a:endParaRPr/>
          </a:p>
        </p:txBody>
      </p:sp>
      <p:sp>
        <p:nvSpPr>
          <p:cNvPr id="439" name="Google Shape;439;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The usage of the Internet hours by an unauthorized person which is actually paid by another person.</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0D9"/>
        </a:solidFill>
      </p:bgPr>
    </p:bg>
    <p:spTree>
      <p:nvGrpSpPr>
        <p:cNvPr id="443" name="Shape 443"/>
        <p:cNvGrpSpPr/>
        <p:nvPr/>
      </p:nvGrpSpPr>
      <p:grpSpPr>
        <a:xfrm>
          <a:off x="0" y="0"/>
          <a:ext cx="0" cy="0"/>
          <a:chOff x="0" y="0"/>
          <a:chExt cx="0" cy="0"/>
        </a:xfrm>
      </p:grpSpPr>
      <p:sp>
        <p:nvSpPr>
          <p:cNvPr id="444" name="Google Shape;444;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285750" lvl="1" marL="742950" rtl="0" algn="ctr">
              <a:spcBef>
                <a:spcPts val="0"/>
              </a:spcBef>
              <a:spcAft>
                <a:spcPts val="0"/>
              </a:spcAft>
              <a:buNone/>
            </a:pPr>
            <a:r>
              <a:rPr lang="en-US" sz="3200"/>
              <a:t>Cybercrime against organization:</a:t>
            </a:r>
            <a:br>
              <a:rPr lang="en-US" sz="3200"/>
            </a:br>
            <a:r>
              <a:rPr b="0" i="0" lang="en-US" sz="3200" u="none" cap="none" strike="noStrike">
                <a:solidFill>
                  <a:srgbClr val="000000"/>
                </a:solidFill>
                <a:latin typeface="Calibri"/>
                <a:ea typeface="Calibri"/>
                <a:cs typeface="Calibri"/>
                <a:sym typeface="Calibri"/>
              </a:rPr>
              <a:t>Unauthorized accessing of computer</a:t>
            </a:r>
            <a:endParaRPr sz="2800"/>
          </a:p>
        </p:txBody>
      </p:sp>
      <p:sp>
        <p:nvSpPr>
          <p:cNvPr id="445" name="Google Shape;445;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"Unauthorized access" entails approaching, trespassing within, communicating with, storing data in, retrieving data from, or otherwise intercepting and changing computer resources without consent. </a:t>
            </a:r>
            <a:endParaRPr sz="2400"/>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These laws relate to either or both, or any other actions that interfere with computers, systems, programs or networks.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0D9"/>
        </a:solidFill>
      </p:bgPr>
    </p:bg>
    <p:spTree>
      <p:nvGrpSpPr>
        <p:cNvPr id="449" name="Shape 449"/>
        <p:cNvGrpSpPr/>
        <p:nvPr/>
      </p:nvGrpSpPr>
      <p:grpSpPr>
        <a:xfrm>
          <a:off x="0" y="0"/>
          <a:ext cx="0" cy="0"/>
          <a:chOff x="0" y="0"/>
          <a:chExt cx="0" cy="0"/>
        </a:xfrm>
      </p:grpSpPr>
      <p:sp>
        <p:nvSpPr>
          <p:cNvPr id="450" name="Google Shape;450;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1" marL="0" rtl="0" algn="ctr">
              <a:spcBef>
                <a:spcPts val="0"/>
              </a:spcBef>
              <a:spcAft>
                <a:spcPts val="0"/>
              </a:spcAft>
              <a:buNone/>
            </a:pPr>
            <a:r>
              <a:rPr lang="en-US" sz="3600"/>
              <a:t>Cybercrime against organization: </a:t>
            </a:r>
            <a:br>
              <a:rPr lang="en-US" sz="3600"/>
            </a:br>
            <a:r>
              <a:rPr lang="en-US" sz="3600"/>
              <a:t>Denial of Service attacks</a:t>
            </a:r>
            <a:endParaRPr sz="3600"/>
          </a:p>
        </p:txBody>
      </p:sp>
      <p:sp>
        <p:nvSpPr>
          <p:cNvPr id="451" name="Google Shape;451;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Denial-of-service (or DoS) attacks are usually launched to make a particular service unavailable to someone who is authorized to use it. </a:t>
            </a:r>
            <a:endParaRPr sz="2400"/>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These attacks may be launched using one single computer or many computers across the world. </a:t>
            </a:r>
            <a:endParaRPr sz="2400"/>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In the latter scenario, the attack is known as a distributed denial of service attack.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0D9"/>
        </a:solidFill>
      </p:bgPr>
    </p:bg>
    <p:spTree>
      <p:nvGrpSpPr>
        <p:cNvPr id="455" name="Shape 455"/>
        <p:cNvGrpSpPr/>
        <p:nvPr/>
      </p:nvGrpSpPr>
      <p:grpSpPr>
        <a:xfrm>
          <a:off x="0" y="0"/>
          <a:ext cx="0" cy="0"/>
          <a:chOff x="0" y="0"/>
          <a:chExt cx="0" cy="0"/>
        </a:xfrm>
      </p:grpSpPr>
      <p:sp>
        <p:nvSpPr>
          <p:cNvPr id="456" name="Google Shape;456;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organization: </a:t>
            </a:r>
            <a:br>
              <a:rPr lang="en-US"/>
            </a:br>
            <a:r>
              <a:rPr lang="en-US"/>
              <a:t>Virus attack / dissemination of viruses</a:t>
            </a:r>
            <a:endParaRPr/>
          </a:p>
        </p:txBody>
      </p:sp>
      <p:sp>
        <p:nvSpPr>
          <p:cNvPr id="457" name="Google Shape;457;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Virus is a malicious software that attaches itself to other software and causes break down of the operating system in extreme cases.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0D9"/>
        </a:solidFill>
      </p:bgPr>
    </p:bg>
    <p:spTree>
      <p:nvGrpSpPr>
        <p:cNvPr id="461" name="Shape 461"/>
        <p:cNvGrpSpPr/>
        <p:nvPr/>
      </p:nvGrpSpPr>
      <p:grpSpPr>
        <a:xfrm>
          <a:off x="0" y="0"/>
          <a:ext cx="0" cy="0"/>
          <a:chOff x="0" y="0"/>
          <a:chExt cx="0" cy="0"/>
        </a:xfrm>
      </p:grpSpPr>
      <p:sp>
        <p:nvSpPr>
          <p:cNvPr id="462" name="Google Shape;462;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22222"/>
              <a:buFont typeface="Calibri"/>
              <a:buNone/>
            </a:pPr>
            <a:r>
              <a:rPr lang="en-US"/>
              <a:t>Cybercrime against organization:</a:t>
            </a:r>
            <a:br>
              <a:rPr lang="en-US"/>
            </a:br>
            <a:r>
              <a:rPr lang="en-US" sz="3600"/>
              <a:t>Email Bombing, Logic Bomb &amp; Trojan Horse </a:t>
            </a:r>
            <a:endParaRPr sz="3600"/>
          </a:p>
        </p:txBody>
      </p:sp>
      <p:sp>
        <p:nvSpPr>
          <p:cNvPr id="463" name="Google Shape;463;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just">
              <a:spcBef>
                <a:spcPts val="0"/>
              </a:spcBef>
              <a:spcAft>
                <a:spcPts val="0"/>
              </a:spcAft>
              <a:buClr>
                <a:schemeClr val="dk1"/>
              </a:buClr>
              <a:buSzPct val="100000"/>
              <a:buChar char="•"/>
            </a:pPr>
            <a:r>
              <a:rPr b="1" lang="en-US"/>
              <a:t>Email Bombing:</a:t>
            </a:r>
            <a:endParaRPr/>
          </a:p>
          <a:p>
            <a:pPr indent="-342900" lvl="0" marL="342900" rtl="0" algn="just">
              <a:spcBef>
                <a:spcPts val="400"/>
              </a:spcBef>
              <a:spcAft>
                <a:spcPts val="0"/>
              </a:spcAft>
              <a:buClr>
                <a:schemeClr val="dk1"/>
              </a:buClr>
              <a:buSzPct val="100000"/>
              <a:buChar char="•"/>
            </a:pPr>
            <a:r>
              <a:rPr lang="en-US"/>
              <a:t>Sending large numbers of mails to the individual or company or mail servers thereby ultimately resulting into crashing.</a:t>
            </a:r>
            <a:endParaRPr/>
          </a:p>
          <a:p>
            <a:pPr indent="-342900" lvl="0" marL="342900" rtl="0" algn="just">
              <a:spcBef>
                <a:spcPts val="400"/>
              </a:spcBef>
              <a:spcAft>
                <a:spcPts val="0"/>
              </a:spcAft>
              <a:buClr>
                <a:schemeClr val="dk1"/>
              </a:buClr>
              <a:buSzPct val="100000"/>
              <a:buChar char="•"/>
            </a:pPr>
            <a:r>
              <a:rPr lang="en-US"/>
              <a:t>Email Bombing is sending large number to a email id in a single click.</a:t>
            </a:r>
            <a:endParaRPr/>
          </a:p>
          <a:p>
            <a:pPr indent="-342900" lvl="0" marL="342900" rtl="0" algn="just">
              <a:spcBef>
                <a:spcPts val="400"/>
              </a:spcBef>
              <a:spcAft>
                <a:spcPts val="0"/>
              </a:spcAft>
              <a:buClr>
                <a:schemeClr val="dk1"/>
              </a:buClr>
              <a:buSzPct val="100000"/>
              <a:buChar char="•"/>
            </a:pPr>
            <a:r>
              <a:rPr lang="en-US"/>
              <a:t> Email Spamming is like sending a email to large number of emails id on a single click. </a:t>
            </a:r>
            <a:endParaRPr/>
          </a:p>
          <a:p>
            <a:pPr indent="-215900" lvl="0" marL="342900" rtl="0" algn="just">
              <a:spcBef>
                <a:spcPts val="400"/>
              </a:spcBef>
              <a:spcAft>
                <a:spcPts val="0"/>
              </a:spcAft>
              <a:buClr>
                <a:schemeClr val="dk1"/>
              </a:buClr>
              <a:buSzPct val="100000"/>
              <a:buNone/>
            </a:pPr>
            <a:r>
              <a:t/>
            </a:r>
            <a:endParaRPr/>
          </a:p>
          <a:p>
            <a:pPr indent="-342900" lvl="0" marL="342900" rtl="0" algn="just">
              <a:spcBef>
                <a:spcPts val="400"/>
              </a:spcBef>
              <a:spcAft>
                <a:spcPts val="0"/>
              </a:spcAft>
              <a:buClr>
                <a:schemeClr val="dk1"/>
              </a:buClr>
              <a:buSzPct val="100000"/>
              <a:buChar char="•"/>
            </a:pPr>
            <a:r>
              <a:rPr b="1" lang="en-US"/>
              <a:t>Logic Bomb:</a:t>
            </a:r>
            <a:endParaRPr/>
          </a:p>
          <a:p>
            <a:pPr indent="-342900" lvl="0" marL="342900" rtl="0" algn="just">
              <a:spcBef>
                <a:spcPts val="400"/>
              </a:spcBef>
              <a:spcAft>
                <a:spcPts val="0"/>
              </a:spcAft>
              <a:buClr>
                <a:schemeClr val="dk1"/>
              </a:buClr>
              <a:buSzPct val="100000"/>
              <a:buChar char="•"/>
            </a:pPr>
            <a:r>
              <a:rPr lang="en-US"/>
              <a:t>Its an event dependent program , as soon as the designated event occurs, it crashes the computer, release a virus or any other harmful possibilities.</a:t>
            </a:r>
            <a:endParaRPr/>
          </a:p>
          <a:p>
            <a:pPr indent="-215900" lvl="0" marL="342900" rtl="0" algn="just">
              <a:spcBef>
                <a:spcPts val="400"/>
              </a:spcBef>
              <a:spcAft>
                <a:spcPts val="0"/>
              </a:spcAft>
              <a:buClr>
                <a:schemeClr val="dk1"/>
              </a:buClr>
              <a:buSzPct val="100000"/>
              <a:buNone/>
            </a:pPr>
            <a:r>
              <a:t/>
            </a:r>
            <a:endParaRPr b="1"/>
          </a:p>
          <a:p>
            <a:pPr indent="-342900" lvl="0" marL="342900" rtl="0" algn="just">
              <a:spcBef>
                <a:spcPts val="400"/>
              </a:spcBef>
              <a:spcAft>
                <a:spcPts val="0"/>
              </a:spcAft>
              <a:buClr>
                <a:schemeClr val="dk1"/>
              </a:buClr>
              <a:buSzPct val="100000"/>
              <a:buChar char="•"/>
            </a:pPr>
            <a:r>
              <a:rPr b="1" lang="en-US"/>
              <a:t>Trojan Horse:</a:t>
            </a:r>
            <a:endParaRPr/>
          </a:p>
          <a:p>
            <a:pPr indent="-342900" lvl="0" marL="342900" rtl="0" algn="just">
              <a:spcBef>
                <a:spcPts val="400"/>
              </a:spcBef>
              <a:spcAft>
                <a:spcPts val="0"/>
              </a:spcAft>
              <a:buClr>
                <a:schemeClr val="dk1"/>
              </a:buClr>
              <a:buSzPct val="100000"/>
              <a:buChar char="•"/>
            </a:pPr>
            <a:r>
              <a:rPr lang="en-US"/>
              <a:t>An unauthorized program which functions from inside what seems to be an authorized program, thereby concealing what it is actually doing.</a:t>
            </a:r>
            <a:endParaRPr/>
          </a:p>
          <a:p>
            <a:pPr indent="-215900" lvl="0" marL="342900" rtl="0" algn="just">
              <a:spcBef>
                <a:spcPts val="4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Cybercrime</a:t>
            </a:r>
            <a:endParaRPr/>
          </a:p>
        </p:txBody>
      </p:sp>
      <p:sp>
        <p:nvSpPr>
          <p:cNvPr id="196" name="Google Shape;196;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Any illegal/criminal activity done through internet or on the computer</a:t>
            </a:r>
            <a:endParaRPr/>
          </a:p>
          <a:p>
            <a:pPr indent="-139700" lvl="0" marL="342900" rtl="0" algn="just">
              <a:spcBef>
                <a:spcPts val="640"/>
              </a:spcBef>
              <a:spcAft>
                <a:spcPts val="0"/>
              </a:spcAft>
              <a:buClr>
                <a:schemeClr val="dk1"/>
              </a:buClr>
              <a:buSzPts val="3200"/>
              <a:buNone/>
            </a:pPr>
            <a:r>
              <a:t/>
            </a:r>
            <a:endParaRPr/>
          </a:p>
          <a:p>
            <a:pPr indent="-342900" lvl="0" marL="342900" rtl="0" algn="just">
              <a:spcBef>
                <a:spcPts val="480"/>
              </a:spcBef>
              <a:spcAft>
                <a:spcPts val="0"/>
              </a:spcAft>
              <a:buClr>
                <a:schemeClr val="dk1"/>
              </a:buClr>
              <a:buSzPts val="2400"/>
              <a:buChar char="•"/>
            </a:pPr>
            <a:r>
              <a:rPr lang="en-US" sz="2400"/>
              <a:t>Computer used to commit a crime</a:t>
            </a:r>
            <a:endParaRPr/>
          </a:p>
          <a:p>
            <a:pPr indent="-285750" lvl="1" marL="742950" rtl="0" algn="just">
              <a:spcBef>
                <a:spcPts val="400"/>
              </a:spcBef>
              <a:spcAft>
                <a:spcPts val="0"/>
              </a:spcAft>
              <a:buClr>
                <a:schemeClr val="dk1"/>
              </a:buClr>
              <a:buSzPts val="2000"/>
              <a:buChar char="–"/>
            </a:pPr>
            <a:r>
              <a:rPr lang="en-US" sz="2000"/>
              <a:t>Child porn, threatening email, assuming someone’s identity, sexual harassment, defamation, spam, phishing</a:t>
            </a:r>
            <a:endParaRPr/>
          </a:p>
          <a:p>
            <a:pPr indent="-285750" lvl="1" marL="742950" rtl="0" algn="just">
              <a:spcBef>
                <a:spcPts val="400"/>
              </a:spcBef>
              <a:spcAft>
                <a:spcPts val="0"/>
              </a:spcAft>
              <a:buClr>
                <a:schemeClr val="dk1"/>
              </a:buClr>
              <a:buSzPts val="2000"/>
              <a:buNone/>
            </a:pPr>
            <a:r>
              <a:t/>
            </a:r>
            <a:endParaRPr sz="2000"/>
          </a:p>
          <a:p>
            <a:pPr indent="-342900" lvl="0" marL="342900" rtl="0" algn="just">
              <a:spcBef>
                <a:spcPts val="480"/>
              </a:spcBef>
              <a:spcAft>
                <a:spcPts val="0"/>
              </a:spcAft>
              <a:buClr>
                <a:schemeClr val="dk1"/>
              </a:buClr>
              <a:buSzPts val="2400"/>
              <a:buChar char="•"/>
            </a:pPr>
            <a:r>
              <a:rPr lang="en-US" sz="2400"/>
              <a:t>Computer as a target of a crime </a:t>
            </a:r>
            <a:endParaRPr/>
          </a:p>
          <a:p>
            <a:pPr indent="-285750" lvl="1" marL="742950" rtl="0" algn="just">
              <a:spcBef>
                <a:spcPts val="400"/>
              </a:spcBef>
              <a:spcAft>
                <a:spcPts val="0"/>
              </a:spcAft>
              <a:buClr>
                <a:schemeClr val="dk1"/>
              </a:buClr>
              <a:buSzPts val="2000"/>
              <a:buChar char="–"/>
            </a:pPr>
            <a:r>
              <a:rPr lang="en-US" sz="2000"/>
              <a:t> Viruses, worms, industrial espionage(spying), software piracy, hacking</a:t>
            </a:r>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0D9"/>
        </a:solidFill>
      </p:bgPr>
    </p:bg>
    <p:spTree>
      <p:nvGrpSpPr>
        <p:cNvPr id="467" name="Shape 467"/>
        <p:cNvGrpSpPr/>
        <p:nvPr/>
      </p:nvGrpSpPr>
      <p:grpSpPr>
        <a:xfrm>
          <a:off x="0" y="0"/>
          <a:ext cx="0" cy="0"/>
          <a:chOff x="0" y="0"/>
          <a:chExt cx="0" cy="0"/>
        </a:xfrm>
      </p:grpSpPr>
      <p:sp>
        <p:nvSpPr>
          <p:cNvPr id="468" name="Google Shape;468;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organization: Salami Attack/Salami Technique</a:t>
            </a:r>
            <a:endParaRPr/>
          </a:p>
        </p:txBody>
      </p:sp>
      <p:sp>
        <p:nvSpPr>
          <p:cNvPr id="469" name="Google Shape;469;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Used for committing financial crimes</a:t>
            </a:r>
            <a:endParaRPr/>
          </a:p>
          <a:p>
            <a:pPr indent="-342900" lvl="0" marL="342900" rtl="0" algn="just">
              <a:spcBef>
                <a:spcPts val="480"/>
              </a:spcBef>
              <a:spcAft>
                <a:spcPts val="0"/>
              </a:spcAft>
              <a:buClr>
                <a:schemeClr val="dk1"/>
              </a:buClr>
              <a:buSzPts val="2400"/>
              <a:buChar char="•"/>
            </a:pPr>
            <a:r>
              <a:rPr lang="en-US" sz="2400"/>
              <a:t>When negligible amounts are removed &amp; accumulated in to something larger. </a:t>
            </a:r>
            <a:endParaRPr/>
          </a:p>
          <a:p>
            <a:pPr indent="-342900" lvl="0" marL="342900" rtl="0" algn="just">
              <a:spcBef>
                <a:spcPts val="480"/>
              </a:spcBef>
              <a:spcAft>
                <a:spcPts val="0"/>
              </a:spcAft>
              <a:buClr>
                <a:schemeClr val="dk1"/>
              </a:buClr>
              <a:buSzPts val="2400"/>
              <a:buChar char="•"/>
            </a:pPr>
            <a:r>
              <a:rPr lang="en-US" sz="2400"/>
              <a:t>E.g. bank employee inserts program into bank servers, that deducts very small amount say Rs. 2 from account of every customer</a:t>
            </a:r>
            <a:endParaRPr/>
          </a:p>
          <a:p>
            <a:pPr indent="-342900" lvl="0" marL="342900" rtl="0" algn="just">
              <a:spcBef>
                <a:spcPts val="480"/>
              </a:spcBef>
              <a:spcAft>
                <a:spcPts val="0"/>
              </a:spcAft>
              <a:buClr>
                <a:schemeClr val="dk1"/>
              </a:buClr>
              <a:buSzPts val="2400"/>
              <a:buChar char="•"/>
            </a:pPr>
            <a:r>
              <a:rPr lang="en-US" sz="2400"/>
              <a:t>This is unnoticeable but bank employee will make huge amount</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0D9"/>
        </a:solidFill>
      </p:bgPr>
    </p:bg>
    <p:spTree>
      <p:nvGrpSpPr>
        <p:cNvPr id="473" name="Shape 473"/>
        <p:cNvGrpSpPr/>
        <p:nvPr/>
      </p:nvGrpSpPr>
      <p:grpSpPr>
        <a:xfrm>
          <a:off x="0" y="0"/>
          <a:ext cx="0" cy="0"/>
          <a:chOff x="0" y="0"/>
          <a:chExt cx="0" cy="0"/>
        </a:xfrm>
      </p:grpSpPr>
      <p:sp>
        <p:nvSpPr>
          <p:cNvPr id="474" name="Google Shape;474;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organization: </a:t>
            </a:r>
            <a:br>
              <a:rPr lang="en-US"/>
            </a:br>
            <a:r>
              <a:rPr lang="en-US"/>
              <a:t>Data diddling </a:t>
            </a:r>
            <a:endParaRPr/>
          </a:p>
        </p:txBody>
      </p:sp>
      <p:sp>
        <p:nvSpPr>
          <p:cNvPr id="475" name="Google Shape;475;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This kind of an attack involves altering raw data just before it is processed by a computer and then changing it back after the processing is completed.</a:t>
            </a: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0D9"/>
        </a:solidFill>
      </p:bgPr>
    </p:bg>
    <p:spTree>
      <p:nvGrpSpPr>
        <p:cNvPr id="479" name="Shape 479"/>
        <p:cNvGrpSpPr/>
        <p:nvPr/>
      </p:nvGrpSpPr>
      <p:grpSpPr>
        <a:xfrm>
          <a:off x="0" y="0"/>
          <a:ext cx="0" cy="0"/>
          <a:chOff x="0" y="0"/>
          <a:chExt cx="0" cy="0"/>
        </a:xfrm>
      </p:grpSpPr>
      <p:sp>
        <p:nvSpPr>
          <p:cNvPr id="480" name="Google Shape;480;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1" marL="0" rtl="0" algn="ctr">
              <a:spcBef>
                <a:spcPts val="0"/>
              </a:spcBef>
              <a:spcAft>
                <a:spcPts val="0"/>
              </a:spcAft>
              <a:buNone/>
            </a:pPr>
            <a:r>
              <a:rPr lang="en-US" sz="3600"/>
              <a:t>Cybercrime against organization: </a:t>
            </a:r>
            <a:br>
              <a:rPr lang="en-US" sz="3600"/>
            </a:br>
            <a:r>
              <a:rPr lang="en-US" sz="3600"/>
              <a:t>Industrial espionage / spying</a:t>
            </a:r>
            <a:endParaRPr sz="3600"/>
          </a:p>
        </p:txBody>
      </p:sp>
      <p:sp>
        <p:nvSpPr>
          <p:cNvPr id="481" name="Google Shape;481;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sz="2800"/>
              <a:t>Spying directed towards discovering the secrets of a rival manufacturer or other industrial company</a:t>
            </a:r>
            <a:endParaRPr/>
          </a:p>
          <a:p>
            <a:pPr indent="-191770" lvl="0" marL="342900" rtl="0" algn="just">
              <a:spcBef>
                <a:spcPts val="476"/>
              </a:spcBef>
              <a:spcAft>
                <a:spcPts val="0"/>
              </a:spcAft>
              <a:buClr>
                <a:schemeClr val="dk1"/>
              </a:buClr>
              <a:buSzPct val="100000"/>
              <a:buNone/>
            </a:pPr>
            <a:r>
              <a:t/>
            </a:r>
            <a:endParaRPr sz="2800"/>
          </a:p>
          <a:p>
            <a:pPr indent="-342900" lvl="0" marL="342900" rtl="0" algn="just">
              <a:spcBef>
                <a:spcPts val="476"/>
              </a:spcBef>
              <a:spcAft>
                <a:spcPts val="0"/>
              </a:spcAft>
              <a:buClr>
                <a:schemeClr val="dk1"/>
              </a:buClr>
              <a:buSzPct val="100000"/>
              <a:buChar char="•"/>
            </a:pPr>
            <a:r>
              <a:rPr lang="en-US" sz="2800"/>
              <a:t>Most business organizations store their sensitive information in computer systems. </a:t>
            </a:r>
            <a:endParaRPr sz="2800"/>
          </a:p>
          <a:p>
            <a:pPr indent="-191770" lvl="0" marL="342900" rtl="0" algn="just">
              <a:spcBef>
                <a:spcPts val="476"/>
              </a:spcBef>
              <a:spcAft>
                <a:spcPts val="0"/>
              </a:spcAft>
              <a:buClr>
                <a:schemeClr val="dk1"/>
              </a:buClr>
              <a:buSzPct val="100000"/>
              <a:buNone/>
            </a:pPr>
            <a:r>
              <a:t/>
            </a:r>
            <a:endParaRPr sz="2800"/>
          </a:p>
          <a:p>
            <a:pPr indent="-342900" lvl="0" marL="342900" rtl="0" algn="just">
              <a:spcBef>
                <a:spcPts val="476"/>
              </a:spcBef>
              <a:spcAft>
                <a:spcPts val="0"/>
              </a:spcAft>
              <a:buClr>
                <a:schemeClr val="dk1"/>
              </a:buClr>
              <a:buSzPct val="100000"/>
              <a:buChar char="•"/>
            </a:pPr>
            <a:r>
              <a:rPr lang="en-US" sz="2800"/>
              <a:t>This information is targeted by rivals, criminal and sometimes disgruntled employees.</a:t>
            </a:r>
            <a:endParaRPr/>
          </a:p>
          <a:p>
            <a:pPr indent="-191770" lvl="0" marL="342900" rtl="0" algn="just">
              <a:spcBef>
                <a:spcPts val="476"/>
              </a:spcBef>
              <a:spcAft>
                <a:spcPts val="0"/>
              </a:spcAft>
              <a:buClr>
                <a:schemeClr val="dk1"/>
              </a:buClr>
              <a:buSzPct val="100000"/>
              <a:buNone/>
            </a:pPr>
            <a:r>
              <a:t/>
            </a:r>
            <a:endParaRPr sz="2800"/>
          </a:p>
          <a:p>
            <a:pPr indent="-342900" lvl="0" marL="342900" rtl="0" algn="just">
              <a:spcBef>
                <a:spcPts val="476"/>
              </a:spcBef>
              <a:spcAft>
                <a:spcPts val="0"/>
              </a:spcAft>
              <a:buClr>
                <a:schemeClr val="dk1"/>
              </a:buClr>
              <a:buSzPct val="100000"/>
              <a:buChar char="•"/>
            </a:pPr>
            <a:r>
              <a:rPr lang="en-US" sz="2800"/>
              <a:t>Business rivals obtain information namely business plans, business strategies, marketing strategies, potential customers, confidential quotations etc. using cyber criminal and then uses the information for the benefit is his own business.</a:t>
            </a:r>
            <a:endParaRPr/>
          </a:p>
          <a:p>
            <a:pPr indent="-191770" lvl="0" marL="342900" rtl="0" algn="just">
              <a:spcBef>
                <a:spcPts val="476"/>
              </a:spcBef>
              <a:spcAft>
                <a:spcPts val="0"/>
              </a:spcAft>
              <a:buClr>
                <a:schemeClr val="dk1"/>
              </a:buClr>
              <a:buSzPct val="100000"/>
              <a:buNone/>
            </a:pPr>
            <a:r>
              <a:t/>
            </a:r>
            <a:endParaRPr sz="2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0D9"/>
        </a:solidFill>
      </p:bgPr>
    </p:bg>
    <p:spTree>
      <p:nvGrpSpPr>
        <p:cNvPr id="485" name="Shape 485"/>
        <p:cNvGrpSpPr/>
        <p:nvPr/>
      </p:nvGrpSpPr>
      <p:grpSpPr>
        <a:xfrm>
          <a:off x="0" y="0"/>
          <a:ext cx="0" cy="0"/>
          <a:chOff x="0" y="0"/>
          <a:chExt cx="0" cy="0"/>
        </a:xfrm>
      </p:grpSpPr>
      <p:sp>
        <p:nvSpPr>
          <p:cNvPr id="486" name="Google Shape;486;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organization: Computer network intrusions</a:t>
            </a:r>
            <a:endParaRPr/>
          </a:p>
        </p:txBody>
      </p:sp>
      <p:sp>
        <p:nvSpPr>
          <p:cNvPr id="487" name="Google Shape;487;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Computer networks pose a problem of security threat because people can get into them from anywhere.</a:t>
            </a:r>
            <a:endParaRPr/>
          </a:p>
          <a:p>
            <a:pPr indent="-342900" lvl="0" marL="342900" rtl="0" algn="just">
              <a:spcBef>
                <a:spcPts val="560"/>
              </a:spcBef>
              <a:spcAft>
                <a:spcPts val="0"/>
              </a:spcAft>
              <a:buClr>
                <a:schemeClr val="dk1"/>
              </a:buClr>
              <a:buSzPts val="2800"/>
              <a:buChar char="•"/>
            </a:pPr>
            <a:r>
              <a:rPr lang="en-US" sz="2800"/>
              <a:t>Network intrusions are illegal.</a:t>
            </a:r>
            <a:endParaRPr/>
          </a:p>
          <a:p>
            <a:pPr indent="-342900" lvl="0" marL="342900" rtl="0" algn="just">
              <a:spcBef>
                <a:spcPts val="560"/>
              </a:spcBef>
              <a:spcAft>
                <a:spcPts val="0"/>
              </a:spcAft>
              <a:buClr>
                <a:schemeClr val="dk1"/>
              </a:buClr>
              <a:buSzPts val="2800"/>
              <a:buChar char="•"/>
            </a:pPr>
            <a:r>
              <a:rPr lang="en-US" sz="2800"/>
              <a:t>Hackers can break into computer systems.</a:t>
            </a:r>
            <a:endParaRPr/>
          </a:p>
          <a:p>
            <a:pPr indent="-165100" lvl="0" marL="342900" rtl="0" algn="just">
              <a:spcBef>
                <a:spcPts val="560"/>
              </a:spcBef>
              <a:spcAft>
                <a:spcPts val="0"/>
              </a:spcAft>
              <a:buClr>
                <a:schemeClr val="dk1"/>
              </a:buClr>
              <a:buSzPts val="2800"/>
              <a:buNone/>
            </a:pPr>
            <a:r>
              <a:t/>
            </a:r>
            <a:endParaRPr sz="2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0D9"/>
        </a:solidFill>
      </p:bgPr>
    </p:bg>
    <p:spTree>
      <p:nvGrpSpPr>
        <p:cNvPr id="491" name="Shape 491"/>
        <p:cNvGrpSpPr/>
        <p:nvPr/>
      </p:nvGrpSpPr>
      <p:grpSpPr>
        <a:xfrm>
          <a:off x="0" y="0"/>
          <a:ext cx="0" cy="0"/>
          <a:chOff x="0" y="0"/>
          <a:chExt cx="0" cy="0"/>
        </a:xfrm>
      </p:grpSpPr>
      <p:sp>
        <p:nvSpPr>
          <p:cNvPr id="492" name="Google Shape;492;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organization: Software Piracy</a:t>
            </a:r>
            <a:endParaRPr/>
          </a:p>
        </p:txBody>
      </p:sp>
      <p:sp>
        <p:nvSpPr>
          <p:cNvPr id="493" name="Google Shape;493;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Software piracy is the illegal copying, distribution, or use of software.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BF8E"/>
        </a:solidFill>
      </p:bgPr>
    </p:bg>
    <p:spTree>
      <p:nvGrpSpPr>
        <p:cNvPr id="497" name="Shape 497"/>
        <p:cNvGrpSpPr/>
        <p:nvPr/>
      </p:nvGrpSpPr>
      <p:grpSpPr>
        <a:xfrm>
          <a:off x="0" y="0"/>
          <a:ext cx="0" cy="0"/>
          <a:chOff x="0" y="0"/>
          <a:chExt cx="0" cy="0"/>
        </a:xfrm>
      </p:grpSpPr>
      <p:sp>
        <p:nvSpPr>
          <p:cNvPr id="498" name="Google Shape;498;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society:</a:t>
            </a:r>
            <a:br>
              <a:rPr lang="en-US"/>
            </a:br>
            <a:r>
              <a:rPr lang="en-US"/>
              <a:t>Forgery</a:t>
            </a:r>
            <a:endParaRPr/>
          </a:p>
        </p:txBody>
      </p:sp>
      <p:sp>
        <p:nvSpPr>
          <p:cNvPr id="499" name="Google Shape;499;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Currency notes, revenue stamps, mark sheets etc can be forged using computers and high quality scanners and printers</a:t>
            </a:r>
            <a:endParaRPr sz="2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BF8E"/>
        </a:solidFill>
      </p:bgPr>
    </p:bg>
    <p:spTree>
      <p:nvGrpSpPr>
        <p:cNvPr id="503" name="Shape 503"/>
        <p:cNvGrpSpPr/>
        <p:nvPr/>
      </p:nvGrpSpPr>
      <p:grpSpPr>
        <a:xfrm>
          <a:off x="0" y="0"/>
          <a:ext cx="0" cy="0"/>
          <a:chOff x="0" y="0"/>
          <a:chExt cx="0" cy="0"/>
        </a:xfrm>
      </p:grpSpPr>
      <p:sp>
        <p:nvSpPr>
          <p:cNvPr id="504" name="Google Shape;504;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against society: Cyberterrorism</a:t>
            </a:r>
            <a:endParaRPr/>
          </a:p>
        </p:txBody>
      </p:sp>
      <p:sp>
        <p:nvSpPr>
          <p:cNvPr id="505" name="Google Shape;505;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Any person, group or organization who, with terrorist intent, utilizes a computer or computer network and thereby knowingly engages in or attempts to engage in terrorist act commits the offence of cyberterrorism</a:t>
            </a:r>
            <a:endParaRPr sz="2400"/>
          </a:p>
          <a:p>
            <a:pPr indent="-190500" lvl="0" marL="342900" rtl="0" algn="just">
              <a:spcBef>
                <a:spcPts val="480"/>
              </a:spcBef>
              <a:spcAft>
                <a:spcPts val="0"/>
              </a:spcAft>
              <a:buClr>
                <a:schemeClr val="dk1"/>
              </a:buClr>
              <a:buSzPts val="2400"/>
              <a:buNone/>
            </a:pPr>
            <a:r>
              <a:t/>
            </a:r>
            <a:endParaRPr sz="2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BF8E"/>
        </a:solidFill>
      </p:bgPr>
    </p:bg>
    <p:spTree>
      <p:nvGrpSpPr>
        <p:cNvPr id="509" name="Shape 509"/>
        <p:cNvGrpSpPr/>
        <p:nvPr/>
      </p:nvGrpSpPr>
      <p:grpSpPr>
        <a:xfrm>
          <a:off x="0" y="0"/>
          <a:ext cx="0" cy="0"/>
          <a:chOff x="0" y="0"/>
          <a:chExt cx="0" cy="0"/>
        </a:xfrm>
      </p:grpSpPr>
      <p:sp>
        <p:nvSpPr>
          <p:cNvPr id="510" name="Google Shape;510;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  Cybercrime against society: </a:t>
            </a:r>
            <a:br>
              <a:rPr lang="en-US"/>
            </a:br>
            <a:r>
              <a:rPr lang="en-US"/>
              <a:t>Web Jacking </a:t>
            </a:r>
            <a:endParaRPr/>
          </a:p>
        </p:txBody>
      </p:sp>
      <p:sp>
        <p:nvSpPr>
          <p:cNvPr id="511" name="Google Shape;511;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Hackers gain access and control over the website of another, even they change the content of website for fulfilling political objective or for money.</a:t>
            </a:r>
            <a:endParaRPr/>
          </a:p>
          <a:p>
            <a:pPr indent="-165100" lvl="0" marL="342900" rtl="0" algn="just">
              <a:spcBef>
                <a:spcPts val="560"/>
              </a:spcBef>
              <a:spcAft>
                <a:spcPts val="0"/>
              </a:spcAft>
              <a:buClr>
                <a:schemeClr val="dk1"/>
              </a:buClr>
              <a:buSzPts val="2800"/>
              <a:buNone/>
            </a:pPr>
            <a:r>
              <a:t/>
            </a:r>
            <a:endParaRPr sz="2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What Is Cybersquatting? (1)</a:t>
            </a:r>
            <a:endParaRPr b="1"/>
          </a:p>
        </p:txBody>
      </p:sp>
      <p:sp>
        <p:nvSpPr>
          <p:cNvPr id="517" name="Google Shape;517;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Cybersquatting is registering, selling or using a domain name with the intent of profiting from the goodwill of someone else's trademark. </a:t>
            </a:r>
            <a:endParaRPr sz="2400"/>
          </a:p>
          <a:p>
            <a:pPr indent="-342900" lvl="0" marL="342900" rtl="0" algn="just">
              <a:spcBef>
                <a:spcPts val="480"/>
              </a:spcBef>
              <a:spcAft>
                <a:spcPts val="0"/>
              </a:spcAft>
              <a:buClr>
                <a:schemeClr val="dk1"/>
              </a:buClr>
              <a:buSzPts val="2400"/>
              <a:buChar char="•"/>
            </a:pPr>
            <a:r>
              <a:rPr lang="en-US" sz="2400"/>
              <a:t>It generally refers to the practice of buying up domain names that use the names of existing businesses with the intent to sell the names for a profit to those businesses.</a:t>
            </a:r>
            <a:endParaRPr/>
          </a:p>
          <a:p>
            <a:pPr indent="-190500" lvl="0" marL="342900" rtl="0" algn="just">
              <a:spcBef>
                <a:spcPts val="480"/>
              </a:spcBef>
              <a:spcAft>
                <a:spcPts val="0"/>
              </a:spcAft>
              <a:buClr>
                <a:schemeClr val="dk1"/>
              </a:buClr>
              <a:buSzPts val="2400"/>
              <a:buNone/>
            </a:pPr>
            <a:r>
              <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What is Cybersquatting? (2)</a:t>
            </a:r>
            <a:br>
              <a:rPr b="1" lang="en-US"/>
            </a:br>
            <a:endParaRPr/>
          </a:p>
        </p:txBody>
      </p:sp>
      <p:sp>
        <p:nvSpPr>
          <p:cNvPr id="523" name="Google Shape;523;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a:t>Cybersquatting is the practice of registering an Internet domain name that is likely to be wanted by another person, business, or organization in the hope that it can be sold to them for a profit. </a:t>
            </a:r>
            <a:endParaRPr/>
          </a:p>
          <a:p>
            <a:pPr indent="-342900" lvl="0" marL="342900" rtl="0" algn="just">
              <a:spcBef>
                <a:spcPts val="496"/>
              </a:spcBef>
              <a:spcAft>
                <a:spcPts val="0"/>
              </a:spcAft>
              <a:buClr>
                <a:schemeClr val="dk1"/>
              </a:buClr>
              <a:buSzPct val="100000"/>
              <a:buChar char="•"/>
            </a:pPr>
            <a:r>
              <a:rPr lang="en-US"/>
              <a:t>It involves the registration of trademarks and trade names as domain names by third parties, who do not possess rights in such names. </a:t>
            </a:r>
            <a:endParaRPr/>
          </a:p>
          <a:p>
            <a:pPr indent="-342900" lvl="0" marL="342900" rtl="0" algn="just">
              <a:spcBef>
                <a:spcPts val="496"/>
              </a:spcBef>
              <a:spcAft>
                <a:spcPts val="0"/>
              </a:spcAft>
              <a:buClr>
                <a:schemeClr val="dk1"/>
              </a:buClr>
              <a:buSzPct val="100000"/>
              <a:buChar char="•"/>
            </a:pPr>
            <a:r>
              <a:rPr lang="en-US"/>
              <a:t>Simply put, cybersquatters (or bad faith imitators) register trade-marks, trade names, business names and so on, belonging to third parties with the common motive of trading on the reputation and goodwill of such third parties by either confusing customers or potential customers, and at times, to even sell the domain name to the rightful owner at a profit.</a:t>
            </a:r>
            <a:endParaRPr/>
          </a:p>
          <a:p>
            <a:pPr indent="-185420" lvl="0" marL="342900" rtl="0" algn="just">
              <a:spcBef>
                <a:spcPts val="496"/>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and Information Security</a:t>
            </a:r>
            <a:endParaRPr/>
          </a:p>
        </p:txBody>
      </p:sp>
      <p:sp>
        <p:nvSpPr>
          <p:cNvPr id="202" name="Google Shape;202;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spcBef>
                <a:spcPts val="0"/>
              </a:spcBef>
              <a:spcAft>
                <a:spcPts val="0"/>
              </a:spcAft>
              <a:buClr>
                <a:schemeClr val="dk1"/>
              </a:buClr>
              <a:buSzPct val="100000"/>
              <a:buChar char="•"/>
            </a:pPr>
            <a:r>
              <a:rPr lang="en-US"/>
              <a:t>Lack of information security gives rise to cybercrimes</a:t>
            </a:r>
            <a:endParaRPr/>
          </a:p>
          <a:p>
            <a:pPr indent="-200660" lvl="0" marL="342900" rtl="0" algn="just">
              <a:spcBef>
                <a:spcPts val="448"/>
              </a:spcBef>
              <a:spcAft>
                <a:spcPts val="0"/>
              </a:spcAft>
              <a:buClr>
                <a:schemeClr val="dk1"/>
              </a:buClr>
              <a:buSzPct val="100000"/>
              <a:buNone/>
            </a:pPr>
            <a:r>
              <a:t/>
            </a:r>
            <a:endParaRPr/>
          </a:p>
          <a:p>
            <a:pPr indent="-342900" lvl="0" marL="342900" rtl="0" algn="just">
              <a:spcBef>
                <a:spcPts val="448"/>
              </a:spcBef>
              <a:spcAft>
                <a:spcPts val="0"/>
              </a:spcAft>
              <a:buClr>
                <a:schemeClr val="dk1"/>
              </a:buClr>
              <a:buSzPct val="100000"/>
              <a:buChar char="•"/>
            </a:pPr>
            <a:r>
              <a:rPr lang="en-US"/>
              <a:t>Indian Information Technology Act 2000</a:t>
            </a:r>
            <a:endParaRPr/>
          </a:p>
          <a:p>
            <a:pPr indent="-342900" lvl="0" marL="342900" rtl="0" algn="just">
              <a:spcBef>
                <a:spcPts val="448"/>
              </a:spcBef>
              <a:spcAft>
                <a:spcPts val="0"/>
              </a:spcAft>
              <a:buClr>
                <a:schemeClr val="dk1"/>
              </a:buClr>
              <a:buSzPct val="100000"/>
              <a:buChar char="•"/>
            </a:pPr>
            <a:r>
              <a:rPr lang="en-US"/>
              <a:t>From an Indian perspective,, the new version of act (ITA 2008) provides a new focus on “Information Security in India”</a:t>
            </a:r>
            <a:endParaRPr/>
          </a:p>
          <a:p>
            <a:pPr indent="-200660" lvl="0" marL="342900" rtl="0" algn="just">
              <a:spcBef>
                <a:spcPts val="448"/>
              </a:spcBef>
              <a:spcAft>
                <a:spcPts val="0"/>
              </a:spcAft>
              <a:buClr>
                <a:schemeClr val="dk1"/>
              </a:buClr>
              <a:buSzPct val="100000"/>
              <a:buNone/>
            </a:pPr>
            <a:r>
              <a:t/>
            </a:r>
            <a:endParaRPr/>
          </a:p>
          <a:p>
            <a:pPr indent="-342900" lvl="0" marL="342900" rtl="0" algn="just">
              <a:spcBef>
                <a:spcPts val="448"/>
              </a:spcBef>
              <a:spcAft>
                <a:spcPts val="0"/>
              </a:spcAft>
              <a:buClr>
                <a:schemeClr val="dk1"/>
              </a:buClr>
              <a:buSzPct val="100000"/>
              <a:buChar char="•"/>
            </a:pPr>
            <a:r>
              <a:rPr lang="en-US"/>
              <a:t>Cyber security means protecting information, equipment, devices, computer, computer resource, communication device and information stored therein from unauthorized access, use, disclosure, disruption, modification or destruction.</a:t>
            </a:r>
            <a:endParaRPr/>
          </a:p>
          <a:p>
            <a:pPr indent="-200660" lvl="0" marL="342900" rtl="0" algn="just">
              <a:spcBef>
                <a:spcPts val="448"/>
              </a:spcBef>
              <a:spcAft>
                <a:spcPts val="0"/>
              </a:spcAft>
              <a:buClr>
                <a:schemeClr val="dk1"/>
              </a:buClr>
              <a:buSzPct val="100000"/>
              <a:buNone/>
            </a:pPr>
            <a:r>
              <a:t/>
            </a:r>
            <a:endParaRPr/>
          </a:p>
          <a:p>
            <a:pPr indent="-200660" lvl="0" marL="342900" rtl="0" algn="just">
              <a:spcBef>
                <a:spcPts val="448"/>
              </a:spcBef>
              <a:spcAft>
                <a:spcPts val="0"/>
              </a:spcAft>
              <a:buClr>
                <a:schemeClr val="dk1"/>
              </a:buClr>
              <a:buSzPct val="100000"/>
              <a:buNone/>
            </a:pPr>
            <a:r>
              <a:t/>
            </a:r>
            <a:endParaRPr/>
          </a:p>
          <a:p>
            <a:pPr indent="-342900" lvl="0" marL="342900" rtl="0" algn="just">
              <a:spcBef>
                <a:spcPts val="448"/>
              </a:spcBef>
              <a:spcAft>
                <a:spcPts val="0"/>
              </a:spcAft>
              <a:buClr>
                <a:schemeClr val="dk1"/>
              </a:buClr>
              <a:buSzPct val="100000"/>
              <a:buChar char="•"/>
            </a:pPr>
            <a:r>
              <a:rPr lang="en-US"/>
              <a:t>The term incorporates both physical security of devices as well as information stored in them</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What is Cybersquatting? (3)</a:t>
            </a:r>
            <a:br>
              <a:rPr b="1" lang="en-US"/>
            </a:br>
            <a:endParaRPr/>
          </a:p>
        </p:txBody>
      </p:sp>
      <p:sp>
        <p:nvSpPr>
          <p:cNvPr id="529" name="Google Shape;529;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Cybersquatting:</a:t>
            </a:r>
            <a:endParaRPr sz="2400"/>
          </a:p>
          <a:p>
            <a:pPr indent="-342900" lvl="0" marL="342900" rtl="0" algn="just">
              <a:spcBef>
                <a:spcPts val="480"/>
              </a:spcBef>
              <a:spcAft>
                <a:spcPts val="0"/>
              </a:spcAft>
              <a:buClr>
                <a:schemeClr val="dk1"/>
              </a:buClr>
              <a:buSzPts val="2400"/>
              <a:buChar char="•"/>
            </a:pPr>
            <a:r>
              <a:rPr lang="en-US" sz="2400"/>
              <a:t>When a person other than the owner of a well-known trademark registers that trademark as an Internet domain name and then attempts to profit from it either by ransoming the domain name back to the trademark owner or by using the domain name to divert business from the trademark owner to the owner of the domain name.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Cybercrime: The Legal Perspective</a:t>
            </a:r>
            <a:endParaRPr sz="4000"/>
          </a:p>
        </p:txBody>
      </p:sp>
      <p:sp>
        <p:nvSpPr>
          <p:cNvPr id="535" name="Google Shape;535;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sz="2400"/>
              <a:t>Computer crime was consequently defined as: encompass any illegal act for which knowledge of computer technology is essential for its perpetration (execution)</a:t>
            </a:r>
            <a:endParaRPr/>
          </a:p>
          <a:p>
            <a:pPr indent="-342900" lvl="0" marL="342900" rtl="0" algn="just">
              <a:spcBef>
                <a:spcPts val="372"/>
              </a:spcBef>
              <a:spcAft>
                <a:spcPts val="0"/>
              </a:spcAft>
              <a:buClr>
                <a:schemeClr val="dk1"/>
              </a:buClr>
              <a:buSzPct val="100000"/>
              <a:buChar char="•"/>
            </a:pPr>
            <a:r>
              <a:rPr lang="en-US" sz="2400"/>
              <a:t>Cybercrime is the outcome of globalization</a:t>
            </a:r>
            <a:endParaRPr/>
          </a:p>
          <a:p>
            <a:pPr indent="-342900" lvl="0" marL="342900" rtl="0" algn="just">
              <a:spcBef>
                <a:spcPts val="372"/>
              </a:spcBef>
              <a:spcAft>
                <a:spcPts val="0"/>
              </a:spcAft>
              <a:buClr>
                <a:schemeClr val="dk1"/>
              </a:buClr>
              <a:buSzPct val="100000"/>
              <a:buChar char="•"/>
            </a:pPr>
            <a:r>
              <a:rPr lang="en-US" sz="2400"/>
              <a:t>However, globalization does not mean globalized welfare at all</a:t>
            </a:r>
            <a:endParaRPr/>
          </a:p>
          <a:p>
            <a:pPr indent="-342900" lvl="0" marL="342900" rtl="0" algn="just">
              <a:spcBef>
                <a:spcPts val="372"/>
              </a:spcBef>
              <a:spcAft>
                <a:spcPts val="0"/>
              </a:spcAft>
              <a:buClr>
                <a:schemeClr val="dk1"/>
              </a:buClr>
              <a:buSzPct val="100000"/>
              <a:buChar char="•"/>
            </a:pPr>
            <a:r>
              <a:rPr lang="en-US" sz="2400"/>
              <a:t>Globalized information systems accommodate an increasing number of transactional offences</a:t>
            </a:r>
            <a:endParaRPr/>
          </a:p>
          <a:p>
            <a:pPr indent="-342900" lvl="0" marL="342900" rtl="0" algn="just">
              <a:spcBef>
                <a:spcPts val="372"/>
              </a:spcBef>
              <a:spcAft>
                <a:spcPts val="0"/>
              </a:spcAft>
              <a:buClr>
                <a:schemeClr val="dk1"/>
              </a:buClr>
              <a:buSzPct val="100000"/>
              <a:buChar char="•"/>
            </a:pPr>
            <a:r>
              <a:rPr lang="en-US" sz="2400"/>
              <a:t>The network context of cybercrime makes it one of the most globalized offences of the present and most modernized threats of the future</a:t>
            </a:r>
            <a:endParaRPr/>
          </a:p>
          <a:p>
            <a:pPr indent="-342900" lvl="0" marL="342900" rtl="0" algn="just">
              <a:spcBef>
                <a:spcPts val="372"/>
              </a:spcBef>
              <a:spcAft>
                <a:spcPts val="0"/>
              </a:spcAft>
              <a:buClr>
                <a:schemeClr val="dk1"/>
              </a:buClr>
              <a:buSzPct val="100000"/>
              <a:buChar char="•"/>
            </a:pPr>
            <a:r>
              <a:rPr lang="en-US" sz="2400"/>
              <a:t>The problem can be resolved in 2 ways:</a:t>
            </a:r>
            <a:endParaRPr/>
          </a:p>
          <a:p>
            <a:pPr indent="0" lvl="1" marL="400050" rtl="0" algn="just">
              <a:spcBef>
                <a:spcPts val="310"/>
              </a:spcBef>
              <a:spcAft>
                <a:spcPts val="0"/>
              </a:spcAft>
              <a:buClr>
                <a:schemeClr val="dk1"/>
              </a:buClr>
              <a:buSzPct val="100000"/>
              <a:buNone/>
            </a:pPr>
            <a:r>
              <a:rPr lang="en-US" sz="2000"/>
              <a:t>1. Divide information systems into segments bordered by state boundaries</a:t>
            </a:r>
            <a:endParaRPr/>
          </a:p>
          <a:p>
            <a:pPr indent="0" lvl="1" marL="400050" rtl="0" algn="just">
              <a:spcBef>
                <a:spcPts val="310"/>
              </a:spcBef>
              <a:spcAft>
                <a:spcPts val="0"/>
              </a:spcAft>
              <a:buClr>
                <a:schemeClr val="dk1"/>
              </a:buClr>
              <a:buSzPct val="100000"/>
              <a:buNone/>
            </a:pPr>
            <a:r>
              <a:rPr lang="en-US" sz="2000"/>
              <a:t>2. Other is to incorporate legal system into an integrated entity obliterating (removing) state boundaries</a:t>
            </a:r>
            <a:endParaRPr/>
          </a:p>
          <a:p>
            <a:pPr indent="0" lvl="0" marL="0" rtl="0" algn="just">
              <a:spcBef>
                <a:spcPts val="372"/>
              </a:spcBef>
              <a:spcAft>
                <a:spcPts val="0"/>
              </a:spcAft>
              <a:buClr>
                <a:schemeClr val="dk1"/>
              </a:buClr>
              <a:buSzPct val="100000"/>
              <a:buNone/>
            </a:pPr>
            <a:r>
              <a:t/>
            </a:r>
            <a:endParaRPr sz="2400"/>
          </a:p>
          <a:p>
            <a:pPr indent="-342931" lvl="0" marL="342900" rtl="0" algn="just">
              <a:spcBef>
                <a:spcPts val="387"/>
              </a:spcBef>
              <a:spcAft>
                <a:spcPts val="0"/>
              </a:spcAft>
              <a:buClr>
                <a:schemeClr val="dk1"/>
              </a:buClr>
              <a:buSzPct val="100000"/>
              <a:buChar char="•"/>
            </a:pPr>
            <a:r>
              <a:rPr lang="en-US" sz="2500"/>
              <a:t>First way is unrealistic</a:t>
            </a:r>
            <a:endParaRPr/>
          </a:p>
          <a:p>
            <a:pPr indent="-342931" lvl="0" marL="342900" rtl="0" algn="just">
              <a:spcBef>
                <a:spcPts val="387"/>
              </a:spcBef>
              <a:spcAft>
                <a:spcPts val="0"/>
              </a:spcAft>
              <a:buClr>
                <a:schemeClr val="dk1"/>
              </a:buClr>
              <a:buSzPct val="100000"/>
              <a:buChar char="•"/>
            </a:pPr>
            <a:r>
              <a:rPr lang="en-US" sz="2500"/>
              <a:t>In globally connected world, information systems become unique empire without tangible territory</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Cybercrime: An Indian Perspective</a:t>
            </a:r>
            <a:endParaRPr sz="4000"/>
          </a:p>
        </p:txBody>
      </p:sp>
      <p:sp>
        <p:nvSpPr>
          <p:cNvPr id="541" name="Google Shape;541;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India has 4</a:t>
            </a:r>
            <a:r>
              <a:rPr baseline="30000" lang="en-US" sz="2400"/>
              <a:t>th</a:t>
            </a:r>
            <a:r>
              <a:rPr lang="en-US" sz="2400"/>
              <a:t> highest number of internet users in the world</a:t>
            </a:r>
            <a:endParaRPr/>
          </a:p>
          <a:p>
            <a:pPr indent="-342900" lvl="0" marL="342900" rtl="0" algn="just">
              <a:spcBef>
                <a:spcPts val="480"/>
              </a:spcBef>
              <a:spcAft>
                <a:spcPts val="0"/>
              </a:spcAft>
              <a:buClr>
                <a:schemeClr val="dk1"/>
              </a:buClr>
              <a:buSzPts val="2400"/>
              <a:buChar char="•"/>
            </a:pPr>
            <a:r>
              <a:rPr lang="en-US" sz="2400"/>
              <a:t>45 million internet users in India</a:t>
            </a:r>
            <a:endParaRPr/>
          </a:p>
          <a:p>
            <a:pPr indent="-342900" lvl="0" marL="342900" rtl="0" algn="just">
              <a:spcBef>
                <a:spcPts val="480"/>
              </a:spcBef>
              <a:spcAft>
                <a:spcPts val="0"/>
              </a:spcAft>
              <a:buClr>
                <a:schemeClr val="dk1"/>
              </a:buClr>
              <a:buSzPts val="2400"/>
              <a:buChar char="•"/>
            </a:pPr>
            <a:r>
              <a:rPr lang="en-US" sz="2400"/>
              <a:t>Cyber crime is increasing in India</a:t>
            </a:r>
            <a:endParaRPr/>
          </a:p>
          <a:p>
            <a:pPr indent="-342900" lvl="0" marL="342900" rtl="0" algn="just">
              <a:spcBef>
                <a:spcPts val="480"/>
              </a:spcBef>
              <a:spcAft>
                <a:spcPts val="0"/>
              </a:spcAft>
              <a:buClr>
                <a:schemeClr val="dk1"/>
              </a:buClr>
              <a:buSzPts val="2400"/>
              <a:buChar char="•"/>
            </a:pPr>
            <a:r>
              <a:rPr lang="en-US" sz="2400"/>
              <a:t>Indian Government is doing its best to control cybercrimes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Global perspective on Cybercrime</a:t>
            </a:r>
            <a:endParaRPr sz="4000"/>
          </a:p>
        </p:txBody>
      </p:sp>
      <p:sp>
        <p:nvSpPr>
          <p:cNvPr id="547" name="Google Shape;547;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sz="2400"/>
              <a:t>A broad meaning is given to cybercrime at international level</a:t>
            </a:r>
            <a:endParaRPr/>
          </a:p>
          <a:p>
            <a:pPr indent="-213359" lvl="0" marL="342900" rtl="0" algn="just">
              <a:spcBef>
                <a:spcPts val="408"/>
              </a:spcBef>
              <a:spcAft>
                <a:spcPts val="0"/>
              </a:spcAft>
              <a:buClr>
                <a:schemeClr val="dk1"/>
              </a:buClr>
              <a:buSzPct val="100000"/>
              <a:buNone/>
            </a:pPr>
            <a:r>
              <a:t/>
            </a:r>
            <a:endParaRPr sz="2400"/>
          </a:p>
          <a:p>
            <a:pPr indent="-342900" lvl="0" marL="342900" rtl="0" algn="just">
              <a:spcBef>
                <a:spcPts val="408"/>
              </a:spcBef>
              <a:spcAft>
                <a:spcPts val="0"/>
              </a:spcAft>
              <a:buClr>
                <a:schemeClr val="dk1"/>
              </a:buClr>
              <a:buSzPct val="100000"/>
              <a:buChar char="•"/>
            </a:pPr>
            <a:r>
              <a:rPr lang="en-US" sz="2400"/>
              <a:t>Cybercrime is used as an umbrella term to refer to an array of criminal activity including offences against computer data and systems, computer related offences, content offences, and copyright offences</a:t>
            </a:r>
            <a:endParaRPr/>
          </a:p>
          <a:p>
            <a:pPr indent="-213359" lvl="0" marL="342900" rtl="0" algn="just">
              <a:spcBef>
                <a:spcPts val="408"/>
              </a:spcBef>
              <a:spcAft>
                <a:spcPts val="0"/>
              </a:spcAft>
              <a:buClr>
                <a:schemeClr val="dk1"/>
              </a:buClr>
              <a:buSzPct val="100000"/>
              <a:buNone/>
            </a:pPr>
            <a:r>
              <a:t/>
            </a:r>
            <a:endParaRPr sz="2400"/>
          </a:p>
          <a:p>
            <a:pPr indent="-342900" lvl="0" marL="342900" rtl="0" algn="just">
              <a:spcBef>
                <a:spcPts val="408"/>
              </a:spcBef>
              <a:spcAft>
                <a:spcPts val="0"/>
              </a:spcAft>
              <a:buClr>
                <a:schemeClr val="dk1"/>
              </a:buClr>
              <a:buSzPct val="100000"/>
              <a:buChar char="•"/>
            </a:pPr>
            <a:r>
              <a:rPr lang="en-US" sz="2400"/>
              <a:t>The wide definition of cybercrime overlaps in part with general offence categories that need not be Information and Communication technology (ICT)-dependent, such as white collar crime and economic crime</a:t>
            </a:r>
            <a:endParaRPr/>
          </a:p>
          <a:p>
            <a:pPr indent="-213359" lvl="0" marL="342900" rtl="0" algn="just">
              <a:spcBef>
                <a:spcPts val="408"/>
              </a:spcBef>
              <a:spcAft>
                <a:spcPts val="0"/>
              </a:spcAft>
              <a:buClr>
                <a:schemeClr val="dk1"/>
              </a:buClr>
              <a:buSzPct val="100000"/>
              <a:buNone/>
            </a:pPr>
            <a:r>
              <a:t/>
            </a:r>
            <a:endParaRPr sz="2400"/>
          </a:p>
          <a:p>
            <a:pPr indent="-342900" lvl="0" marL="342900" rtl="0" algn="just">
              <a:spcBef>
                <a:spcPts val="408"/>
              </a:spcBef>
              <a:spcAft>
                <a:spcPts val="0"/>
              </a:spcAft>
              <a:buClr>
                <a:schemeClr val="dk1"/>
              </a:buClr>
              <a:buSzPct val="100000"/>
              <a:buChar char="•"/>
            </a:pPr>
            <a:r>
              <a:rPr lang="en-US" sz="2400"/>
              <a:t>There are no national boundaries to crimes under cybercrime realm such as e-mail spam</a:t>
            </a:r>
            <a:endParaRPr/>
          </a:p>
          <a:p>
            <a:pPr indent="-213359" lvl="0" marL="342900" rtl="0" algn="just">
              <a:spcBef>
                <a:spcPts val="408"/>
              </a:spcBef>
              <a:spcAft>
                <a:spcPts val="0"/>
              </a:spcAft>
              <a:buClr>
                <a:schemeClr val="dk1"/>
              </a:buClr>
              <a:buSzPct val="100000"/>
              <a:buNone/>
            </a:pPr>
            <a:r>
              <a:t/>
            </a:r>
            <a:endParaRPr sz="2400"/>
          </a:p>
          <a:p>
            <a:pPr indent="-342900" lvl="0" marL="342900" rtl="0" algn="just">
              <a:spcBef>
                <a:spcPts val="408"/>
              </a:spcBef>
              <a:spcAft>
                <a:spcPts val="0"/>
              </a:spcAft>
              <a:buClr>
                <a:schemeClr val="dk1"/>
              </a:buClr>
              <a:buSzPct val="100000"/>
              <a:buChar char="•"/>
            </a:pPr>
            <a:r>
              <a:rPr lang="en-US" sz="2400"/>
              <a:t>The linkage of cyber security and critical infrastructure protection has become a big issue as a number of countries have begun assessment of threats and vulnerabilities and started mechanisms to redress them</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Categories of Cybercrime</a:t>
            </a:r>
            <a:endParaRPr/>
          </a:p>
        </p:txBody>
      </p:sp>
      <p:sp>
        <p:nvSpPr>
          <p:cNvPr id="553" name="Google Shape;553;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Cybercrime can be categorized based on:</a:t>
            </a:r>
            <a:endParaRPr/>
          </a:p>
          <a:p>
            <a:pPr indent="0" lvl="1" marL="400050" rtl="0" algn="just">
              <a:spcBef>
                <a:spcPts val="400"/>
              </a:spcBef>
              <a:spcAft>
                <a:spcPts val="0"/>
              </a:spcAft>
              <a:buClr>
                <a:schemeClr val="dk1"/>
              </a:buClr>
              <a:buSzPts val="2000"/>
              <a:buNone/>
            </a:pPr>
            <a:r>
              <a:rPr lang="en-US" sz="2000"/>
              <a:t>1. Target of the crime</a:t>
            </a:r>
            <a:endParaRPr/>
          </a:p>
          <a:p>
            <a:pPr indent="0" lvl="1" marL="400050" rtl="0" algn="just">
              <a:spcBef>
                <a:spcPts val="400"/>
              </a:spcBef>
              <a:spcAft>
                <a:spcPts val="0"/>
              </a:spcAft>
              <a:buClr>
                <a:schemeClr val="dk1"/>
              </a:buClr>
              <a:buSzPts val="2000"/>
              <a:buNone/>
            </a:pPr>
            <a:r>
              <a:rPr lang="en-US" sz="2000"/>
              <a:t>2. Whether crime occurs as a single event or as a series of event</a:t>
            </a:r>
            <a:endParaRPr/>
          </a:p>
          <a:p>
            <a:pPr indent="0" lvl="1" marL="400050" rtl="0" algn="just">
              <a:spcBef>
                <a:spcPts val="400"/>
              </a:spcBef>
              <a:spcAft>
                <a:spcPts val="0"/>
              </a:spcAft>
              <a:buClr>
                <a:schemeClr val="dk1"/>
              </a:buClr>
              <a:buSzPts val="2000"/>
              <a:buNone/>
            </a:pPr>
            <a:r>
              <a:t/>
            </a:r>
            <a:endParaRPr sz="2000"/>
          </a:p>
          <a:p>
            <a:pPr indent="0" lvl="0" marL="0" rtl="0" algn="just">
              <a:spcBef>
                <a:spcPts val="360"/>
              </a:spcBef>
              <a:spcAft>
                <a:spcPts val="0"/>
              </a:spcAft>
              <a:buClr>
                <a:srgbClr val="002060"/>
              </a:buClr>
              <a:buSzPts val="1800"/>
              <a:buNone/>
            </a:pPr>
            <a:r>
              <a:rPr lang="en-US" sz="1800">
                <a:solidFill>
                  <a:srgbClr val="002060"/>
                </a:solidFill>
              </a:rPr>
              <a:t>Cyber Attack Meaning : Attack in which Cyber criminals can be targeted against person, property or organization include government, business and social.</a:t>
            </a:r>
            <a:endParaRPr/>
          </a:p>
          <a:p>
            <a:pPr indent="0" lvl="0" marL="0" rtl="0" algn="just">
              <a:spcBef>
                <a:spcPts val="560"/>
              </a:spcBef>
              <a:spcAft>
                <a:spcPts val="0"/>
              </a:spcAft>
              <a:buClr>
                <a:schemeClr val="dk1"/>
              </a:buClr>
              <a:buSzPts val="2800"/>
              <a:buNone/>
            </a:pPr>
            <a:r>
              <a:rPr b="1" lang="en-US" sz="2800"/>
              <a:t>Categories of Cybercrime: </a:t>
            </a:r>
            <a:r>
              <a:rPr lang="en-US" sz="1800"/>
              <a:t>	</a:t>
            </a:r>
            <a:endParaRPr/>
          </a:p>
          <a:p>
            <a:pPr indent="-514350" lvl="1" marL="914400" rtl="0" algn="just">
              <a:spcBef>
                <a:spcPts val="400"/>
              </a:spcBef>
              <a:spcAft>
                <a:spcPts val="0"/>
              </a:spcAft>
              <a:buClr>
                <a:schemeClr val="dk1"/>
              </a:buClr>
              <a:buSzPts val="2000"/>
              <a:buFont typeface="Calibri"/>
              <a:buAutoNum type="arabicPeriod"/>
            </a:pPr>
            <a:r>
              <a:rPr lang="en-US" sz="2000"/>
              <a:t>Crime Targeted at Person (individual)</a:t>
            </a:r>
            <a:endParaRPr/>
          </a:p>
          <a:p>
            <a:pPr indent="-514350" lvl="1" marL="914400" rtl="0" algn="just">
              <a:spcBef>
                <a:spcPts val="400"/>
              </a:spcBef>
              <a:spcAft>
                <a:spcPts val="0"/>
              </a:spcAft>
              <a:buClr>
                <a:schemeClr val="dk1"/>
              </a:buClr>
              <a:buSzPts val="2000"/>
              <a:buFont typeface="Calibri"/>
              <a:buAutoNum type="arabicPeriod"/>
            </a:pPr>
            <a:r>
              <a:rPr lang="en-US" sz="2000"/>
              <a:t>Crime Targeted at Assets</a:t>
            </a:r>
            <a:endParaRPr/>
          </a:p>
          <a:p>
            <a:pPr indent="-514350" lvl="1" marL="914400" rtl="0" algn="just">
              <a:spcBef>
                <a:spcPts val="400"/>
              </a:spcBef>
              <a:spcAft>
                <a:spcPts val="0"/>
              </a:spcAft>
              <a:buClr>
                <a:schemeClr val="dk1"/>
              </a:buClr>
              <a:buSzPts val="2000"/>
              <a:buFont typeface="Calibri"/>
              <a:buAutoNum type="arabicPeriod"/>
            </a:pPr>
            <a:r>
              <a:rPr lang="en-US" sz="2000"/>
              <a:t>Cyber Crime Against Organization</a:t>
            </a:r>
            <a:endParaRPr/>
          </a:p>
          <a:p>
            <a:pPr indent="-514350" lvl="1" marL="914400" rtl="0" algn="just">
              <a:spcBef>
                <a:spcPts val="400"/>
              </a:spcBef>
              <a:spcAft>
                <a:spcPts val="0"/>
              </a:spcAft>
              <a:buClr>
                <a:schemeClr val="dk1"/>
              </a:buClr>
              <a:buSzPts val="2000"/>
              <a:buFont typeface="Calibri"/>
              <a:buAutoNum type="arabicPeriod"/>
            </a:pPr>
            <a:r>
              <a:rPr lang="en-US" sz="2000"/>
              <a:t>Cyber attacks using single event</a:t>
            </a:r>
            <a:endParaRPr/>
          </a:p>
          <a:p>
            <a:pPr indent="-514350" lvl="1" marL="914400" rtl="0" algn="just">
              <a:spcBef>
                <a:spcPts val="400"/>
              </a:spcBef>
              <a:spcAft>
                <a:spcPts val="0"/>
              </a:spcAft>
              <a:buClr>
                <a:schemeClr val="dk1"/>
              </a:buClr>
              <a:buSzPts val="2000"/>
              <a:buFont typeface="Calibri"/>
              <a:buAutoNum type="arabicPeriod"/>
            </a:pPr>
            <a:r>
              <a:rPr lang="en-US" sz="2000"/>
              <a:t>Cyber attacks considering series of event</a:t>
            </a:r>
            <a:endParaRPr/>
          </a:p>
          <a:p>
            <a:pPr indent="-387350" lvl="1" marL="914400" rtl="0" algn="just">
              <a:spcBef>
                <a:spcPts val="400"/>
              </a:spcBef>
              <a:spcAft>
                <a:spcPts val="0"/>
              </a:spcAft>
              <a:buClr>
                <a:schemeClr val="dk1"/>
              </a:buClr>
              <a:buSzPts val="2000"/>
              <a:buFont typeface="Calibri"/>
              <a:buNone/>
            </a:pPr>
            <a:r>
              <a:t/>
            </a:r>
            <a:endParaRPr sz="20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Categories of Cybercrime</a:t>
            </a:r>
            <a:endParaRPr/>
          </a:p>
        </p:txBody>
      </p:sp>
      <p:sp>
        <p:nvSpPr>
          <p:cNvPr id="559" name="Google Shape;559;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spcBef>
                <a:spcPts val="0"/>
              </a:spcBef>
              <a:spcAft>
                <a:spcPts val="0"/>
              </a:spcAft>
              <a:buClr>
                <a:schemeClr val="dk1"/>
              </a:buClr>
              <a:buSzPct val="100000"/>
              <a:buNone/>
            </a:pPr>
            <a:r>
              <a:rPr lang="en-US" sz="2400"/>
              <a:t>1. Crime Targeted at Person(individual)</a:t>
            </a:r>
            <a:endParaRPr/>
          </a:p>
          <a:p>
            <a:pPr indent="0" lvl="1" marL="400050" rtl="0" algn="just">
              <a:spcBef>
                <a:spcPts val="340"/>
              </a:spcBef>
              <a:spcAft>
                <a:spcPts val="0"/>
              </a:spcAft>
              <a:buClr>
                <a:schemeClr val="dk1"/>
              </a:buClr>
              <a:buSzPct val="100000"/>
              <a:buNone/>
            </a:pPr>
            <a:r>
              <a:t/>
            </a:r>
            <a:endParaRPr sz="2000"/>
          </a:p>
          <a:p>
            <a:pPr indent="-342900" lvl="0" marL="342900" rtl="0" algn="just">
              <a:spcBef>
                <a:spcPts val="408"/>
              </a:spcBef>
              <a:spcAft>
                <a:spcPts val="0"/>
              </a:spcAft>
              <a:buClr>
                <a:schemeClr val="dk1"/>
              </a:buClr>
              <a:buSzPct val="100000"/>
              <a:buChar char="•"/>
            </a:pPr>
            <a:r>
              <a:rPr lang="en-US" sz="2400"/>
              <a:t>The cyber criminals exploit human weakness such as greed and innocence. </a:t>
            </a:r>
            <a:endParaRPr/>
          </a:p>
          <a:p>
            <a:pPr indent="-342900" lvl="0" marL="342900" rtl="0" algn="just">
              <a:spcBef>
                <a:spcPts val="408"/>
              </a:spcBef>
              <a:spcAft>
                <a:spcPts val="0"/>
              </a:spcAft>
              <a:buClr>
                <a:schemeClr val="dk1"/>
              </a:buClr>
              <a:buSzPct val="100000"/>
              <a:buChar char="•"/>
            </a:pPr>
            <a:r>
              <a:rPr lang="en-US" sz="2400"/>
              <a:t>This kind of cyber-attack include financial frauds, copyright violation, harassment, sale of stolen or non–existing items etc. </a:t>
            </a:r>
            <a:endParaRPr/>
          </a:p>
          <a:p>
            <a:pPr indent="-342900" lvl="0" marL="342900" rtl="0" algn="just">
              <a:spcBef>
                <a:spcPts val="408"/>
              </a:spcBef>
              <a:spcAft>
                <a:spcPts val="0"/>
              </a:spcAft>
              <a:buClr>
                <a:schemeClr val="dk1"/>
              </a:buClr>
              <a:buSzPct val="100000"/>
              <a:buChar char="•"/>
            </a:pPr>
            <a:r>
              <a:rPr lang="en-US" sz="2400"/>
              <a:t>Latest technology development and growth of internet cyber criminals have a new attacking tools that make them to expand group of potential victim.</a:t>
            </a:r>
            <a:endParaRPr/>
          </a:p>
          <a:p>
            <a:pPr indent="-213359" lvl="0" marL="342900" rtl="0" algn="just">
              <a:spcBef>
                <a:spcPts val="408"/>
              </a:spcBef>
              <a:spcAft>
                <a:spcPts val="0"/>
              </a:spcAft>
              <a:buClr>
                <a:schemeClr val="dk1"/>
              </a:buClr>
              <a:buSzPct val="100000"/>
              <a:buNone/>
            </a:pPr>
            <a:r>
              <a:t/>
            </a:r>
            <a:endParaRPr sz="2400"/>
          </a:p>
          <a:p>
            <a:pPr indent="0" lvl="0" marL="0" rtl="0" algn="just">
              <a:spcBef>
                <a:spcPts val="408"/>
              </a:spcBef>
              <a:spcAft>
                <a:spcPts val="0"/>
              </a:spcAft>
              <a:buClr>
                <a:schemeClr val="dk1"/>
              </a:buClr>
              <a:buSzPct val="100000"/>
              <a:buNone/>
            </a:pPr>
            <a:r>
              <a:rPr lang="en-US" sz="2400"/>
              <a:t>2. Crime Targeted at Assets</a:t>
            </a:r>
            <a:endParaRPr/>
          </a:p>
          <a:p>
            <a:pPr indent="-342900" lvl="0" marL="342900" rtl="0" algn="just">
              <a:spcBef>
                <a:spcPts val="408"/>
              </a:spcBef>
              <a:spcAft>
                <a:spcPts val="0"/>
              </a:spcAft>
              <a:buClr>
                <a:schemeClr val="dk1"/>
              </a:buClr>
              <a:buSzPct val="100000"/>
              <a:buChar char="•"/>
            </a:pPr>
            <a:r>
              <a:rPr lang="en-US" sz="2400"/>
              <a:t>In this kind of crime include stealing property such as mobile devices, laptop, pen drive, CD, DVD, iPad etc. </a:t>
            </a:r>
            <a:endParaRPr sz="2400"/>
          </a:p>
          <a:p>
            <a:pPr indent="-342900" lvl="0" marL="342900" rtl="0" algn="just">
              <a:spcBef>
                <a:spcPts val="408"/>
              </a:spcBef>
              <a:spcAft>
                <a:spcPts val="0"/>
              </a:spcAft>
              <a:buClr>
                <a:schemeClr val="dk1"/>
              </a:buClr>
              <a:buSzPct val="100000"/>
              <a:buChar char="•"/>
            </a:pPr>
            <a:r>
              <a:rPr lang="en-US" sz="2400"/>
              <a:t>Sometime attacker may insert harmful program such as Trojan virus and disturbed function of hard disk and pen drive. </a:t>
            </a:r>
            <a:endParaRPr sz="2400"/>
          </a:p>
          <a:p>
            <a:pPr indent="-342900" lvl="0" marL="342900" rtl="0" algn="just">
              <a:spcBef>
                <a:spcPts val="408"/>
              </a:spcBef>
              <a:spcAft>
                <a:spcPts val="0"/>
              </a:spcAft>
              <a:buClr>
                <a:schemeClr val="dk1"/>
              </a:buClr>
              <a:buSzPct val="100000"/>
              <a:buChar char="•"/>
            </a:pPr>
            <a:r>
              <a:rPr lang="en-US" sz="2400"/>
              <a:t>Shortcut virus is one type of Trojan used to steal information from computer.</a:t>
            </a:r>
            <a:endParaRPr sz="24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Categories of Cybercrime</a:t>
            </a:r>
            <a:endParaRPr/>
          </a:p>
        </p:txBody>
      </p:sp>
      <p:sp>
        <p:nvSpPr>
          <p:cNvPr id="565" name="Google Shape;565;p66"/>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000"/>
              <a:buNone/>
            </a:pPr>
            <a:r>
              <a:rPr lang="en-US" sz="2000"/>
              <a:t>3. Cyber Crime Against Organization</a:t>
            </a:r>
            <a:endParaRPr/>
          </a:p>
          <a:p>
            <a:pPr indent="-342900" lvl="0" marL="342900" rtl="0" algn="just">
              <a:spcBef>
                <a:spcPts val="400"/>
              </a:spcBef>
              <a:spcAft>
                <a:spcPts val="0"/>
              </a:spcAft>
              <a:buClr>
                <a:schemeClr val="dk1"/>
              </a:buClr>
              <a:buSzPts val="2000"/>
              <a:buChar char="•"/>
            </a:pPr>
            <a:r>
              <a:rPr lang="en-US" sz="2000"/>
              <a:t>Cyber attacks perform against organization is also called as Cyber terrorism. </a:t>
            </a:r>
            <a:endParaRPr sz="2000"/>
          </a:p>
          <a:p>
            <a:pPr indent="-342900" lvl="0" marL="342900" rtl="0" algn="just">
              <a:spcBef>
                <a:spcPts val="400"/>
              </a:spcBef>
              <a:spcAft>
                <a:spcPts val="0"/>
              </a:spcAft>
              <a:buClr>
                <a:schemeClr val="dk1"/>
              </a:buClr>
              <a:buSzPts val="2000"/>
              <a:buChar char="•"/>
            </a:pPr>
            <a:r>
              <a:rPr lang="en-US" sz="2000"/>
              <a:t>Cyber attackers use computer and internet to perform Cyber terrorism, by stealing private information or destroying valuable files, damaging programs file or taking control of network system.</a:t>
            </a:r>
            <a:endParaRPr/>
          </a:p>
          <a:p>
            <a:pPr indent="-215900" lvl="0" marL="342900" rtl="0" algn="just">
              <a:spcBef>
                <a:spcPts val="400"/>
              </a:spcBef>
              <a:spcAft>
                <a:spcPts val="0"/>
              </a:spcAft>
              <a:buClr>
                <a:schemeClr val="dk1"/>
              </a:buClr>
              <a:buSzPts val="2000"/>
              <a:buNone/>
            </a:pPr>
            <a:r>
              <a:t/>
            </a:r>
            <a:endParaRPr sz="2000"/>
          </a:p>
          <a:p>
            <a:pPr indent="0" lvl="0" marL="0" rtl="0" algn="just">
              <a:spcBef>
                <a:spcPts val="400"/>
              </a:spcBef>
              <a:spcAft>
                <a:spcPts val="0"/>
              </a:spcAft>
              <a:buClr>
                <a:schemeClr val="dk1"/>
              </a:buClr>
              <a:buSzPts val="2000"/>
              <a:buNone/>
            </a:pPr>
            <a:r>
              <a:rPr lang="en-US" sz="2000"/>
              <a:t>4. Cyber attacks using single event</a:t>
            </a:r>
            <a:endParaRPr/>
          </a:p>
          <a:p>
            <a:pPr indent="-342900" lvl="0" marL="342900" rtl="0" algn="just">
              <a:spcBef>
                <a:spcPts val="400"/>
              </a:spcBef>
              <a:spcAft>
                <a:spcPts val="0"/>
              </a:spcAft>
              <a:buClr>
                <a:schemeClr val="dk1"/>
              </a:buClr>
              <a:buSzPts val="2000"/>
              <a:buChar char="•"/>
            </a:pPr>
            <a:r>
              <a:rPr lang="en-US" sz="2000"/>
              <a:t>This type of Cyber attacks perform in single event from victim point of view. </a:t>
            </a:r>
            <a:endParaRPr sz="2000"/>
          </a:p>
          <a:p>
            <a:pPr indent="-342900" lvl="0" marL="342900" rtl="0" algn="just">
              <a:spcBef>
                <a:spcPts val="400"/>
              </a:spcBef>
              <a:spcAft>
                <a:spcPts val="0"/>
              </a:spcAft>
              <a:buClr>
                <a:schemeClr val="dk1"/>
              </a:buClr>
              <a:buSzPts val="2000"/>
              <a:buChar char="•"/>
            </a:pPr>
            <a:r>
              <a:rPr lang="en-US" sz="2000"/>
              <a:t>For example, mistakenly open email may contain virus.</a:t>
            </a:r>
            <a:endParaRPr/>
          </a:p>
          <a:p>
            <a:pPr indent="-342900" lvl="0" marL="342900" rtl="0" algn="just">
              <a:spcBef>
                <a:spcPts val="400"/>
              </a:spcBef>
              <a:spcAft>
                <a:spcPts val="0"/>
              </a:spcAft>
              <a:buClr>
                <a:schemeClr val="dk1"/>
              </a:buClr>
              <a:buSzPts val="2000"/>
              <a:buChar char="•"/>
            </a:pPr>
            <a:r>
              <a:rPr lang="en-US" sz="2000"/>
              <a:t>Representation of incorrect website called as phishing and steal valuable financial information. </a:t>
            </a:r>
            <a:endParaRPr sz="2000"/>
          </a:p>
          <a:p>
            <a:pPr indent="-342900" lvl="0" marL="342900" rtl="0" algn="just">
              <a:spcBef>
                <a:spcPts val="400"/>
              </a:spcBef>
              <a:spcAft>
                <a:spcPts val="0"/>
              </a:spcAft>
              <a:buClr>
                <a:schemeClr val="dk1"/>
              </a:buClr>
              <a:buSzPts val="2000"/>
              <a:buChar char="•"/>
            </a:pPr>
            <a:r>
              <a:rPr lang="en-US" sz="2000"/>
              <a:t>This kind of attack is also called as hacking or online fraud.</a:t>
            </a:r>
            <a:endParaRPr/>
          </a:p>
          <a:p>
            <a:pPr indent="0" lvl="0" marL="0" rtl="0" algn="just">
              <a:spcBef>
                <a:spcPts val="400"/>
              </a:spcBef>
              <a:spcAft>
                <a:spcPts val="0"/>
              </a:spcAft>
              <a:buClr>
                <a:schemeClr val="dk1"/>
              </a:buClr>
              <a:buSzPts val="2000"/>
              <a:buNone/>
            </a:pPr>
            <a:r>
              <a:t/>
            </a:r>
            <a:endParaRPr sz="20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Categories of Cybercrime</a:t>
            </a:r>
            <a:endParaRPr/>
          </a:p>
        </p:txBody>
      </p:sp>
      <p:sp>
        <p:nvSpPr>
          <p:cNvPr id="571" name="Google Shape;571;p67"/>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000"/>
              <a:buNone/>
            </a:pPr>
            <a:r>
              <a:rPr lang="en-US" sz="2000"/>
              <a:t>5. Cyber attacks considering series of event</a:t>
            </a:r>
            <a:endParaRPr/>
          </a:p>
          <a:p>
            <a:pPr indent="0" lvl="0" marL="0" rtl="0" algn="just">
              <a:spcBef>
                <a:spcPts val="400"/>
              </a:spcBef>
              <a:spcAft>
                <a:spcPts val="0"/>
              </a:spcAft>
              <a:buClr>
                <a:schemeClr val="dk1"/>
              </a:buClr>
              <a:buSzPts val="2000"/>
              <a:buNone/>
            </a:pPr>
            <a:r>
              <a:t/>
            </a:r>
            <a:endParaRPr sz="2000"/>
          </a:p>
          <a:p>
            <a:pPr indent="-342900" lvl="0" marL="342900" rtl="0" algn="just">
              <a:spcBef>
                <a:spcPts val="400"/>
              </a:spcBef>
              <a:spcAft>
                <a:spcPts val="0"/>
              </a:spcAft>
              <a:buClr>
                <a:schemeClr val="dk1"/>
              </a:buClr>
              <a:buSzPts val="2000"/>
              <a:buChar char="•"/>
            </a:pPr>
            <a:r>
              <a:rPr lang="en-US" sz="2000"/>
              <a:t>Sometime attacker perform series of event to track victim, interacting with victim. </a:t>
            </a:r>
            <a:endParaRPr sz="2000"/>
          </a:p>
          <a:p>
            <a:pPr indent="-342900" lvl="0" marL="342900" rtl="0" algn="just">
              <a:spcBef>
                <a:spcPts val="400"/>
              </a:spcBef>
              <a:spcAft>
                <a:spcPts val="0"/>
              </a:spcAft>
              <a:buClr>
                <a:schemeClr val="dk1"/>
              </a:buClr>
              <a:buSzPts val="2000"/>
              <a:buChar char="•"/>
            </a:pPr>
            <a:r>
              <a:rPr lang="en-US" sz="2000"/>
              <a:t>For example attacker perform communication with victim using phone or chat room establish connection with victim and then explore or steal valuable information. </a:t>
            </a:r>
            <a:endParaRPr sz="2000"/>
          </a:p>
          <a:p>
            <a:pPr indent="-342900" lvl="0" marL="342900" rtl="0" algn="just">
              <a:spcBef>
                <a:spcPts val="400"/>
              </a:spcBef>
              <a:spcAft>
                <a:spcPts val="0"/>
              </a:spcAft>
              <a:buClr>
                <a:schemeClr val="dk1"/>
              </a:buClr>
              <a:buSzPts val="2000"/>
              <a:buChar char="•"/>
            </a:pPr>
            <a:r>
              <a:rPr lang="en-US" sz="2000"/>
              <a:t>Then they exploit that communication to commit sexual assault.</a:t>
            </a:r>
            <a:endParaRPr/>
          </a:p>
          <a:p>
            <a:pPr indent="0" lvl="0" marL="0" rtl="0" algn="just">
              <a:spcBef>
                <a:spcPts val="400"/>
              </a:spcBef>
              <a:spcAft>
                <a:spcPts val="0"/>
              </a:spcAft>
              <a:buClr>
                <a:schemeClr val="dk1"/>
              </a:buClr>
              <a:buSzPts val="2000"/>
              <a:buNone/>
            </a:pPr>
            <a:r>
              <a:t/>
            </a:r>
            <a:endParaRPr sz="2000"/>
          </a:p>
          <a:p>
            <a:pPr indent="0" lvl="0" marL="0" rtl="0" algn="just">
              <a:spcBef>
                <a:spcPts val="400"/>
              </a:spcBef>
              <a:spcAft>
                <a:spcPts val="0"/>
              </a:spcAft>
              <a:buClr>
                <a:schemeClr val="dk1"/>
              </a:buClr>
              <a:buSzPts val="2000"/>
              <a:buNone/>
            </a:pPr>
            <a:r>
              <a:t/>
            </a:r>
            <a:endParaRPr sz="20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How Cyber Criminals Plan cyber Attacks</a:t>
            </a:r>
            <a:endParaRPr/>
          </a:p>
        </p:txBody>
      </p:sp>
      <p:sp>
        <p:nvSpPr>
          <p:cNvPr id="577" name="Google Shape;577;p6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lang="en-US" sz="2000"/>
              <a:t>Cyber Criminals use many tool and methods to locate vulnerability of their victim. </a:t>
            </a:r>
            <a:endParaRPr sz="2000"/>
          </a:p>
          <a:p>
            <a:pPr indent="-342900" lvl="0" marL="342900" rtl="0" algn="just">
              <a:spcBef>
                <a:spcPts val="400"/>
              </a:spcBef>
              <a:spcAft>
                <a:spcPts val="0"/>
              </a:spcAft>
              <a:buClr>
                <a:schemeClr val="dk1"/>
              </a:buClr>
              <a:buSzPts val="2000"/>
              <a:buChar char="•"/>
            </a:pPr>
            <a:r>
              <a:rPr lang="en-US" sz="2000"/>
              <a:t>Attackers can be categorized as inside attacker or outside attacker. </a:t>
            </a:r>
            <a:endParaRPr sz="2000"/>
          </a:p>
          <a:p>
            <a:pPr indent="-342900" lvl="0" marL="342900" rtl="0" algn="just">
              <a:spcBef>
                <a:spcPts val="400"/>
              </a:spcBef>
              <a:spcAft>
                <a:spcPts val="0"/>
              </a:spcAft>
              <a:buClr>
                <a:schemeClr val="dk1"/>
              </a:buClr>
              <a:buSzPts val="2000"/>
              <a:buChar char="•"/>
            </a:pPr>
            <a:r>
              <a:rPr lang="en-US" sz="2000"/>
              <a:t>Attacks perform within the organization is called inside attack whereas attacker get information from outside is called outside attack. </a:t>
            </a:r>
            <a:endParaRPr sz="2000"/>
          </a:p>
          <a:p>
            <a:pPr indent="-342900" lvl="0" marL="342900" rtl="0" algn="just">
              <a:spcBef>
                <a:spcPts val="400"/>
              </a:spcBef>
              <a:spcAft>
                <a:spcPts val="0"/>
              </a:spcAft>
              <a:buClr>
                <a:schemeClr val="dk1"/>
              </a:buClr>
              <a:buSzPts val="2000"/>
              <a:buChar char="•"/>
            </a:pPr>
            <a:r>
              <a:rPr lang="en-US" sz="2000"/>
              <a:t>Inside attack are always more dangerous than outside, because inside attackers has get more resources than outsider.</a:t>
            </a:r>
            <a:endParaRPr/>
          </a:p>
          <a:p>
            <a:pPr indent="0" lvl="0" marL="0" rtl="0" algn="just">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Char char="•"/>
            </a:pPr>
            <a:r>
              <a:rPr lang="en-US" sz="2000"/>
              <a:t>Following are three major phases are involved in planning of cyber crime.</a:t>
            </a:r>
            <a:endParaRPr/>
          </a:p>
          <a:p>
            <a:pPr indent="-457200" lvl="0" marL="457200" rtl="0" algn="l">
              <a:spcBef>
                <a:spcPts val="400"/>
              </a:spcBef>
              <a:spcAft>
                <a:spcPts val="0"/>
              </a:spcAft>
              <a:buClr>
                <a:schemeClr val="dk1"/>
              </a:buClr>
              <a:buSzPts val="2000"/>
              <a:buFont typeface="Calibri"/>
              <a:buAutoNum type="arabicPeriod"/>
            </a:pPr>
            <a:r>
              <a:rPr b="1" lang="en-US" sz="2000"/>
              <a:t>Reconnaissance</a:t>
            </a:r>
            <a:endParaRPr/>
          </a:p>
          <a:p>
            <a:pPr indent="-457200" lvl="0" marL="457200" rtl="0" algn="just">
              <a:spcBef>
                <a:spcPts val="400"/>
              </a:spcBef>
              <a:spcAft>
                <a:spcPts val="0"/>
              </a:spcAft>
              <a:buClr>
                <a:schemeClr val="dk1"/>
              </a:buClr>
              <a:buSzPts val="2000"/>
              <a:buFont typeface="Calibri"/>
              <a:buAutoNum type="arabicPeriod"/>
            </a:pPr>
            <a:r>
              <a:rPr b="1" lang="en-US" sz="2000"/>
              <a:t>Scanning and scrutinizing</a:t>
            </a:r>
            <a:endParaRPr/>
          </a:p>
          <a:p>
            <a:pPr indent="-457200" lvl="0" marL="457200" rtl="0" algn="just">
              <a:spcBef>
                <a:spcPts val="400"/>
              </a:spcBef>
              <a:spcAft>
                <a:spcPts val="0"/>
              </a:spcAft>
              <a:buClr>
                <a:schemeClr val="dk1"/>
              </a:buClr>
              <a:buSzPts val="2000"/>
              <a:buFont typeface="Calibri"/>
              <a:buAutoNum type="arabicPeriod"/>
            </a:pPr>
            <a:r>
              <a:rPr b="1" lang="en-US" sz="2000"/>
              <a:t>Launching an attack</a:t>
            </a:r>
            <a:endParaRPr/>
          </a:p>
          <a:p>
            <a:pPr indent="0" lvl="0" marL="0" rtl="0" algn="just">
              <a:spcBef>
                <a:spcPts val="400"/>
              </a:spcBef>
              <a:spcAft>
                <a:spcPts val="0"/>
              </a:spcAft>
              <a:buClr>
                <a:schemeClr val="dk1"/>
              </a:buClr>
              <a:buSzPts val="2000"/>
              <a:buNone/>
            </a:pPr>
            <a:r>
              <a:t/>
            </a:r>
            <a:endParaRPr sz="20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How Cyber Criminals Plan cyber Attacks</a:t>
            </a:r>
            <a:endParaRPr/>
          </a:p>
        </p:txBody>
      </p:sp>
      <p:sp>
        <p:nvSpPr>
          <p:cNvPr id="583" name="Google Shape;583;p69"/>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457200" lvl="0" marL="457200" rtl="0" algn="just">
              <a:spcBef>
                <a:spcPts val="0"/>
              </a:spcBef>
              <a:spcAft>
                <a:spcPts val="0"/>
              </a:spcAft>
              <a:buClr>
                <a:schemeClr val="dk1"/>
              </a:buClr>
              <a:buSzPts val="2000"/>
              <a:buFont typeface="Calibri"/>
              <a:buAutoNum type="arabicPeriod"/>
            </a:pPr>
            <a:r>
              <a:rPr b="1" lang="en-US" sz="2000"/>
              <a:t>Reconnaissance</a:t>
            </a:r>
            <a:endParaRPr b="1" sz="2000"/>
          </a:p>
          <a:p>
            <a:pPr indent="-215900" lvl="0" marL="342900" rtl="0" algn="just">
              <a:spcBef>
                <a:spcPts val="400"/>
              </a:spcBef>
              <a:spcAft>
                <a:spcPts val="0"/>
              </a:spcAft>
              <a:buClr>
                <a:schemeClr val="dk1"/>
              </a:buClr>
              <a:buSzPts val="2000"/>
              <a:buNone/>
            </a:pPr>
            <a:r>
              <a:t/>
            </a:r>
            <a:endParaRPr sz="2000"/>
          </a:p>
          <a:p>
            <a:pPr indent="-342900" lvl="0" marL="342900" rtl="0" algn="just">
              <a:spcBef>
                <a:spcPts val="400"/>
              </a:spcBef>
              <a:spcAft>
                <a:spcPts val="0"/>
              </a:spcAft>
              <a:buClr>
                <a:schemeClr val="dk1"/>
              </a:buClr>
              <a:buSzPts val="2000"/>
              <a:buChar char="•"/>
            </a:pPr>
            <a:r>
              <a:rPr lang="en-US" sz="2000"/>
              <a:t>This is first step towards cyber attacks, it is one kind of passive attack. “Reconnaissance” means an act of exploring. </a:t>
            </a:r>
            <a:endParaRPr/>
          </a:p>
          <a:p>
            <a:pPr indent="-342900" lvl="0" marL="342900" rtl="0" algn="just">
              <a:spcBef>
                <a:spcPts val="400"/>
              </a:spcBef>
              <a:spcAft>
                <a:spcPts val="0"/>
              </a:spcAft>
              <a:buClr>
                <a:schemeClr val="dk1"/>
              </a:buClr>
              <a:buSzPts val="2000"/>
              <a:buChar char="•"/>
            </a:pPr>
            <a:r>
              <a:rPr lang="en-US" sz="2000"/>
              <a:t>In this phase attacker try explore and gain every possible information about target.</a:t>
            </a:r>
            <a:endParaRPr/>
          </a:p>
          <a:p>
            <a:pPr indent="-215900" lvl="0" marL="342900" rtl="0" algn="just">
              <a:spcBef>
                <a:spcPts val="400"/>
              </a:spcBef>
              <a:spcAft>
                <a:spcPts val="0"/>
              </a:spcAft>
              <a:buClr>
                <a:schemeClr val="dk1"/>
              </a:buClr>
              <a:buSzPts val="2000"/>
              <a:buNone/>
            </a:pPr>
            <a:r>
              <a:t/>
            </a:r>
            <a:endParaRPr sz="2000"/>
          </a:p>
          <a:p>
            <a:pPr indent="-342900" lvl="0" marL="342900" rtl="0" algn="just">
              <a:spcBef>
                <a:spcPts val="400"/>
              </a:spcBef>
              <a:spcAft>
                <a:spcPts val="0"/>
              </a:spcAft>
              <a:buClr>
                <a:schemeClr val="dk1"/>
              </a:buClr>
              <a:buSzPts val="2000"/>
              <a:buChar char="•"/>
            </a:pPr>
            <a:r>
              <a:rPr lang="en-US" sz="2000"/>
              <a:t>In hacking world, Hacking start with “foot printing”. </a:t>
            </a:r>
            <a:endParaRPr sz="2000"/>
          </a:p>
          <a:p>
            <a:pPr indent="-342900" lvl="0" marL="342900" rtl="0" algn="just">
              <a:spcBef>
                <a:spcPts val="400"/>
              </a:spcBef>
              <a:spcAft>
                <a:spcPts val="0"/>
              </a:spcAft>
              <a:buClr>
                <a:schemeClr val="dk1"/>
              </a:buClr>
              <a:buSzPts val="2000"/>
              <a:buChar char="•"/>
            </a:pPr>
            <a:r>
              <a:rPr lang="en-US" sz="2000"/>
              <a:t>Foot printing provide overall system structure, loop holes and exploration of those vulnerability. </a:t>
            </a:r>
            <a:endParaRPr sz="2000"/>
          </a:p>
          <a:p>
            <a:pPr indent="-342900" lvl="0" marL="342900" rtl="0" algn="just">
              <a:spcBef>
                <a:spcPts val="400"/>
              </a:spcBef>
              <a:spcAft>
                <a:spcPts val="0"/>
              </a:spcAft>
              <a:buClr>
                <a:schemeClr val="dk1"/>
              </a:buClr>
              <a:buSzPts val="2000"/>
              <a:buChar char="•"/>
            </a:pPr>
            <a:r>
              <a:rPr lang="en-US" sz="2000"/>
              <a:t>Attacker utilize this phase is to understand system, personal information, networking ports and services.</a:t>
            </a:r>
            <a:endParaRPr/>
          </a:p>
          <a:p>
            <a:pPr indent="0" lvl="0" marL="0" rtl="0" algn="just">
              <a:spcBef>
                <a:spcPts val="400"/>
              </a:spcBef>
              <a:spcAft>
                <a:spcPts val="0"/>
              </a:spcAft>
              <a:buClr>
                <a:schemeClr val="dk1"/>
              </a:buClr>
              <a:buSzPts val="2000"/>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Cybercrime and Information Security</a:t>
            </a:r>
            <a:endParaRPr/>
          </a:p>
        </p:txBody>
      </p:sp>
      <p:sp>
        <p:nvSpPr>
          <p:cNvPr id="208" name="Google Shape;208;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Typical network misuses are for internet radio/streaming audio, streaming video, file sharing, instant messaging and online gaming(such as online poker, online casinos, online betting, etc).</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Online gambling is illegal in India</a:t>
            </a:r>
            <a:endParaRPr/>
          </a:p>
          <a:p>
            <a:pPr indent="-342900" lvl="0" marL="342900" rtl="0" algn="just">
              <a:spcBef>
                <a:spcPts val="480"/>
              </a:spcBef>
              <a:spcAft>
                <a:spcPts val="0"/>
              </a:spcAft>
              <a:buClr>
                <a:schemeClr val="dk1"/>
              </a:buClr>
              <a:buSzPts val="2400"/>
              <a:buChar char="•"/>
            </a:pPr>
            <a:r>
              <a:rPr lang="en-US" sz="2400"/>
              <a:t>India has yet to pass laws that specifically deal with the issue, leaving sort of legal loophole</a:t>
            </a:r>
            <a:endParaRPr/>
          </a:p>
          <a:p>
            <a:pPr indent="-190500" lvl="0" marL="342900" rtl="0" algn="just">
              <a:spcBef>
                <a:spcPts val="480"/>
              </a:spcBef>
              <a:spcAft>
                <a:spcPts val="0"/>
              </a:spcAft>
              <a:buClr>
                <a:schemeClr val="dk1"/>
              </a:buClr>
              <a:buSzPts val="2400"/>
              <a:buNone/>
            </a:pPr>
            <a:r>
              <a:t/>
            </a: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How Cyber Criminals Plan cyber Attacks</a:t>
            </a:r>
            <a:endParaRPr/>
          </a:p>
        </p:txBody>
      </p:sp>
      <p:sp>
        <p:nvSpPr>
          <p:cNvPr id="589" name="Google Shape;589;p7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spcBef>
                <a:spcPts val="0"/>
              </a:spcBef>
              <a:spcAft>
                <a:spcPts val="0"/>
              </a:spcAft>
              <a:buClr>
                <a:schemeClr val="dk1"/>
              </a:buClr>
              <a:buSzPct val="100000"/>
              <a:buNone/>
            </a:pPr>
            <a:r>
              <a:rPr b="1" lang="en-US" sz="2000"/>
              <a:t>1. Reconnaissance</a:t>
            </a:r>
            <a:endParaRPr b="1" sz="2000"/>
          </a:p>
          <a:p>
            <a:pPr indent="-342900" lvl="0" marL="342900" rtl="0" algn="just">
              <a:spcBef>
                <a:spcPts val="340"/>
              </a:spcBef>
              <a:spcAft>
                <a:spcPts val="0"/>
              </a:spcAft>
              <a:buClr>
                <a:schemeClr val="dk1"/>
              </a:buClr>
              <a:buSzPct val="100000"/>
              <a:buChar char="•"/>
            </a:pPr>
            <a:r>
              <a:rPr lang="en-US" sz="2000"/>
              <a:t>Cyber attacker use two steps to gather this information.</a:t>
            </a:r>
            <a:endParaRPr/>
          </a:p>
          <a:p>
            <a:pPr indent="-342900" lvl="0" marL="342900" rtl="0" algn="just">
              <a:spcBef>
                <a:spcPts val="408"/>
              </a:spcBef>
              <a:spcAft>
                <a:spcPts val="0"/>
              </a:spcAft>
              <a:buClr>
                <a:schemeClr val="dk1"/>
              </a:buClr>
              <a:buSzPct val="100000"/>
              <a:buChar char="•"/>
            </a:pPr>
            <a:r>
              <a:rPr b="1" lang="en-US" sz="2400"/>
              <a:t>Passive Attacks:</a:t>
            </a:r>
            <a:endParaRPr b="1" sz="2400"/>
          </a:p>
          <a:p>
            <a:pPr indent="-342900" lvl="0" marL="342900" rtl="0" algn="just">
              <a:spcBef>
                <a:spcPts val="340"/>
              </a:spcBef>
              <a:spcAft>
                <a:spcPts val="0"/>
              </a:spcAft>
              <a:buClr>
                <a:schemeClr val="dk1"/>
              </a:buClr>
              <a:buSzPct val="100000"/>
              <a:buChar char="•"/>
            </a:pPr>
            <a:r>
              <a:rPr lang="en-US" sz="2000"/>
              <a:t>Passive attacks used to gain information about individual or organization. </a:t>
            </a:r>
            <a:endParaRPr sz="2000"/>
          </a:p>
          <a:p>
            <a:pPr indent="-342900" lvl="0" marL="342900" rtl="0" algn="just">
              <a:spcBef>
                <a:spcPts val="340"/>
              </a:spcBef>
              <a:spcAft>
                <a:spcPts val="0"/>
              </a:spcAft>
              <a:buClr>
                <a:schemeClr val="dk1"/>
              </a:buClr>
              <a:buSzPct val="100000"/>
              <a:buChar char="•"/>
            </a:pPr>
            <a:r>
              <a:rPr lang="en-US" sz="2000"/>
              <a:t>It exploit confidential information. </a:t>
            </a:r>
            <a:endParaRPr sz="2000"/>
          </a:p>
          <a:p>
            <a:pPr indent="-342900" lvl="0" marL="342900" rtl="0" algn="just">
              <a:spcBef>
                <a:spcPts val="340"/>
              </a:spcBef>
              <a:spcAft>
                <a:spcPts val="0"/>
              </a:spcAft>
              <a:buClr>
                <a:schemeClr val="dk1"/>
              </a:buClr>
              <a:buSzPct val="100000"/>
              <a:buChar char="•"/>
            </a:pPr>
            <a:r>
              <a:rPr lang="en-US" sz="2000"/>
              <a:t>Passive attacks involve gaining data about a target without target knowledge. Now day’s passive attack are much easier.</a:t>
            </a:r>
            <a:endParaRPr sz="2000"/>
          </a:p>
          <a:p>
            <a:pPr indent="-342900" lvl="0" marL="342900" rtl="0" algn="just">
              <a:spcBef>
                <a:spcPts val="340"/>
              </a:spcBef>
              <a:spcAft>
                <a:spcPts val="0"/>
              </a:spcAft>
              <a:buClr>
                <a:schemeClr val="dk1"/>
              </a:buClr>
              <a:buSzPct val="100000"/>
              <a:buChar char="•"/>
            </a:pPr>
            <a:r>
              <a:rPr b="1" lang="en-US" sz="2000"/>
              <a:t>Use Google or other search engine: </a:t>
            </a:r>
            <a:r>
              <a:rPr lang="en-US" sz="2000"/>
              <a:t>Gather information by searching on Google.</a:t>
            </a:r>
            <a:endParaRPr/>
          </a:p>
          <a:p>
            <a:pPr indent="-342900" lvl="0" marL="342900" rtl="0" algn="just">
              <a:spcBef>
                <a:spcPts val="340"/>
              </a:spcBef>
              <a:spcAft>
                <a:spcPts val="0"/>
              </a:spcAft>
              <a:buClr>
                <a:schemeClr val="dk1"/>
              </a:buClr>
              <a:buSzPct val="100000"/>
              <a:buChar char="•"/>
            </a:pPr>
            <a:r>
              <a:rPr b="1" lang="en-US" sz="2000"/>
              <a:t>Social Media: </a:t>
            </a:r>
            <a:r>
              <a:rPr lang="en-US" sz="2000"/>
              <a:t>Search on social media like Facebook, Twitter, and LinkedIn.</a:t>
            </a:r>
            <a:endParaRPr/>
          </a:p>
          <a:p>
            <a:pPr indent="-342900" lvl="0" marL="342900" rtl="0" algn="just">
              <a:spcBef>
                <a:spcPts val="340"/>
              </a:spcBef>
              <a:spcAft>
                <a:spcPts val="0"/>
              </a:spcAft>
              <a:buClr>
                <a:schemeClr val="dk1"/>
              </a:buClr>
              <a:buSzPct val="100000"/>
              <a:buChar char="•"/>
            </a:pPr>
            <a:r>
              <a:rPr b="1" lang="en-US" sz="2000"/>
              <a:t>Organization Website: </a:t>
            </a:r>
            <a:r>
              <a:rPr lang="en-US" sz="2000"/>
              <a:t>Attacker may get employee information using organizational website.</a:t>
            </a:r>
            <a:endParaRPr/>
          </a:p>
          <a:p>
            <a:pPr indent="-342900" lvl="0" marL="342900" rtl="0" algn="just">
              <a:spcBef>
                <a:spcPts val="340"/>
              </a:spcBef>
              <a:spcAft>
                <a:spcPts val="0"/>
              </a:spcAft>
              <a:buClr>
                <a:schemeClr val="dk1"/>
              </a:buClr>
              <a:buSzPct val="100000"/>
              <a:buChar char="•"/>
            </a:pPr>
            <a:r>
              <a:rPr b="1" lang="en-US" sz="2000"/>
              <a:t>Blog or press release: </a:t>
            </a:r>
            <a:r>
              <a:rPr lang="en-US" sz="2000"/>
              <a:t>This are new source where attacker easily get company or individual information. Company.</a:t>
            </a:r>
            <a:endParaRPr/>
          </a:p>
          <a:p>
            <a:pPr indent="-342900" lvl="0" marL="342900" rtl="0" algn="just">
              <a:spcBef>
                <a:spcPts val="340"/>
              </a:spcBef>
              <a:spcAft>
                <a:spcPts val="0"/>
              </a:spcAft>
              <a:buClr>
                <a:schemeClr val="dk1"/>
              </a:buClr>
              <a:buSzPct val="100000"/>
              <a:buChar char="•"/>
            </a:pPr>
            <a:r>
              <a:rPr b="1" lang="en-US" sz="2000"/>
              <a:t>Job Posting: </a:t>
            </a:r>
            <a:r>
              <a:rPr lang="en-US" sz="2000"/>
              <a:t>Search job profile provide valuable information about person an Job profile for technical person can give data about type of technology that is, software, server, database or network devices a company using on its network.</a:t>
            </a:r>
            <a:endParaRPr/>
          </a:p>
          <a:p>
            <a:pPr indent="-342900" lvl="0" marL="342900" rtl="0" algn="just">
              <a:spcBef>
                <a:spcPts val="340"/>
              </a:spcBef>
              <a:spcAft>
                <a:spcPts val="0"/>
              </a:spcAft>
              <a:buClr>
                <a:schemeClr val="dk1"/>
              </a:buClr>
              <a:buSzPct val="100000"/>
              <a:buChar char="•"/>
            </a:pPr>
            <a:r>
              <a:rPr b="1" lang="en-US" sz="2000"/>
              <a:t>Network Sniffing: </a:t>
            </a:r>
            <a:r>
              <a:rPr lang="en-US" sz="2000"/>
              <a:t>This attack use to gather information such as IP address, network range, hidden server and other valuable services on network.</a:t>
            </a:r>
            <a:endParaRPr/>
          </a:p>
          <a:p>
            <a:pPr indent="0" lvl="0" marL="0" rtl="0" algn="just">
              <a:spcBef>
                <a:spcPts val="340"/>
              </a:spcBef>
              <a:spcAft>
                <a:spcPts val="0"/>
              </a:spcAft>
              <a:buClr>
                <a:schemeClr val="dk1"/>
              </a:buClr>
              <a:buSzPct val="100000"/>
              <a:buNone/>
            </a:pPr>
            <a:r>
              <a:t/>
            </a:r>
            <a:endParaRPr sz="20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How Cyber Criminals Plan cyber Attacks</a:t>
            </a:r>
            <a:endParaRPr/>
          </a:p>
        </p:txBody>
      </p:sp>
      <p:sp>
        <p:nvSpPr>
          <p:cNvPr id="595" name="Google Shape;595;p71"/>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b="1" lang="en-US" sz="2000"/>
              <a:t>1. Reconnaissance</a:t>
            </a:r>
            <a:endParaRPr/>
          </a:p>
          <a:p>
            <a:pPr indent="-342900" lvl="0" marL="342900" rtl="0" algn="just">
              <a:spcBef>
                <a:spcPts val="400"/>
              </a:spcBef>
              <a:spcAft>
                <a:spcPts val="0"/>
              </a:spcAft>
              <a:buClr>
                <a:schemeClr val="dk1"/>
              </a:buClr>
              <a:buSzPts val="2000"/>
              <a:buChar char="•"/>
            </a:pPr>
            <a:r>
              <a:rPr b="1" lang="en-US" sz="2000"/>
              <a:t>Active attacks:</a:t>
            </a:r>
            <a:endParaRPr b="1" sz="2000"/>
          </a:p>
          <a:p>
            <a:pPr indent="-342900" lvl="0" marL="342900" rtl="0" algn="just">
              <a:spcBef>
                <a:spcPts val="400"/>
              </a:spcBef>
              <a:spcAft>
                <a:spcPts val="0"/>
              </a:spcAft>
              <a:buClr>
                <a:schemeClr val="dk1"/>
              </a:buClr>
              <a:buSzPts val="2000"/>
              <a:buChar char="•"/>
            </a:pPr>
            <a:r>
              <a:rPr lang="en-US" sz="2000"/>
              <a:t>Active attack mostly used to manipulate or alter the system. </a:t>
            </a:r>
            <a:endParaRPr sz="2000"/>
          </a:p>
          <a:p>
            <a:pPr indent="-342900" lvl="0" marL="342900" rtl="0" algn="just">
              <a:spcBef>
                <a:spcPts val="400"/>
              </a:spcBef>
              <a:spcAft>
                <a:spcPts val="0"/>
              </a:spcAft>
              <a:buClr>
                <a:schemeClr val="dk1"/>
              </a:buClr>
              <a:buSzPts val="2000"/>
              <a:buChar char="•"/>
            </a:pPr>
            <a:r>
              <a:rPr lang="en-US" sz="2000"/>
              <a:t>It may effect on integrity, authenticity and availability of data. </a:t>
            </a:r>
            <a:endParaRPr sz="2000"/>
          </a:p>
          <a:p>
            <a:pPr indent="-342900" lvl="0" marL="342900" rtl="0" algn="just">
              <a:spcBef>
                <a:spcPts val="400"/>
              </a:spcBef>
              <a:spcAft>
                <a:spcPts val="0"/>
              </a:spcAft>
              <a:buClr>
                <a:schemeClr val="dk1"/>
              </a:buClr>
              <a:buSzPts val="2000"/>
              <a:buChar char="•"/>
            </a:pPr>
            <a:r>
              <a:rPr lang="en-US" sz="2000"/>
              <a:t>Information from passive phase is act as input to active phase. </a:t>
            </a:r>
            <a:endParaRPr sz="2000"/>
          </a:p>
          <a:p>
            <a:pPr indent="-342900" lvl="0" marL="342900" rtl="0" algn="just">
              <a:spcBef>
                <a:spcPts val="400"/>
              </a:spcBef>
              <a:spcAft>
                <a:spcPts val="0"/>
              </a:spcAft>
              <a:buClr>
                <a:schemeClr val="dk1"/>
              </a:buClr>
              <a:buSzPts val="2000"/>
              <a:buChar char="•"/>
            </a:pPr>
            <a:r>
              <a:rPr lang="en-US" sz="2000"/>
              <a:t>In this phase attacker verify gather information (IP address, network range, hidden server, personal information). </a:t>
            </a:r>
            <a:endParaRPr sz="2000"/>
          </a:p>
          <a:p>
            <a:pPr indent="-342900" lvl="0" marL="342900" rtl="0" algn="just">
              <a:spcBef>
                <a:spcPts val="400"/>
              </a:spcBef>
              <a:spcAft>
                <a:spcPts val="0"/>
              </a:spcAft>
              <a:buClr>
                <a:schemeClr val="dk1"/>
              </a:buClr>
              <a:buSzPts val="2000"/>
              <a:buChar char="•"/>
            </a:pPr>
            <a:r>
              <a:rPr lang="en-US" sz="2000"/>
              <a:t>This is very important as cyber attacker point of view, it provide security measure.</a:t>
            </a:r>
            <a:endParaRPr/>
          </a:p>
          <a:p>
            <a:pPr indent="-215900" lvl="0" marL="342900" rtl="0" algn="just">
              <a:spcBef>
                <a:spcPts val="400"/>
              </a:spcBef>
              <a:spcAft>
                <a:spcPts val="0"/>
              </a:spcAft>
              <a:buClr>
                <a:schemeClr val="dk1"/>
              </a:buClr>
              <a:buSzPts val="2000"/>
              <a:buNone/>
            </a:pPr>
            <a:r>
              <a:t/>
            </a:r>
            <a:endParaRPr b="1" sz="2000"/>
          </a:p>
          <a:p>
            <a:pPr indent="0" lvl="0" marL="0" rtl="0" algn="just">
              <a:spcBef>
                <a:spcPts val="400"/>
              </a:spcBef>
              <a:spcAft>
                <a:spcPts val="0"/>
              </a:spcAft>
              <a:buClr>
                <a:schemeClr val="dk1"/>
              </a:buClr>
              <a:buSzPts val="2000"/>
              <a:buNone/>
            </a:pPr>
            <a:r>
              <a:t/>
            </a:r>
            <a:endParaRPr sz="20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How Cyber Criminals Plan cyber Attacks</a:t>
            </a:r>
            <a:endParaRPr/>
          </a:p>
        </p:txBody>
      </p:sp>
      <p:sp>
        <p:nvSpPr>
          <p:cNvPr id="601" name="Google Shape;601;p72"/>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000"/>
              <a:buNone/>
            </a:pPr>
            <a:r>
              <a:rPr b="1" lang="en-US" sz="2000"/>
              <a:t>2. Scanning and scrutinizing</a:t>
            </a:r>
            <a:endParaRPr/>
          </a:p>
          <a:p>
            <a:pPr indent="-342900" lvl="0" marL="342900" rtl="0" algn="just">
              <a:spcBef>
                <a:spcPts val="400"/>
              </a:spcBef>
              <a:spcAft>
                <a:spcPts val="0"/>
              </a:spcAft>
              <a:buClr>
                <a:schemeClr val="dk1"/>
              </a:buClr>
              <a:buSzPts val="2000"/>
              <a:buChar char="•"/>
            </a:pPr>
            <a:r>
              <a:rPr lang="en-US" sz="2000"/>
              <a:t>In this phase attacker collect validity of information as well as find out existing vulnerability. </a:t>
            </a:r>
            <a:endParaRPr sz="2000"/>
          </a:p>
          <a:p>
            <a:pPr indent="-342900" lvl="0" marL="342900" rtl="0" algn="just">
              <a:spcBef>
                <a:spcPts val="400"/>
              </a:spcBef>
              <a:spcAft>
                <a:spcPts val="0"/>
              </a:spcAft>
              <a:buClr>
                <a:schemeClr val="dk1"/>
              </a:buClr>
              <a:buSzPts val="2000"/>
              <a:buChar char="•"/>
            </a:pPr>
            <a:r>
              <a:rPr lang="en-US" sz="2000"/>
              <a:t>It is key phase before actual attack happen.</a:t>
            </a:r>
            <a:endParaRPr/>
          </a:p>
          <a:p>
            <a:pPr indent="-342900" lvl="0" marL="342900" rtl="0" algn="just">
              <a:spcBef>
                <a:spcPts val="400"/>
              </a:spcBef>
              <a:spcAft>
                <a:spcPts val="0"/>
              </a:spcAft>
              <a:buClr>
                <a:schemeClr val="dk1"/>
              </a:buClr>
              <a:buSzPts val="2000"/>
              <a:buChar char="•"/>
            </a:pPr>
            <a:r>
              <a:rPr b="1" lang="en-US" sz="2000"/>
              <a:t>Port scanning: </a:t>
            </a:r>
            <a:r>
              <a:rPr lang="en-US" sz="2000"/>
              <a:t>Identify all ports and services (open / closed)</a:t>
            </a:r>
            <a:endParaRPr/>
          </a:p>
          <a:p>
            <a:pPr indent="-342900" lvl="0" marL="342900" rtl="0" algn="just">
              <a:spcBef>
                <a:spcPts val="400"/>
              </a:spcBef>
              <a:spcAft>
                <a:spcPts val="0"/>
              </a:spcAft>
              <a:buClr>
                <a:schemeClr val="dk1"/>
              </a:buClr>
              <a:buSzPts val="2000"/>
              <a:buChar char="•"/>
            </a:pPr>
            <a:r>
              <a:rPr b="1" lang="en-US" sz="2000"/>
              <a:t>Network scanning: </a:t>
            </a:r>
            <a:r>
              <a:rPr lang="en-US" sz="2000"/>
              <a:t>Verify IP address and network information before cyber attacks.</a:t>
            </a:r>
            <a:endParaRPr/>
          </a:p>
          <a:p>
            <a:pPr indent="-342900" lvl="0" marL="342900" rtl="0" algn="just">
              <a:spcBef>
                <a:spcPts val="400"/>
              </a:spcBef>
              <a:spcAft>
                <a:spcPts val="0"/>
              </a:spcAft>
              <a:buClr>
                <a:schemeClr val="dk1"/>
              </a:buClr>
              <a:buSzPts val="2000"/>
              <a:buChar char="•"/>
            </a:pPr>
            <a:r>
              <a:rPr b="1" lang="en-US" sz="2000"/>
              <a:t>Vulnerability scanning: </a:t>
            </a:r>
            <a:r>
              <a:rPr lang="en-US" sz="2000"/>
              <a:t>Checking loop hole in system.</a:t>
            </a:r>
            <a:endParaRPr/>
          </a:p>
          <a:p>
            <a:pPr indent="-342900" lvl="0" marL="342900" rtl="0" algn="just">
              <a:spcBef>
                <a:spcPts val="400"/>
              </a:spcBef>
              <a:spcAft>
                <a:spcPts val="0"/>
              </a:spcAft>
              <a:buClr>
                <a:schemeClr val="dk1"/>
              </a:buClr>
              <a:buSzPts val="2000"/>
              <a:buChar char="•"/>
            </a:pPr>
            <a:r>
              <a:rPr lang="en-US" sz="2000"/>
              <a:t>Scrutinizing phase is also called enumeration.</a:t>
            </a:r>
            <a:endParaRPr/>
          </a:p>
          <a:p>
            <a:pPr indent="-342900" lvl="0" marL="342900" rtl="0" algn="just">
              <a:spcBef>
                <a:spcPts val="400"/>
              </a:spcBef>
              <a:spcAft>
                <a:spcPts val="0"/>
              </a:spcAft>
              <a:buClr>
                <a:schemeClr val="dk1"/>
              </a:buClr>
              <a:buSzPts val="2000"/>
              <a:buChar char="•"/>
            </a:pPr>
            <a:r>
              <a:rPr lang="en-US" sz="2000"/>
              <a:t>Validate user accounts and groups</a:t>
            </a:r>
            <a:endParaRPr/>
          </a:p>
          <a:p>
            <a:pPr indent="-342900" lvl="0" marL="342900" rtl="0" algn="just">
              <a:spcBef>
                <a:spcPts val="400"/>
              </a:spcBef>
              <a:spcAft>
                <a:spcPts val="0"/>
              </a:spcAft>
              <a:buClr>
                <a:schemeClr val="dk1"/>
              </a:buClr>
              <a:buSzPts val="2000"/>
              <a:buChar char="•"/>
            </a:pPr>
            <a:r>
              <a:rPr lang="en-US" sz="2000"/>
              <a:t>Find out list of network resource and how many network devices are shared?</a:t>
            </a:r>
            <a:endParaRPr/>
          </a:p>
          <a:p>
            <a:pPr indent="-342900" lvl="0" marL="342900" rtl="0" algn="just">
              <a:spcBef>
                <a:spcPts val="400"/>
              </a:spcBef>
              <a:spcAft>
                <a:spcPts val="0"/>
              </a:spcAft>
              <a:buClr>
                <a:schemeClr val="dk1"/>
              </a:buClr>
              <a:buSzPts val="2000"/>
              <a:buChar char="•"/>
            </a:pPr>
            <a:r>
              <a:rPr lang="en-US" sz="2000"/>
              <a:t>Different types of OS and application.</a:t>
            </a:r>
            <a:endParaRPr/>
          </a:p>
          <a:p>
            <a:pPr indent="0" lvl="0" marL="0" rtl="0" algn="just">
              <a:spcBef>
                <a:spcPts val="400"/>
              </a:spcBef>
              <a:spcAft>
                <a:spcPts val="0"/>
              </a:spcAft>
              <a:buClr>
                <a:schemeClr val="dk1"/>
              </a:buClr>
              <a:buSzPts val="2000"/>
              <a:buNone/>
            </a:pPr>
            <a:r>
              <a:t/>
            </a:r>
            <a:endParaRPr b="1" sz="20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How Cyber Criminals Plan cyber Attacks</a:t>
            </a:r>
            <a:endParaRPr/>
          </a:p>
        </p:txBody>
      </p:sp>
      <p:sp>
        <p:nvSpPr>
          <p:cNvPr id="607" name="Google Shape;607;p7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000"/>
              <a:buNone/>
            </a:pPr>
            <a:r>
              <a:rPr b="1" lang="en-US" sz="2000"/>
              <a:t>3. Launching an attack</a:t>
            </a:r>
            <a:endParaRPr/>
          </a:p>
          <a:p>
            <a:pPr indent="-342900" lvl="0" marL="342900" rtl="0" algn="just">
              <a:spcBef>
                <a:spcPts val="400"/>
              </a:spcBef>
              <a:spcAft>
                <a:spcPts val="0"/>
              </a:spcAft>
              <a:buClr>
                <a:schemeClr val="dk1"/>
              </a:buClr>
              <a:buSzPts val="2000"/>
              <a:buChar char="•"/>
            </a:pPr>
            <a:r>
              <a:rPr lang="en-US" sz="2000"/>
              <a:t>Using step two information actual launching attack to gain system information. </a:t>
            </a:r>
            <a:endParaRPr sz="2000"/>
          </a:p>
          <a:p>
            <a:pPr indent="-342900" lvl="0" marL="342900" rtl="0" algn="just">
              <a:spcBef>
                <a:spcPts val="400"/>
              </a:spcBef>
              <a:spcAft>
                <a:spcPts val="0"/>
              </a:spcAft>
              <a:buClr>
                <a:schemeClr val="dk1"/>
              </a:buClr>
              <a:buSzPts val="2000"/>
              <a:buChar char="•"/>
            </a:pPr>
            <a:r>
              <a:rPr lang="en-US" sz="2000"/>
              <a:t>Once step two complete cyber attacker ready to launch attack.</a:t>
            </a:r>
            <a:endParaRPr/>
          </a:p>
          <a:p>
            <a:pPr indent="-215900" lvl="0" marL="342900" rtl="0" algn="just">
              <a:spcBef>
                <a:spcPts val="400"/>
              </a:spcBef>
              <a:spcAft>
                <a:spcPts val="0"/>
              </a:spcAft>
              <a:buClr>
                <a:schemeClr val="dk1"/>
              </a:buClr>
              <a:buSzPts val="2000"/>
              <a:buNone/>
            </a:pPr>
            <a:r>
              <a:t/>
            </a:r>
            <a:endParaRPr sz="2000"/>
          </a:p>
          <a:p>
            <a:pPr indent="-342900" lvl="0" marL="342900" rtl="0" algn="just">
              <a:spcBef>
                <a:spcPts val="400"/>
              </a:spcBef>
              <a:spcAft>
                <a:spcPts val="0"/>
              </a:spcAft>
              <a:buClr>
                <a:schemeClr val="dk1"/>
              </a:buClr>
              <a:buSzPts val="2000"/>
              <a:buChar char="•"/>
            </a:pPr>
            <a:r>
              <a:rPr lang="en-US" sz="2000"/>
              <a:t>Attack is launched using following steps:</a:t>
            </a:r>
            <a:endParaRPr sz="2000"/>
          </a:p>
          <a:p>
            <a:pPr indent="-342900" lvl="0" marL="342900" rtl="0" algn="just">
              <a:spcBef>
                <a:spcPts val="400"/>
              </a:spcBef>
              <a:spcAft>
                <a:spcPts val="0"/>
              </a:spcAft>
              <a:buClr>
                <a:schemeClr val="dk1"/>
              </a:buClr>
              <a:buSzPts val="2000"/>
              <a:buChar char="•"/>
            </a:pPr>
            <a:r>
              <a:rPr lang="en-US" sz="2000"/>
              <a:t>Crack the password</a:t>
            </a:r>
            <a:endParaRPr sz="2000"/>
          </a:p>
          <a:p>
            <a:pPr indent="-342900" lvl="0" marL="342900" rtl="0" algn="just">
              <a:spcBef>
                <a:spcPts val="400"/>
              </a:spcBef>
              <a:spcAft>
                <a:spcPts val="0"/>
              </a:spcAft>
              <a:buClr>
                <a:schemeClr val="dk1"/>
              </a:buClr>
              <a:buSzPts val="2000"/>
              <a:buChar char="•"/>
            </a:pPr>
            <a:r>
              <a:rPr lang="en-US" sz="2000"/>
              <a:t>Exploit the privileges</a:t>
            </a:r>
            <a:endParaRPr sz="2000"/>
          </a:p>
          <a:p>
            <a:pPr indent="-342900" lvl="0" marL="342900" rtl="0" algn="just">
              <a:spcBef>
                <a:spcPts val="400"/>
              </a:spcBef>
              <a:spcAft>
                <a:spcPts val="0"/>
              </a:spcAft>
              <a:buClr>
                <a:schemeClr val="dk1"/>
              </a:buClr>
              <a:buSzPts val="2000"/>
              <a:buChar char="•"/>
            </a:pPr>
            <a:r>
              <a:rPr lang="en-US" sz="2000"/>
              <a:t>Execute malicious command</a:t>
            </a:r>
            <a:endParaRPr/>
          </a:p>
          <a:p>
            <a:pPr indent="-342900" lvl="0" marL="342900" rtl="0" algn="just">
              <a:spcBef>
                <a:spcPts val="400"/>
              </a:spcBef>
              <a:spcAft>
                <a:spcPts val="0"/>
              </a:spcAft>
              <a:buClr>
                <a:schemeClr val="dk1"/>
              </a:buClr>
              <a:buSzPts val="2000"/>
              <a:buChar char="•"/>
            </a:pPr>
            <a:r>
              <a:rPr lang="en-US" sz="2000"/>
              <a:t>Hide the files</a:t>
            </a:r>
            <a:endParaRPr/>
          </a:p>
          <a:p>
            <a:pPr indent="-342900" lvl="0" marL="342900" rtl="0" algn="just">
              <a:spcBef>
                <a:spcPts val="400"/>
              </a:spcBef>
              <a:spcAft>
                <a:spcPts val="0"/>
              </a:spcAft>
              <a:buClr>
                <a:schemeClr val="dk1"/>
              </a:buClr>
              <a:buSzPts val="2000"/>
              <a:buChar char="•"/>
            </a:pPr>
            <a:r>
              <a:rPr lang="en-US" sz="2000"/>
              <a:t>Final but most important is cover the track- delete the access logs</a:t>
            </a:r>
            <a:endParaRPr sz="2000"/>
          </a:p>
          <a:p>
            <a:pPr indent="-330200" lvl="0" marL="457200" rtl="0" algn="just">
              <a:spcBef>
                <a:spcPts val="400"/>
              </a:spcBef>
              <a:spcAft>
                <a:spcPts val="0"/>
              </a:spcAft>
              <a:buClr>
                <a:schemeClr val="dk1"/>
              </a:buClr>
              <a:buSzPts val="2000"/>
              <a:buFont typeface="Calibri"/>
              <a:buNone/>
            </a:pPr>
            <a:r>
              <a:t/>
            </a:r>
            <a:endParaRPr b="1" sz="2000"/>
          </a:p>
          <a:p>
            <a:pPr indent="0" lvl="0" marL="0" rtl="0" algn="just">
              <a:spcBef>
                <a:spcPts val="400"/>
              </a:spcBef>
              <a:spcAft>
                <a:spcPts val="0"/>
              </a:spcAft>
              <a:buClr>
                <a:schemeClr val="dk1"/>
              </a:buClr>
              <a:buSzPts val="2000"/>
              <a:buNone/>
            </a:pPr>
            <a:r>
              <a:t/>
            </a:r>
            <a:endParaRPr sz="20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Social Engineering</a:t>
            </a:r>
            <a:endParaRPr/>
          </a:p>
        </p:txBody>
      </p:sp>
      <p:sp>
        <p:nvSpPr>
          <p:cNvPr id="613" name="Google Shape;613;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Involves gaining sensitive information or unauthorized access privileges by building inappropriate trust relationships with insiders.</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US" sz="2400"/>
              <a:t>Classification of Social Engineering:</a:t>
            </a:r>
            <a:endParaRPr/>
          </a:p>
          <a:p>
            <a:pPr indent="-514350" lvl="0" marL="514350" rtl="0" algn="just">
              <a:spcBef>
                <a:spcPts val="480"/>
              </a:spcBef>
              <a:spcAft>
                <a:spcPts val="0"/>
              </a:spcAft>
              <a:buClr>
                <a:schemeClr val="dk1"/>
              </a:buClr>
              <a:buSzPts val="2400"/>
              <a:buFont typeface="Calibri"/>
              <a:buAutoNum type="arabicPeriod"/>
            </a:pPr>
            <a:r>
              <a:rPr lang="en-US" sz="2400"/>
              <a:t>Human-based Social Engineering</a:t>
            </a:r>
            <a:endParaRPr/>
          </a:p>
          <a:p>
            <a:pPr indent="-514350" lvl="0" marL="514350" rtl="0" algn="just">
              <a:spcBef>
                <a:spcPts val="480"/>
              </a:spcBef>
              <a:spcAft>
                <a:spcPts val="0"/>
              </a:spcAft>
              <a:buClr>
                <a:schemeClr val="dk1"/>
              </a:buClr>
              <a:buSzPts val="2400"/>
              <a:buFont typeface="Calibri"/>
              <a:buAutoNum type="arabicPeriod"/>
            </a:pPr>
            <a:r>
              <a:rPr lang="en-US" sz="2400"/>
              <a:t>Computer-based Social Engineering</a:t>
            </a:r>
            <a:endParaRPr/>
          </a:p>
          <a:p>
            <a:pPr indent="-190500" lvl="0" marL="342900" rtl="0" algn="just">
              <a:spcBef>
                <a:spcPts val="480"/>
              </a:spcBef>
              <a:spcAft>
                <a:spcPts val="0"/>
              </a:spcAft>
              <a:buClr>
                <a:schemeClr val="dk1"/>
              </a:buClr>
              <a:buSzPts val="2400"/>
              <a:buNone/>
            </a:pPr>
            <a:r>
              <a:t/>
            </a:r>
            <a:endParaRPr sz="24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Social Engineering</a:t>
            </a:r>
            <a:endParaRPr/>
          </a:p>
        </p:txBody>
      </p:sp>
      <p:sp>
        <p:nvSpPr>
          <p:cNvPr id="619" name="Google Shape;619;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514350" lvl="0" marL="514350" rtl="0" algn="just">
              <a:spcBef>
                <a:spcPts val="0"/>
              </a:spcBef>
              <a:spcAft>
                <a:spcPts val="0"/>
              </a:spcAft>
              <a:buClr>
                <a:schemeClr val="dk1"/>
              </a:buClr>
              <a:buSzPct val="100000"/>
              <a:buAutoNum type="arabicPeriod"/>
            </a:pPr>
            <a:r>
              <a:rPr lang="en-US"/>
              <a:t>Human-based Social Engineering:</a:t>
            </a:r>
            <a:endParaRPr/>
          </a:p>
          <a:p>
            <a:pPr indent="0" lvl="0" marL="0" rtl="0" algn="just">
              <a:spcBef>
                <a:spcPts val="496"/>
              </a:spcBef>
              <a:spcAft>
                <a:spcPts val="0"/>
              </a:spcAft>
              <a:buClr>
                <a:schemeClr val="dk1"/>
              </a:buClr>
              <a:buSzPct val="100000"/>
              <a:buNone/>
            </a:pPr>
            <a:r>
              <a:rPr lang="en-US"/>
              <a:t>Person to person interaction to get required/desired information </a:t>
            </a:r>
            <a:endParaRPr/>
          </a:p>
          <a:p>
            <a:pPr indent="-514350" lvl="1" marL="971550" rtl="0" algn="just">
              <a:spcBef>
                <a:spcPts val="434"/>
              </a:spcBef>
              <a:spcAft>
                <a:spcPts val="0"/>
              </a:spcAft>
              <a:buClr>
                <a:schemeClr val="dk1"/>
              </a:buClr>
              <a:buSzPct val="100000"/>
              <a:buFont typeface="Calibri"/>
              <a:buAutoNum type="arabicPeriod"/>
            </a:pPr>
            <a:r>
              <a:rPr b="1" lang="en-US"/>
              <a:t>Impersonating an employee or valid user</a:t>
            </a:r>
            <a:endParaRPr/>
          </a:p>
          <a:p>
            <a:pPr indent="-514350" lvl="1" marL="971550" rtl="0" algn="just">
              <a:spcBef>
                <a:spcPts val="434"/>
              </a:spcBef>
              <a:spcAft>
                <a:spcPts val="0"/>
              </a:spcAft>
              <a:buClr>
                <a:schemeClr val="dk1"/>
              </a:buClr>
              <a:buSzPct val="100000"/>
              <a:buFont typeface="Calibri"/>
              <a:buAutoNum type="arabicPeriod"/>
            </a:pPr>
            <a:r>
              <a:rPr b="1" lang="en-US"/>
              <a:t>Posing as an important user: </a:t>
            </a:r>
            <a:r>
              <a:rPr lang="en-US"/>
              <a:t>Attacker pretends to be an important user e.g. CEO of company, who needs immediate help to log on to system </a:t>
            </a:r>
            <a:endParaRPr/>
          </a:p>
          <a:p>
            <a:pPr indent="-514350" lvl="1" marL="971550" rtl="0" algn="just">
              <a:spcBef>
                <a:spcPts val="434"/>
              </a:spcBef>
              <a:spcAft>
                <a:spcPts val="0"/>
              </a:spcAft>
              <a:buClr>
                <a:schemeClr val="dk1"/>
              </a:buClr>
              <a:buSzPct val="100000"/>
              <a:buFont typeface="Calibri"/>
              <a:buAutoNum type="arabicPeriod"/>
            </a:pPr>
            <a:r>
              <a:rPr b="1" lang="en-US"/>
              <a:t>Using a third person</a:t>
            </a:r>
            <a:endParaRPr/>
          </a:p>
          <a:p>
            <a:pPr indent="-514350" lvl="1" marL="971550" rtl="0" algn="just">
              <a:spcBef>
                <a:spcPts val="434"/>
              </a:spcBef>
              <a:spcAft>
                <a:spcPts val="0"/>
              </a:spcAft>
              <a:buClr>
                <a:schemeClr val="dk1"/>
              </a:buClr>
              <a:buSzPct val="100000"/>
              <a:buFont typeface="Calibri"/>
              <a:buAutoNum type="arabicPeriod"/>
            </a:pPr>
            <a:r>
              <a:rPr b="1" lang="en-US"/>
              <a:t>Calling technical support</a:t>
            </a:r>
            <a:endParaRPr/>
          </a:p>
          <a:p>
            <a:pPr indent="-514350" lvl="1" marL="971550" rtl="0" algn="just">
              <a:spcBef>
                <a:spcPts val="434"/>
              </a:spcBef>
              <a:spcAft>
                <a:spcPts val="0"/>
              </a:spcAft>
              <a:buClr>
                <a:schemeClr val="dk1"/>
              </a:buClr>
              <a:buSzPct val="100000"/>
              <a:buFont typeface="Calibri"/>
              <a:buAutoNum type="arabicPeriod"/>
            </a:pPr>
            <a:r>
              <a:rPr b="1" lang="en-US"/>
              <a:t>Shoulder surfing: </a:t>
            </a:r>
            <a:r>
              <a:rPr lang="en-US"/>
              <a:t>Gathering information by watching over a person’s shoulder while he/she logs on to the system</a:t>
            </a:r>
            <a:endParaRPr/>
          </a:p>
          <a:p>
            <a:pPr indent="-514350" lvl="1" marL="971550" rtl="0" algn="just">
              <a:spcBef>
                <a:spcPts val="434"/>
              </a:spcBef>
              <a:spcAft>
                <a:spcPts val="0"/>
              </a:spcAft>
              <a:buClr>
                <a:schemeClr val="dk1"/>
              </a:buClr>
              <a:buSzPct val="100000"/>
              <a:buFont typeface="Calibri"/>
              <a:buAutoNum type="arabicPeriod"/>
            </a:pPr>
            <a:r>
              <a:rPr b="1" lang="en-US"/>
              <a:t>Dumpster diving: </a:t>
            </a:r>
            <a:r>
              <a:rPr lang="en-US"/>
              <a:t>Looking in trash/dustbin for information written on pieces of paper or computer printouts</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Social Engineering</a:t>
            </a:r>
            <a:endParaRPr/>
          </a:p>
        </p:txBody>
      </p:sp>
      <p:sp>
        <p:nvSpPr>
          <p:cNvPr id="625" name="Google Shape;625;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800"/>
              <a:buNone/>
            </a:pPr>
            <a:r>
              <a:rPr lang="en-US" sz="2800"/>
              <a:t>2. Computer-based Social Engineering</a:t>
            </a:r>
            <a:endParaRPr/>
          </a:p>
          <a:p>
            <a:pPr indent="0" lvl="0" marL="0" rtl="0" algn="just">
              <a:spcBef>
                <a:spcPts val="480"/>
              </a:spcBef>
              <a:spcAft>
                <a:spcPts val="0"/>
              </a:spcAft>
              <a:buClr>
                <a:schemeClr val="dk1"/>
              </a:buClr>
              <a:buSzPts val="2400"/>
              <a:buNone/>
            </a:pPr>
            <a:r>
              <a:rPr lang="en-US" sz="2400"/>
              <a:t>Attempt made to get required/desired information by using computer software / internet</a:t>
            </a:r>
            <a:endParaRPr/>
          </a:p>
          <a:p>
            <a:pPr indent="-514350" lvl="1" marL="914400" rtl="0" algn="just">
              <a:spcBef>
                <a:spcPts val="480"/>
              </a:spcBef>
              <a:spcAft>
                <a:spcPts val="0"/>
              </a:spcAft>
              <a:buClr>
                <a:schemeClr val="dk1"/>
              </a:buClr>
              <a:buSzPts val="2400"/>
              <a:buFont typeface="Calibri"/>
              <a:buAutoNum type="arabicPeriod"/>
            </a:pPr>
            <a:r>
              <a:rPr lang="en-US" sz="2400"/>
              <a:t>Fake e-mails</a:t>
            </a:r>
            <a:endParaRPr/>
          </a:p>
          <a:p>
            <a:pPr indent="-514350" lvl="1" marL="914400" rtl="0" algn="just">
              <a:spcBef>
                <a:spcPts val="480"/>
              </a:spcBef>
              <a:spcAft>
                <a:spcPts val="0"/>
              </a:spcAft>
              <a:buClr>
                <a:schemeClr val="dk1"/>
              </a:buClr>
              <a:buSzPts val="2400"/>
              <a:buFont typeface="Calibri"/>
              <a:buAutoNum type="arabicPeriod"/>
            </a:pPr>
            <a:r>
              <a:rPr lang="en-US" sz="2400"/>
              <a:t>E-mail attachments</a:t>
            </a:r>
            <a:endParaRPr/>
          </a:p>
          <a:p>
            <a:pPr indent="-514350" lvl="1" marL="914400" rtl="0" algn="just">
              <a:spcBef>
                <a:spcPts val="480"/>
              </a:spcBef>
              <a:spcAft>
                <a:spcPts val="0"/>
              </a:spcAft>
              <a:buClr>
                <a:schemeClr val="dk1"/>
              </a:buClr>
              <a:buSzPts val="2400"/>
              <a:buFont typeface="Calibri"/>
              <a:buAutoNum type="arabicPeriod"/>
            </a:pPr>
            <a:r>
              <a:rPr lang="en-US" sz="2400"/>
              <a:t>Pop-up Windows</a:t>
            </a:r>
            <a:endParaRPr sz="2400"/>
          </a:p>
          <a:p>
            <a:pPr indent="-165100" lvl="0" marL="342900" rtl="0" algn="l">
              <a:spcBef>
                <a:spcPts val="560"/>
              </a:spcBef>
              <a:spcAft>
                <a:spcPts val="0"/>
              </a:spcAft>
              <a:buClr>
                <a:schemeClr val="dk1"/>
              </a:buClr>
              <a:buSzPts val="2800"/>
              <a:buNone/>
            </a:pPr>
            <a:r>
              <a:t/>
            </a:r>
            <a:endParaRPr sz="28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9" name="Shape 629"/>
        <p:cNvGrpSpPr/>
        <p:nvPr/>
      </p:nvGrpSpPr>
      <p:grpSpPr>
        <a:xfrm>
          <a:off x="0" y="0"/>
          <a:ext cx="0" cy="0"/>
          <a:chOff x="0" y="0"/>
          <a:chExt cx="0" cy="0"/>
        </a:xfrm>
      </p:grpSpPr>
      <p:sp>
        <p:nvSpPr>
          <p:cNvPr id="630" name="Google Shape;630;p77"/>
          <p:cNvSpPr txBox="1"/>
          <p:nvPr>
            <p:ph type="title"/>
          </p:nvPr>
        </p:nvSpPr>
        <p:spPr>
          <a:xfrm>
            <a:off x="1005840" y="467360"/>
            <a:ext cx="7132320" cy="12334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Calibri"/>
              <a:buNone/>
            </a:pPr>
            <a:r>
              <a:rPr lang="en-US"/>
              <a:t>Ransomware</a:t>
            </a:r>
            <a:endParaRPr/>
          </a:p>
        </p:txBody>
      </p:sp>
      <p:sp>
        <p:nvSpPr>
          <p:cNvPr id="631" name="Google Shape;631;p77"/>
          <p:cNvSpPr txBox="1"/>
          <p:nvPr>
            <p:ph idx="1" type="body"/>
          </p:nvPr>
        </p:nvSpPr>
        <p:spPr>
          <a:xfrm>
            <a:off x="1005840" y="1901953"/>
            <a:ext cx="7132320" cy="4127627"/>
          </a:xfrm>
          <a:prstGeom prst="rect">
            <a:avLst/>
          </a:prstGeom>
          <a:noFill/>
          <a:ln>
            <a:noFill/>
          </a:ln>
        </p:spPr>
        <p:txBody>
          <a:bodyPr anchorCtr="0" anchor="t" bIns="45700" lIns="91425" spcFirstLastPara="1" rIns="91425" wrap="square" tIns="45700">
            <a:normAutofit/>
          </a:bodyPr>
          <a:lstStyle/>
          <a:p>
            <a:pPr indent="-101600" lvl="0" marL="274320" rtl="0" algn="l">
              <a:lnSpc>
                <a:spcPct val="90000"/>
              </a:lnSpc>
              <a:spcBef>
                <a:spcPts val="0"/>
              </a:spcBef>
              <a:spcAft>
                <a:spcPts val="0"/>
              </a:spcAft>
              <a:buClr>
                <a:srgbClr val="191919"/>
              </a:buClr>
              <a:buSzPts val="2000"/>
              <a:buNone/>
            </a:pPr>
            <a:r>
              <a:t/>
            </a:r>
            <a:endParaRPr/>
          </a:p>
        </p:txBody>
      </p:sp>
      <p:sp>
        <p:nvSpPr>
          <p:cNvPr id="632" name="Google Shape;632;p77"/>
          <p:cNvSpPr txBox="1"/>
          <p:nvPr>
            <p:ph idx="12" type="sldNum"/>
          </p:nvPr>
        </p:nvSpPr>
        <p:spPr>
          <a:xfrm>
            <a:off x="7658100" y="6601968"/>
            <a:ext cx="480060" cy="2377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33" name="Google Shape;633;p77"/>
          <p:cNvPicPr preferRelativeResize="0"/>
          <p:nvPr/>
        </p:nvPicPr>
        <p:blipFill rotWithShape="1">
          <a:blip r:embed="rId3">
            <a:alphaModFix/>
          </a:blip>
          <a:srcRect b="0" l="0" r="0" t="0"/>
          <a:stretch/>
        </p:blipFill>
        <p:spPr>
          <a:xfrm>
            <a:off x="914400" y="1752600"/>
            <a:ext cx="7672387" cy="46677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Who are Cybercriminals</a:t>
            </a:r>
            <a:endParaRPr/>
          </a:p>
        </p:txBody>
      </p:sp>
      <p:sp>
        <p:nvSpPr>
          <p:cNvPr id="214" name="Google Shape;214;p8"/>
          <p:cNvSpPr txBox="1"/>
          <p:nvPr>
            <p:ph idx="1" type="body"/>
          </p:nvPr>
        </p:nvSpPr>
        <p:spPr>
          <a:xfrm>
            <a:off x="457200" y="1600200"/>
            <a:ext cx="85344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Cybercriminals are those who are involved in activities such as:</a:t>
            </a:r>
            <a:endParaRPr/>
          </a:p>
          <a:p>
            <a:pPr indent="-457200" lvl="1" marL="857250" rtl="0" algn="just">
              <a:spcBef>
                <a:spcPts val="400"/>
              </a:spcBef>
              <a:spcAft>
                <a:spcPts val="0"/>
              </a:spcAft>
              <a:buClr>
                <a:schemeClr val="dk1"/>
              </a:buClr>
              <a:buSzPts val="2000"/>
              <a:buFont typeface="Calibri"/>
              <a:buAutoNum type="arabicPeriod"/>
            </a:pPr>
            <a:r>
              <a:rPr lang="en-US" sz="2000"/>
              <a:t>Credit card fraud,</a:t>
            </a:r>
            <a:endParaRPr/>
          </a:p>
          <a:p>
            <a:pPr indent="-457200" lvl="1" marL="857250" rtl="0" algn="just">
              <a:spcBef>
                <a:spcPts val="400"/>
              </a:spcBef>
              <a:spcAft>
                <a:spcPts val="0"/>
              </a:spcAft>
              <a:buClr>
                <a:schemeClr val="dk1"/>
              </a:buClr>
              <a:buSzPts val="2000"/>
              <a:buFont typeface="Calibri"/>
              <a:buAutoNum type="arabicPeriod"/>
            </a:pPr>
            <a:r>
              <a:rPr lang="en-US" sz="2000"/>
              <a:t>Cyberstalking,</a:t>
            </a:r>
            <a:endParaRPr/>
          </a:p>
          <a:p>
            <a:pPr indent="-457200" lvl="1" marL="857250" rtl="0" algn="just">
              <a:spcBef>
                <a:spcPts val="400"/>
              </a:spcBef>
              <a:spcAft>
                <a:spcPts val="0"/>
              </a:spcAft>
              <a:buClr>
                <a:schemeClr val="dk1"/>
              </a:buClr>
              <a:buSzPts val="2000"/>
              <a:buFont typeface="Calibri"/>
              <a:buAutoNum type="arabicPeriod"/>
            </a:pPr>
            <a:r>
              <a:rPr lang="en-US" sz="2000"/>
              <a:t>Defaming another online,</a:t>
            </a:r>
            <a:endParaRPr/>
          </a:p>
          <a:p>
            <a:pPr indent="-457200" lvl="1" marL="857250" rtl="0" algn="just">
              <a:spcBef>
                <a:spcPts val="400"/>
              </a:spcBef>
              <a:spcAft>
                <a:spcPts val="0"/>
              </a:spcAft>
              <a:buClr>
                <a:schemeClr val="dk1"/>
              </a:buClr>
              <a:buSzPts val="2000"/>
              <a:buFont typeface="Calibri"/>
              <a:buAutoNum type="arabicPeriod"/>
            </a:pPr>
            <a:r>
              <a:rPr lang="en-US" sz="2000"/>
              <a:t>Gaining unauthorized access to computer,</a:t>
            </a:r>
            <a:endParaRPr/>
          </a:p>
          <a:p>
            <a:pPr indent="-457200" lvl="1" marL="857250" rtl="0" algn="just">
              <a:spcBef>
                <a:spcPts val="400"/>
              </a:spcBef>
              <a:spcAft>
                <a:spcPts val="0"/>
              </a:spcAft>
              <a:buClr>
                <a:schemeClr val="dk1"/>
              </a:buClr>
              <a:buSzPts val="2000"/>
              <a:buFont typeface="Calibri"/>
              <a:buAutoNum type="arabicPeriod"/>
            </a:pPr>
            <a:r>
              <a:rPr lang="en-US" sz="2000"/>
              <a:t>Ignoring copyright, software licensing and trademark protection,</a:t>
            </a:r>
            <a:endParaRPr/>
          </a:p>
          <a:p>
            <a:pPr indent="-457200" lvl="1" marL="857250" rtl="0" algn="just">
              <a:spcBef>
                <a:spcPts val="400"/>
              </a:spcBef>
              <a:spcAft>
                <a:spcPts val="0"/>
              </a:spcAft>
              <a:buClr>
                <a:schemeClr val="dk1"/>
              </a:buClr>
              <a:buSzPts val="2000"/>
              <a:buFont typeface="Calibri"/>
              <a:buAutoNum type="arabicPeriod"/>
            </a:pPr>
            <a:r>
              <a:rPr lang="en-US" sz="2000"/>
              <a:t>Overriding encryption to make illegal copies, software piracy,</a:t>
            </a:r>
            <a:endParaRPr/>
          </a:p>
          <a:p>
            <a:pPr indent="-457200" lvl="1" marL="857250" rtl="0" algn="just">
              <a:spcBef>
                <a:spcPts val="400"/>
              </a:spcBef>
              <a:spcAft>
                <a:spcPts val="0"/>
              </a:spcAft>
              <a:buClr>
                <a:schemeClr val="dk1"/>
              </a:buClr>
              <a:buSzPts val="2000"/>
              <a:buFont typeface="Calibri"/>
              <a:buAutoNum type="arabicPeriod"/>
            </a:pPr>
            <a:r>
              <a:rPr lang="en-US" sz="2000"/>
              <a:t>Identity theft to perform criminal act</a:t>
            </a:r>
            <a:endParaRPr/>
          </a:p>
          <a:p>
            <a:pPr indent="-190500" lvl="0" marL="342900" rtl="0" algn="just">
              <a:spcBef>
                <a:spcPts val="480"/>
              </a:spcBef>
              <a:spcAft>
                <a:spcPts val="0"/>
              </a:spcAft>
              <a:buClr>
                <a:schemeClr val="dk1"/>
              </a:buClr>
              <a:buSzPts val="24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Categories of Cybercriminals</a:t>
            </a:r>
            <a:endParaRPr/>
          </a:p>
        </p:txBody>
      </p:sp>
      <p:sp>
        <p:nvSpPr>
          <p:cNvPr id="220" name="Google Shape;220;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t>Categorized into 3 groups that reflect their motivation:</a:t>
            </a:r>
            <a:endParaRPr/>
          </a:p>
          <a:p>
            <a:pPr indent="-154940" lvl="0" marL="342900" rtl="0" algn="just">
              <a:spcBef>
                <a:spcPts val="592"/>
              </a:spcBef>
              <a:spcAft>
                <a:spcPts val="0"/>
              </a:spcAft>
              <a:buClr>
                <a:schemeClr val="dk1"/>
              </a:buClr>
              <a:buSzPct val="100000"/>
              <a:buNone/>
            </a:pPr>
            <a:r>
              <a:t/>
            </a:r>
            <a:endParaRPr/>
          </a:p>
          <a:p>
            <a:pPr indent="-342900" lvl="0" marL="342900" rtl="0" algn="just">
              <a:spcBef>
                <a:spcPts val="592"/>
              </a:spcBef>
              <a:spcAft>
                <a:spcPts val="0"/>
              </a:spcAft>
              <a:buClr>
                <a:srgbClr val="002060"/>
              </a:buClr>
              <a:buSzPct val="100000"/>
              <a:buChar char="•"/>
            </a:pPr>
            <a:r>
              <a:rPr b="1" lang="en-US">
                <a:solidFill>
                  <a:srgbClr val="002060"/>
                </a:solidFill>
              </a:rPr>
              <a:t>Type I: Cybercriminals-Hungry for recognition</a:t>
            </a:r>
            <a:endParaRPr/>
          </a:p>
          <a:p>
            <a:pPr indent="-154940" lvl="0" marL="342900" rtl="0" algn="just">
              <a:spcBef>
                <a:spcPts val="592"/>
              </a:spcBef>
              <a:spcAft>
                <a:spcPts val="0"/>
              </a:spcAft>
              <a:buClr>
                <a:schemeClr val="dk1"/>
              </a:buClr>
              <a:buSzPct val="100000"/>
              <a:buNone/>
            </a:pPr>
            <a:r>
              <a:t/>
            </a:r>
            <a:endParaRPr/>
          </a:p>
          <a:p>
            <a:pPr indent="-285750" lvl="1" marL="742950" rtl="0" algn="just">
              <a:spcBef>
                <a:spcPts val="518"/>
              </a:spcBef>
              <a:spcAft>
                <a:spcPts val="0"/>
              </a:spcAft>
              <a:buClr>
                <a:schemeClr val="dk1"/>
              </a:buClr>
              <a:buSzPct val="100000"/>
              <a:buChar char="–"/>
            </a:pPr>
            <a:r>
              <a:rPr lang="en-US"/>
              <a:t>Hobby hackers</a:t>
            </a:r>
            <a:endParaRPr/>
          </a:p>
          <a:p>
            <a:pPr indent="-285750" lvl="1" marL="742950" rtl="0" algn="just">
              <a:spcBef>
                <a:spcPts val="518"/>
              </a:spcBef>
              <a:spcAft>
                <a:spcPts val="0"/>
              </a:spcAft>
              <a:buClr>
                <a:schemeClr val="dk1"/>
              </a:buClr>
              <a:buSzPct val="100000"/>
              <a:buChar char="–"/>
            </a:pPr>
            <a:r>
              <a:rPr lang="en-US"/>
              <a:t>IT Professionals(social engineering is one of the biggest threat)</a:t>
            </a:r>
            <a:endParaRPr/>
          </a:p>
          <a:p>
            <a:pPr indent="-285750" lvl="1" marL="742950" rtl="0" algn="just">
              <a:spcBef>
                <a:spcPts val="518"/>
              </a:spcBef>
              <a:spcAft>
                <a:spcPts val="0"/>
              </a:spcAft>
              <a:buClr>
                <a:schemeClr val="dk1"/>
              </a:buClr>
              <a:buSzPct val="100000"/>
              <a:buChar char="–"/>
            </a:pPr>
            <a:r>
              <a:rPr lang="en-US"/>
              <a:t>Politically motivated hackers</a:t>
            </a:r>
            <a:endParaRPr/>
          </a:p>
          <a:p>
            <a:pPr indent="-285750" lvl="1" marL="742950" rtl="0" algn="just">
              <a:spcBef>
                <a:spcPts val="518"/>
              </a:spcBef>
              <a:spcAft>
                <a:spcPts val="0"/>
              </a:spcAft>
              <a:buClr>
                <a:schemeClr val="dk1"/>
              </a:buClr>
              <a:buSzPct val="100000"/>
              <a:buChar char="–"/>
            </a:pPr>
            <a:r>
              <a:rPr lang="en-US"/>
              <a:t>Terrorist organizations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anded Design Yellow 16x9">
  <a:themeElements>
    <a:clrScheme name="Custom 1">
      <a:dk1>
        <a:srgbClr val="000000"/>
      </a:dk1>
      <a:lt1>
        <a:srgbClr val="FFFFFF"/>
      </a:lt1>
      <a:dk2>
        <a:srgbClr val="00206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2016-08-30T06:13:12Z</dcterms:created>
  <dc:creator>Abhishek.Chunawale</dc:creator>
</cp:coreProperties>
</file>