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047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1" r:id="rId6"/>
    <p:sldId id="262" r:id="rId7"/>
    <p:sldId id="270" r:id="rId8"/>
    <p:sldId id="269" r:id="rId9"/>
    <p:sldId id="263" r:id="rId10"/>
    <p:sldId id="264" r:id="rId11"/>
    <p:sldId id="265" r:id="rId12"/>
    <p:sldId id="271" r:id="rId13"/>
    <p:sldId id="272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25" d="100"/>
        <a:sy n="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COT\Desktop\Employee_Datas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COT\Desktop\Employee_Datas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COT\Desktop\Employee_Datas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8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0805252369390428E-2"/>
          <c:y val="1.7272074481255881E-2"/>
          <c:w val="0.85082454030421995"/>
          <c:h val="0.7350363987520427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6C-4A69-84DF-90B6B3FDDF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-20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5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rgbClr val="00B0F0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1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1690185785600331"/>
          <c:y val="6.1320264408670666E-2"/>
          <c:w val="0.7970593175853018"/>
          <c:h val="0.770873352754347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trendline>
            <c:spPr>
              <a:ln w="25400" cap="rnd">
                <a:solidFill>
                  <a:schemeClr val="accent1">
                    <a:alpha val="50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C4-4254-A33F-9559063EAA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17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7B-4680-BCEA-916210CC3D7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900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50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057376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230684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55381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538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35572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71723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21771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46069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09558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977459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922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tel:292669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304801" y="735716"/>
            <a:ext cx="11887201" cy="1588384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wrap="square" lIns="0" tIns="16510" rIns="0" bIns="0" rtlCol="0">
            <a:spAutoFit/>
          </a:bodyPr>
          <a:lstStyle/>
          <a:p>
            <a:pPr marL="3213735" algn="ctr">
              <a:spcBef>
                <a:spcPts val="130"/>
              </a:spcBef>
            </a:pPr>
            <a:r>
              <a:rPr lang="en-US" sz="60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US" sz="60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using Excel</a:t>
            </a:r>
            <a:r>
              <a:rPr lang="en-US" sz="6000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6000"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461632" y="3334962"/>
            <a:ext cx="8610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 </a:t>
            </a:r>
            <a:r>
              <a:rPr lang="en-US" sz="2400" dirty="0" smtClean="0"/>
              <a:t>AARON RAJ A.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NO:2213111036001.</a:t>
            </a:r>
            <a:endParaRPr lang="en-US" sz="2400" dirty="0"/>
          </a:p>
          <a:p>
            <a:r>
              <a:rPr lang="en-US" sz="2400" dirty="0"/>
              <a:t>NM </a:t>
            </a:r>
            <a:r>
              <a:rPr lang="en-US" sz="2400" dirty="0" smtClean="0"/>
              <a:t>ID:</a:t>
            </a:r>
            <a:r>
              <a:rPr lang="en-US" dirty="0"/>
              <a:t>6FEBD71F9E0C9D5A7F14EF</a:t>
            </a:r>
            <a:r>
              <a:rPr lang="en-US" dirty="0">
                <a:hlinkClick r:id="rId4"/>
              </a:rPr>
              <a:t>292669</a:t>
            </a:r>
            <a:r>
              <a:rPr lang="en-US" dirty="0"/>
              <a:t>D2AF</a:t>
            </a:r>
            <a:endParaRPr lang="en-US" sz="2400" dirty="0"/>
          </a:p>
          <a:p>
            <a:r>
              <a:rPr lang="en-US" sz="2400" dirty="0"/>
              <a:t>DEPARTMENT: B.COM (GENERAL).</a:t>
            </a:r>
          </a:p>
          <a:p>
            <a:r>
              <a:rPr lang="en-US" sz="2400" dirty="0"/>
              <a:t>COLLEGE: GOVERNMENT ARTS AND SCIENCE COLLEGE NANDANAM.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9519B6-4532-72BD-0143-F93619CA20FA}"/>
              </a:ext>
            </a:extLst>
          </p:cNvPr>
          <p:cNvSpPr txBox="1"/>
          <p:nvPr/>
        </p:nvSpPr>
        <p:spPr>
          <a:xfrm>
            <a:off x="1524000" y="1295400"/>
            <a:ext cx="63246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Collection of data from Kaggle.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Cleaning unwanted data.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Selection of data.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Selection of analysis.(gender and department analysis)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Use of various techniques from excel (conditional formatting, sorting, filtering, table, pivot table, pivot charts, slicers etc,…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Finding the results.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Using the charts and graphs.</a:t>
            </a:r>
          </a:p>
          <a:p>
            <a:pPr>
              <a:buClr>
                <a:schemeClr val="tx1"/>
              </a:buClr>
            </a:pPr>
            <a:endParaRPr lang="en-IN" dirty="0"/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1CBE5FA-14DA-A7D5-2AA0-9DD685B53C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1363011"/>
              </p:ext>
            </p:extLst>
          </p:nvPr>
        </p:nvGraphicFramePr>
        <p:xfrm>
          <a:off x="2662237" y="1147444"/>
          <a:ext cx="6781800" cy="4143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D96095B-799F-424F-DA58-A1F526C47F2D}"/>
              </a:ext>
            </a:extLst>
          </p:cNvPr>
          <p:cNvSpPr txBox="1"/>
          <p:nvPr/>
        </p:nvSpPr>
        <p:spPr>
          <a:xfrm>
            <a:off x="2733674" y="5513368"/>
            <a:ext cx="66389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Total number of male employees in sales department of the company.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1CBE5FA-14DA-A7D5-2AA0-9DD685B53C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7905135"/>
              </p:ext>
            </p:extLst>
          </p:nvPr>
        </p:nvGraphicFramePr>
        <p:xfrm>
          <a:off x="1905000" y="609600"/>
          <a:ext cx="7772400" cy="4800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0738F49-0DA0-8A9E-496A-B0879BC6127E}"/>
              </a:ext>
            </a:extLst>
          </p:cNvPr>
          <p:cNvSpPr txBox="1"/>
          <p:nvPr/>
        </p:nvSpPr>
        <p:spPr>
          <a:xfrm>
            <a:off x="2133600" y="5638800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Total number of female employees in the marketing department of the company.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3789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1CBE5FA-14DA-A7D5-2AA0-9DD685B53C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7514837"/>
              </p:ext>
            </p:extLst>
          </p:nvPr>
        </p:nvGraphicFramePr>
        <p:xfrm>
          <a:off x="2133600" y="609600"/>
          <a:ext cx="7924800" cy="4648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DB4B6D3-9645-B4FC-6347-3AF378F066E5}"/>
              </a:ext>
            </a:extLst>
          </p:cNvPr>
          <p:cNvSpPr txBox="1"/>
          <p:nvPr/>
        </p:nvSpPr>
        <p:spPr>
          <a:xfrm>
            <a:off x="2590800" y="5562600"/>
            <a:ext cx="7696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Total number of male and female candidates in product management department of the company.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1663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C60803-606A-D212-AE0A-9A757BF25CE1}"/>
              </a:ext>
            </a:extLst>
          </p:cNvPr>
          <p:cNvSpPr txBox="1"/>
          <p:nvPr/>
        </p:nvSpPr>
        <p:spPr>
          <a:xfrm>
            <a:off x="755332" y="1676400"/>
            <a:ext cx="960786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b="1" dirty="0"/>
              <a:t>Finally I here by conclude that in my project the following outcomes:</a:t>
            </a:r>
          </a:p>
          <a:p>
            <a:pPr algn="just"/>
            <a:r>
              <a:rPr lang="en-IN" sz="2800" dirty="0"/>
              <a:t>1.With my project we can find the total number of employees.</a:t>
            </a:r>
          </a:p>
          <a:p>
            <a:pPr algn="just"/>
            <a:r>
              <a:rPr lang="en-IN" sz="2800" dirty="0"/>
              <a:t>2.We can find the total number of male and female in the working population of the company.</a:t>
            </a:r>
          </a:p>
          <a:p>
            <a:pPr algn="just"/>
            <a:r>
              <a:rPr lang="en-IN" sz="2800" dirty="0"/>
              <a:t>3.We can also find the total number of department that are operating in the company and division of male and female in the particular department.</a:t>
            </a:r>
          </a:p>
          <a:p>
            <a:pPr algn="just"/>
            <a:r>
              <a:rPr lang="en-IN" sz="2800" dirty="0"/>
              <a:t>4.With all this the company find the requirement of employees in the organisation and recruit according to that.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path path="circle">
              <a:fillToRect l="100000" b="100000"/>
            </a:path>
          </a:gra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Gender and Department  Analysis using Excel.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798896-5DFA-DEAD-5228-6F2A49566359}"/>
              </a:ext>
            </a:extLst>
          </p:cNvPr>
          <p:cNvSpPr txBox="1"/>
          <p:nvPr/>
        </p:nvSpPr>
        <p:spPr>
          <a:xfrm>
            <a:off x="1219200" y="2362200"/>
            <a:ext cx="6629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3200" dirty="0"/>
              <a:t>To know the total working population.</a:t>
            </a:r>
          </a:p>
          <a:p>
            <a:pPr marL="342900" indent="-342900">
              <a:buAutoNum type="arabicPeriod"/>
            </a:pPr>
            <a:r>
              <a:rPr lang="en-IN" sz="3200" dirty="0"/>
              <a:t>To know the total number of working  male and  female.</a:t>
            </a:r>
          </a:p>
          <a:p>
            <a:pPr marL="342900" indent="-342900">
              <a:buAutoNum type="arabicPeriod"/>
            </a:pPr>
            <a:r>
              <a:rPr lang="en-IN" sz="3200" dirty="0"/>
              <a:t>To know the total number of department in the company.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have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analysied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gender and department in the company from the data set using various techniques from excel like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tables, sorting, filtering and grouping and using pivot tables, slicers etc,…and expressed my result at the end.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175F7C-6258-A74B-5BA1-7BAD6ACCE439}"/>
              </a:ext>
            </a:extLst>
          </p:cNvPr>
          <p:cNvSpPr txBox="1"/>
          <p:nvPr/>
        </p:nvSpPr>
        <p:spPr>
          <a:xfrm>
            <a:off x="1371600" y="2362200"/>
            <a:ext cx="53244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1.Management of the company</a:t>
            </a:r>
          </a:p>
          <a:p>
            <a:r>
              <a:rPr lang="en-IN" sz="3200" dirty="0"/>
              <a:t>2.Employees</a:t>
            </a:r>
          </a:p>
          <a:p>
            <a:r>
              <a:rPr lang="en-IN" sz="3200" dirty="0"/>
              <a:t>3.Researchers </a:t>
            </a:r>
          </a:p>
          <a:p>
            <a:r>
              <a:rPr lang="en-IN" sz="3200" dirty="0"/>
              <a:t>4.Statistical department 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11AC0B-42A8-7215-931E-C99541452A62}"/>
              </a:ext>
            </a:extLst>
          </p:cNvPr>
          <p:cNvSpPr txBox="1"/>
          <p:nvPr/>
        </p:nvSpPr>
        <p:spPr>
          <a:xfrm>
            <a:off x="3428999" y="2019301"/>
            <a:ext cx="76494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I have used various techniques in excel like </a:t>
            </a:r>
          </a:p>
          <a:p>
            <a:r>
              <a:rPr lang="en-IN" sz="3200" dirty="0"/>
              <a:t>1.Conditional formatting: for finding the null values.</a:t>
            </a:r>
          </a:p>
          <a:p>
            <a:r>
              <a:rPr lang="en-IN" sz="3200" dirty="0"/>
              <a:t>2.Table: to make look the data in presentable and neat manner.</a:t>
            </a:r>
          </a:p>
          <a:p>
            <a:r>
              <a:rPr lang="en-US" sz="3200" dirty="0"/>
              <a:t>3.alignment:to center the data so that it will look nice.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A3587-2240-EB4F-2723-A8704F507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366" y="1524000"/>
            <a:ext cx="9185434" cy="3816429"/>
          </a:xfrm>
        </p:spPr>
        <p:txBody>
          <a:bodyPr>
            <a:normAutofit/>
          </a:bodyPr>
          <a:lstStyle/>
          <a:p>
            <a:r>
              <a:rPr lang="en-US" sz="3200" b="0" dirty="0"/>
              <a:t>4.Pivot table: to </a:t>
            </a:r>
            <a:r>
              <a:rPr lang="en-US" sz="3200" b="0" dirty="0" err="1"/>
              <a:t>summarise</a:t>
            </a:r>
            <a:r>
              <a:rPr lang="en-US" sz="3200" b="0" dirty="0"/>
              <a:t> the data and analysis it.</a:t>
            </a:r>
            <a:br>
              <a:rPr lang="en-US" sz="3200" b="0" dirty="0"/>
            </a:br>
            <a:r>
              <a:rPr lang="en-US" sz="3200" b="0" dirty="0"/>
              <a:t>5.slicers: I have used slicers to easy access the data which we are searching for</a:t>
            </a:r>
            <a:r>
              <a:rPr lang="en-US" sz="4400" dirty="0"/>
              <a:t>.</a:t>
            </a:r>
            <a:br>
              <a:rPr lang="en-US" sz="4400" dirty="0"/>
            </a:br>
            <a:r>
              <a:rPr lang="en-US" sz="3200" b="0" dirty="0"/>
              <a:t>6.pivot charts: to understand the data in a easy manner.</a:t>
            </a:r>
            <a:r>
              <a:rPr lang="en-US" sz="4400" dirty="0"/>
              <a:t/>
            </a:r>
            <a:br>
              <a:rPr lang="en-US" sz="4400" dirty="0"/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4809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564CD4-4918-87C0-8854-9635C394CED6}"/>
              </a:ext>
            </a:extLst>
          </p:cNvPr>
          <p:cNvSpPr txBox="1"/>
          <p:nvPr/>
        </p:nvSpPr>
        <p:spPr>
          <a:xfrm>
            <a:off x="1905000" y="1676400"/>
            <a:ext cx="66294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I have  used the data which I is collected from Kaggle.com.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Various data which is been used in my project are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Employee id: alpha numeric.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Name: alphabets.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Gender: alphabet.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Salary: numbers.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Start date: alpha numeric.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Employee type: alphabets.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Work location: alphabets.</a:t>
            </a:r>
          </a:p>
          <a:p>
            <a:pPr lvl="1"/>
            <a:r>
              <a:rPr lang="en-IN" dirty="0"/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7696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used both the pivot charts and slicers at the same time in data analysis so it makes it easy to understand for the users who uses it.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440</TotalTime>
  <Words>495</Words>
  <Application>Microsoft Office PowerPoint</Application>
  <PresentationFormat>Widescreen</PresentationFormat>
  <Paragraphs>72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Trebuchet MS</vt:lpstr>
      <vt:lpstr>Wingdings</vt:lpstr>
      <vt:lpstr>Retrospect</vt:lpstr>
      <vt:lpstr>Employee Data Analysis using Excel </vt:lpstr>
      <vt:lpstr>PROJECT TITLE</vt:lpstr>
      <vt:lpstr>PROBLEM STATEMENT</vt:lpstr>
      <vt:lpstr>PROJECT OVERVIEW</vt:lpstr>
      <vt:lpstr>WHO ARE THE END USERS?</vt:lpstr>
      <vt:lpstr>OUR SOLUTION AND ITS VALUE PROPOSITION</vt:lpstr>
      <vt:lpstr>4.Pivot table: to summarise the data and analysis it. 5.slicers: I have used slicers to easy access the data which we are searching for. 6.pivot charts: to understand the data in a easy manner. </vt:lpstr>
      <vt:lpstr>Dataset Description</vt:lpstr>
      <vt:lpstr>THE "WOW" IN OUR SOLUTION</vt:lpstr>
      <vt:lpstr>PowerPoint Presentation</vt:lpstr>
      <vt:lpstr>RESULTS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WIN</cp:lastModifiedBy>
  <cp:revision>24</cp:revision>
  <dcterms:created xsi:type="dcterms:W3CDTF">2024-03-29T15:07:22Z</dcterms:created>
  <dcterms:modified xsi:type="dcterms:W3CDTF">2024-08-30T07:13:58Z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