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67" r:id="rId2"/>
    <p:sldId id="281" r:id="rId3"/>
    <p:sldId id="285" r:id="rId4"/>
    <p:sldId id="257" r:id="rId5"/>
    <p:sldId id="286" r:id="rId6"/>
    <p:sldId id="287" r:id="rId7"/>
    <p:sldId id="291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09F5"/>
    <a:srgbClr val="0099D3"/>
    <a:srgbClr val="BC7300"/>
    <a:srgbClr val="00567A"/>
    <a:srgbClr val="04658B"/>
    <a:srgbClr val="A18B11"/>
    <a:srgbClr val="705410"/>
    <a:srgbClr val="007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/>
    <p:restoredTop sz="73101"/>
  </p:normalViewPr>
  <p:slideViewPr>
    <p:cSldViewPr snapToGrid="0" snapToObjects="1">
      <p:cViewPr varScale="1">
        <p:scale>
          <a:sx n="78" d="100"/>
          <a:sy n="78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01906-86B3-4EA3-8833-DEF2D5857E8E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D109E-5AB0-47E9-9B40-C440EAD606E9}">
      <dgm:prSet/>
      <dgm:spPr/>
      <dgm:t>
        <a:bodyPr/>
        <a:lstStyle/>
        <a:p>
          <a:r>
            <a:rPr lang="fr-FR" dirty="0"/>
            <a:t>La base</a:t>
          </a:r>
          <a:endParaRPr lang="en-US" dirty="0"/>
        </a:p>
      </dgm:t>
    </dgm:pt>
    <dgm:pt modelId="{50FAF2E8-3EA7-4B9C-A7E0-17C4E248F69E}" type="parTrans" cxnId="{5EF98672-86E0-4ABE-92B8-6CF1EA2BDDD3}">
      <dgm:prSet/>
      <dgm:spPr/>
      <dgm:t>
        <a:bodyPr/>
        <a:lstStyle/>
        <a:p>
          <a:endParaRPr lang="en-US"/>
        </a:p>
      </dgm:t>
    </dgm:pt>
    <dgm:pt modelId="{4D0377D2-8946-4543-843C-75B30A62E66C}" type="sibTrans" cxnId="{5EF98672-86E0-4ABE-92B8-6CF1EA2BDDD3}">
      <dgm:prSet/>
      <dgm:spPr/>
      <dgm:t>
        <a:bodyPr/>
        <a:lstStyle/>
        <a:p>
          <a:endParaRPr lang="en-US"/>
        </a:p>
      </dgm:t>
    </dgm:pt>
    <dgm:pt modelId="{5E523A41-6F78-415F-A67F-87B881F7FC7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Pagination</a:t>
          </a:r>
          <a:endParaRPr lang="en-US" dirty="0"/>
        </a:p>
      </dgm:t>
    </dgm:pt>
    <dgm:pt modelId="{F7BB7C67-803F-44B5-BF58-CEFE7C9F2CB1}" type="parTrans" cxnId="{0E530A99-CDED-493A-A393-A6F165ECC6F6}">
      <dgm:prSet/>
      <dgm:spPr/>
      <dgm:t>
        <a:bodyPr/>
        <a:lstStyle/>
        <a:p>
          <a:endParaRPr lang="en-US"/>
        </a:p>
      </dgm:t>
    </dgm:pt>
    <dgm:pt modelId="{C5E3A761-2173-4B23-883D-9B6F16325A0F}" type="sibTrans" cxnId="{0E530A99-CDED-493A-A393-A6F165ECC6F6}">
      <dgm:prSet/>
      <dgm:spPr/>
      <dgm:t>
        <a:bodyPr/>
        <a:lstStyle/>
        <a:p>
          <a:endParaRPr lang="en-US"/>
        </a:p>
      </dgm:t>
    </dgm:pt>
    <dgm:pt modelId="{F3B07470-9FD5-4DB4-929E-7490E340D724}">
      <dgm:prSet/>
      <dgm:spPr>
        <a:solidFill>
          <a:srgbClr val="C00000"/>
        </a:solidFill>
      </dgm:spPr>
      <dgm:t>
        <a:bodyPr/>
        <a:lstStyle/>
        <a:p>
          <a:r>
            <a:rPr lang="fr-FR"/>
            <a:t>Tris</a:t>
          </a:r>
          <a:endParaRPr lang="en-US"/>
        </a:p>
      </dgm:t>
    </dgm:pt>
    <dgm:pt modelId="{CACDFE5C-6117-450E-8582-3C0771FDF1D6}" type="parTrans" cxnId="{272EF2F1-4269-4764-89F5-514C6EABAE10}">
      <dgm:prSet/>
      <dgm:spPr/>
      <dgm:t>
        <a:bodyPr/>
        <a:lstStyle/>
        <a:p>
          <a:endParaRPr lang="en-US"/>
        </a:p>
      </dgm:t>
    </dgm:pt>
    <dgm:pt modelId="{7DE89D8E-DF5D-43B9-9E6F-33AAB0836838}" type="sibTrans" cxnId="{272EF2F1-4269-4764-89F5-514C6EABAE10}">
      <dgm:prSet/>
      <dgm:spPr/>
      <dgm:t>
        <a:bodyPr/>
        <a:lstStyle/>
        <a:p>
          <a:endParaRPr lang="en-US"/>
        </a:p>
      </dgm:t>
    </dgm:pt>
    <dgm:pt modelId="{D1CBAD5A-6CAD-43D4-B924-B04E53197952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Filtres</a:t>
          </a:r>
          <a:endParaRPr lang="en-US" dirty="0"/>
        </a:p>
      </dgm:t>
    </dgm:pt>
    <dgm:pt modelId="{C7705C87-8704-48ED-8993-32AD6B4624ED}" type="parTrans" cxnId="{243937C2-18DE-445B-B54A-31EE1C3A8E5B}">
      <dgm:prSet/>
      <dgm:spPr/>
      <dgm:t>
        <a:bodyPr/>
        <a:lstStyle/>
        <a:p>
          <a:endParaRPr lang="en-US"/>
        </a:p>
      </dgm:t>
    </dgm:pt>
    <dgm:pt modelId="{3DC7C8A3-5E5E-4690-90D8-A0913667B5F9}" type="sibTrans" cxnId="{243937C2-18DE-445B-B54A-31EE1C3A8E5B}">
      <dgm:prSet/>
      <dgm:spPr/>
      <dgm:t>
        <a:bodyPr/>
        <a:lstStyle/>
        <a:p>
          <a:endParaRPr lang="en-US"/>
        </a:p>
      </dgm:t>
    </dgm:pt>
    <dgm:pt modelId="{B6A13933-4532-421A-9816-41A4959A9DA3}">
      <dgm:prSet/>
      <dgm:spPr>
        <a:solidFill>
          <a:srgbClr val="7030A0"/>
        </a:solidFill>
      </dgm:spPr>
      <dgm:t>
        <a:bodyPr/>
        <a:lstStyle/>
        <a:p>
          <a:r>
            <a:rPr lang="fr-FR" dirty="0"/>
            <a:t>Tests Unitaires</a:t>
          </a:r>
          <a:endParaRPr lang="en-US" dirty="0"/>
        </a:p>
      </dgm:t>
    </dgm:pt>
    <dgm:pt modelId="{4214E911-E8C6-4170-977E-3E142A1628F6}" type="parTrans" cxnId="{E7C54CCA-8C68-42D7-B91D-E0B91AD5713A}">
      <dgm:prSet/>
      <dgm:spPr/>
      <dgm:t>
        <a:bodyPr/>
        <a:lstStyle/>
        <a:p>
          <a:endParaRPr lang="en-US"/>
        </a:p>
      </dgm:t>
    </dgm:pt>
    <dgm:pt modelId="{FF80EC70-D5E5-4A64-998E-032D15B808E4}" type="sibTrans" cxnId="{E7C54CCA-8C68-42D7-B91D-E0B91AD5713A}">
      <dgm:prSet/>
      <dgm:spPr/>
      <dgm:t>
        <a:bodyPr/>
        <a:lstStyle/>
        <a:p>
          <a:endParaRPr lang="en-US"/>
        </a:p>
      </dgm:t>
    </dgm:pt>
    <dgm:pt modelId="{3CBBD68B-280E-6E41-918B-8238B2BAD69E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38A6C472-F33E-FE41-BB1E-D0A530AFCFF0}" type="parTrans" cxnId="{03F7218D-EC2C-3C4D-8390-A5CA0EE21437}">
      <dgm:prSet/>
      <dgm:spPr/>
      <dgm:t>
        <a:bodyPr/>
        <a:lstStyle/>
        <a:p>
          <a:endParaRPr lang="fr-FR"/>
        </a:p>
      </dgm:t>
    </dgm:pt>
    <dgm:pt modelId="{77A367BA-861C-0343-A0D0-D9AEDE10BC20}" type="sibTrans" cxnId="{03F7218D-EC2C-3C4D-8390-A5CA0EE21437}">
      <dgm:prSet/>
      <dgm:spPr/>
      <dgm:t>
        <a:bodyPr/>
        <a:lstStyle/>
        <a:p>
          <a:endParaRPr lang="fr-FR"/>
        </a:p>
      </dgm:t>
    </dgm:pt>
    <dgm:pt modelId="{C8F5CECB-254A-450E-9065-C5DBFE48D248}" type="pres">
      <dgm:prSet presAssocID="{9A901906-86B3-4EA3-8833-DEF2D5857E8E}" presName="Name0" presStyleCnt="0">
        <dgm:presLayoutVars>
          <dgm:dir/>
          <dgm:animLvl val="lvl"/>
          <dgm:resizeHandles val="exact"/>
        </dgm:presLayoutVars>
      </dgm:prSet>
      <dgm:spPr/>
    </dgm:pt>
    <dgm:pt modelId="{F8511EB4-8C83-4777-BBFC-C5553BE45068}" type="pres">
      <dgm:prSet presAssocID="{818D109E-5AB0-47E9-9B40-C440EAD606E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6D61717-86BC-4D6D-A1E5-7C5562824821}" type="pres">
      <dgm:prSet presAssocID="{4D0377D2-8946-4543-843C-75B30A62E66C}" presName="parTxOnlySpace" presStyleCnt="0"/>
      <dgm:spPr/>
    </dgm:pt>
    <dgm:pt modelId="{56383A17-228F-4ADB-97D7-226B2FC4F994}" type="pres">
      <dgm:prSet presAssocID="{5E523A41-6F78-415F-A67F-87B881F7FC7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3CF799-96E7-4EBF-8BD5-C1686CE580B2}" type="pres">
      <dgm:prSet presAssocID="{C5E3A761-2173-4B23-883D-9B6F16325A0F}" presName="parTxOnlySpace" presStyleCnt="0"/>
      <dgm:spPr/>
    </dgm:pt>
    <dgm:pt modelId="{D5F83F97-544F-42CB-B389-91D5E0D8451D}" type="pres">
      <dgm:prSet presAssocID="{F3B07470-9FD5-4DB4-929E-7490E340D72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3CE44C-7E2F-4723-9E12-5847E734B41E}" type="pres">
      <dgm:prSet presAssocID="{7DE89D8E-DF5D-43B9-9E6F-33AAB0836838}" presName="parTxOnlySpace" presStyleCnt="0"/>
      <dgm:spPr/>
    </dgm:pt>
    <dgm:pt modelId="{71277038-93BB-4254-8A98-5AE42D9BF884}" type="pres">
      <dgm:prSet presAssocID="{D1CBAD5A-6CAD-43D4-B924-B04E5319795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F372856-D6EE-4615-BEDB-A445DE0CD309}" type="pres">
      <dgm:prSet presAssocID="{3DC7C8A3-5E5E-4690-90D8-A0913667B5F9}" presName="parTxOnlySpace" presStyleCnt="0"/>
      <dgm:spPr/>
    </dgm:pt>
    <dgm:pt modelId="{A1A33545-F5F5-CE40-AB73-1BCCBA7D64CA}" type="pres">
      <dgm:prSet presAssocID="{3CBBD68B-280E-6E41-918B-8238B2BAD69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C197CE-EE94-4144-A7A8-8CEE32F8EBB6}" type="pres">
      <dgm:prSet presAssocID="{77A367BA-861C-0343-A0D0-D9AEDE10BC20}" presName="parTxOnlySpace" presStyleCnt="0"/>
      <dgm:spPr/>
    </dgm:pt>
    <dgm:pt modelId="{735D1DA5-3B68-4C7B-BFAB-5EC095095B5A}" type="pres">
      <dgm:prSet presAssocID="{B6A13933-4532-421A-9816-41A4959A9DA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B0F510C-5DD9-9546-8306-70DD3763A202}" type="presOf" srcId="{3CBBD68B-280E-6E41-918B-8238B2BAD69E}" destId="{A1A33545-F5F5-CE40-AB73-1BCCBA7D64CA}" srcOrd="0" destOrd="0" presId="urn:microsoft.com/office/officeart/2005/8/layout/chevron1"/>
    <dgm:cxn modelId="{01580A0F-92E5-4F90-A752-927975C316DB}" type="presOf" srcId="{B6A13933-4532-421A-9816-41A4959A9DA3}" destId="{735D1DA5-3B68-4C7B-BFAB-5EC095095B5A}" srcOrd="0" destOrd="0" presId="urn:microsoft.com/office/officeart/2005/8/layout/chevron1"/>
    <dgm:cxn modelId="{35A05767-33B6-4E7D-A78A-5E4A62CA301E}" type="presOf" srcId="{818D109E-5AB0-47E9-9B40-C440EAD606E9}" destId="{F8511EB4-8C83-4777-BBFC-C5553BE45068}" srcOrd="0" destOrd="0" presId="urn:microsoft.com/office/officeart/2005/8/layout/chevron1"/>
    <dgm:cxn modelId="{5EF98672-86E0-4ABE-92B8-6CF1EA2BDDD3}" srcId="{9A901906-86B3-4EA3-8833-DEF2D5857E8E}" destId="{818D109E-5AB0-47E9-9B40-C440EAD606E9}" srcOrd="0" destOrd="0" parTransId="{50FAF2E8-3EA7-4B9C-A7E0-17C4E248F69E}" sibTransId="{4D0377D2-8946-4543-843C-75B30A62E66C}"/>
    <dgm:cxn modelId="{62F15082-8CA2-4110-89C5-04DE06E39E61}" type="presOf" srcId="{F3B07470-9FD5-4DB4-929E-7490E340D724}" destId="{D5F83F97-544F-42CB-B389-91D5E0D8451D}" srcOrd="0" destOrd="0" presId="urn:microsoft.com/office/officeart/2005/8/layout/chevron1"/>
    <dgm:cxn modelId="{03F7218D-EC2C-3C4D-8390-A5CA0EE21437}" srcId="{9A901906-86B3-4EA3-8833-DEF2D5857E8E}" destId="{3CBBD68B-280E-6E41-918B-8238B2BAD69E}" srcOrd="4" destOrd="0" parTransId="{38A6C472-F33E-FE41-BB1E-D0A530AFCFF0}" sibTransId="{77A367BA-861C-0343-A0D0-D9AEDE10BC20}"/>
    <dgm:cxn modelId="{0E530A99-CDED-493A-A393-A6F165ECC6F6}" srcId="{9A901906-86B3-4EA3-8833-DEF2D5857E8E}" destId="{5E523A41-6F78-415F-A67F-87B881F7FC77}" srcOrd="1" destOrd="0" parTransId="{F7BB7C67-803F-44B5-BF58-CEFE7C9F2CB1}" sibTransId="{C5E3A761-2173-4B23-883D-9B6F16325A0F}"/>
    <dgm:cxn modelId="{243937C2-18DE-445B-B54A-31EE1C3A8E5B}" srcId="{9A901906-86B3-4EA3-8833-DEF2D5857E8E}" destId="{D1CBAD5A-6CAD-43D4-B924-B04E53197952}" srcOrd="3" destOrd="0" parTransId="{C7705C87-8704-48ED-8993-32AD6B4624ED}" sibTransId="{3DC7C8A3-5E5E-4690-90D8-A0913667B5F9}"/>
    <dgm:cxn modelId="{E7C54CCA-8C68-42D7-B91D-E0B91AD5713A}" srcId="{9A901906-86B3-4EA3-8833-DEF2D5857E8E}" destId="{B6A13933-4532-421A-9816-41A4959A9DA3}" srcOrd="5" destOrd="0" parTransId="{4214E911-E8C6-4170-977E-3E142A1628F6}" sibTransId="{FF80EC70-D5E5-4A64-998E-032D15B808E4}"/>
    <dgm:cxn modelId="{98640BD6-2AB4-4FE3-8479-726DF7282849}" type="presOf" srcId="{5E523A41-6F78-415F-A67F-87B881F7FC77}" destId="{56383A17-228F-4ADB-97D7-226B2FC4F994}" srcOrd="0" destOrd="0" presId="urn:microsoft.com/office/officeart/2005/8/layout/chevron1"/>
    <dgm:cxn modelId="{71B0C7D9-3DCF-43D0-ADF7-8F3E4A8F9BB3}" type="presOf" srcId="{9A901906-86B3-4EA3-8833-DEF2D5857E8E}" destId="{C8F5CECB-254A-450E-9065-C5DBFE48D248}" srcOrd="0" destOrd="0" presId="urn:microsoft.com/office/officeart/2005/8/layout/chevron1"/>
    <dgm:cxn modelId="{272EF2F1-4269-4764-89F5-514C6EABAE10}" srcId="{9A901906-86B3-4EA3-8833-DEF2D5857E8E}" destId="{F3B07470-9FD5-4DB4-929E-7490E340D724}" srcOrd="2" destOrd="0" parTransId="{CACDFE5C-6117-450E-8582-3C0771FDF1D6}" sibTransId="{7DE89D8E-DF5D-43B9-9E6F-33AAB0836838}"/>
    <dgm:cxn modelId="{67A7ECFC-1CBF-4B89-A68C-528AFE2F0A23}" type="presOf" srcId="{D1CBAD5A-6CAD-43D4-B924-B04E53197952}" destId="{71277038-93BB-4254-8A98-5AE42D9BF884}" srcOrd="0" destOrd="0" presId="urn:microsoft.com/office/officeart/2005/8/layout/chevron1"/>
    <dgm:cxn modelId="{4E12D7AF-FAB4-4D06-B045-5F3A41C51A6B}" type="presParOf" srcId="{C8F5CECB-254A-450E-9065-C5DBFE48D248}" destId="{F8511EB4-8C83-4777-BBFC-C5553BE45068}" srcOrd="0" destOrd="0" presId="urn:microsoft.com/office/officeart/2005/8/layout/chevron1"/>
    <dgm:cxn modelId="{85FFCB4F-E5E6-4876-BB30-F910D418FB1E}" type="presParOf" srcId="{C8F5CECB-254A-450E-9065-C5DBFE48D248}" destId="{96D61717-86BC-4D6D-A1E5-7C5562824821}" srcOrd="1" destOrd="0" presId="urn:microsoft.com/office/officeart/2005/8/layout/chevron1"/>
    <dgm:cxn modelId="{AAAC569C-A8C2-49A3-B3E2-6A3E20B48DC1}" type="presParOf" srcId="{C8F5CECB-254A-450E-9065-C5DBFE48D248}" destId="{56383A17-228F-4ADB-97D7-226B2FC4F994}" srcOrd="2" destOrd="0" presId="urn:microsoft.com/office/officeart/2005/8/layout/chevron1"/>
    <dgm:cxn modelId="{74342F36-3915-4917-9CDB-30D7544EC798}" type="presParOf" srcId="{C8F5CECB-254A-450E-9065-C5DBFE48D248}" destId="{E03CF799-96E7-4EBF-8BD5-C1686CE580B2}" srcOrd="3" destOrd="0" presId="urn:microsoft.com/office/officeart/2005/8/layout/chevron1"/>
    <dgm:cxn modelId="{BE23050E-F3E7-47C9-9113-9DA3BD586F43}" type="presParOf" srcId="{C8F5CECB-254A-450E-9065-C5DBFE48D248}" destId="{D5F83F97-544F-42CB-B389-91D5E0D8451D}" srcOrd="4" destOrd="0" presId="urn:microsoft.com/office/officeart/2005/8/layout/chevron1"/>
    <dgm:cxn modelId="{5BFBF201-8ED5-499E-9AD4-D8CFF0D17C28}" type="presParOf" srcId="{C8F5CECB-254A-450E-9065-C5DBFE48D248}" destId="{D93CE44C-7E2F-4723-9E12-5847E734B41E}" srcOrd="5" destOrd="0" presId="urn:microsoft.com/office/officeart/2005/8/layout/chevron1"/>
    <dgm:cxn modelId="{87139442-4B33-480A-98A6-1EEF3C56BC80}" type="presParOf" srcId="{C8F5CECB-254A-450E-9065-C5DBFE48D248}" destId="{71277038-93BB-4254-8A98-5AE42D9BF884}" srcOrd="6" destOrd="0" presId="urn:microsoft.com/office/officeart/2005/8/layout/chevron1"/>
    <dgm:cxn modelId="{90084E52-9719-4419-BF15-B09343D94660}" type="presParOf" srcId="{C8F5CECB-254A-450E-9065-C5DBFE48D248}" destId="{CF372856-D6EE-4615-BEDB-A445DE0CD309}" srcOrd="7" destOrd="0" presId="urn:microsoft.com/office/officeart/2005/8/layout/chevron1"/>
    <dgm:cxn modelId="{0F258740-A18C-5E42-9E69-2B1302C0BBD9}" type="presParOf" srcId="{C8F5CECB-254A-450E-9065-C5DBFE48D248}" destId="{A1A33545-F5F5-CE40-AB73-1BCCBA7D64CA}" srcOrd="8" destOrd="0" presId="urn:microsoft.com/office/officeart/2005/8/layout/chevron1"/>
    <dgm:cxn modelId="{7D9499B3-09D0-6347-91F9-3A57E9987D1C}" type="presParOf" srcId="{C8F5CECB-254A-450E-9065-C5DBFE48D248}" destId="{40C197CE-EE94-4144-A7A8-8CEE32F8EBB6}" srcOrd="9" destOrd="0" presId="urn:microsoft.com/office/officeart/2005/8/layout/chevron1"/>
    <dgm:cxn modelId="{90BAEBA2-21EE-467E-A4B1-697F31047C81}" type="presParOf" srcId="{C8F5CECB-254A-450E-9065-C5DBFE48D248}" destId="{735D1DA5-3B68-4C7B-BFAB-5EC095095B5A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82FCD-162D-4546-A4A1-0CDDB062514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B0CEA0-ADA7-E646-AF81-E010F96C0E8A}">
      <dgm:prSet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QueryString</a:t>
          </a:r>
          <a:endParaRPr lang="fr-FR" dirty="0"/>
        </a:p>
      </dgm:t>
    </dgm:pt>
    <dgm:pt modelId="{E7070E4F-3A79-5C4A-AD69-B44D51A0478D}" type="parTrans" cxnId="{20FBB714-05B3-2F46-B4CF-796ED0EBE554}">
      <dgm:prSet/>
      <dgm:spPr/>
      <dgm:t>
        <a:bodyPr/>
        <a:lstStyle/>
        <a:p>
          <a:endParaRPr lang="fr-FR"/>
        </a:p>
      </dgm:t>
    </dgm:pt>
    <dgm:pt modelId="{F0EC3758-067B-3D4B-8983-1F7648FB322E}" type="sibTrans" cxnId="{20FBB714-05B3-2F46-B4CF-796ED0EBE554}">
      <dgm:prSet/>
      <dgm:spPr/>
      <dgm:t>
        <a:bodyPr/>
        <a:lstStyle/>
        <a:p>
          <a:endParaRPr lang="fr-FR"/>
        </a:p>
      </dgm:t>
    </dgm:pt>
    <dgm:pt modelId="{D5567330-12E1-0745-A4A2-1F93031936BA}">
      <dgm:prSet/>
      <dgm:spPr>
        <a:solidFill>
          <a:srgbClr val="00B0F0"/>
        </a:solidFill>
      </dgm:spPr>
      <dgm:t>
        <a:bodyPr/>
        <a:lstStyle/>
        <a:p>
          <a:r>
            <a:rPr lang="fr-FR"/>
            <a:t>Skip &amp; Take</a:t>
          </a:r>
        </a:p>
      </dgm:t>
    </dgm:pt>
    <dgm:pt modelId="{52260D18-E5A5-5D45-B2FB-7FF863E74939}" type="parTrans" cxnId="{91DDF528-05EB-EC46-9307-0E0148F1C739}">
      <dgm:prSet/>
      <dgm:spPr/>
      <dgm:t>
        <a:bodyPr/>
        <a:lstStyle/>
        <a:p>
          <a:endParaRPr lang="fr-FR"/>
        </a:p>
      </dgm:t>
    </dgm:pt>
    <dgm:pt modelId="{A23A5CE5-3165-3049-BCF6-DCD8F2EDEB0C}" type="sibTrans" cxnId="{91DDF528-05EB-EC46-9307-0E0148F1C739}">
      <dgm:prSet/>
      <dgm:spPr/>
      <dgm:t>
        <a:bodyPr/>
        <a:lstStyle/>
        <a:p>
          <a:endParaRPr lang="fr-FR"/>
        </a:p>
      </dgm:t>
    </dgm:pt>
    <dgm:pt modelId="{DFA5C843-A79F-4B4F-918E-6FD8DF485A73}">
      <dgm:prSet/>
      <dgm:spPr>
        <a:solidFill>
          <a:srgbClr val="00B0F0">
            <a:alpha val="77345"/>
          </a:srgbClr>
        </a:solidFill>
      </dgm:spPr>
      <dgm:t>
        <a:bodyPr/>
        <a:lstStyle/>
        <a:p>
          <a:r>
            <a:rPr lang="fr-FR"/>
            <a:t>Gap</a:t>
          </a:r>
        </a:p>
      </dgm:t>
    </dgm:pt>
    <dgm:pt modelId="{F17EA308-498D-4F4F-AFFC-AD5618B1A6B1}" type="parTrans" cxnId="{9222D390-C8FF-8D47-940C-9C1B8C6D1E65}">
      <dgm:prSet/>
      <dgm:spPr/>
      <dgm:t>
        <a:bodyPr/>
        <a:lstStyle/>
        <a:p>
          <a:endParaRPr lang="fr-FR"/>
        </a:p>
      </dgm:t>
    </dgm:pt>
    <dgm:pt modelId="{200E2FF1-FDD6-804E-A63C-093B6EF77CF6}" type="sibTrans" cxnId="{9222D390-C8FF-8D47-940C-9C1B8C6D1E65}">
      <dgm:prSet/>
      <dgm:spPr/>
      <dgm:t>
        <a:bodyPr/>
        <a:lstStyle/>
        <a:p>
          <a:endParaRPr lang="fr-FR"/>
        </a:p>
      </dgm:t>
    </dgm:pt>
    <dgm:pt modelId="{F4F78583-7AE0-1446-A613-093A6EB0C1BA}">
      <dgm:prSet/>
      <dgm:spPr>
        <a:solidFill>
          <a:srgbClr val="0070C0">
            <a:alpha val="71000"/>
          </a:srgbClr>
        </a:solidFill>
      </dgm:spPr>
      <dgm:t>
        <a:bodyPr/>
        <a:lstStyle/>
        <a:p>
          <a:r>
            <a:rPr lang="fr-FR" dirty="0" err="1"/>
            <a:t>Response</a:t>
          </a:r>
          <a:r>
            <a:rPr lang="fr-FR" dirty="0"/>
            <a:t> Header</a:t>
          </a:r>
        </a:p>
      </dgm:t>
    </dgm:pt>
    <dgm:pt modelId="{2F7FAB5C-98CF-4946-A24F-D2C37ACA6108}" type="parTrans" cxnId="{1176CA65-8A88-DC42-920C-180A3ECE2861}">
      <dgm:prSet/>
      <dgm:spPr/>
      <dgm:t>
        <a:bodyPr/>
        <a:lstStyle/>
        <a:p>
          <a:endParaRPr lang="fr-FR"/>
        </a:p>
      </dgm:t>
    </dgm:pt>
    <dgm:pt modelId="{A12EFC9A-2E25-F846-AAEC-F0EDE3A44393}" type="sibTrans" cxnId="{1176CA65-8A88-DC42-920C-180A3ECE2861}">
      <dgm:prSet/>
      <dgm:spPr/>
      <dgm:t>
        <a:bodyPr/>
        <a:lstStyle/>
        <a:p>
          <a:endParaRPr lang="fr-FR"/>
        </a:p>
      </dgm:t>
    </dgm:pt>
    <dgm:pt modelId="{CFD49034-70B3-E146-861B-FB52B6E20F31}" type="pres">
      <dgm:prSet presAssocID="{2B182FCD-162D-4546-A4A1-0CDDB0625144}" presName="matrix" presStyleCnt="0">
        <dgm:presLayoutVars>
          <dgm:chMax val="1"/>
          <dgm:dir/>
          <dgm:resizeHandles val="exact"/>
        </dgm:presLayoutVars>
      </dgm:prSet>
      <dgm:spPr/>
    </dgm:pt>
    <dgm:pt modelId="{F33D9433-4C46-8B42-91A1-EF940D35763A}" type="pres">
      <dgm:prSet presAssocID="{2B182FCD-162D-4546-A4A1-0CDDB0625144}" presName="diamond" presStyleLbl="bgShp" presStyleIdx="0" presStyleCnt="1"/>
      <dgm:spPr/>
    </dgm:pt>
    <dgm:pt modelId="{21FB2620-2D41-4B48-A7CC-2DBE809C4102}" type="pres">
      <dgm:prSet presAssocID="{2B182FCD-162D-4546-A4A1-0CDDB06251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981530-6662-5044-9C08-0962E33A0241}" type="pres">
      <dgm:prSet presAssocID="{2B182FCD-162D-4546-A4A1-0CDDB06251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5FFC50-DF9A-974D-9E36-E4CD29E2C934}" type="pres">
      <dgm:prSet presAssocID="{2B182FCD-162D-4546-A4A1-0CDDB06251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4DA06A-4272-EC44-9B70-D4C54D5B847F}" type="pres">
      <dgm:prSet presAssocID="{2B182FCD-162D-4546-A4A1-0CDDB06251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D28106-8B0B-C64A-99DA-79D82CAF584C}" type="presOf" srcId="{2B182FCD-162D-4546-A4A1-0CDDB0625144}" destId="{CFD49034-70B3-E146-861B-FB52B6E20F31}" srcOrd="0" destOrd="0" presId="urn:microsoft.com/office/officeart/2005/8/layout/matrix3"/>
    <dgm:cxn modelId="{20FBB714-05B3-2F46-B4CF-796ED0EBE554}" srcId="{2B182FCD-162D-4546-A4A1-0CDDB0625144}" destId="{70B0CEA0-ADA7-E646-AF81-E010F96C0E8A}" srcOrd="0" destOrd="0" parTransId="{E7070E4F-3A79-5C4A-AD69-B44D51A0478D}" sibTransId="{F0EC3758-067B-3D4B-8983-1F7648FB322E}"/>
    <dgm:cxn modelId="{91DDF528-05EB-EC46-9307-0E0148F1C739}" srcId="{2B182FCD-162D-4546-A4A1-0CDDB0625144}" destId="{D5567330-12E1-0745-A4A2-1F93031936BA}" srcOrd="1" destOrd="0" parTransId="{52260D18-E5A5-5D45-B2FB-7FF863E74939}" sibTransId="{A23A5CE5-3165-3049-BCF6-DCD8F2EDEB0C}"/>
    <dgm:cxn modelId="{A73A415B-F3DE-1140-BA73-81539AE5D03C}" type="presOf" srcId="{F4F78583-7AE0-1446-A613-093A6EB0C1BA}" destId="{B84DA06A-4272-EC44-9B70-D4C54D5B847F}" srcOrd="0" destOrd="0" presId="urn:microsoft.com/office/officeart/2005/8/layout/matrix3"/>
    <dgm:cxn modelId="{1176CA65-8A88-DC42-920C-180A3ECE2861}" srcId="{2B182FCD-162D-4546-A4A1-0CDDB0625144}" destId="{F4F78583-7AE0-1446-A613-093A6EB0C1BA}" srcOrd="3" destOrd="0" parTransId="{2F7FAB5C-98CF-4946-A24F-D2C37ACA6108}" sibTransId="{A12EFC9A-2E25-F846-AAEC-F0EDE3A44393}"/>
    <dgm:cxn modelId="{99DF9B6D-3EFF-8B4A-ACA7-E2E3CEAAE7D2}" type="presOf" srcId="{D5567330-12E1-0745-A4A2-1F93031936BA}" destId="{EE981530-6662-5044-9C08-0962E33A0241}" srcOrd="0" destOrd="0" presId="urn:microsoft.com/office/officeart/2005/8/layout/matrix3"/>
    <dgm:cxn modelId="{9222D390-C8FF-8D47-940C-9C1B8C6D1E65}" srcId="{2B182FCD-162D-4546-A4A1-0CDDB0625144}" destId="{DFA5C843-A79F-4B4F-918E-6FD8DF485A73}" srcOrd="2" destOrd="0" parTransId="{F17EA308-498D-4F4F-AFFC-AD5618B1A6B1}" sibTransId="{200E2FF1-FDD6-804E-A63C-093B6EF77CF6}"/>
    <dgm:cxn modelId="{A30838B2-8C00-AE4C-9FBB-0DCC09D979C5}" type="presOf" srcId="{70B0CEA0-ADA7-E646-AF81-E010F96C0E8A}" destId="{21FB2620-2D41-4B48-A7CC-2DBE809C4102}" srcOrd="0" destOrd="0" presId="urn:microsoft.com/office/officeart/2005/8/layout/matrix3"/>
    <dgm:cxn modelId="{C487ACB3-1412-7440-B431-5374987BADE2}" type="presOf" srcId="{DFA5C843-A79F-4B4F-918E-6FD8DF485A73}" destId="{3B5FFC50-DF9A-974D-9E36-E4CD29E2C934}" srcOrd="0" destOrd="0" presId="urn:microsoft.com/office/officeart/2005/8/layout/matrix3"/>
    <dgm:cxn modelId="{3CEDB1BE-248D-2644-BF38-27321B4DC9D1}" type="presParOf" srcId="{CFD49034-70B3-E146-861B-FB52B6E20F31}" destId="{F33D9433-4C46-8B42-91A1-EF940D35763A}" srcOrd="0" destOrd="0" presId="urn:microsoft.com/office/officeart/2005/8/layout/matrix3"/>
    <dgm:cxn modelId="{FAD5B12E-7616-314A-8E55-181B9C958C71}" type="presParOf" srcId="{CFD49034-70B3-E146-861B-FB52B6E20F31}" destId="{21FB2620-2D41-4B48-A7CC-2DBE809C4102}" srcOrd="1" destOrd="0" presId="urn:microsoft.com/office/officeart/2005/8/layout/matrix3"/>
    <dgm:cxn modelId="{84A80923-593D-4C43-ABD8-64E730B76EC0}" type="presParOf" srcId="{CFD49034-70B3-E146-861B-FB52B6E20F31}" destId="{EE981530-6662-5044-9C08-0962E33A0241}" srcOrd="2" destOrd="0" presId="urn:microsoft.com/office/officeart/2005/8/layout/matrix3"/>
    <dgm:cxn modelId="{B7312190-E409-4141-8E43-AABFB4F90C98}" type="presParOf" srcId="{CFD49034-70B3-E146-861B-FB52B6E20F31}" destId="{3B5FFC50-DF9A-974D-9E36-E4CD29E2C934}" srcOrd="3" destOrd="0" presId="urn:microsoft.com/office/officeart/2005/8/layout/matrix3"/>
    <dgm:cxn modelId="{6419D77F-C267-704C-B9BE-AB96AAC3EFC8}" type="presParOf" srcId="{CFD49034-70B3-E146-861B-FB52B6E20F31}" destId="{B84DA06A-4272-EC44-9B70-D4C54D5B84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82FCD-162D-4546-A4A1-0CDDB062514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B0CEA0-ADA7-E646-AF81-E010F96C0E8A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QueryString</a:t>
          </a:r>
          <a:endParaRPr lang="fr-FR" dirty="0"/>
        </a:p>
      </dgm:t>
    </dgm:pt>
    <dgm:pt modelId="{E7070E4F-3A79-5C4A-AD69-B44D51A0478D}" type="parTrans" cxnId="{20FBB714-05B3-2F46-B4CF-796ED0EBE554}">
      <dgm:prSet/>
      <dgm:spPr/>
      <dgm:t>
        <a:bodyPr/>
        <a:lstStyle/>
        <a:p>
          <a:endParaRPr lang="fr-FR"/>
        </a:p>
      </dgm:t>
    </dgm:pt>
    <dgm:pt modelId="{F0EC3758-067B-3D4B-8983-1F7648FB322E}" type="sibTrans" cxnId="{20FBB714-05B3-2F46-B4CF-796ED0EBE554}">
      <dgm:prSet/>
      <dgm:spPr/>
      <dgm:t>
        <a:bodyPr/>
        <a:lstStyle/>
        <a:p>
          <a:endParaRPr lang="fr-FR"/>
        </a:p>
      </dgm:t>
    </dgm:pt>
    <dgm:pt modelId="{D5567330-12E1-0745-A4A2-1F93031936BA}">
      <dgm:prSet/>
      <dgm:spPr>
        <a:solidFill>
          <a:srgbClr val="FF0000"/>
        </a:solidFill>
      </dgm:spPr>
      <dgm:t>
        <a:bodyPr/>
        <a:lstStyle/>
        <a:p>
          <a:pPr rtl="0"/>
          <a:r>
            <a:rPr lang="fr-FR" dirty="0"/>
            <a:t>Key &amp; Value</a:t>
          </a:r>
        </a:p>
      </dgm:t>
    </dgm:pt>
    <dgm:pt modelId="{52260D18-E5A5-5D45-B2FB-7FF863E74939}" type="parTrans" cxnId="{91DDF528-05EB-EC46-9307-0E0148F1C739}">
      <dgm:prSet/>
      <dgm:spPr/>
      <dgm:t>
        <a:bodyPr/>
        <a:lstStyle/>
        <a:p>
          <a:endParaRPr lang="fr-FR"/>
        </a:p>
      </dgm:t>
    </dgm:pt>
    <dgm:pt modelId="{A23A5CE5-3165-3049-BCF6-DCD8F2EDEB0C}" type="sibTrans" cxnId="{91DDF528-05EB-EC46-9307-0E0148F1C739}">
      <dgm:prSet/>
      <dgm:spPr/>
      <dgm:t>
        <a:bodyPr/>
        <a:lstStyle/>
        <a:p>
          <a:endParaRPr lang="fr-FR"/>
        </a:p>
      </dgm:t>
    </dgm:pt>
    <dgm:pt modelId="{DFA5C843-A79F-4B4F-918E-6FD8DF485A73}">
      <dgm:prSet/>
      <dgm:spPr>
        <a:solidFill>
          <a:srgbClr val="FF0000">
            <a:alpha val="77345"/>
          </a:srgbClr>
        </a:solidFill>
      </dgm:spPr>
      <dgm:t>
        <a:bodyPr/>
        <a:lstStyle/>
        <a:p>
          <a:r>
            <a:rPr lang="fr-FR" dirty="0" err="1"/>
            <a:t>Desc</a:t>
          </a:r>
          <a:r>
            <a:rPr lang="fr-FR" dirty="0"/>
            <a:t> ou </a:t>
          </a:r>
          <a:r>
            <a:rPr lang="fr-FR" dirty="0" err="1"/>
            <a:t>Asc</a:t>
          </a:r>
          <a:endParaRPr lang="fr-FR" dirty="0"/>
        </a:p>
      </dgm:t>
    </dgm:pt>
    <dgm:pt modelId="{F17EA308-498D-4F4F-AFFC-AD5618B1A6B1}" type="parTrans" cxnId="{9222D390-C8FF-8D47-940C-9C1B8C6D1E65}">
      <dgm:prSet/>
      <dgm:spPr/>
      <dgm:t>
        <a:bodyPr/>
        <a:lstStyle/>
        <a:p>
          <a:endParaRPr lang="fr-FR"/>
        </a:p>
      </dgm:t>
    </dgm:pt>
    <dgm:pt modelId="{200E2FF1-FDD6-804E-A63C-093B6EF77CF6}" type="sibTrans" cxnId="{9222D390-C8FF-8D47-940C-9C1B8C6D1E65}">
      <dgm:prSet/>
      <dgm:spPr/>
      <dgm:t>
        <a:bodyPr/>
        <a:lstStyle/>
        <a:p>
          <a:endParaRPr lang="fr-FR"/>
        </a:p>
      </dgm:t>
    </dgm:pt>
    <dgm:pt modelId="{ACBED586-0ED1-DF46-B582-C64FCF2F08CF}">
      <dgm:prSet/>
      <dgm:spPr>
        <a:solidFill>
          <a:srgbClr val="C00000">
            <a:alpha val="77345"/>
          </a:srgbClr>
        </a:solidFill>
      </dgm:spPr>
      <dgm:t>
        <a:bodyPr/>
        <a:lstStyle/>
        <a:p>
          <a:pPr rtl="0"/>
          <a:r>
            <a:rPr lang="fr-FR" dirty="0"/>
            <a:t>Réflexion</a:t>
          </a:r>
        </a:p>
      </dgm:t>
    </dgm:pt>
    <dgm:pt modelId="{97425D2C-EF88-4145-824B-9970731894E3}" type="parTrans" cxnId="{40436867-9D4D-024D-897D-0ED3DC02C647}">
      <dgm:prSet/>
      <dgm:spPr/>
      <dgm:t>
        <a:bodyPr/>
        <a:lstStyle/>
        <a:p>
          <a:endParaRPr lang="fr-FR"/>
        </a:p>
      </dgm:t>
    </dgm:pt>
    <dgm:pt modelId="{2C9F72AF-3E1D-484A-A8DB-FEEB12485626}" type="sibTrans" cxnId="{40436867-9D4D-024D-897D-0ED3DC02C647}">
      <dgm:prSet/>
      <dgm:spPr/>
      <dgm:t>
        <a:bodyPr/>
        <a:lstStyle/>
        <a:p>
          <a:endParaRPr lang="fr-FR"/>
        </a:p>
      </dgm:t>
    </dgm:pt>
    <dgm:pt modelId="{CFD49034-70B3-E146-861B-FB52B6E20F31}" type="pres">
      <dgm:prSet presAssocID="{2B182FCD-162D-4546-A4A1-0CDDB0625144}" presName="matrix" presStyleCnt="0">
        <dgm:presLayoutVars>
          <dgm:chMax val="1"/>
          <dgm:dir/>
          <dgm:resizeHandles val="exact"/>
        </dgm:presLayoutVars>
      </dgm:prSet>
      <dgm:spPr/>
    </dgm:pt>
    <dgm:pt modelId="{F33D9433-4C46-8B42-91A1-EF940D35763A}" type="pres">
      <dgm:prSet presAssocID="{2B182FCD-162D-4546-A4A1-0CDDB0625144}" presName="diamond" presStyleLbl="bgShp" presStyleIdx="0" presStyleCnt="1"/>
      <dgm:spPr/>
    </dgm:pt>
    <dgm:pt modelId="{21FB2620-2D41-4B48-A7CC-2DBE809C4102}" type="pres">
      <dgm:prSet presAssocID="{2B182FCD-162D-4546-A4A1-0CDDB06251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981530-6662-5044-9C08-0962E33A0241}" type="pres">
      <dgm:prSet presAssocID="{2B182FCD-162D-4546-A4A1-0CDDB06251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5FFC50-DF9A-974D-9E36-E4CD29E2C934}" type="pres">
      <dgm:prSet presAssocID="{2B182FCD-162D-4546-A4A1-0CDDB06251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4DA06A-4272-EC44-9B70-D4C54D5B847F}" type="pres">
      <dgm:prSet presAssocID="{2B182FCD-162D-4546-A4A1-0CDDB06251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D28106-8B0B-C64A-99DA-79D82CAF584C}" type="presOf" srcId="{2B182FCD-162D-4546-A4A1-0CDDB0625144}" destId="{CFD49034-70B3-E146-861B-FB52B6E20F31}" srcOrd="0" destOrd="0" presId="urn:microsoft.com/office/officeart/2005/8/layout/matrix3"/>
    <dgm:cxn modelId="{20FBB714-05B3-2F46-B4CF-796ED0EBE554}" srcId="{2B182FCD-162D-4546-A4A1-0CDDB0625144}" destId="{70B0CEA0-ADA7-E646-AF81-E010F96C0E8A}" srcOrd="0" destOrd="0" parTransId="{E7070E4F-3A79-5C4A-AD69-B44D51A0478D}" sibTransId="{F0EC3758-067B-3D4B-8983-1F7648FB322E}"/>
    <dgm:cxn modelId="{91DDF528-05EB-EC46-9307-0E0148F1C739}" srcId="{2B182FCD-162D-4546-A4A1-0CDDB0625144}" destId="{D5567330-12E1-0745-A4A2-1F93031936BA}" srcOrd="1" destOrd="0" parTransId="{52260D18-E5A5-5D45-B2FB-7FF863E74939}" sibTransId="{A23A5CE5-3165-3049-BCF6-DCD8F2EDEB0C}"/>
    <dgm:cxn modelId="{40436867-9D4D-024D-897D-0ED3DC02C647}" srcId="{2B182FCD-162D-4546-A4A1-0CDDB0625144}" destId="{ACBED586-0ED1-DF46-B582-C64FCF2F08CF}" srcOrd="3" destOrd="0" parTransId="{97425D2C-EF88-4145-824B-9970731894E3}" sibTransId="{2C9F72AF-3E1D-484A-A8DB-FEEB12485626}"/>
    <dgm:cxn modelId="{99DF9B6D-3EFF-8B4A-ACA7-E2E3CEAAE7D2}" type="presOf" srcId="{D5567330-12E1-0745-A4A2-1F93031936BA}" destId="{EE981530-6662-5044-9C08-0962E33A0241}" srcOrd="0" destOrd="0" presId="urn:microsoft.com/office/officeart/2005/8/layout/matrix3"/>
    <dgm:cxn modelId="{5F3E2A8A-9990-CF43-847D-3E22ED4B825D}" type="presOf" srcId="{ACBED586-0ED1-DF46-B582-C64FCF2F08CF}" destId="{B84DA06A-4272-EC44-9B70-D4C54D5B847F}" srcOrd="0" destOrd="0" presId="urn:microsoft.com/office/officeart/2005/8/layout/matrix3"/>
    <dgm:cxn modelId="{9222D390-C8FF-8D47-940C-9C1B8C6D1E65}" srcId="{2B182FCD-162D-4546-A4A1-0CDDB0625144}" destId="{DFA5C843-A79F-4B4F-918E-6FD8DF485A73}" srcOrd="2" destOrd="0" parTransId="{F17EA308-498D-4F4F-AFFC-AD5618B1A6B1}" sibTransId="{200E2FF1-FDD6-804E-A63C-093B6EF77CF6}"/>
    <dgm:cxn modelId="{A30838B2-8C00-AE4C-9FBB-0DCC09D979C5}" type="presOf" srcId="{70B0CEA0-ADA7-E646-AF81-E010F96C0E8A}" destId="{21FB2620-2D41-4B48-A7CC-2DBE809C4102}" srcOrd="0" destOrd="0" presId="urn:microsoft.com/office/officeart/2005/8/layout/matrix3"/>
    <dgm:cxn modelId="{C487ACB3-1412-7440-B431-5374987BADE2}" type="presOf" srcId="{DFA5C843-A79F-4B4F-918E-6FD8DF485A73}" destId="{3B5FFC50-DF9A-974D-9E36-E4CD29E2C934}" srcOrd="0" destOrd="0" presId="urn:microsoft.com/office/officeart/2005/8/layout/matrix3"/>
    <dgm:cxn modelId="{3CEDB1BE-248D-2644-BF38-27321B4DC9D1}" type="presParOf" srcId="{CFD49034-70B3-E146-861B-FB52B6E20F31}" destId="{F33D9433-4C46-8B42-91A1-EF940D35763A}" srcOrd="0" destOrd="0" presId="urn:microsoft.com/office/officeart/2005/8/layout/matrix3"/>
    <dgm:cxn modelId="{FAD5B12E-7616-314A-8E55-181B9C958C71}" type="presParOf" srcId="{CFD49034-70B3-E146-861B-FB52B6E20F31}" destId="{21FB2620-2D41-4B48-A7CC-2DBE809C4102}" srcOrd="1" destOrd="0" presId="urn:microsoft.com/office/officeart/2005/8/layout/matrix3"/>
    <dgm:cxn modelId="{84A80923-593D-4C43-ABD8-64E730B76EC0}" type="presParOf" srcId="{CFD49034-70B3-E146-861B-FB52B6E20F31}" destId="{EE981530-6662-5044-9C08-0962E33A0241}" srcOrd="2" destOrd="0" presId="urn:microsoft.com/office/officeart/2005/8/layout/matrix3"/>
    <dgm:cxn modelId="{B7312190-E409-4141-8E43-AABFB4F90C98}" type="presParOf" srcId="{CFD49034-70B3-E146-861B-FB52B6E20F31}" destId="{3B5FFC50-DF9A-974D-9E36-E4CD29E2C934}" srcOrd="3" destOrd="0" presId="urn:microsoft.com/office/officeart/2005/8/layout/matrix3"/>
    <dgm:cxn modelId="{6419D77F-C267-704C-B9BE-AB96AAC3EFC8}" type="presParOf" srcId="{CFD49034-70B3-E146-861B-FB52B6E20F31}" destId="{B84DA06A-4272-EC44-9B70-D4C54D5B84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182FCD-162D-4546-A4A1-0CDDB062514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B0CEA0-ADA7-E646-AF81-E010F96C0E8A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QueryString</a:t>
          </a:r>
          <a:endParaRPr lang="fr-FR" dirty="0"/>
        </a:p>
      </dgm:t>
    </dgm:pt>
    <dgm:pt modelId="{E7070E4F-3A79-5C4A-AD69-B44D51A0478D}" type="parTrans" cxnId="{20FBB714-05B3-2F46-B4CF-796ED0EBE554}">
      <dgm:prSet/>
      <dgm:spPr/>
      <dgm:t>
        <a:bodyPr/>
        <a:lstStyle/>
        <a:p>
          <a:endParaRPr lang="fr-FR"/>
        </a:p>
      </dgm:t>
    </dgm:pt>
    <dgm:pt modelId="{F0EC3758-067B-3D4B-8983-1F7648FB322E}" type="sibTrans" cxnId="{20FBB714-05B3-2F46-B4CF-796ED0EBE554}">
      <dgm:prSet/>
      <dgm:spPr/>
      <dgm:t>
        <a:bodyPr/>
        <a:lstStyle/>
        <a:p>
          <a:endParaRPr lang="fr-FR"/>
        </a:p>
      </dgm:t>
    </dgm:pt>
    <dgm:pt modelId="{D5567330-12E1-0745-A4A2-1F93031936BA}">
      <dgm:prSet/>
      <dgm:spPr>
        <a:solidFill>
          <a:srgbClr val="FF9300"/>
        </a:solidFill>
      </dgm:spPr>
      <dgm:t>
        <a:bodyPr/>
        <a:lstStyle/>
        <a:p>
          <a:pPr rtl="0"/>
          <a:r>
            <a:rPr lang="fr-FR" dirty="0"/>
            <a:t>Key &amp; Value</a:t>
          </a:r>
        </a:p>
      </dgm:t>
    </dgm:pt>
    <dgm:pt modelId="{52260D18-E5A5-5D45-B2FB-7FF863E74939}" type="parTrans" cxnId="{91DDF528-05EB-EC46-9307-0E0148F1C739}">
      <dgm:prSet/>
      <dgm:spPr/>
      <dgm:t>
        <a:bodyPr/>
        <a:lstStyle/>
        <a:p>
          <a:endParaRPr lang="fr-FR"/>
        </a:p>
      </dgm:t>
    </dgm:pt>
    <dgm:pt modelId="{A23A5CE5-3165-3049-BCF6-DCD8F2EDEB0C}" type="sibTrans" cxnId="{91DDF528-05EB-EC46-9307-0E0148F1C739}">
      <dgm:prSet/>
      <dgm:spPr/>
      <dgm:t>
        <a:bodyPr/>
        <a:lstStyle/>
        <a:p>
          <a:endParaRPr lang="fr-FR"/>
        </a:p>
      </dgm:t>
    </dgm:pt>
    <dgm:pt modelId="{DFA5C843-A79F-4B4F-918E-6FD8DF485A73}">
      <dgm:prSet/>
      <dgm:spPr>
        <a:solidFill>
          <a:srgbClr val="FF9300">
            <a:alpha val="77345"/>
          </a:srgbClr>
        </a:solidFill>
      </dgm:spPr>
      <dgm:t>
        <a:bodyPr/>
        <a:lstStyle/>
        <a:p>
          <a:r>
            <a:rPr lang="fr-FR" dirty="0"/>
            <a:t>Or / And</a:t>
          </a:r>
        </a:p>
      </dgm:t>
    </dgm:pt>
    <dgm:pt modelId="{F17EA308-498D-4F4F-AFFC-AD5618B1A6B1}" type="parTrans" cxnId="{9222D390-C8FF-8D47-940C-9C1B8C6D1E65}">
      <dgm:prSet/>
      <dgm:spPr/>
      <dgm:t>
        <a:bodyPr/>
        <a:lstStyle/>
        <a:p>
          <a:endParaRPr lang="fr-FR"/>
        </a:p>
      </dgm:t>
    </dgm:pt>
    <dgm:pt modelId="{200E2FF1-FDD6-804E-A63C-093B6EF77CF6}" type="sibTrans" cxnId="{9222D390-C8FF-8D47-940C-9C1B8C6D1E65}">
      <dgm:prSet/>
      <dgm:spPr/>
      <dgm:t>
        <a:bodyPr/>
        <a:lstStyle/>
        <a:p>
          <a:endParaRPr lang="fr-FR"/>
        </a:p>
      </dgm:t>
    </dgm:pt>
    <dgm:pt modelId="{ACBED586-0ED1-DF46-B582-C64FCF2F08CF}">
      <dgm:prSet/>
      <dgm:spPr>
        <a:solidFill>
          <a:srgbClr val="FFC000">
            <a:alpha val="77345"/>
          </a:srgbClr>
        </a:solidFill>
      </dgm:spPr>
      <dgm:t>
        <a:bodyPr/>
        <a:lstStyle/>
        <a:p>
          <a:pPr rtl="0"/>
          <a:r>
            <a:rPr lang="fr-FR" dirty="0" err="1"/>
            <a:t>Interval</a:t>
          </a:r>
          <a:endParaRPr lang="fr-FR" dirty="0"/>
        </a:p>
      </dgm:t>
    </dgm:pt>
    <dgm:pt modelId="{97425D2C-EF88-4145-824B-9970731894E3}" type="parTrans" cxnId="{40436867-9D4D-024D-897D-0ED3DC02C647}">
      <dgm:prSet/>
      <dgm:spPr/>
      <dgm:t>
        <a:bodyPr/>
        <a:lstStyle/>
        <a:p>
          <a:endParaRPr lang="fr-FR"/>
        </a:p>
      </dgm:t>
    </dgm:pt>
    <dgm:pt modelId="{2C9F72AF-3E1D-484A-A8DB-FEEB12485626}" type="sibTrans" cxnId="{40436867-9D4D-024D-897D-0ED3DC02C647}">
      <dgm:prSet/>
      <dgm:spPr/>
      <dgm:t>
        <a:bodyPr/>
        <a:lstStyle/>
        <a:p>
          <a:endParaRPr lang="fr-FR"/>
        </a:p>
      </dgm:t>
    </dgm:pt>
    <dgm:pt modelId="{CFD49034-70B3-E146-861B-FB52B6E20F31}" type="pres">
      <dgm:prSet presAssocID="{2B182FCD-162D-4546-A4A1-0CDDB0625144}" presName="matrix" presStyleCnt="0">
        <dgm:presLayoutVars>
          <dgm:chMax val="1"/>
          <dgm:dir/>
          <dgm:resizeHandles val="exact"/>
        </dgm:presLayoutVars>
      </dgm:prSet>
      <dgm:spPr/>
    </dgm:pt>
    <dgm:pt modelId="{F33D9433-4C46-8B42-91A1-EF940D35763A}" type="pres">
      <dgm:prSet presAssocID="{2B182FCD-162D-4546-A4A1-0CDDB0625144}" presName="diamond" presStyleLbl="bgShp" presStyleIdx="0" presStyleCnt="1"/>
      <dgm:spPr/>
    </dgm:pt>
    <dgm:pt modelId="{21FB2620-2D41-4B48-A7CC-2DBE809C4102}" type="pres">
      <dgm:prSet presAssocID="{2B182FCD-162D-4546-A4A1-0CDDB06251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981530-6662-5044-9C08-0962E33A0241}" type="pres">
      <dgm:prSet presAssocID="{2B182FCD-162D-4546-A4A1-0CDDB06251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5FFC50-DF9A-974D-9E36-E4CD29E2C934}" type="pres">
      <dgm:prSet presAssocID="{2B182FCD-162D-4546-A4A1-0CDDB06251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4DA06A-4272-EC44-9B70-D4C54D5B847F}" type="pres">
      <dgm:prSet presAssocID="{2B182FCD-162D-4546-A4A1-0CDDB06251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D28106-8B0B-C64A-99DA-79D82CAF584C}" type="presOf" srcId="{2B182FCD-162D-4546-A4A1-0CDDB0625144}" destId="{CFD49034-70B3-E146-861B-FB52B6E20F31}" srcOrd="0" destOrd="0" presId="urn:microsoft.com/office/officeart/2005/8/layout/matrix3"/>
    <dgm:cxn modelId="{20FBB714-05B3-2F46-B4CF-796ED0EBE554}" srcId="{2B182FCD-162D-4546-A4A1-0CDDB0625144}" destId="{70B0CEA0-ADA7-E646-AF81-E010F96C0E8A}" srcOrd="0" destOrd="0" parTransId="{E7070E4F-3A79-5C4A-AD69-B44D51A0478D}" sibTransId="{F0EC3758-067B-3D4B-8983-1F7648FB322E}"/>
    <dgm:cxn modelId="{91DDF528-05EB-EC46-9307-0E0148F1C739}" srcId="{2B182FCD-162D-4546-A4A1-0CDDB0625144}" destId="{D5567330-12E1-0745-A4A2-1F93031936BA}" srcOrd="1" destOrd="0" parTransId="{52260D18-E5A5-5D45-B2FB-7FF863E74939}" sibTransId="{A23A5CE5-3165-3049-BCF6-DCD8F2EDEB0C}"/>
    <dgm:cxn modelId="{40436867-9D4D-024D-897D-0ED3DC02C647}" srcId="{2B182FCD-162D-4546-A4A1-0CDDB0625144}" destId="{ACBED586-0ED1-DF46-B582-C64FCF2F08CF}" srcOrd="3" destOrd="0" parTransId="{97425D2C-EF88-4145-824B-9970731894E3}" sibTransId="{2C9F72AF-3E1D-484A-A8DB-FEEB12485626}"/>
    <dgm:cxn modelId="{99DF9B6D-3EFF-8B4A-ACA7-E2E3CEAAE7D2}" type="presOf" srcId="{D5567330-12E1-0745-A4A2-1F93031936BA}" destId="{EE981530-6662-5044-9C08-0962E33A0241}" srcOrd="0" destOrd="0" presId="urn:microsoft.com/office/officeart/2005/8/layout/matrix3"/>
    <dgm:cxn modelId="{5F3E2A8A-9990-CF43-847D-3E22ED4B825D}" type="presOf" srcId="{ACBED586-0ED1-DF46-B582-C64FCF2F08CF}" destId="{B84DA06A-4272-EC44-9B70-D4C54D5B847F}" srcOrd="0" destOrd="0" presId="urn:microsoft.com/office/officeart/2005/8/layout/matrix3"/>
    <dgm:cxn modelId="{9222D390-C8FF-8D47-940C-9C1B8C6D1E65}" srcId="{2B182FCD-162D-4546-A4A1-0CDDB0625144}" destId="{DFA5C843-A79F-4B4F-918E-6FD8DF485A73}" srcOrd="2" destOrd="0" parTransId="{F17EA308-498D-4F4F-AFFC-AD5618B1A6B1}" sibTransId="{200E2FF1-FDD6-804E-A63C-093B6EF77CF6}"/>
    <dgm:cxn modelId="{A30838B2-8C00-AE4C-9FBB-0DCC09D979C5}" type="presOf" srcId="{70B0CEA0-ADA7-E646-AF81-E010F96C0E8A}" destId="{21FB2620-2D41-4B48-A7CC-2DBE809C4102}" srcOrd="0" destOrd="0" presId="urn:microsoft.com/office/officeart/2005/8/layout/matrix3"/>
    <dgm:cxn modelId="{C487ACB3-1412-7440-B431-5374987BADE2}" type="presOf" srcId="{DFA5C843-A79F-4B4F-918E-6FD8DF485A73}" destId="{3B5FFC50-DF9A-974D-9E36-E4CD29E2C934}" srcOrd="0" destOrd="0" presId="urn:microsoft.com/office/officeart/2005/8/layout/matrix3"/>
    <dgm:cxn modelId="{3CEDB1BE-248D-2644-BF38-27321B4DC9D1}" type="presParOf" srcId="{CFD49034-70B3-E146-861B-FB52B6E20F31}" destId="{F33D9433-4C46-8B42-91A1-EF940D35763A}" srcOrd="0" destOrd="0" presId="urn:microsoft.com/office/officeart/2005/8/layout/matrix3"/>
    <dgm:cxn modelId="{FAD5B12E-7616-314A-8E55-181B9C958C71}" type="presParOf" srcId="{CFD49034-70B3-E146-861B-FB52B6E20F31}" destId="{21FB2620-2D41-4B48-A7CC-2DBE809C4102}" srcOrd="1" destOrd="0" presId="urn:microsoft.com/office/officeart/2005/8/layout/matrix3"/>
    <dgm:cxn modelId="{84A80923-593D-4C43-ABD8-64E730B76EC0}" type="presParOf" srcId="{CFD49034-70B3-E146-861B-FB52B6E20F31}" destId="{EE981530-6662-5044-9C08-0962E33A0241}" srcOrd="2" destOrd="0" presId="urn:microsoft.com/office/officeart/2005/8/layout/matrix3"/>
    <dgm:cxn modelId="{B7312190-E409-4141-8E43-AABFB4F90C98}" type="presParOf" srcId="{CFD49034-70B3-E146-861B-FB52B6E20F31}" destId="{3B5FFC50-DF9A-974D-9E36-E4CD29E2C934}" srcOrd="3" destOrd="0" presId="urn:microsoft.com/office/officeart/2005/8/layout/matrix3"/>
    <dgm:cxn modelId="{6419D77F-C267-704C-B9BE-AB96AAC3EFC8}" type="presParOf" srcId="{CFD49034-70B3-E146-861B-FB52B6E20F31}" destId="{B84DA06A-4272-EC44-9B70-D4C54D5B84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82FCD-162D-4546-A4A1-0CDDB062514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B0CEA0-ADA7-E646-AF81-E010F96C0E8A}">
      <dgm:prSet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QueryString</a:t>
          </a:r>
          <a:endParaRPr lang="fr-FR" dirty="0"/>
        </a:p>
      </dgm:t>
    </dgm:pt>
    <dgm:pt modelId="{E7070E4F-3A79-5C4A-AD69-B44D51A0478D}" type="parTrans" cxnId="{20FBB714-05B3-2F46-B4CF-796ED0EBE554}">
      <dgm:prSet/>
      <dgm:spPr/>
      <dgm:t>
        <a:bodyPr/>
        <a:lstStyle/>
        <a:p>
          <a:endParaRPr lang="fr-FR"/>
        </a:p>
      </dgm:t>
    </dgm:pt>
    <dgm:pt modelId="{F0EC3758-067B-3D4B-8983-1F7648FB322E}" type="sibTrans" cxnId="{20FBB714-05B3-2F46-B4CF-796ED0EBE554}">
      <dgm:prSet/>
      <dgm:spPr/>
      <dgm:t>
        <a:bodyPr/>
        <a:lstStyle/>
        <a:p>
          <a:endParaRPr lang="fr-FR"/>
        </a:p>
      </dgm:t>
    </dgm:pt>
    <dgm:pt modelId="{DFA5C843-A79F-4B4F-918E-6FD8DF485A73}">
      <dgm:prSet/>
      <dgm:spPr>
        <a:solidFill>
          <a:srgbClr val="92D050"/>
        </a:solidFill>
      </dgm:spPr>
      <dgm:t>
        <a:bodyPr/>
        <a:lstStyle/>
        <a:p>
          <a:pPr rtl="0"/>
          <a:r>
            <a:rPr lang="fr-FR" dirty="0"/>
            <a:t>Key &amp; Value</a:t>
          </a:r>
        </a:p>
      </dgm:t>
    </dgm:pt>
    <dgm:pt modelId="{F17EA308-498D-4F4F-AFFC-AD5618B1A6B1}" type="parTrans" cxnId="{9222D390-C8FF-8D47-940C-9C1B8C6D1E65}">
      <dgm:prSet/>
      <dgm:spPr/>
      <dgm:t>
        <a:bodyPr/>
        <a:lstStyle/>
        <a:p>
          <a:endParaRPr lang="fr-FR"/>
        </a:p>
      </dgm:t>
    </dgm:pt>
    <dgm:pt modelId="{200E2FF1-FDD6-804E-A63C-093B6EF77CF6}" type="sibTrans" cxnId="{9222D390-C8FF-8D47-940C-9C1B8C6D1E65}">
      <dgm:prSet/>
      <dgm:spPr/>
      <dgm:t>
        <a:bodyPr/>
        <a:lstStyle/>
        <a:p>
          <a:endParaRPr lang="fr-FR"/>
        </a:p>
      </dgm:t>
    </dgm:pt>
    <dgm:pt modelId="{ACBED586-0ED1-DF46-B582-C64FCF2F08CF}">
      <dgm:prSet/>
      <dgm:spPr>
        <a:solidFill>
          <a:srgbClr val="00B050">
            <a:alpha val="77345"/>
          </a:srgbClr>
        </a:solidFill>
      </dgm:spPr>
      <dgm:t>
        <a:bodyPr/>
        <a:lstStyle/>
        <a:p>
          <a:r>
            <a:rPr lang="fr-FR" dirty="0" err="1"/>
            <a:t>Contains</a:t>
          </a:r>
          <a:endParaRPr lang="fr-FR" dirty="0"/>
        </a:p>
      </dgm:t>
    </dgm:pt>
    <dgm:pt modelId="{97425D2C-EF88-4145-824B-9970731894E3}" type="parTrans" cxnId="{40436867-9D4D-024D-897D-0ED3DC02C647}">
      <dgm:prSet/>
      <dgm:spPr/>
      <dgm:t>
        <a:bodyPr/>
        <a:lstStyle/>
        <a:p>
          <a:endParaRPr lang="fr-FR"/>
        </a:p>
      </dgm:t>
    </dgm:pt>
    <dgm:pt modelId="{2C9F72AF-3E1D-484A-A8DB-FEEB12485626}" type="sibTrans" cxnId="{40436867-9D4D-024D-897D-0ED3DC02C647}">
      <dgm:prSet/>
      <dgm:spPr/>
      <dgm:t>
        <a:bodyPr/>
        <a:lstStyle/>
        <a:p>
          <a:endParaRPr lang="fr-FR"/>
        </a:p>
      </dgm:t>
    </dgm:pt>
    <dgm:pt modelId="{93D1DB1E-EDD0-7649-9BF2-42DB83FEA48A}">
      <dgm:prSet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fr-FR" dirty="0"/>
            <a:t>New Route /</a:t>
          </a:r>
          <a:r>
            <a:rPr lang="fr-FR" dirty="0" err="1"/>
            <a:t>search</a:t>
          </a:r>
          <a:r>
            <a:rPr lang="fr-FR" dirty="0"/>
            <a:t>/</a:t>
          </a:r>
        </a:p>
      </dgm:t>
    </dgm:pt>
    <dgm:pt modelId="{5C27EE02-3163-F849-8A4B-4378B1F98B7D}" type="parTrans" cxnId="{0ED45DC0-5D07-EB41-898B-B5C6B0186AC2}">
      <dgm:prSet/>
      <dgm:spPr/>
      <dgm:t>
        <a:bodyPr/>
        <a:lstStyle/>
        <a:p>
          <a:endParaRPr lang="fr-FR"/>
        </a:p>
      </dgm:t>
    </dgm:pt>
    <dgm:pt modelId="{700B84C8-54F0-FA49-887F-3B3EE4F100A4}" type="sibTrans" cxnId="{0ED45DC0-5D07-EB41-898B-B5C6B0186AC2}">
      <dgm:prSet/>
      <dgm:spPr/>
      <dgm:t>
        <a:bodyPr/>
        <a:lstStyle/>
        <a:p>
          <a:endParaRPr lang="fr-FR"/>
        </a:p>
      </dgm:t>
    </dgm:pt>
    <dgm:pt modelId="{CFD49034-70B3-E146-861B-FB52B6E20F31}" type="pres">
      <dgm:prSet presAssocID="{2B182FCD-162D-4546-A4A1-0CDDB0625144}" presName="matrix" presStyleCnt="0">
        <dgm:presLayoutVars>
          <dgm:chMax val="1"/>
          <dgm:dir/>
          <dgm:resizeHandles val="exact"/>
        </dgm:presLayoutVars>
      </dgm:prSet>
      <dgm:spPr/>
    </dgm:pt>
    <dgm:pt modelId="{F33D9433-4C46-8B42-91A1-EF940D35763A}" type="pres">
      <dgm:prSet presAssocID="{2B182FCD-162D-4546-A4A1-0CDDB0625144}" presName="diamond" presStyleLbl="bgShp" presStyleIdx="0" presStyleCnt="1"/>
      <dgm:spPr/>
    </dgm:pt>
    <dgm:pt modelId="{21FB2620-2D41-4B48-A7CC-2DBE809C4102}" type="pres">
      <dgm:prSet presAssocID="{2B182FCD-162D-4546-A4A1-0CDDB062514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981530-6662-5044-9C08-0962E33A0241}" type="pres">
      <dgm:prSet presAssocID="{2B182FCD-162D-4546-A4A1-0CDDB062514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5FFC50-DF9A-974D-9E36-E4CD29E2C934}" type="pres">
      <dgm:prSet presAssocID="{2B182FCD-162D-4546-A4A1-0CDDB062514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4DA06A-4272-EC44-9B70-D4C54D5B847F}" type="pres">
      <dgm:prSet presAssocID="{2B182FCD-162D-4546-A4A1-0CDDB062514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D28106-8B0B-C64A-99DA-79D82CAF584C}" type="presOf" srcId="{2B182FCD-162D-4546-A4A1-0CDDB0625144}" destId="{CFD49034-70B3-E146-861B-FB52B6E20F31}" srcOrd="0" destOrd="0" presId="urn:microsoft.com/office/officeart/2005/8/layout/matrix3"/>
    <dgm:cxn modelId="{20FBB714-05B3-2F46-B4CF-796ED0EBE554}" srcId="{2B182FCD-162D-4546-A4A1-0CDDB0625144}" destId="{70B0CEA0-ADA7-E646-AF81-E010F96C0E8A}" srcOrd="0" destOrd="0" parTransId="{E7070E4F-3A79-5C4A-AD69-B44D51A0478D}" sibTransId="{F0EC3758-067B-3D4B-8983-1F7648FB322E}"/>
    <dgm:cxn modelId="{29DE702A-7DE2-6C4B-85F6-3579589A26E7}" type="presOf" srcId="{DFA5C843-A79F-4B4F-918E-6FD8DF485A73}" destId="{3B5FFC50-DF9A-974D-9E36-E4CD29E2C934}" srcOrd="0" destOrd="0" presId="urn:microsoft.com/office/officeart/2005/8/layout/matrix3"/>
    <dgm:cxn modelId="{40436867-9D4D-024D-897D-0ED3DC02C647}" srcId="{2B182FCD-162D-4546-A4A1-0CDDB0625144}" destId="{ACBED586-0ED1-DF46-B582-C64FCF2F08CF}" srcOrd="3" destOrd="0" parTransId="{97425D2C-EF88-4145-824B-9970731894E3}" sibTransId="{2C9F72AF-3E1D-484A-A8DB-FEEB12485626}"/>
    <dgm:cxn modelId="{D9FAC08F-A1B1-664D-8FAC-98E62E289FA0}" type="presOf" srcId="{ACBED586-0ED1-DF46-B582-C64FCF2F08CF}" destId="{B84DA06A-4272-EC44-9B70-D4C54D5B847F}" srcOrd="0" destOrd="0" presId="urn:microsoft.com/office/officeart/2005/8/layout/matrix3"/>
    <dgm:cxn modelId="{9222D390-C8FF-8D47-940C-9C1B8C6D1E65}" srcId="{2B182FCD-162D-4546-A4A1-0CDDB0625144}" destId="{DFA5C843-A79F-4B4F-918E-6FD8DF485A73}" srcOrd="2" destOrd="0" parTransId="{F17EA308-498D-4F4F-AFFC-AD5618B1A6B1}" sibTransId="{200E2FF1-FDD6-804E-A63C-093B6EF77CF6}"/>
    <dgm:cxn modelId="{A30838B2-8C00-AE4C-9FBB-0DCC09D979C5}" type="presOf" srcId="{70B0CEA0-ADA7-E646-AF81-E010F96C0E8A}" destId="{21FB2620-2D41-4B48-A7CC-2DBE809C4102}" srcOrd="0" destOrd="0" presId="urn:microsoft.com/office/officeart/2005/8/layout/matrix3"/>
    <dgm:cxn modelId="{0ED45DC0-5D07-EB41-898B-B5C6B0186AC2}" srcId="{2B182FCD-162D-4546-A4A1-0CDDB0625144}" destId="{93D1DB1E-EDD0-7649-9BF2-42DB83FEA48A}" srcOrd="1" destOrd="0" parTransId="{5C27EE02-3163-F849-8A4B-4378B1F98B7D}" sibTransId="{700B84C8-54F0-FA49-887F-3B3EE4F100A4}"/>
    <dgm:cxn modelId="{F7042DF4-D718-0347-8524-1C4327583CEE}" type="presOf" srcId="{93D1DB1E-EDD0-7649-9BF2-42DB83FEA48A}" destId="{EE981530-6662-5044-9C08-0962E33A0241}" srcOrd="0" destOrd="0" presId="urn:microsoft.com/office/officeart/2005/8/layout/matrix3"/>
    <dgm:cxn modelId="{3CEDB1BE-248D-2644-BF38-27321B4DC9D1}" type="presParOf" srcId="{CFD49034-70B3-E146-861B-FB52B6E20F31}" destId="{F33D9433-4C46-8B42-91A1-EF940D35763A}" srcOrd="0" destOrd="0" presId="urn:microsoft.com/office/officeart/2005/8/layout/matrix3"/>
    <dgm:cxn modelId="{FAD5B12E-7616-314A-8E55-181B9C958C71}" type="presParOf" srcId="{CFD49034-70B3-E146-861B-FB52B6E20F31}" destId="{21FB2620-2D41-4B48-A7CC-2DBE809C4102}" srcOrd="1" destOrd="0" presId="urn:microsoft.com/office/officeart/2005/8/layout/matrix3"/>
    <dgm:cxn modelId="{84A80923-593D-4C43-ABD8-64E730B76EC0}" type="presParOf" srcId="{CFD49034-70B3-E146-861B-FB52B6E20F31}" destId="{EE981530-6662-5044-9C08-0962E33A0241}" srcOrd="2" destOrd="0" presId="urn:microsoft.com/office/officeart/2005/8/layout/matrix3"/>
    <dgm:cxn modelId="{B7312190-E409-4141-8E43-AABFB4F90C98}" type="presParOf" srcId="{CFD49034-70B3-E146-861B-FB52B6E20F31}" destId="{3B5FFC50-DF9A-974D-9E36-E4CD29E2C934}" srcOrd="3" destOrd="0" presId="urn:microsoft.com/office/officeart/2005/8/layout/matrix3"/>
    <dgm:cxn modelId="{6419D77F-C267-704C-B9BE-AB96AAC3EFC8}" type="presParOf" srcId="{CFD49034-70B3-E146-861B-FB52B6E20F31}" destId="{B84DA06A-4272-EC44-9B70-D4C54D5B84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11EB4-8C83-4777-BBFC-C5553BE45068}">
      <dsp:nvSpPr>
        <dsp:cNvPr id="0" name=""/>
        <dsp:cNvSpPr/>
      </dsp:nvSpPr>
      <dsp:spPr>
        <a:xfrm>
          <a:off x="4458" y="2825806"/>
          <a:ext cx="1658514" cy="6634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La base</a:t>
          </a:r>
          <a:endParaRPr lang="en-US" sz="1300" kern="1200" dirty="0"/>
        </a:p>
      </dsp:txBody>
      <dsp:txXfrm>
        <a:off x="336161" y="2825806"/>
        <a:ext cx="995109" cy="663405"/>
      </dsp:txXfrm>
    </dsp:sp>
    <dsp:sp modelId="{56383A17-228F-4ADB-97D7-226B2FC4F994}">
      <dsp:nvSpPr>
        <dsp:cNvPr id="0" name=""/>
        <dsp:cNvSpPr/>
      </dsp:nvSpPr>
      <dsp:spPr>
        <a:xfrm>
          <a:off x="1497121" y="2825806"/>
          <a:ext cx="1658514" cy="663405"/>
        </a:xfrm>
        <a:prstGeom prst="chevron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Pagination</a:t>
          </a:r>
          <a:endParaRPr lang="en-US" sz="1300" kern="1200" dirty="0"/>
        </a:p>
      </dsp:txBody>
      <dsp:txXfrm>
        <a:off x="1828824" y="2825806"/>
        <a:ext cx="995109" cy="663405"/>
      </dsp:txXfrm>
    </dsp:sp>
    <dsp:sp modelId="{D5F83F97-544F-42CB-B389-91D5E0D8451D}">
      <dsp:nvSpPr>
        <dsp:cNvPr id="0" name=""/>
        <dsp:cNvSpPr/>
      </dsp:nvSpPr>
      <dsp:spPr>
        <a:xfrm>
          <a:off x="2989784" y="2825806"/>
          <a:ext cx="1658514" cy="663405"/>
        </a:xfrm>
        <a:prstGeom prst="chevron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Tris</a:t>
          </a:r>
          <a:endParaRPr lang="en-US" sz="1300" kern="1200"/>
        </a:p>
      </dsp:txBody>
      <dsp:txXfrm>
        <a:off x="3321487" y="2825806"/>
        <a:ext cx="995109" cy="663405"/>
      </dsp:txXfrm>
    </dsp:sp>
    <dsp:sp modelId="{71277038-93BB-4254-8A98-5AE42D9BF884}">
      <dsp:nvSpPr>
        <dsp:cNvPr id="0" name=""/>
        <dsp:cNvSpPr/>
      </dsp:nvSpPr>
      <dsp:spPr>
        <a:xfrm>
          <a:off x="4482448" y="2825806"/>
          <a:ext cx="1658514" cy="663405"/>
        </a:xfrm>
        <a:prstGeom prst="chevron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Filtres</a:t>
          </a:r>
          <a:endParaRPr lang="en-US" sz="1300" kern="1200" dirty="0"/>
        </a:p>
      </dsp:txBody>
      <dsp:txXfrm>
        <a:off x="4814151" y="2825806"/>
        <a:ext cx="995109" cy="663405"/>
      </dsp:txXfrm>
    </dsp:sp>
    <dsp:sp modelId="{A1A33545-F5F5-CE40-AB73-1BCCBA7D64CA}">
      <dsp:nvSpPr>
        <dsp:cNvPr id="0" name=""/>
        <dsp:cNvSpPr/>
      </dsp:nvSpPr>
      <dsp:spPr>
        <a:xfrm>
          <a:off x="5975111" y="2825806"/>
          <a:ext cx="1658514" cy="663405"/>
        </a:xfrm>
        <a:prstGeom prst="chevron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Search</a:t>
          </a:r>
        </a:p>
      </dsp:txBody>
      <dsp:txXfrm>
        <a:off x="6306814" y="2825806"/>
        <a:ext cx="995109" cy="663405"/>
      </dsp:txXfrm>
    </dsp:sp>
    <dsp:sp modelId="{735D1DA5-3B68-4C7B-BFAB-5EC095095B5A}">
      <dsp:nvSpPr>
        <dsp:cNvPr id="0" name=""/>
        <dsp:cNvSpPr/>
      </dsp:nvSpPr>
      <dsp:spPr>
        <a:xfrm>
          <a:off x="7467774" y="2825806"/>
          <a:ext cx="1658514" cy="663405"/>
        </a:xfrm>
        <a:prstGeom prst="chevron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Tests Unitaires</a:t>
          </a:r>
          <a:endParaRPr lang="en-US" sz="1300" kern="1200" dirty="0"/>
        </a:p>
      </dsp:txBody>
      <dsp:txXfrm>
        <a:off x="7799477" y="2825806"/>
        <a:ext cx="995109" cy="663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9433-4C46-8B42-91A1-EF940D35763A}">
      <dsp:nvSpPr>
        <dsp:cNvPr id="0" name=""/>
        <dsp:cNvSpPr/>
      </dsp:nvSpPr>
      <dsp:spPr>
        <a:xfrm>
          <a:off x="1888735" y="0"/>
          <a:ext cx="4363640" cy="4363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2620-2D41-4B48-A7CC-2DBE809C4102}">
      <dsp:nvSpPr>
        <dsp:cNvPr id="0" name=""/>
        <dsp:cNvSpPr/>
      </dsp:nvSpPr>
      <dsp:spPr>
        <a:xfrm>
          <a:off x="2303280" y="414545"/>
          <a:ext cx="1701819" cy="1701819"/>
        </a:xfrm>
        <a:prstGeom prst="roundRect">
          <a:avLst/>
        </a:prstGeom>
        <a:solidFill>
          <a:srgbClr val="0070C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Get</a:t>
          </a:r>
          <a:r>
            <a:rPr lang="fr-FR" sz="1900" kern="1200" dirty="0"/>
            <a:t> </a:t>
          </a:r>
          <a:r>
            <a:rPr lang="fr-FR" sz="1900" kern="1200" dirty="0" err="1"/>
            <a:t>QueryString</a:t>
          </a:r>
          <a:endParaRPr lang="fr-FR" sz="1900" kern="1200" dirty="0"/>
        </a:p>
      </dsp:txBody>
      <dsp:txXfrm>
        <a:off x="2386356" y="497621"/>
        <a:ext cx="1535667" cy="1535667"/>
      </dsp:txXfrm>
    </dsp:sp>
    <dsp:sp modelId="{EE981530-6662-5044-9C08-0962E33A0241}">
      <dsp:nvSpPr>
        <dsp:cNvPr id="0" name=""/>
        <dsp:cNvSpPr/>
      </dsp:nvSpPr>
      <dsp:spPr>
        <a:xfrm>
          <a:off x="4136009" y="414545"/>
          <a:ext cx="1701819" cy="1701819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Skip &amp; Take</a:t>
          </a:r>
        </a:p>
      </dsp:txBody>
      <dsp:txXfrm>
        <a:off x="4219085" y="497621"/>
        <a:ext cx="1535667" cy="1535667"/>
      </dsp:txXfrm>
    </dsp:sp>
    <dsp:sp modelId="{3B5FFC50-DF9A-974D-9E36-E4CD29E2C934}">
      <dsp:nvSpPr>
        <dsp:cNvPr id="0" name=""/>
        <dsp:cNvSpPr/>
      </dsp:nvSpPr>
      <dsp:spPr>
        <a:xfrm>
          <a:off x="2303280" y="2247274"/>
          <a:ext cx="1701819" cy="1701819"/>
        </a:xfrm>
        <a:prstGeom prst="roundRect">
          <a:avLst/>
        </a:prstGeom>
        <a:solidFill>
          <a:srgbClr val="00B0F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Gap</a:t>
          </a:r>
        </a:p>
      </dsp:txBody>
      <dsp:txXfrm>
        <a:off x="2386356" y="2330350"/>
        <a:ext cx="1535667" cy="1535667"/>
      </dsp:txXfrm>
    </dsp:sp>
    <dsp:sp modelId="{B84DA06A-4272-EC44-9B70-D4C54D5B847F}">
      <dsp:nvSpPr>
        <dsp:cNvPr id="0" name=""/>
        <dsp:cNvSpPr/>
      </dsp:nvSpPr>
      <dsp:spPr>
        <a:xfrm>
          <a:off x="4136009" y="2247274"/>
          <a:ext cx="1701819" cy="1701819"/>
        </a:xfrm>
        <a:prstGeom prst="roundRect">
          <a:avLst/>
        </a:prstGeom>
        <a:solidFill>
          <a:srgbClr val="0070C0">
            <a:alpha val="7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Response</a:t>
          </a:r>
          <a:r>
            <a:rPr lang="fr-FR" sz="1900" kern="1200" dirty="0"/>
            <a:t> Header</a:t>
          </a:r>
        </a:p>
      </dsp:txBody>
      <dsp:txXfrm>
        <a:off x="4219085" y="2330350"/>
        <a:ext cx="1535667" cy="1535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9433-4C46-8B42-91A1-EF940D35763A}">
      <dsp:nvSpPr>
        <dsp:cNvPr id="0" name=""/>
        <dsp:cNvSpPr/>
      </dsp:nvSpPr>
      <dsp:spPr>
        <a:xfrm>
          <a:off x="1888735" y="0"/>
          <a:ext cx="4363640" cy="4363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2620-2D41-4B48-A7CC-2DBE809C4102}">
      <dsp:nvSpPr>
        <dsp:cNvPr id="0" name=""/>
        <dsp:cNvSpPr/>
      </dsp:nvSpPr>
      <dsp:spPr>
        <a:xfrm>
          <a:off x="2303280" y="414545"/>
          <a:ext cx="1701819" cy="1701819"/>
        </a:xfrm>
        <a:prstGeom prst="round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Get</a:t>
          </a:r>
          <a:r>
            <a:rPr lang="fr-FR" sz="1900" kern="1200" dirty="0"/>
            <a:t> </a:t>
          </a:r>
          <a:r>
            <a:rPr lang="fr-FR" sz="1900" kern="1200" dirty="0" err="1"/>
            <a:t>QueryString</a:t>
          </a:r>
          <a:endParaRPr lang="fr-FR" sz="1900" kern="1200" dirty="0"/>
        </a:p>
      </dsp:txBody>
      <dsp:txXfrm>
        <a:off x="2386356" y="497621"/>
        <a:ext cx="1535667" cy="1535667"/>
      </dsp:txXfrm>
    </dsp:sp>
    <dsp:sp modelId="{EE981530-6662-5044-9C08-0962E33A0241}">
      <dsp:nvSpPr>
        <dsp:cNvPr id="0" name=""/>
        <dsp:cNvSpPr/>
      </dsp:nvSpPr>
      <dsp:spPr>
        <a:xfrm>
          <a:off x="4136009" y="414545"/>
          <a:ext cx="1701819" cy="1701819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Key &amp; Value</a:t>
          </a:r>
        </a:p>
      </dsp:txBody>
      <dsp:txXfrm>
        <a:off x="4219085" y="497621"/>
        <a:ext cx="1535667" cy="1535667"/>
      </dsp:txXfrm>
    </dsp:sp>
    <dsp:sp modelId="{3B5FFC50-DF9A-974D-9E36-E4CD29E2C934}">
      <dsp:nvSpPr>
        <dsp:cNvPr id="0" name=""/>
        <dsp:cNvSpPr/>
      </dsp:nvSpPr>
      <dsp:spPr>
        <a:xfrm>
          <a:off x="2303280" y="2247274"/>
          <a:ext cx="1701819" cy="1701819"/>
        </a:xfrm>
        <a:prstGeom prst="roundRect">
          <a:avLst/>
        </a:prstGeom>
        <a:solidFill>
          <a:srgbClr val="FF000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Desc</a:t>
          </a:r>
          <a:r>
            <a:rPr lang="fr-FR" sz="1900" kern="1200" dirty="0"/>
            <a:t> ou </a:t>
          </a:r>
          <a:r>
            <a:rPr lang="fr-FR" sz="1900" kern="1200" dirty="0" err="1"/>
            <a:t>Asc</a:t>
          </a:r>
          <a:endParaRPr lang="fr-FR" sz="1900" kern="1200" dirty="0"/>
        </a:p>
      </dsp:txBody>
      <dsp:txXfrm>
        <a:off x="2386356" y="2330350"/>
        <a:ext cx="1535667" cy="1535667"/>
      </dsp:txXfrm>
    </dsp:sp>
    <dsp:sp modelId="{B84DA06A-4272-EC44-9B70-D4C54D5B847F}">
      <dsp:nvSpPr>
        <dsp:cNvPr id="0" name=""/>
        <dsp:cNvSpPr/>
      </dsp:nvSpPr>
      <dsp:spPr>
        <a:xfrm>
          <a:off x="4136009" y="2247274"/>
          <a:ext cx="1701819" cy="1701819"/>
        </a:xfrm>
        <a:prstGeom prst="roundRect">
          <a:avLst/>
        </a:prstGeom>
        <a:solidFill>
          <a:srgbClr val="C0000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Réflexion</a:t>
          </a:r>
        </a:p>
      </dsp:txBody>
      <dsp:txXfrm>
        <a:off x="4219085" y="2330350"/>
        <a:ext cx="1535667" cy="1535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9433-4C46-8B42-91A1-EF940D35763A}">
      <dsp:nvSpPr>
        <dsp:cNvPr id="0" name=""/>
        <dsp:cNvSpPr/>
      </dsp:nvSpPr>
      <dsp:spPr>
        <a:xfrm>
          <a:off x="1888735" y="0"/>
          <a:ext cx="4363640" cy="4363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2620-2D41-4B48-A7CC-2DBE809C4102}">
      <dsp:nvSpPr>
        <dsp:cNvPr id="0" name=""/>
        <dsp:cNvSpPr/>
      </dsp:nvSpPr>
      <dsp:spPr>
        <a:xfrm>
          <a:off x="2303280" y="414545"/>
          <a:ext cx="1701819" cy="1701819"/>
        </a:xfrm>
        <a:prstGeom prst="roundRect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Get</a:t>
          </a:r>
          <a:r>
            <a:rPr lang="fr-FR" sz="1900" kern="1200" dirty="0"/>
            <a:t> </a:t>
          </a:r>
          <a:r>
            <a:rPr lang="fr-FR" sz="1900" kern="1200" dirty="0" err="1"/>
            <a:t>QueryString</a:t>
          </a:r>
          <a:endParaRPr lang="fr-FR" sz="1900" kern="1200" dirty="0"/>
        </a:p>
      </dsp:txBody>
      <dsp:txXfrm>
        <a:off x="2386356" y="497621"/>
        <a:ext cx="1535667" cy="1535667"/>
      </dsp:txXfrm>
    </dsp:sp>
    <dsp:sp modelId="{EE981530-6662-5044-9C08-0962E33A0241}">
      <dsp:nvSpPr>
        <dsp:cNvPr id="0" name=""/>
        <dsp:cNvSpPr/>
      </dsp:nvSpPr>
      <dsp:spPr>
        <a:xfrm>
          <a:off x="4136009" y="414545"/>
          <a:ext cx="1701819" cy="1701819"/>
        </a:xfrm>
        <a:prstGeom prst="roundRect">
          <a:avLst/>
        </a:prstGeom>
        <a:solidFill>
          <a:srgbClr val="FF9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Key &amp; Value</a:t>
          </a:r>
        </a:p>
      </dsp:txBody>
      <dsp:txXfrm>
        <a:off x="4219085" y="497621"/>
        <a:ext cx="1535667" cy="1535667"/>
      </dsp:txXfrm>
    </dsp:sp>
    <dsp:sp modelId="{3B5FFC50-DF9A-974D-9E36-E4CD29E2C934}">
      <dsp:nvSpPr>
        <dsp:cNvPr id="0" name=""/>
        <dsp:cNvSpPr/>
      </dsp:nvSpPr>
      <dsp:spPr>
        <a:xfrm>
          <a:off x="2303280" y="2247274"/>
          <a:ext cx="1701819" cy="1701819"/>
        </a:xfrm>
        <a:prstGeom prst="roundRect">
          <a:avLst/>
        </a:prstGeom>
        <a:solidFill>
          <a:srgbClr val="FF930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Or / And</a:t>
          </a:r>
        </a:p>
      </dsp:txBody>
      <dsp:txXfrm>
        <a:off x="2386356" y="2330350"/>
        <a:ext cx="1535667" cy="1535667"/>
      </dsp:txXfrm>
    </dsp:sp>
    <dsp:sp modelId="{B84DA06A-4272-EC44-9B70-D4C54D5B847F}">
      <dsp:nvSpPr>
        <dsp:cNvPr id="0" name=""/>
        <dsp:cNvSpPr/>
      </dsp:nvSpPr>
      <dsp:spPr>
        <a:xfrm>
          <a:off x="4136009" y="2247274"/>
          <a:ext cx="1701819" cy="1701819"/>
        </a:xfrm>
        <a:prstGeom prst="roundRect">
          <a:avLst/>
        </a:prstGeom>
        <a:solidFill>
          <a:srgbClr val="FFC00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Interval</a:t>
          </a:r>
          <a:endParaRPr lang="fr-FR" sz="1900" kern="1200" dirty="0"/>
        </a:p>
      </dsp:txBody>
      <dsp:txXfrm>
        <a:off x="4219085" y="2330350"/>
        <a:ext cx="1535667" cy="1535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9433-4C46-8B42-91A1-EF940D35763A}">
      <dsp:nvSpPr>
        <dsp:cNvPr id="0" name=""/>
        <dsp:cNvSpPr/>
      </dsp:nvSpPr>
      <dsp:spPr>
        <a:xfrm>
          <a:off x="1888735" y="0"/>
          <a:ext cx="4363640" cy="4363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2620-2D41-4B48-A7CC-2DBE809C4102}">
      <dsp:nvSpPr>
        <dsp:cNvPr id="0" name=""/>
        <dsp:cNvSpPr/>
      </dsp:nvSpPr>
      <dsp:spPr>
        <a:xfrm>
          <a:off x="2303280" y="414545"/>
          <a:ext cx="1701819" cy="1701819"/>
        </a:xfrm>
        <a:prstGeom prst="roundRect">
          <a:avLst/>
        </a:prstGeom>
        <a:solidFill>
          <a:srgbClr val="00B05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Get</a:t>
          </a:r>
          <a:r>
            <a:rPr lang="fr-FR" sz="1900" kern="1200" dirty="0"/>
            <a:t> </a:t>
          </a:r>
          <a:r>
            <a:rPr lang="fr-FR" sz="1900" kern="1200" dirty="0" err="1"/>
            <a:t>QueryString</a:t>
          </a:r>
          <a:endParaRPr lang="fr-FR" sz="1900" kern="1200" dirty="0"/>
        </a:p>
      </dsp:txBody>
      <dsp:txXfrm>
        <a:off x="2386356" y="497621"/>
        <a:ext cx="1535667" cy="1535667"/>
      </dsp:txXfrm>
    </dsp:sp>
    <dsp:sp modelId="{EE981530-6662-5044-9C08-0962E33A0241}">
      <dsp:nvSpPr>
        <dsp:cNvPr id="0" name=""/>
        <dsp:cNvSpPr/>
      </dsp:nvSpPr>
      <dsp:spPr>
        <a:xfrm>
          <a:off x="4136009" y="414545"/>
          <a:ext cx="1701819" cy="1701819"/>
        </a:xfrm>
        <a:prstGeom prst="roundRect">
          <a:avLst/>
        </a:prstGeom>
        <a:solidFill>
          <a:srgbClr val="92D05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New Route /</a:t>
          </a:r>
          <a:r>
            <a:rPr lang="fr-FR" sz="1900" kern="1200" dirty="0" err="1"/>
            <a:t>search</a:t>
          </a:r>
          <a:r>
            <a:rPr lang="fr-FR" sz="1900" kern="1200" dirty="0"/>
            <a:t>/</a:t>
          </a:r>
        </a:p>
      </dsp:txBody>
      <dsp:txXfrm>
        <a:off x="4219085" y="497621"/>
        <a:ext cx="1535667" cy="1535667"/>
      </dsp:txXfrm>
    </dsp:sp>
    <dsp:sp modelId="{3B5FFC50-DF9A-974D-9E36-E4CD29E2C934}">
      <dsp:nvSpPr>
        <dsp:cNvPr id="0" name=""/>
        <dsp:cNvSpPr/>
      </dsp:nvSpPr>
      <dsp:spPr>
        <a:xfrm>
          <a:off x="2303280" y="2247274"/>
          <a:ext cx="1701819" cy="1701819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Key &amp; Value</a:t>
          </a:r>
        </a:p>
      </dsp:txBody>
      <dsp:txXfrm>
        <a:off x="2386356" y="2330350"/>
        <a:ext cx="1535667" cy="1535667"/>
      </dsp:txXfrm>
    </dsp:sp>
    <dsp:sp modelId="{B84DA06A-4272-EC44-9B70-D4C54D5B847F}">
      <dsp:nvSpPr>
        <dsp:cNvPr id="0" name=""/>
        <dsp:cNvSpPr/>
      </dsp:nvSpPr>
      <dsp:spPr>
        <a:xfrm>
          <a:off x="4136009" y="2247274"/>
          <a:ext cx="1701819" cy="1701819"/>
        </a:xfrm>
        <a:prstGeom prst="roundRect">
          <a:avLst/>
        </a:prstGeom>
        <a:solidFill>
          <a:srgbClr val="00B050">
            <a:alpha val="773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Contains</a:t>
          </a:r>
          <a:endParaRPr lang="fr-FR" sz="1900" kern="1200" dirty="0"/>
        </a:p>
      </dsp:txBody>
      <dsp:txXfrm>
        <a:off x="4219085" y="2330350"/>
        <a:ext cx="1535667" cy="153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10:05:30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1,'7208'0,"4938"0,-12128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C2E91-DC63-7C44-92DB-FCD028F6BADA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7273-9865-E64E-9E14-8FF9E90BD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4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4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89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Melly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9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Melly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2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Léo:</a:t>
            </a:r>
          </a:p>
          <a:p>
            <a:endParaRPr lang="fr-FR" dirty="0"/>
          </a:p>
          <a:p>
            <a:r>
              <a:rPr lang="fr-FR" dirty="0"/>
              <a:t>Pour mettre en place la pagination nous avons crée une fonction range</a:t>
            </a:r>
          </a:p>
          <a:p>
            <a:r>
              <a:rPr lang="fr-FR" dirty="0"/>
              <a:t>Elle comporte </a:t>
            </a:r>
            <a:r>
              <a:rPr lang="fr-FR" b="1" dirty="0"/>
              <a:t>les méthodes </a:t>
            </a:r>
            <a:r>
              <a:rPr lang="fr-FR" dirty="0"/>
              <a:t>:</a:t>
            </a:r>
          </a:p>
          <a:p>
            <a:r>
              <a:rPr lang="fr-FR" b="1" dirty="0"/>
              <a:t>Skip</a:t>
            </a:r>
            <a:r>
              <a:rPr lang="fr-FR" dirty="0"/>
              <a:t> il permet de récupérer à partir de la valeur</a:t>
            </a:r>
          </a:p>
          <a:p>
            <a:r>
              <a:rPr lang="fr-FR" b="1" dirty="0" err="1"/>
              <a:t>Take</a:t>
            </a:r>
            <a:r>
              <a:rPr lang="fr-FR" dirty="0"/>
              <a:t> prend le nombre d’item qu’il a en paramètre</a:t>
            </a:r>
          </a:p>
          <a:p>
            <a:r>
              <a:rPr lang="fr-FR" dirty="0"/>
              <a:t>Nous avons également géré les </a:t>
            </a:r>
            <a:r>
              <a:rPr lang="fr-FR" b="1" dirty="0"/>
              <a:t>réponse header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8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Léo:</a:t>
            </a:r>
          </a:p>
          <a:p>
            <a:endParaRPr lang="fr-FR" dirty="0"/>
          </a:p>
          <a:p>
            <a:r>
              <a:rPr lang="fr-FR" dirty="0"/>
              <a:t>Nous avons dans cette parti </a:t>
            </a:r>
            <a:r>
              <a:rPr lang="fr-FR" b="1" dirty="0"/>
              <a:t>2 fonctions :</a:t>
            </a:r>
          </a:p>
          <a:p>
            <a:r>
              <a:rPr lang="fr-FR" b="1" dirty="0" err="1"/>
              <a:t>Ascending</a:t>
            </a:r>
            <a:endParaRPr lang="fr-FR" b="1" dirty="0"/>
          </a:p>
          <a:p>
            <a:r>
              <a:rPr lang="fr-FR" b="1" dirty="0" err="1"/>
              <a:t>Descending</a:t>
            </a:r>
            <a:r>
              <a:rPr lang="fr-FR" b="1" dirty="0"/>
              <a:t> </a:t>
            </a:r>
          </a:p>
          <a:p>
            <a:r>
              <a:rPr lang="fr-FR" dirty="0"/>
              <a:t>qui récupère :</a:t>
            </a:r>
          </a:p>
          <a:p>
            <a:r>
              <a:rPr lang="fr-FR" b="1" dirty="0"/>
              <a:t>une Key (</a:t>
            </a:r>
            <a:r>
              <a:rPr lang="fr-FR" b="1" dirty="0" err="1"/>
              <a:t>asc</a:t>
            </a:r>
            <a:r>
              <a:rPr lang="fr-FR" b="1" dirty="0"/>
              <a:t> ou </a:t>
            </a:r>
            <a:r>
              <a:rPr lang="fr-FR" b="1" dirty="0" err="1"/>
              <a:t>desc</a:t>
            </a:r>
            <a:r>
              <a:rPr lang="fr-FR" b="1" dirty="0"/>
              <a:t>)</a:t>
            </a:r>
          </a:p>
          <a:p>
            <a:r>
              <a:rPr lang="fr-FR" b="1" dirty="0"/>
              <a:t>Une value (</a:t>
            </a:r>
            <a:r>
              <a:rPr lang="fr-FR" b="1" dirty="0" err="1"/>
              <a:t>price</a:t>
            </a:r>
            <a:r>
              <a:rPr lang="fr-FR" b="1" dirty="0"/>
              <a:t> ou </a:t>
            </a:r>
            <a:r>
              <a:rPr lang="fr-FR" b="1" dirty="0" err="1"/>
              <a:t>name</a:t>
            </a:r>
            <a:r>
              <a:rPr lang="fr-FR" b="1" dirty="0"/>
              <a:t>).</a:t>
            </a:r>
          </a:p>
          <a:p>
            <a:r>
              <a:rPr lang="fr-FR" b="0" dirty="0"/>
              <a:t>Mais nous récupérons ici </a:t>
            </a:r>
            <a:r>
              <a:rPr lang="fr-FR" b="1" dirty="0"/>
              <a:t>une valeur en string </a:t>
            </a:r>
            <a:r>
              <a:rPr lang="fr-FR" b="0" dirty="0"/>
              <a:t>c’est pourquoi nous devons utiliser également </a:t>
            </a:r>
            <a:r>
              <a:rPr lang="fr-FR" b="1" dirty="0"/>
              <a:t>la réflexion.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7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Aaron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31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Aaron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13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Melly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Récupère les </a:t>
            </a:r>
            <a:r>
              <a:rPr lang="fr-FR" dirty="0" err="1"/>
              <a:t>methods</a:t>
            </a:r>
            <a:r>
              <a:rPr lang="fr-FR" dirty="0"/>
              <a:t> de </a:t>
            </a:r>
            <a:r>
              <a:rPr lang="fr-FR" dirty="0" err="1"/>
              <a:t>PizzaController</a:t>
            </a:r>
            <a:r>
              <a:rPr lang="fr-FR" dirty="0"/>
              <a:t> avec les données du </a:t>
            </a:r>
            <a:r>
              <a:rPr lang="fr-FR" dirty="0" err="1"/>
              <a:t>mock</a:t>
            </a:r>
            <a:r>
              <a:rPr lang="fr-FR" dirty="0"/>
              <a:t> dans la classe </a:t>
            </a:r>
            <a:r>
              <a:rPr lang="fr-FR" dirty="0" err="1"/>
              <a:t>DbContext</a:t>
            </a:r>
            <a:r>
              <a:rPr lang="fr-FR" dirty="0"/>
              <a:t> </a:t>
            </a:r>
            <a:r>
              <a:rPr lang="fr-FR" dirty="0" err="1"/>
              <a:t>DbContextOptions</a:t>
            </a:r>
            <a:r>
              <a:rPr lang="fr-FR" dirty="0"/>
              <a:t> options.</a:t>
            </a:r>
          </a:p>
          <a:p>
            <a:r>
              <a:rPr lang="fr-FR" dirty="0"/>
              <a:t>Hérite des mêmes options que </a:t>
            </a:r>
            <a:r>
              <a:rPr lang="fr-FR" dirty="0" err="1"/>
              <a:t>DbContext</a:t>
            </a:r>
            <a:endParaRPr lang="fr-FR" dirty="0"/>
          </a:p>
          <a:p>
            <a:r>
              <a:rPr lang="fr-FR" dirty="0" err="1"/>
              <a:t>parameter</a:t>
            </a:r>
            <a:r>
              <a:rPr lang="fr-FR" dirty="0"/>
              <a:t> = x   </a:t>
            </a:r>
            <a:r>
              <a:rPr lang="fr-FR" dirty="0" err="1"/>
              <a:t>property</a:t>
            </a:r>
            <a:r>
              <a:rPr lang="fr-FR" dirty="0"/>
              <a:t> = </a:t>
            </a:r>
            <a:r>
              <a:rPr lang="fr-FR" dirty="0" err="1"/>
              <a:t>x.name</a:t>
            </a:r>
            <a:r>
              <a:rPr lang="fr-FR" dirty="0"/>
              <a:t>   lambda = x =&gt; </a:t>
            </a:r>
            <a:r>
              <a:rPr lang="fr-FR" dirty="0" err="1"/>
              <a:t>x.name</a:t>
            </a:r>
            <a:endParaRPr lang="fr-FR" dirty="0"/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Méthode asynchrone si elle est lancée en parallèle de l'exécution du programme. 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programme continue donc à s'exécuter en attendant la réponse de la méthode asynchrone. 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: est une tâche exécutée par le serveur dans un processus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2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Aaron:</a:t>
            </a:r>
          </a:p>
          <a:p>
            <a:endParaRPr lang="fr-FR" dirty="0"/>
          </a:p>
          <a:p>
            <a:r>
              <a:rPr lang="fr-FR" dirty="0"/>
              <a:t>Les difficultés rencontrés:</a:t>
            </a:r>
          </a:p>
          <a:p>
            <a:r>
              <a:rPr lang="fr-FR" dirty="0"/>
              <a:t>-Réflexion</a:t>
            </a:r>
          </a:p>
          <a:p>
            <a:r>
              <a:rPr lang="fr-FR" dirty="0"/>
              <a:t>-Structure des </a:t>
            </a:r>
            <a:r>
              <a:rPr lang="fr-FR" dirty="0" err="1"/>
              <a:t>methods</a:t>
            </a:r>
            <a:r>
              <a:rPr lang="fr-FR" dirty="0"/>
              <a:t> dans </a:t>
            </a:r>
            <a:r>
              <a:rPr lang="fr-FR" dirty="0" err="1"/>
              <a:t>BaseController</a:t>
            </a:r>
            <a:endParaRPr lang="fr-FR" dirty="0"/>
          </a:p>
          <a:p>
            <a:endParaRPr lang="fr-FR" dirty="0"/>
          </a:p>
          <a:p>
            <a:r>
              <a:rPr lang="fr-FR" dirty="0"/>
              <a:t>Compétence acquis:</a:t>
            </a:r>
          </a:p>
          <a:p>
            <a:r>
              <a:rPr lang="fr-FR" dirty="0"/>
              <a:t>-Travail en groupe GitHub Branch…</a:t>
            </a:r>
          </a:p>
          <a:p>
            <a:r>
              <a:rPr lang="fr-FR" dirty="0"/>
              <a:t>-Approfondir le Archi Orienté Objet.</a:t>
            </a:r>
          </a:p>
          <a:p>
            <a:r>
              <a:rPr lang="fr-FR" dirty="0"/>
              <a:t>-Un langage nouveau et sur le typage.</a:t>
            </a:r>
          </a:p>
          <a:p>
            <a:r>
              <a:rPr lang="fr-FR" dirty="0"/>
              <a:t>-Comment créer une </a:t>
            </a:r>
            <a:r>
              <a:rPr lang="fr-FR" dirty="0" err="1"/>
              <a:t>librairy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7273-9865-E64E-9E14-8FF9E90BD9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669A-10E4-4554-BA06-A89B0D42AA7E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2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943-E9E4-4860-B51B-8A4C0A89C4AB}" type="datetime1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5749-79E5-4422-9F66-F1AAF3386247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5D22-5675-46CB-AAA2-3FB94C86A459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C36B-BD9F-4EED-916A-2FAAA2ECF0BA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5F73-2885-4885-A066-BBFE491DC688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89B8-E133-4013-BAF8-F0989B814D16}" type="datetime1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F446-7F0F-4625-BDBD-90342184FBB4}" type="datetime1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6CDF-E7A8-4F36-B829-77CA930F1277}" type="datetime1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C83-D9F8-4177-BCEA-D073FC3EC902}" type="datetime1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2A-6049-4BCE-ACF9-DB6416E961D6}" type="datetime1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946E-85E7-42DF-A5DB-368C450A4620}" type="datetime1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D3C3-AD84-4ED8-985B-DA097EBF9523}" type="datetime1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5F48A76-E488-7746-BA83-78EAEAF11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B8E8C0E-C0DE-0548-A8DB-CE4906123C15}"/>
              </a:ext>
            </a:extLst>
          </p:cNvPr>
          <p:cNvSpPr txBox="1">
            <a:spLocks/>
          </p:cNvSpPr>
          <p:nvPr/>
        </p:nvSpPr>
        <p:spPr>
          <a:xfrm>
            <a:off x="1524000" y="489378"/>
            <a:ext cx="9144000" cy="1152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Architecture logicielle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094E094-EF82-4240-AFC7-B788DA90F0EC}"/>
              </a:ext>
            </a:extLst>
          </p:cNvPr>
          <p:cNvSpPr txBox="1">
            <a:spLocks/>
          </p:cNvSpPr>
          <p:nvPr/>
        </p:nvSpPr>
        <p:spPr>
          <a:xfrm>
            <a:off x="1524000" y="4314825"/>
            <a:ext cx="9144000" cy="1381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Aaron SAKSIK</a:t>
            </a:r>
          </a:p>
          <a:p>
            <a:pPr marL="0" indent="0" algn="ctr">
              <a:buNone/>
            </a:pPr>
            <a:r>
              <a:rPr lang="fr-FR" dirty="0"/>
              <a:t>Léo PEYRE</a:t>
            </a:r>
          </a:p>
          <a:p>
            <a:pPr marL="0" indent="0" algn="ctr">
              <a:buNone/>
            </a:pPr>
            <a:r>
              <a:rPr lang="fr-FR" dirty="0"/>
              <a:t>Melly LUCAS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EFC678-8FAA-8646-9BE4-11BB7A7BD78E}"/>
              </a:ext>
            </a:extLst>
          </p:cNvPr>
          <p:cNvSpPr txBox="1"/>
          <p:nvPr/>
        </p:nvSpPr>
        <p:spPr>
          <a:xfrm>
            <a:off x="3651324" y="2543175"/>
            <a:ext cx="488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Création d’une librairie en C#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B83931-456C-435F-9694-4CE7C55A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03D86B-1401-4169-8CB9-60DB657BD239}"/>
              </a:ext>
            </a:extLst>
          </p:cNvPr>
          <p:cNvSpPr txBox="1"/>
          <p:nvPr/>
        </p:nvSpPr>
        <p:spPr>
          <a:xfrm>
            <a:off x="643466" y="643467"/>
            <a:ext cx="10905059" cy="3330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MERCI POUR VOTRE ATTENTION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EF1B10-42ED-452E-A91F-0D757CE7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5F48A76-E488-7746-BA83-78EAEAF11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0"/>
            <a:ext cx="12188932" cy="68566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59A20A-1054-4511-A43C-183812B594AC}"/>
              </a:ext>
            </a:extLst>
          </p:cNvPr>
          <p:cNvSpPr txBox="1"/>
          <p:nvPr/>
        </p:nvSpPr>
        <p:spPr>
          <a:xfrm>
            <a:off x="1530626" y="795131"/>
            <a:ext cx="413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Sommaire</a:t>
            </a:r>
            <a:endParaRPr lang="fr-FR" sz="2800" dirty="0"/>
          </a:p>
        </p:txBody>
      </p:sp>
      <p:graphicFrame>
        <p:nvGraphicFramePr>
          <p:cNvPr id="11" name="ZoneTexte 3">
            <a:extLst>
              <a:ext uri="{FF2B5EF4-FFF2-40B4-BE49-F238E27FC236}">
                <a16:creationId xmlns:a16="http://schemas.microsoft.com/office/drawing/2014/main" id="{20805081-0DE8-4DEF-8DD1-DE21D35C5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226805"/>
              </p:ext>
            </p:extLst>
          </p:nvPr>
        </p:nvGraphicFramePr>
        <p:xfrm>
          <a:off x="1530626" y="387530"/>
          <a:ext cx="9130748" cy="631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08B1BC-27B9-4FCD-A25E-EABEE0C2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5F48A76-E488-7746-BA83-78EAEAF11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0"/>
            <a:ext cx="12188932" cy="685661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D3024B5-849E-4976-9B2C-2BE8056504A7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740F2DB-C0A6-4EC4-9EEE-BC806C1D570E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lèche : chevron 4">
              <a:extLst>
                <a:ext uri="{FF2B5EF4-FFF2-40B4-BE49-F238E27FC236}">
                  <a16:creationId xmlns:a16="http://schemas.microsoft.com/office/drawing/2014/main" id="{F5328F41-790D-4403-92B4-6104F82789A8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/>
                <a:t>La base</a:t>
              </a:r>
              <a:endParaRPr lang="en-US" sz="1600" kern="1200" dirty="0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53F24A6-98A2-4CA6-8BDD-CC03EFEC54C5}"/>
              </a:ext>
            </a:extLst>
          </p:cNvPr>
          <p:cNvSpPr/>
          <p:nvPr/>
        </p:nvSpPr>
        <p:spPr>
          <a:xfrm>
            <a:off x="2503192" y="2416080"/>
            <a:ext cx="1479330" cy="13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24786C6-F31F-4CFB-B7DF-16A7C584E4D2}"/>
              </a:ext>
            </a:extLst>
          </p:cNvPr>
          <p:cNvSpPr/>
          <p:nvPr/>
        </p:nvSpPr>
        <p:spPr>
          <a:xfrm>
            <a:off x="4389892" y="2416080"/>
            <a:ext cx="1479330" cy="13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9AE3CA-1FCC-4395-BC27-ABBA03260B46}"/>
              </a:ext>
            </a:extLst>
          </p:cNvPr>
          <p:cNvSpPr/>
          <p:nvPr/>
        </p:nvSpPr>
        <p:spPr>
          <a:xfrm>
            <a:off x="6276592" y="2396132"/>
            <a:ext cx="1479330" cy="13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2CDBCD-0F7B-40D1-B06F-55D82D75DE47}"/>
              </a:ext>
            </a:extLst>
          </p:cNvPr>
          <p:cNvSpPr/>
          <p:nvPr/>
        </p:nvSpPr>
        <p:spPr>
          <a:xfrm>
            <a:off x="8163292" y="2416080"/>
            <a:ext cx="1479330" cy="13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 descr="Stylo avec un remplissage uni">
            <a:extLst>
              <a:ext uri="{FF2B5EF4-FFF2-40B4-BE49-F238E27FC236}">
                <a16:creationId xmlns:a16="http://schemas.microsoft.com/office/drawing/2014/main" id="{238F7F51-13DE-4DF7-8187-5D3854562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657" y="2631003"/>
            <a:ext cx="914400" cy="914400"/>
          </a:xfrm>
          <a:prstGeom prst="rect">
            <a:avLst/>
          </a:prstGeom>
        </p:spPr>
      </p:pic>
      <p:pic>
        <p:nvPicPr>
          <p:cNvPr id="15" name="Graphique 14" descr="Livre ouvert avec un remplissage uni">
            <a:extLst>
              <a:ext uri="{FF2B5EF4-FFF2-40B4-BE49-F238E27FC236}">
                <a16:creationId xmlns:a16="http://schemas.microsoft.com/office/drawing/2014/main" id="{CE99B00F-FCA0-4411-BC65-A9EB9EB03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357" y="2631003"/>
            <a:ext cx="914400" cy="914400"/>
          </a:xfrm>
          <a:prstGeom prst="rect">
            <a:avLst/>
          </a:prstGeom>
        </p:spPr>
      </p:pic>
      <p:pic>
        <p:nvPicPr>
          <p:cNvPr id="17" name="Graphique 16" descr="Actualiser avec un remplissage uni">
            <a:extLst>
              <a:ext uri="{FF2B5EF4-FFF2-40B4-BE49-F238E27FC236}">
                <a16:creationId xmlns:a16="http://schemas.microsoft.com/office/drawing/2014/main" id="{EF12D8D0-0CD1-4A62-A1C0-2C259A2D2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098399">
            <a:off x="6559057" y="2628103"/>
            <a:ext cx="914400" cy="914400"/>
          </a:xfrm>
          <a:prstGeom prst="rect">
            <a:avLst/>
          </a:prstGeom>
        </p:spPr>
      </p:pic>
      <p:pic>
        <p:nvPicPr>
          <p:cNvPr id="19" name="Graphique 18" descr="Fermer avec un remplissage uni">
            <a:extLst>
              <a:ext uri="{FF2B5EF4-FFF2-40B4-BE49-F238E27FC236}">
                <a16:creationId xmlns:a16="http://schemas.microsoft.com/office/drawing/2014/main" id="{E2371D11-1F38-4F02-A349-3FBCEB679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5757" y="2666018"/>
            <a:ext cx="914400" cy="9144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1BB2824-A76C-420F-9386-D87C10CD594B}"/>
              </a:ext>
            </a:extLst>
          </p:cNvPr>
          <p:cNvSpPr txBox="1"/>
          <p:nvPr/>
        </p:nvSpPr>
        <p:spPr>
          <a:xfrm>
            <a:off x="2642855" y="4058039"/>
            <a:ext cx="69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                  READ		   UPDATE	    DELETE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C9B6AB-E752-4E5B-9B39-A588F19D758B}"/>
              </a:ext>
            </a:extLst>
          </p:cNvPr>
          <p:cNvSpPr txBox="1"/>
          <p:nvPr/>
        </p:nvSpPr>
        <p:spPr>
          <a:xfrm>
            <a:off x="2864080" y="4941971"/>
            <a:ext cx="746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C     R     U     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3E7451BE-BC8D-4E3E-BE2D-D004EE519FA9}"/>
                  </a:ext>
                </a:extLst>
              </p14:cNvPr>
              <p14:cNvContentPartPr/>
              <p14:nvPr/>
            </p14:nvContentPartPr>
            <p14:xfrm>
              <a:off x="2567796" y="4759077"/>
              <a:ext cx="697428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3E7451BE-BC8D-4E3E-BE2D-D004EE519F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8796" y="4750437"/>
                <a:ext cx="6991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3C3FEE-8163-4BC3-B549-C62DFE36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5860843-73AF-44CA-B450-2FF161CA190E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43C34838-D054-49FF-B1AC-69DC133F4AF8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lèche : chevron 4">
              <a:extLst>
                <a:ext uri="{FF2B5EF4-FFF2-40B4-BE49-F238E27FC236}">
                  <a16:creationId xmlns:a16="http://schemas.microsoft.com/office/drawing/2014/main" id="{007E571A-56B2-4110-A848-A1CCC3F755A6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Pagination</a:t>
              </a:r>
              <a:endParaRPr lang="en-US" sz="1600" kern="1200" dirty="0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A7C200-C099-4AB4-9DC6-AE8614F0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F32B251-004E-004E-B53E-C6FE4CDD2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658482"/>
              </p:ext>
            </p:extLst>
          </p:nvPr>
        </p:nvGraphicFramePr>
        <p:xfrm>
          <a:off x="3333135" y="1461973"/>
          <a:ext cx="8141110" cy="436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00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5860843-73AF-44CA-B450-2FF161CA190E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43C34838-D054-49FF-B1AC-69DC133F4AF8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lèche : chevron 4">
              <a:extLst>
                <a:ext uri="{FF2B5EF4-FFF2-40B4-BE49-F238E27FC236}">
                  <a16:creationId xmlns:a16="http://schemas.microsoft.com/office/drawing/2014/main" id="{007E571A-56B2-4110-A848-A1CCC3F755A6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Tris</a:t>
              </a:r>
              <a:endParaRPr lang="en-US" sz="1600" kern="1200" dirty="0"/>
            </a:p>
          </p:txBody>
        </p:sp>
      </p:grp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AE12C52-EBC7-4C14-9F4B-3C5E3E700C50}"/>
              </a:ext>
            </a:extLst>
          </p:cNvPr>
          <p:cNvSpPr/>
          <p:nvPr/>
        </p:nvSpPr>
        <p:spPr>
          <a:xfrm rot="5400000">
            <a:off x="8581205" y="3162903"/>
            <a:ext cx="5479499" cy="490463"/>
          </a:xfrm>
          <a:prstGeom prst="rightArrow">
            <a:avLst/>
          </a:prstGeom>
          <a:solidFill>
            <a:srgbClr val="C0000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E3C6A21-AA92-48BC-BBA5-3A1377962FB5}"/>
              </a:ext>
            </a:extLst>
          </p:cNvPr>
          <p:cNvSpPr/>
          <p:nvPr/>
        </p:nvSpPr>
        <p:spPr>
          <a:xfrm rot="16200000">
            <a:off x="8090743" y="3162898"/>
            <a:ext cx="5479497" cy="490463"/>
          </a:xfrm>
          <a:prstGeom prst="rightArrow">
            <a:avLst/>
          </a:prstGeom>
          <a:solidFill>
            <a:srgbClr val="C00000">
              <a:alpha val="7982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B0A8BC-1BE4-441E-85CC-A0596397BA0A}"/>
              </a:ext>
            </a:extLst>
          </p:cNvPr>
          <p:cNvSpPr txBox="1"/>
          <p:nvPr/>
        </p:nvSpPr>
        <p:spPr>
          <a:xfrm rot="16200000">
            <a:off x="9799360" y="2058197"/>
            <a:ext cx="2062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 S C E N D A N 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118058-54B6-458F-B2C6-658044221938}"/>
              </a:ext>
            </a:extLst>
          </p:cNvPr>
          <p:cNvSpPr txBox="1"/>
          <p:nvPr/>
        </p:nvSpPr>
        <p:spPr>
          <a:xfrm rot="16200000">
            <a:off x="9842351" y="3735421"/>
            <a:ext cx="295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 E S C E N D A N 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13268B-B0D3-4C53-9A24-15B178E0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D54D6706-8B8F-6F40-BE72-5ACD25655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433849"/>
              </p:ext>
            </p:extLst>
          </p:nvPr>
        </p:nvGraphicFramePr>
        <p:xfrm>
          <a:off x="3333135" y="1461973"/>
          <a:ext cx="8141110" cy="436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49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5860843-73AF-44CA-B450-2FF161CA190E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43C34838-D054-49FF-B1AC-69DC133F4AF8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  <a:solidFill>
              <a:srgbClr val="FF9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lèche : chevron 4">
              <a:extLst>
                <a:ext uri="{FF2B5EF4-FFF2-40B4-BE49-F238E27FC236}">
                  <a16:creationId xmlns:a16="http://schemas.microsoft.com/office/drawing/2014/main" id="{007E571A-56B2-4110-A848-A1CCC3F755A6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Filtres</a:t>
              </a:r>
              <a:endParaRPr lang="en-US" sz="1600" kern="1200" dirty="0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F2CDDB-76ED-4B5B-9FA2-963116F1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EC5F15A-1E20-B947-A85B-AC4E5D399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726791"/>
              </p:ext>
            </p:extLst>
          </p:nvPr>
        </p:nvGraphicFramePr>
        <p:xfrm>
          <a:off x="3333135" y="1461973"/>
          <a:ext cx="8141110" cy="436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D70FDA5-F369-F341-A074-DB60D94418D8}"/>
              </a:ext>
            </a:extLst>
          </p:cNvPr>
          <p:cNvSpPr txBox="1"/>
          <p:nvPr/>
        </p:nvSpPr>
        <p:spPr>
          <a:xfrm>
            <a:off x="6525885" y="5818586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C000"/>
                </a:solidFill>
              </a:rPr>
              <a:t>Réflexion</a:t>
            </a:r>
          </a:p>
        </p:txBody>
      </p:sp>
    </p:spTree>
    <p:extLst>
      <p:ext uri="{BB962C8B-B14F-4D97-AF65-F5344CB8AC3E}">
        <p14:creationId xmlns:p14="http://schemas.microsoft.com/office/powerpoint/2010/main" val="5659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5860843-73AF-44CA-B450-2FF161CA190E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43C34838-D054-49FF-B1AC-69DC133F4AF8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lèche : chevron 4">
              <a:extLst>
                <a:ext uri="{FF2B5EF4-FFF2-40B4-BE49-F238E27FC236}">
                  <a16:creationId xmlns:a16="http://schemas.microsoft.com/office/drawing/2014/main" id="{007E571A-56B2-4110-A848-A1CCC3F755A6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Search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F2CDDB-76ED-4B5B-9FA2-963116F1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7EE012B-E41A-8E45-A446-45B0DC80F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745656"/>
              </p:ext>
            </p:extLst>
          </p:nvPr>
        </p:nvGraphicFramePr>
        <p:xfrm>
          <a:off x="3333135" y="1461973"/>
          <a:ext cx="8141110" cy="436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7FFF2CA-FDBE-DD44-9A9B-27CF4AA4948F}"/>
              </a:ext>
            </a:extLst>
          </p:cNvPr>
          <p:cNvSpPr txBox="1"/>
          <p:nvPr/>
        </p:nvSpPr>
        <p:spPr>
          <a:xfrm>
            <a:off x="6525885" y="5715347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92D050"/>
                </a:solidFill>
              </a:rPr>
              <a:t>Réflexion</a:t>
            </a:r>
          </a:p>
        </p:txBody>
      </p:sp>
    </p:spTree>
    <p:extLst>
      <p:ext uri="{BB962C8B-B14F-4D97-AF65-F5344CB8AC3E}">
        <p14:creationId xmlns:p14="http://schemas.microsoft.com/office/powerpoint/2010/main" val="9147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5860843-73AF-44CA-B450-2FF161CA190E}"/>
              </a:ext>
            </a:extLst>
          </p:cNvPr>
          <p:cNvGrpSpPr/>
          <p:nvPr/>
        </p:nvGrpSpPr>
        <p:grpSpPr>
          <a:xfrm>
            <a:off x="522285" y="668383"/>
            <a:ext cx="1983976" cy="793590"/>
            <a:chOff x="2229" y="2760713"/>
            <a:chExt cx="1983976" cy="793590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43C34838-D054-49FF-B1AC-69DC133F4AF8}"/>
                </a:ext>
              </a:extLst>
            </p:cNvPr>
            <p:cNvSpPr/>
            <p:nvPr/>
          </p:nvSpPr>
          <p:spPr>
            <a:xfrm>
              <a:off x="2229" y="2760713"/>
              <a:ext cx="1983976" cy="793590"/>
            </a:xfrm>
            <a:prstGeom prst="chevron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lèche : chevron 4">
              <a:extLst>
                <a:ext uri="{FF2B5EF4-FFF2-40B4-BE49-F238E27FC236}">
                  <a16:creationId xmlns:a16="http://schemas.microsoft.com/office/drawing/2014/main" id="{007E571A-56B2-4110-A848-A1CCC3F755A6}"/>
                </a:ext>
              </a:extLst>
            </p:cNvPr>
            <p:cNvSpPr txBox="1"/>
            <p:nvPr/>
          </p:nvSpPr>
          <p:spPr>
            <a:xfrm>
              <a:off x="399024" y="2760713"/>
              <a:ext cx="1190386" cy="79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21336" rIns="21336" bIns="21336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dirty="0"/>
                <a:t>Tests Unitaires</a:t>
              </a:r>
              <a:endParaRPr lang="en-US" sz="1600" kern="1200"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E685DCA-056B-46F4-8FFC-27E763700906}"/>
              </a:ext>
            </a:extLst>
          </p:cNvPr>
          <p:cNvSpPr txBox="1"/>
          <p:nvPr/>
        </p:nvSpPr>
        <p:spPr>
          <a:xfrm>
            <a:off x="398835" y="1979578"/>
            <a:ext cx="12188932" cy="411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GetIdTest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PizzasController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(repository);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	var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controller.GetId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repository.Pizzas.SingleOrDefaultAsync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x.ID == 1).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Assert.IsNotNull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Assert.IsNotNull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viewPizza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fr-FR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BC0FAF-0C04-4C98-83FB-60E15ED1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338C74-B07E-8043-9035-39E61C1AD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33C8FE-2FF8-421D-AF24-3D0D6CD04998}"/>
              </a:ext>
            </a:extLst>
          </p:cNvPr>
          <p:cNvSpPr txBox="1"/>
          <p:nvPr/>
        </p:nvSpPr>
        <p:spPr>
          <a:xfrm>
            <a:off x="643466" y="643467"/>
            <a:ext cx="10905059" cy="3330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2BBF0A-0040-4BEC-8A4A-4206181F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434</Words>
  <Application>Microsoft Macintosh PowerPoint</Application>
  <PresentationFormat>Grand écran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BrushVTI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 professionnel</dc:title>
  <dc:creator>Aaron Saksik</dc:creator>
  <cp:lastModifiedBy>Aaron Saksik</cp:lastModifiedBy>
  <cp:revision>91</cp:revision>
  <dcterms:created xsi:type="dcterms:W3CDTF">2021-02-09T13:07:56Z</dcterms:created>
  <dcterms:modified xsi:type="dcterms:W3CDTF">2021-11-19T13:56:36Z</dcterms:modified>
</cp:coreProperties>
</file>