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25" autoAdjust="0"/>
    <p:restoredTop sz="94660"/>
  </p:normalViewPr>
  <p:slideViewPr>
    <p:cSldViewPr snapToGrid="0">
      <p:cViewPr varScale="1">
        <p:scale>
          <a:sx n="81" d="100"/>
          <a:sy n="81" d="100"/>
        </p:scale>
        <p:origin x="35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8A90C8-D06B-73A9-F8C4-21572AEB56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52F199-6796-2448-8D97-AA8D2447F8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C5BBC-9D27-FE41-0BC6-AF6E6C6E4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F9D6-EE64-4C67-8D08-E0662D7A3428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201A9-6EFC-3292-F1B3-A0AAEB814A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9DF5D3-426C-99D4-1161-AA0C309A9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835B-6205-4A5B-BF5D-59F8D8F53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148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7F949-7860-2735-D6D8-10340355E7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20042A-CFF3-25CF-D836-561D7F13A8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A1470C-6134-C6CA-10DD-DFFB337ECA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F9D6-EE64-4C67-8D08-E0662D7A3428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B62D4A-877A-6B27-F25D-A3D7349458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AFEC36-D654-76AF-338D-1164D5E305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835B-6205-4A5B-BF5D-59F8D8F53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1119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8AF290-1F15-C175-6A77-E460CF3392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CC5F62-7A07-6A1A-E977-38AF949BF1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AE481-81EE-20BD-D979-9818D0476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F9D6-EE64-4C67-8D08-E0662D7A3428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30CBE-0082-7984-481B-B3948632E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8266F1-4B45-6FF5-5891-809009B30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835B-6205-4A5B-BF5D-59F8D8F53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270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492D0-6C4A-0C1A-9DAD-AF36AC812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EEBCBA-CD6B-B222-6573-1C527C4302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1BBE01-19CF-B5DD-B89B-35B01A4EEA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F9D6-EE64-4C67-8D08-E0662D7A3428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96D5B-4208-13E6-D43A-A3CB9B3B70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57114F-2036-30CF-0C8D-A1D4485CB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835B-6205-4A5B-BF5D-59F8D8F53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64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8BBD1-4462-B98B-54EE-945DBC79D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A88948-1A1B-5494-290C-F2031A3189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6376B7-F3C1-DCFF-FCE5-02516393BC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F9D6-EE64-4C67-8D08-E0662D7A3428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E00237-701E-2F8E-03B9-CFFC1A42E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18AE47-81F0-EF8D-2352-5F88E17C7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835B-6205-4A5B-BF5D-59F8D8F53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92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1DC7CD-80A6-A6A4-83A8-908B0C050F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0CCD9-FD8A-FA89-E1C1-4366AD631F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BE5840-9B7F-FA77-5D5B-C924D42436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7430AB-0469-64F5-69BE-E9FD8F92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F9D6-EE64-4C67-8D08-E0662D7A3428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D6F14-0173-C738-F0F0-B6B57E99E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9CE7A9-1915-1A83-C13C-BD58DC38E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835B-6205-4A5B-BF5D-59F8D8F53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8124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B27287-DD49-D322-E4E2-4413A5934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69408A-88C8-C6F6-1A06-D53FE27197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68D1EC-9862-02BE-294E-E6211CF9D7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81B358-B395-2F8D-2FEF-48238A0D71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911C74-CC05-B5E8-0DB4-9BCE617BC4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6B7E1F-E1DF-D615-A80D-18950C20E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F9D6-EE64-4C67-8D08-E0662D7A3428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3EA20E-BC34-80B4-2EC3-9FCF79484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2D4600-A273-8BCE-48F2-9B4F625FF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835B-6205-4A5B-BF5D-59F8D8F53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9195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58D2D-0297-CBB3-E86B-5D888323F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A381A4-988D-7703-EC7E-02DC6079F1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F9D6-EE64-4C67-8D08-E0662D7A3428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0A2033-A97E-75F1-AB4F-6105D53D9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7CFD44-83F0-E6C1-9D24-4DC0E3A1A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835B-6205-4A5B-BF5D-59F8D8F53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25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A348B8-59CF-431D-0236-35BCF66150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F9D6-EE64-4C67-8D08-E0662D7A3428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53BAB9-2F6C-7637-8DB6-55A435CAF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D1D01B-771B-FF7C-AA4B-FC561BD2F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835B-6205-4A5B-BF5D-59F8D8F53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0749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28247-8BF6-94EA-43DB-569C873D3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E9FE4-DB04-10FA-614D-3CC3C69F8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056EA9-2B87-127C-B176-E1280A8DB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7A87FF-C5B8-4F2F-CF6D-BDC64C3D0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F9D6-EE64-4C67-8D08-E0662D7A3428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57D783B-644C-0CD6-D55A-DD1DEEC11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1037CB-FE20-156A-39EF-90A675089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835B-6205-4A5B-BF5D-59F8D8F53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66929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5C92FB-E7A5-0819-0E9A-F4F8C5109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31D48B1-466C-9536-34EA-7A9A559A5D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4997D-6391-134A-B941-F9EB53A34C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8A6C9-FFAA-D64F-79CD-97A02B1BC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9FF9D6-EE64-4C67-8D08-E0662D7A3428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64A8E5-E8B8-D4FD-3B42-CEF0C1F98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7375B-8C9F-1AF9-05A4-59AEFF4D2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68835B-6205-4A5B-BF5D-59F8D8F53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80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F5C71-4343-3C33-ADBF-DA2AC27F2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C95855-0B28-3BAB-367B-91ED133364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4D73CF-4119-82DC-E59E-5BED287B44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9FF9D6-EE64-4C67-8D08-E0662D7A3428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C8D513-92A4-4445-3B3E-8364BBCC11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FC2A72-BBE2-9DB4-007C-9F2C4253EFE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68835B-6205-4A5B-BF5D-59F8D8F535C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83064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0918B-25C2-F48D-C8B5-CED06E509F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Agile vs. Waterfall: Lessons from the SNHU Travel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F8A34A-4622-0D9C-D113-4C6A153A1EA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for </a:t>
            </a:r>
            <a:r>
              <a:rPr lang="en-US" dirty="0" err="1"/>
              <a:t>ChadaTech</a:t>
            </a:r>
            <a:r>
              <a:rPr lang="en-US" dirty="0"/>
              <a:t> Leadership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4440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6798A-88CA-F5C8-1572-F28794364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Scrum-Agile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92327-91ED-B130-9AB6-507AEF35D0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Product Owner – Defines vision, manages backlog, prioritizes work</a:t>
            </a:r>
          </a:p>
          <a:p>
            <a:r>
              <a:rPr lang="en-US" dirty="0"/>
              <a:t>Scrum Master – Facilitates process, removes blockers</a:t>
            </a:r>
          </a:p>
          <a:p>
            <a:r>
              <a:rPr lang="en-US" dirty="0"/>
              <a:t>Developers &amp; Testers – Build, test, and deliver increments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5194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1F27B-D216-AFC5-8874-A0A862A8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Agile SDLC Phases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3C561-156B-3FE4-8EEB-D86544A267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Requirements – Gathered iteratively with stakeholder input</a:t>
            </a:r>
          </a:p>
          <a:p>
            <a:r>
              <a:rPr lang="en-US" dirty="0"/>
              <a:t>Iterative Design – Adjusted based on feedback</a:t>
            </a:r>
          </a:p>
          <a:p>
            <a:r>
              <a:rPr lang="en-US" dirty="0"/>
              <a:t>Incremental Development – Delivered small, working features each sprint</a:t>
            </a:r>
          </a:p>
          <a:p>
            <a:r>
              <a:rPr lang="en-US" dirty="0"/>
              <a:t>Continuous Testing – Quality checks throughout</a:t>
            </a:r>
          </a:p>
          <a:p>
            <a:r>
              <a:rPr lang="en-US" dirty="0"/>
              <a:t>Delivery &amp; Review – Frequent demos and retrospectives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4352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09BC0-6E7A-F606-EA78-F936830701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Waterfall Model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C9457-6EF1-E176-5C89-DF1A1B52B9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Linear, sequential process</a:t>
            </a:r>
          </a:p>
          <a:p>
            <a:r>
              <a:rPr lang="en-US" dirty="0"/>
              <a:t>Stages: Requirements → Design → Implementation → Testing → Deployment</a:t>
            </a:r>
          </a:p>
          <a:p>
            <a:r>
              <a:rPr lang="en-US" dirty="0"/>
              <a:t>Best for fixed-scope, low-change projects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4607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64563-272D-D3F7-1988-B38620F1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Waterfall Model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4E953-1700-EF35-DB0D-CDBFD0B7D9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Linear, sequential process</a:t>
            </a:r>
          </a:p>
          <a:p>
            <a:r>
              <a:rPr lang="en-US" dirty="0"/>
              <a:t>Stages: Requirements → Design → Implementation → Testing → Deployment</a:t>
            </a:r>
          </a:p>
          <a:p>
            <a:r>
              <a:rPr lang="en-US" dirty="0"/>
              <a:t>Best for fixed-scope, low-change projects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15215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775D8C-A1F1-2EBA-B528-FF83D60C7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Choosing Between Waterfall &amp;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055A7A-A3FD-02DB-B0AA-5E400986C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Waterfall: Best for stable requirements, compliance-heavy environments</a:t>
            </a:r>
          </a:p>
          <a:p>
            <a:r>
              <a:rPr lang="en-US" dirty="0"/>
              <a:t>Agile: Best for evolving needs, early delivery, and high collaboration</a:t>
            </a:r>
          </a:p>
          <a:p>
            <a:r>
              <a:rPr lang="en-US" dirty="0"/>
              <a:t>Consider project scope, flexibility needs, and stakeholder involvement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8681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3D262-93B1-3DFF-02BA-162F6A7BD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Pros &amp; Cons of Agile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BEA0A9-3F47-ADEE-5250-21EFC43EAF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Pros: Flexibility, early delivery, improved quality</a:t>
            </a:r>
          </a:p>
          <a:p>
            <a:r>
              <a:rPr lang="en-US" dirty="0"/>
              <a:t>Cons: Coordination overhead, occasional rework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0179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531A-8492-FE15-2B4D-AF4CA3DFE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A4A32-07FD-F07D-D29C-10A3CC617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Agile-Scrum enabled adaptability and high-quality delivery</a:t>
            </a:r>
          </a:p>
          <a:p>
            <a:r>
              <a:rPr lang="en-US" dirty="0"/>
              <a:t>Recommended approach for projects with evolving requirements</a:t>
            </a:r>
          </a:p>
          <a:p>
            <a:r>
              <a:rPr lang="en-US" dirty="0"/>
              <a:t>Support gradual company-wide adoption</a:t>
            </a:r>
          </a:p>
        </p:txBody>
      </p:sp>
    </p:spTree>
    <p:extLst>
      <p:ext uri="{BB962C8B-B14F-4D97-AF65-F5344CB8AC3E}">
        <p14:creationId xmlns:p14="http://schemas.microsoft.com/office/powerpoint/2010/main" val="27918610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212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 Theme</vt:lpstr>
      <vt:lpstr>Agile vs. Waterfall: Lessons from the SNHU Travel Project</vt:lpstr>
      <vt:lpstr>Scrum-Agile Roles</vt:lpstr>
      <vt:lpstr>Agile SDLC Phases</vt:lpstr>
      <vt:lpstr>Waterfall Model Overview</vt:lpstr>
      <vt:lpstr>Waterfall Model Overview</vt:lpstr>
      <vt:lpstr>Choosing Between Waterfall &amp; Agile</vt:lpstr>
      <vt:lpstr>Pros &amp; Cons of Agile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vogel, Aaron</dc:creator>
  <cp:lastModifiedBy>vogel, Aaron</cp:lastModifiedBy>
  <cp:revision>1</cp:revision>
  <dcterms:created xsi:type="dcterms:W3CDTF">2025-08-12T20:57:53Z</dcterms:created>
  <dcterms:modified xsi:type="dcterms:W3CDTF">2025-08-12T21:03:04Z</dcterms:modified>
</cp:coreProperties>
</file>