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swald"/>
      <p:regular r:id="rId33"/>
      <p:bold r:id="rId34"/>
    </p:embeddedFont>
    <p:embeddedFont>
      <p:font typeface="Source Sans Pr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6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swald-regular.fntdata"/><Relationship Id="rId10" Type="http://schemas.openxmlformats.org/officeDocument/2006/relationships/slide" Target="slides/slide6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9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8.xml"/><Relationship Id="rId34" Type="http://schemas.openxmlformats.org/officeDocument/2006/relationships/font" Target="fonts/Oswald-bold.fntdata"/><Relationship Id="rId15" Type="http://schemas.openxmlformats.org/officeDocument/2006/relationships/slide" Target="slides/slide11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10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3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2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863312882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8633128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af80d912a_0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af80d912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af80d912a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af80d91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af80d912a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af80d912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af80d912a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eaf80d91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d566ac1d1_0_4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d566ac1d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af80d912a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af80d912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d566ac1d1_0_3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d566ac1d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af80d912a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af80d912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af80d912a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af80d912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af80d912a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af80d912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af80d912a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af80d91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af80d912a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af80d912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863312882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8633128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64" name="Google Shape;64;p1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65" name="Google Shape;65;p1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69" name="Google Shape;69;p1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" name="Google Shape;70;p1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" name="Google Shape;71;p1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2" name="Google Shape;72;p13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73" name="Google Shape;73;p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05" name="Google Shape;105;p14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06" name="Google Shape;106;p14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10" name="Google Shape;110;p1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" name="Google Shape;111;p1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2" name="Google Shape;112;p1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13" name="Google Shape;113;p14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114" name="Google Shape;114;p1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4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48" name="Google Shape;148;p15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50" name="Google Shape;150;p1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51" name="Google Shape;151;p1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55" name="Google Shape;155;p1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6" name="Google Shape;156;p1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7" name="Google Shape;157;p1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58" name="Google Shape;158;p1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59" name="Google Shape;159;p1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91" name="Google Shape;191;p1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92" name="Google Shape;192;p1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" name="Google Shape;195;p1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96" name="Google Shape;196;p1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7" name="Google Shape;197;p1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98" name="Google Shape;198;p1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9" name="Google Shape;199;p1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00" name="Google Shape;200;p1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1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0" name="Google Shape;230;p16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1" name="Google Shape;231;p16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2" name="Google Shape;232;p16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3" name="Google Shape;233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FIFA-19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1131500" y="1552950"/>
            <a:ext cx="65208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Dataset has </a:t>
            </a:r>
            <a:r>
              <a:rPr b="1" lang="en" sz="1900"/>
              <a:t>missing values </a:t>
            </a:r>
            <a:r>
              <a:rPr lang="en" sz="1900"/>
              <a:t>which are imputed or dropped accordingly</a:t>
            </a:r>
            <a:r>
              <a:rPr lang="en" sz="1900"/>
              <a:t>.</a:t>
            </a:r>
            <a:endParaRPr sz="1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Data type Validation</a:t>
            </a:r>
            <a:r>
              <a:rPr lang="en"/>
              <a:t>: Wages and values are in strings and are therefore </a:t>
            </a:r>
            <a:r>
              <a:rPr b="1" lang="en"/>
              <a:t>transformed</a:t>
            </a:r>
            <a:r>
              <a:rPr b="1" lang="en"/>
              <a:t> into integers</a:t>
            </a:r>
            <a:r>
              <a:rPr lang="en"/>
              <a:t> to compute their summary statistics.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Cross Validation of </a:t>
            </a:r>
            <a:r>
              <a:rPr b="1" lang="en"/>
              <a:t>categorical columns</a:t>
            </a:r>
            <a:r>
              <a:rPr lang="en"/>
              <a:t> to find any inconsistencies.Body type</a:t>
            </a:r>
            <a:r>
              <a:rPr b="1" lang="en"/>
              <a:t> </a:t>
            </a:r>
            <a:r>
              <a:rPr lang="en"/>
              <a:t>column has </a:t>
            </a:r>
            <a:r>
              <a:rPr b="1" lang="en"/>
              <a:t>3 </a:t>
            </a:r>
            <a:r>
              <a:rPr b="1" lang="en"/>
              <a:t>anomalies</a:t>
            </a:r>
            <a:r>
              <a:rPr lang="en"/>
              <a:t> which were corrected</a:t>
            </a:r>
            <a:r>
              <a:rPr lang="en"/>
              <a:t>.</a:t>
            </a:r>
            <a:endParaRPr/>
          </a:p>
        </p:txBody>
      </p:sp>
      <p:sp>
        <p:nvSpPr>
          <p:cNvPr id="301" name="Google Shape;30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VALIDATION AND PREPROCESSING</a:t>
            </a:r>
            <a:endParaRPr/>
          </a:p>
        </p:txBody>
      </p:sp>
      <p:sp>
        <p:nvSpPr>
          <p:cNvPr id="302" name="Google Shape;3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insertion into Tableau </a:t>
            </a:r>
            <a:endParaRPr/>
          </a:p>
        </p:txBody>
      </p:sp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705900" y="1626600"/>
            <a:ext cx="73386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 Mysql database connection is unavailable in Tableau public </a:t>
            </a:r>
            <a:r>
              <a:rPr b="1" lang="en"/>
              <a:t>free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directly open the csv file in tableau.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we extract the data from the file creating a local data </a:t>
            </a:r>
            <a:r>
              <a:rPr lang="en"/>
              <a:t>source</a:t>
            </a:r>
            <a:r>
              <a:rPr lang="en"/>
              <a:t> in Tableau for </a:t>
            </a:r>
            <a:r>
              <a:rPr lang="en"/>
              <a:t>the</a:t>
            </a:r>
            <a:r>
              <a:rPr lang="en"/>
              <a:t> given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create a copy of the dataset and use inner join to combine the two and pivot certain columns for further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data is inserted we get measure names - discrete and categorical values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measure values - </a:t>
            </a:r>
            <a:r>
              <a:rPr lang="en"/>
              <a:t>continuous</a:t>
            </a:r>
            <a:r>
              <a:rPr lang="en"/>
              <a:t> values to plot our visualizations</a:t>
            </a:r>
            <a:endParaRPr/>
          </a:p>
        </p:txBody>
      </p:sp>
      <p:sp>
        <p:nvSpPr>
          <p:cNvPr id="309" name="Google Shape;309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Field </a:t>
            </a:r>
            <a:r>
              <a:rPr lang="en"/>
              <a:t>into Tableau </a:t>
            </a:r>
            <a:endParaRPr/>
          </a:p>
        </p:txBody>
      </p:sp>
      <p:sp>
        <p:nvSpPr>
          <p:cNvPr id="315" name="Google Shape;315;p28"/>
          <p:cNvSpPr txBox="1"/>
          <p:nvPr>
            <p:ph idx="1" type="body"/>
          </p:nvPr>
        </p:nvSpPr>
        <p:spPr>
          <a:xfrm>
            <a:off x="705750" y="1472400"/>
            <a:ext cx="79740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Rating </a:t>
            </a:r>
            <a:r>
              <a:rPr lang="en"/>
              <a:t>-  </a:t>
            </a:r>
            <a:r>
              <a:rPr lang="en"/>
              <a:t>REPLACE(SPACE([International Reputation]),"","★"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)+""+REPLACE(SPACE(5-[International Reputation])," ","☆")</a:t>
            </a:r>
            <a:r>
              <a:rPr lang="en"/>
              <a:t>  - To replace the number with stars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Radar chart calculated fields</a:t>
            </a:r>
            <a:r>
              <a:rPr b="1" lang="en"/>
              <a:t> - </a:t>
            </a:r>
            <a:r>
              <a:rPr lang="en"/>
              <a:t>To draw the radar chart we pivot the attributes we need and create 4 calculated fields - Angle , Distance from the centre and X, y coordinates.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Fifa card attributes </a:t>
            </a:r>
            <a:r>
              <a:rPr b="1" lang="en"/>
              <a:t> -</a:t>
            </a:r>
            <a:r>
              <a:rPr lang="en"/>
              <a:t> We compute each attribute of the fifa card such as pace, shooting , dribbling , passing , physical , defence using the attributes given in the csv files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Logos for the clubs - </a:t>
            </a:r>
            <a:r>
              <a:rPr lang="en"/>
              <a:t>Top club logos are also imported into tableau and saved in the shapes folder of my tableau repository.</a:t>
            </a:r>
            <a:endParaRPr/>
          </a:p>
        </p:txBody>
      </p:sp>
      <p:sp>
        <p:nvSpPr>
          <p:cNvPr id="316" name="Google Shape;316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322" name="Google Shape;322;p29"/>
          <p:cNvSpPr txBox="1"/>
          <p:nvPr>
            <p:ph idx="1" type="body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Processing many records in a spreadsheet becomes easier when you visualize it in a graph</a:t>
            </a:r>
            <a:endParaRPr sz="1800"/>
          </a:p>
        </p:txBody>
      </p:sp>
      <p:pic>
        <p:nvPicPr>
          <p:cNvPr id="323" name="Google Shape;3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50" y="14937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24" name="Google Shape;324;p29"/>
          <p:cNvSpPr txBox="1"/>
          <p:nvPr>
            <p:ph idx="1" type="body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New insights from different perspectives .</a:t>
            </a:r>
            <a:endParaRPr sz="1800"/>
          </a:p>
        </p:txBody>
      </p:sp>
      <p:sp>
        <p:nvSpPr>
          <p:cNvPr id="325" name="Google Shape;3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  three dashboard each analyzing different aspects of the game and the players 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From these we build an interactive story that lets user draw their own insights while we highlight the relevant features that intrigued us while working on the dataset.</a:t>
            </a:r>
            <a:endParaRPr/>
          </a:p>
        </p:txBody>
      </p:sp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GENERAL</a:t>
            </a:r>
            <a:r>
              <a:rPr lang="en"/>
              <a:t> OVERVIEW </a:t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31"/>
          <p:cNvGrpSpPr/>
          <p:nvPr/>
        </p:nvGrpSpPr>
        <p:grpSpPr>
          <a:xfrm>
            <a:off x="3844549" y="3126202"/>
            <a:ext cx="599842" cy="589958"/>
            <a:chOff x="1244325" y="4999400"/>
            <a:chExt cx="444525" cy="437200"/>
          </a:xfrm>
        </p:grpSpPr>
        <p:sp>
          <p:nvSpPr>
            <p:cNvPr id="339" name="Google Shape;339;p3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1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345" name="Google Shape;345;p3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31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1233325" y="1051125"/>
            <a:ext cx="6376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Our first Dashboard aims to give a general overview of the data and highlight some the important correlations between different factors.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First we create a geographical map by dropping the auto-generated latitude and longitude filed ,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sizing by the number of players in each country.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Second we create a bar chart for top 10 players with the highest wages in fifa-19.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Lastly we create two scatter plots to show correlation between overall and potential as well as age and the earnings of a player.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add images and shapes to make dashboard more intuitive and creative and add a context filter for nationality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User can also filter by clicking on the map created.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6" name="Google Shape;3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750" y="152400"/>
            <a:ext cx="7275449" cy="408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TOP 3</a:t>
            </a:r>
            <a:r>
              <a:rPr lang="en"/>
              <a:t> PLAYERS </a:t>
            </a:r>
            <a:endParaRPr/>
          </a:p>
        </p:txBody>
      </p:sp>
      <p:sp>
        <p:nvSpPr>
          <p:cNvPr id="362" name="Google Shape;362;p33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3" name="Google Shape;363;p33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364" name="Google Shape;364;p33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3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370" name="Google Shape;370;p33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3" name="Google Shape;373;p33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33"/>
          <p:cNvSpPr txBox="1"/>
          <p:nvPr/>
        </p:nvSpPr>
        <p:spPr>
          <a:xfrm>
            <a:off x="1233325" y="1051125"/>
            <a:ext cx="6376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Our second  Dashboard shows top 3 players based on overall performance for top 50 clubs of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the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world.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import fifa card image on the dashboard and drag the relevant data created as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separate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sheets on the image as floating and position and size them accordingly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also add the three radar chart for each of the 3 top players.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add some text and images to give it a modern look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add context filter for the club which let’s the user choose their favorite club.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Based on the club , different fields are computed and stats are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rendered and logo is also filtered along with the international rating.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1" name="Google Shape;3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725" y="283000"/>
            <a:ext cx="6031899" cy="400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1047750" y="0"/>
            <a:ext cx="6996600" cy="9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1V1</a:t>
            </a:r>
            <a:r>
              <a:rPr lang="en"/>
              <a:t> COMPARISON </a:t>
            </a: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35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389" name="Google Shape;389;p35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5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395" name="Google Shape;395;p35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35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1233325" y="1051125"/>
            <a:ext cx="6376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Our final  Dashboard allows the user to compare their favorite players and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figure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out who is better.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Firstly we add a image which serves as a placeholder for all the information 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Secondly we add text for each field on basis of which the players are to be compared.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Lastly we create a dual axis bar chart using a calculated field of 100 to scale all the values and for each attribute we create the bar chart score.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We customize the layouts and add filter for the club and the player of that club which user can select and compare.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2229625" y="35019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AARSH SAPRA</a:t>
            </a:r>
            <a:b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AUTHOR 1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5837338" y="35019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RACHIT AGARWAL</a:t>
            </a:r>
            <a:b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AUTHOR 2</a:t>
            </a:r>
            <a:endParaRPr sz="9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7" name="Google Shape;2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000" y="1705525"/>
            <a:ext cx="1732450" cy="17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425" y="1705525"/>
            <a:ext cx="1718126" cy="171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6" name="Google Shape;4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425" y="152400"/>
            <a:ext cx="6997952" cy="39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 </a:t>
            </a: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 txBox="1"/>
          <p:nvPr>
            <p:ph idx="4294967295" type="ctrTitle"/>
          </p:nvPr>
        </p:nvSpPr>
        <p:spPr>
          <a:xfrm>
            <a:off x="685800" y="325842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          18207 </a:t>
            </a:r>
            <a:r>
              <a:rPr lang="en" sz="4800">
                <a:solidFill>
                  <a:schemeClr val="accent2"/>
                </a:solidFill>
              </a:rPr>
              <a:t>players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418" name="Google Shape;418;p38"/>
          <p:cNvSpPr txBox="1"/>
          <p:nvPr>
            <p:ph idx="4294967295" type="ctrTitle"/>
          </p:nvPr>
        </p:nvSpPr>
        <p:spPr>
          <a:xfrm>
            <a:off x="685800" y="2814092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             164 </a:t>
            </a:r>
            <a:r>
              <a:rPr lang="en" sz="4800">
                <a:solidFill>
                  <a:schemeClr val="accent2"/>
                </a:solidFill>
              </a:rPr>
              <a:t>nations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419" name="Google Shape;419;p38"/>
          <p:cNvSpPr txBox="1"/>
          <p:nvPr>
            <p:ph idx="4294967295" type="subTitle"/>
          </p:nvPr>
        </p:nvSpPr>
        <p:spPr>
          <a:xfrm>
            <a:off x="685800" y="3565652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/>
              <a:t>Another successful season</a:t>
            </a:r>
            <a:r>
              <a:rPr lang="en" sz="2600"/>
              <a:t>!</a:t>
            </a:r>
            <a:endParaRPr sz="2600"/>
          </a:p>
        </p:txBody>
      </p:sp>
      <p:sp>
        <p:nvSpPr>
          <p:cNvPr id="420" name="Google Shape;420;p38"/>
          <p:cNvSpPr txBox="1"/>
          <p:nvPr>
            <p:ph idx="4294967295" type="ctrTitle"/>
          </p:nvPr>
        </p:nvSpPr>
        <p:spPr>
          <a:xfrm>
            <a:off x="685800" y="1640293"/>
            <a:ext cx="7772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                         651 </a:t>
            </a:r>
            <a:r>
              <a:rPr lang="en" sz="4800">
                <a:solidFill>
                  <a:schemeClr val="accent2"/>
                </a:solidFill>
              </a:rPr>
              <a:t>clubs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421" name="Google Shape;42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OVERALL TRENDS </a:t>
            </a:r>
            <a:endParaRPr/>
          </a:p>
        </p:txBody>
      </p:sp>
      <p:sp>
        <p:nvSpPr>
          <p:cNvPr id="427" name="Google Shape;427;p39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429" name="Google Shape;429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39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435" name="Google Shape;435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39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39"/>
          <p:cNvSpPr txBox="1"/>
          <p:nvPr>
            <p:ph idx="1" type="body"/>
          </p:nvPr>
        </p:nvSpPr>
        <p:spPr>
          <a:xfrm>
            <a:off x="1075850" y="1540175"/>
            <a:ext cx="3706500" cy="24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find that players reach their </a:t>
            </a:r>
            <a:r>
              <a:rPr b="1" lang="en" sz="1400">
                <a:solidFill>
                  <a:schemeClr val="accent2"/>
                </a:solidFill>
              </a:rPr>
              <a:t>peak</a:t>
            </a:r>
            <a:r>
              <a:rPr lang="en" sz="1400">
                <a:solidFill>
                  <a:schemeClr val="accent2"/>
                </a:solidFill>
              </a:rPr>
              <a:t> </a:t>
            </a:r>
            <a:r>
              <a:rPr lang="en" sz="1400"/>
              <a:t>performance </a:t>
            </a:r>
            <a:r>
              <a:rPr lang="en" sz="1400"/>
              <a:t>around</a:t>
            </a:r>
            <a:r>
              <a:rPr lang="en" sz="1400"/>
              <a:t> </a:t>
            </a:r>
            <a:r>
              <a:rPr b="1" lang="en" sz="1400"/>
              <a:t>age 30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Majority of clubs belong to </a:t>
            </a:r>
            <a:r>
              <a:rPr b="1" lang="en" sz="1400"/>
              <a:t>Europe</a:t>
            </a:r>
            <a:r>
              <a:rPr lang="en" sz="1400"/>
              <a:t> and </a:t>
            </a:r>
            <a:r>
              <a:rPr b="1" lang="en" sz="1400"/>
              <a:t>Africa</a:t>
            </a:r>
            <a:r>
              <a:rPr lang="en" sz="1400"/>
              <a:t> 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solidFill>
                  <a:schemeClr val="accent4"/>
                </a:solidFill>
              </a:rPr>
              <a:t>Messi</a:t>
            </a:r>
            <a:r>
              <a:rPr lang="en" sz="1400"/>
              <a:t> is the highest earning player with 565k euros wage.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241</a:t>
            </a:r>
            <a:r>
              <a:rPr lang="en" sz="1400"/>
              <a:t> players are not part of any club.</a:t>
            </a:r>
            <a:endParaRPr sz="1400"/>
          </a:p>
        </p:txBody>
      </p:sp>
      <p:pic>
        <p:nvPicPr>
          <p:cNvPr id="441" name="Google Shape;4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725" y="1567425"/>
            <a:ext cx="2662899" cy="23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SKILLS OF TOP PLAYERS</a:t>
            </a:r>
            <a:endParaRPr/>
          </a:p>
        </p:txBody>
      </p:sp>
      <p:sp>
        <p:nvSpPr>
          <p:cNvPr id="447" name="Google Shape;447;p40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" name="Google Shape;448;p40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449" name="Google Shape;449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40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455" name="Google Shape;455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40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40"/>
          <p:cNvSpPr txBox="1"/>
          <p:nvPr>
            <p:ph idx="1" type="body"/>
          </p:nvPr>
        </p:nvSpPr>
        <p:spPr>
          <a:xfrm>
            <a:off x="1075850" y="1349925"/>
            <a:ext cx="3464100" cy="28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Top Players of every clubs have good overall with uniform and </a:t>
            </a:r>
            <a:r>
              <a:rPr b="1" lang="en" sz="1400"/>
              <a:t>high stats in for all attributes.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Only some teams have goalkeeper as one of their top players.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Defence stats </a:t>
            </a:r>
            <a:r>
              <a:rPr lang="en" sz="1400"/>
              <a:t>of center forward player is generally less with higher sprinting speed and shot power.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Goalkeepers</a:t>
            </a:r>
            <a:r>
              <a:rPr lang="en" sz="1400"/>
              <a:t> are compared on basis of </a:t>
            </a:r>
            <a:r>
              <a:rPr b="1" lang="en" sz="1400"/>
              <a:t>different attributes</a:t>
            </a:r>
            <a:r>
              <a:rPr lang="en" sz="1400"/>
              <a:t> than players at other position.</a:t>
            </a:r>
            <a:endParaRPr sz="1400"/>
          </a:p>
        </p:txBody>
      </p:sp>
      <p:pic>
        <p:nvPicPr>
          <p:cNvPr id="461" name="Google Shape;4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653" y="1551263"/>
            <a:ext cx="3163172" cy="204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WHO IS THE BEST...</a:t>
            </a:r>
            <a:endParaRPr/>
          </a:p>
        </p:txBody>
      </p:sp>
      <p:sp>
        <p:nvSpPr>
          <p:cNvPr id="467" name="Google Shape;467;p41"/>
          <p:cNvSpPr/>
          <p:nvPr/>
        </p:nvSpPr>
        <p:spPr>
          <a:xfrm>
            <a:off x="3485050" y="1567267"/>
            <a:ext cx="929494" cy="548374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41"/>
          <p:cNvGrpSpPr/>
          <p:nvPr/>
        </p:nvGrpSpPr>
        <p:grpSpPr>
          <a:xfrm>
            <a:off x="3844549" y="3126201"/>
            <a:ext cx="599842" cy="589958"/>
            <a:chOff x="1244325" y="4999400"/>
            <a:chExt cx="444525" cy="437200"/>
          </a:xfrm>
        </p:grpSpPr>
        <p:sp>
          <p:nvSpPr>
            <p:cNvPr id="469" name="Google Shape;469;p4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41"/>
          <p:cNvGrpSpPr/>
          <p:nvPr/>
        </p:nvGrpSpPr>
        <p:grpSpPr>
          <a:xfrm>
            <a:off x="5266889" y="3113863"/>
            <a:ext cx="409140" cy="420402"/>
            <a:chOff x="2605300" y="5003050"/>
            <a:chExt cx="418900" cy="430475"/>
          </a:xfrm>
        </p:grpSpPr>
        <p:sp>
          <p:nvSpPr>
            <p:cNvPr id="475" name="Google Shape;475;p41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41"/>
          <p:cNvSpPr/>
          <p:nvPr/>
        </p:nvSpPr>
        <p:spPr>
          <a:xfrm>
            <a:off x="5213649" y="2080225"/>
            <a:ext cx="300114" cy="273023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41"/>
          <p:cNvSpPr txBox="1"/>
          <p:nvPr>
            <p:ph idx="1" type="body"/>
          </p:nvPr>
        </p:nvSpPr>
        <p:spPr>
          <a:xfrm>
            <a:off x="1075850" y="1349925"/>
            <a:ext cx="34641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Both Messi and Ronaldo have same overall score of </a:t>
            </a:r>
            <a:r>
              <a:rPr b="1" lang="en" sz="1600"/>
              <a:t>94</a:t>
            </a:r>
            <a:r>
              <a:rPr lang="en" sz="1600"/>
              <a:t>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Between Messi and Ronaldo, </a:t>
            </a:r>
            <a:r>
              <a:rPr b="1" lang="en" sz="1600"/>
              <a:t>Ronaldo has higher stats</a:t>
            </a:r>
            <a:r>
              <a:rPr lang="en" sz="1600"/>
              <a:t> in almost all attributes except Acceleration and Short passing</a:t>
            </a:r>
            <a:r>
              <a:rPr lang="en" sz="1600"/>
              <a:t>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Ronaldo’s height also gives him a </a:t>
            </a:r>
            <a:r>
              <a:rPr lang="en" sz="1600"/>
              <a:t>significant</a:t>
            </a:r>
            <a:r>
              <a:rPr lang="en" sz="1600"/>
              <a:t> advantage along with  more diverse skill moves.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Hence we conclude that </a:t>
            </a:r>
            <a:r>
              <a:rPr b="1" lang="en" sz="1600">
                <a:solidFill>
                  <a:schemeClr val="accent1"/>
                </a:solidFill>
              </a:rPr>
              <a:t>Ronaldo is G.O.A.T</a:t>
            </a:r>
            <a:endParaRPr b="1" sz="1600">
              <a:solidFill>
                <a:schemeClr val="accent1"/>
              </a:solidFill>
            </a:endParaRPr>
          </a:p>
        </p:txBody>
      </p:sp>
      <p:pic>
        <p:nvPicPr>
          <p:cNvPr id="481" name="Google Shape;4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902" y="1567275"/>
            <a:ext cx="3875872" cy="22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2"/>
          <p:cNvSpPr txBox="1"/>
          <p:nvPr>
            <p:ph idx="4294967295" type="ctrTitle"/>
          </p:nvPr>
        </p:nvSpPr>
        <p:spPr>
          <a:xfrm>
            <a:off x="1330225" y="1280675"/>
            <a:ext cx="659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   </a:t>
            </a:r>
            <a:r>
              <a:rPr lang="en" sz="10000"/>
              <a:t>THANKS!</a:t>
            </a:r>
            <a:endParaRPr sz="10000"/>
          </a:p>
        </p:txBody>
      </p:sp>
      <p:sp>
        <p:nvSpPr>
          <p:cNvPr id="487" name="Google Shape;4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42"/>
          <p:cNvSpPr txBox="1"/>
          <p:nvPr>
            <p:ph idx="1" type="body"/>
          </p:nvPr>
        </p:nvSpPr>
        <p:spPr>
          <a:xfrm>
            <a:off x="512275" y="3124686"/>
            <a:ext cx="8229600" cy="11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REGARDS: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AARSH SAPRA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RACHIT AGARWAL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4" name="Google Shape;254;p19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Objectives</a:t>
            </a:r>
            <a:r>
              <a:rPr lang="en"/>
              <a:t> ,architecture and procedures.</a:t>
            </a:r>
            <a:endParaRPr/>
          </a:p>
        </p:txBody>
      </p:sp>
      <p:sp>
        <p:nvSpPr>
          <p:cNvPr id="255" name="Google Shape;255;p19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256" name="Google Shape;256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greatest value of a picture is when it forces us to notice what we never expected to see.</a:t>
            </a:r>
            <a:endParaRPr/>
          </a:p>
        </p:txBody>
      </p:sp>
      <p:sp>
        <p:nvSpPr>
          <p:cNvPr id="262" name="Google Shape;262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8" name="Google Shape;26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analyze the given data of the popular game fifa-19 , and create a story to visualize the relationship between different attributes and draw out the key </a:t>
            </a:r>
            <a:r>
              <a:rPr lang="en"/>
              <a:t>performance</a:t>
            </a:r>
            <a:r>
              <a:rPr lang="en"/>
              <a:t> metrics for each player while making the dashboard interactive to enable the user to draw their own insights.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1075850" y="1540175"/>
            <a:ext cx="6996600" cy="24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Anyone can easily compare their favourite players analyzing their strengths and weaknesses</a:t>
            </a:r>
            <a:r>
              <a:rPr lang="en"/>
              <a:t>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project also enables the user to figure out best players of each club enabling them to create their own best 11.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project  scales well to new data entries and thus can be reused in the future.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correlation between age and </a:t>
            </a:r>
            <a:r>
              <a:rPr lang="en"/>
              <a:t>performance</a:t>
            </a:r>
            <a:r>
              <a:rPr lang="en"/>
              <a:t> is applicable in real life as well and thus can help the managers to assess when players reach their peak performance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2" name="Google Shape;282;p23"/>
          <p:cNvSpPr txBox="1"/>
          <p:nvPr>
            <p:ph idx="1" type="body"/>
          </p:nvPr>
        </p:nvSpPr>
        <p:spPr>
          <a:xfrm>
            <a:off x="1075850" y="1540175"/>
            <a:ext cx="69966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data.csv</a:t>
            </a:r>
            <a:r>
              <a:rPr lang="en"/>
              <a:t> file provided by ineuron ,data is scraped from https://sofifa.com/.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 has 88 columns and 18207 rows.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Contains information about their name , age ,height , weight,  nationality , club , value and wage.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Information about body type, international reputation , </a:t>
            </a:r>
            <a:r>
              <a:rPr lang="en"/>
              <a:t>preferred</a:t>
            </a:r>
            <a:r>
              <a:rPr lang="en"/>
              <a:t> and weak foot ,contract validity.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Different </a:t>
            </a:r>
            <a:r>
              <a:rPr lang="en"/>
              <a:t>statistical</a:t>
            </a:r>
            <a:r>
              <a:rPr lang="en"/>
              <a:t> scores and attributes to assess their performance as integers.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1073700" y="1856675"/>
            <a:ext cx="69966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WORKFLOW DIAGRAM</a:t>
            </a:r>
            <a:endParaRPr sz="3400"/>
          </a:p>
        </p:txBody>
      </p:sp>
      <p:sp>
        <p:nvSpPr>
          <p:cNvPr id="289" name="Google Shape;28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5" name="Google Shape;2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150" y="481175"/>
            <a:ext cx="7599600" cy="383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