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69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90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94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92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84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842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208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62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619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03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93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5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76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046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09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4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75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233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D895D-CA7E-4B10-BCB1-55B80C22D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8A85585-23EC-4FF2-826C-8E8AF2375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Gemaakt door: Jelle Stark, Joey de klerk, bas </a:t>
            </a:r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Voss</a:t>
            </a:r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, Aart </a:t>
            </a:r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pieterse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5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FAF8A-46BA-48C2-9D8D-CF2192B4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data </a:t>
            </a:r>
            <a:r>
              <a:rPr lang="nl-NL" dirty="0" err="1"/>
              <a:t>science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AEB131-7677-4E0B-B55F-DC3FAEAC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creëren van waarde uit data</a:t>
            </a:r>
          </a:p>
          <a:p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een methodiek om inzichten te verkrijgen uit (semi) gestructureerde data</a:t>
            </a:r>
          </a:p>
          <a:p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het visualiseren van grote hoeveelheden data, door </a:t>
            </a:r>
            <a:r>
              <a:rPr lang="nl-N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 of berekeningen,</a:t>
            </a:r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om </a:t>
            </a:r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hiermee </a:t>
            </a:r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bruikbare informatie te krijgen voor het management van een bedrijf</a:t>
            </a:r>
          </a:p>
          <a:p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Verbanden vinden in grote hoeveelheden data</a:t>
            </a:r>
          </a:p>
          <a:p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Data groeperen om conclusies te trekken uit de verschillen tussen </a:t>
            </a:r>
            <a:r>
              <a:rPr lang="nl-NL" sz="2400">
                <a:latin typeface="Calibri" panose="020F0502020204030204" pitchFamily="34" charset="0"/>
                <a:cs typeface="Calibri" panose="020F0502020204030204" pitchFamily="34" charset="0"/>
              </a:rPr>
              <a:t>de groepen</a:t>
            </a:r>
            <a:endParaRPr lang="nl-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05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88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Data Science</vt:lpstr>
      <vt:lpstr>Wat is data science?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Jelle Stark</dc:creator>
  <cp:lastModifiedBy>Aart Pieterse</cp:lastModifiedBy>
  <cp:revision>7</cp:revision>
  <dcterms:created xsi:type="dcterms:W3CDTF">2021-02-01T14:13:57Z</dcterms:created>
  <dcterms:modified xsi:type="dcterms:W3CDTF">2022-03-07T13:42:19Z</dcterms:modified>
</cp:coreProperties>
</file>