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7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69E5-4EAC-4BC8-AA47-3C1459FB2417}" type="datetimeFigureOut">
              <a:rPr lang="nl-NL" smtClean="0"/>
              <a:t>7-3-2022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CAA6-0ACC-40A0-A620-BD15A3C9D64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8695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69E5-4EAC-4BC8-AA47-3C1459FB2417}" type="datetimeFigureOut">
              <a:rPr lang="nl-NL" smtClean="0"/>
              <a:t>7-3-2022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CAA6-0ACC-40A0-A620-BD15A3C9D64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5904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69E5-4EAC-4BC8-AA47-3C1459FB2417}" type="datetimeFigureOut">
              <a:rPr lang="nl-NL" smtClean="0"/>
              <a:t>7-3-2022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CAA6-0ACC-40A0-A620-BD15A3C9D64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1949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69E5-4EAC-4BC8-AA47-3C1459FB2417}" type="datetimeFigureOut">
              <a:rPr lang="nl-NL" smtClean="0"/>
              <a:t>7-3-2022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CAA6-0ACC-40A0-A620-BD15A3C9D649}" type="slidenum">
              <a:rPr lang="nl-NL" smtClean="0"/>
              <a:t>‹#›</a:t>
            </a:fld>
            <a:endParaRPr lang="nl-N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3926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69E5-4EAC-4BC8-AA47-3C1459FB2417}" type="datetimeFigureOut">
              <a:rPr lang="nl-NL" smtClean="0"/>
              <a:t>7-3-2022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CAA6-0ACC-40A0-A620-BD15A3C9D64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7845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69E5-4EAC-4BC8-AA47-3C1459FB2417}" type="datetimeFigureOut">
              <a:rPr lang="nl-NL" smtClean="0"/>
              <a:t>7-3-2022</a:t>
            </a:fld>
            <a:endParaRPr lang="nl-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CAA6-0ACC-40A0-A620-BD15A3C9D64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8421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69E5-4EAC-4BC8-AA47-3C1459FB2417}" type="datetimeFigureOut">
              <a:rPr lang="nl-NL" smtClean="0"/>
              <a:t>7-3-2022</a:t>
            </a:fld>
            <a:endParaRPr lang="nl-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CAA6-0ACC-40A0-A620-BD15A3C9D64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0208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69E5-4EAC-4BC8-AA47-3C1459FB2417}" type="datetimeFigureOut">
              <a:rPr lang="nl-NL" smtClean="0"/>
              <a:t>7-3-2022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CAA6-0ACC-40A0-A620-BD15A3C9D64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2620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69E5-4EAC-4BC8-AA47-3C1459FB2417}" type="datetimeFigureOut">
              <a:rPr lang="nl-NL" smtClean="0"/>
              <a:t>7-3-2022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CAA6-0ACC-40A0-A620-BD15A3C9D64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6199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69E5-4EAC-4BC8-AA47-3C1459FB2417}" type="datetimeFigureOut">
              <a:rPr lang="nl-NL" smtClean="0"/>
              <a:t>7-3-2022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CAA6-0ACC-40A0-A620-BD15A3C9D64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2032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69E5-4EAC-4BC8-AA47-3C1459FB2417}" type="datetimeFigureOut">
              <a:rPr lang="nl-NL" smtClean="0"/>
              <a:t>7-3-2022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CAA6-0ACC-40A0-A620-BD15A3C9D64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8938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69E5-4EAC-4BC8-AA47-3C1459FB2417}" type="datetimeFigureOut">
              <a:rPr lang="nl-NL" smtClean="0"/>
              <a:t>7-3-2022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CAA6-0ACC-40A0-A620-BD15A3C9D64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6516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69E5-4EAC-4BC8-AA47-3C1459FB2417}" type="datetimeFigureOut">
              <a:rPr lang="nl-NL" smtClean="0"/>
              <a:t>7-3-2022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CAA6-0ACC-40A0-A620-BD15A3C9D64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376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69E5-4EAC-4BC8-AA47-3C1459FB2417}" type="datetimeFigureOut">
              <a:rPr lang="nl-NL" smtClean="0"/>
              <a:t>7-3-2022</a:t>
            </a:fld>
            <a:endParaRPr lang="nl-N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CAA6-0ACC-40A0-A620-BD15A3C9D64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0468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69E5-4EAC-4BC8-AA47-3C1459FB2417}" type="datetimeFigureOut">
              <a:rPr lang="nl-NL" smtClean="0"/>
              <a:t>7-3-2022</a:t>
            </a:fld>
            <a:endParaRPr lang="nl-N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CAA6-0ACC-40A0-A620-BD15A3C9D64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2092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69E5-4EAC-4BC8-AA47-3C1459FB2417}" type="datetimeFigureOut">
              <a:rPr lang="nl-NL" smtClean="0"/>
              <a:t>7-3-2022</a:t>
            </a:fld>
            <a:endParaRPr lang="nl-N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CAA6-0ACC-40A0-A620-BD15A3C9D64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7497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69E5-4EAC-4BC8-AA47-3C1459FB2417}" type="datetimeFigureOut">
              <a:rPr lang="nl-NL" smtClean="0"/>
              <a:t>7-3-2022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CAA6-0ACC-40A0-A620-BD15A3C9D64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4753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37E69E5-4EAC-4BC8-AA47-3C1459FB2417}" type="datetimeFigureOut">
              <a:rPr lang="nl-NL" smtClean="0"/>
              <a:t>7-3-2022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4CAA6-0ACC-40A0-A620-BD15A3C9D64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12336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1D895D-CA7E-4B10-BCB1-55B80C22D5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nl-NL" dirty="0" err="1">
                <a:latin typeface="Calibri" panose="020F0502020204030204" pitchFamily="34" charset="0"/>
                <a:cs typeface="Calibri" panose="020F0502020204030204" pitchFamily="34" charset="0"/>
              </a:rPr>
              <a:t>Science</a:t>
            </a:r>
            <a:endParaRPr lang="nl-N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8A85585-23EC-4FF2-826C-8E8AF23755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>
                <a:latin typeface="Calibri" panose="020F0502020204030204" pitchFamily="34" charset="0"/>
                <a:cs typeface="Calibri" panose="020F0502020204030204" pitchFamily="34" charset="0"/>
              </a:rPr>
              <a:t>Gemaakt door: Jelle Stark, Joey de klerk, bas </a:t>
            </a:r>
            <a:r>
              <a:rPr lang="nl-NL" dirty="0" err="1">
                <a:latin typeface="Calibri" panose="020F0502020204030204" pitchFamily="34" charset="0"/>
                <a:cs typeface="Calibri" panose="020F0502020204030204" pitchFamily="34" charset="0"/>
              </a:rPr>
              <a:t>Voss</a:t>
            </a:r>
            <a:r>
              <a:rPr lang="nl-NL" dirty="0">
                <a:latin typeface="Calibri" panose="020F0502020204030204" pitchFamily="34" charset="0"/>
                <a:cs typeface="Calibri" panose="020F0502020204030204" pitchFamily="34" charset="0"/>
              </a:rPr>
              <a:t>, Aart </a:t>
            </a:r>
            <a:r>
              <a:rPr lang="nl-NL" dirty="0" err="1">
                <a:latin typeface="Calibri" panose="020F0502020204030204" pitchFamily="34" charset="0"/>
                <a:cs typeface="Calibri" panose="020F0502020204030204" pitchFamily="34" charset="0"/>
              </a:rPr>
              <a:t>pieterse</a:t>
            </a:r>
            <a:endParaRPr lang="nl-N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153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CFAF8A-46BA-48C2-9D8D-CF2192B4D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Data </a:t>
            </a:r>
            <a:r>
              <a:rPr lang="nl-NL" dirty="0" err="1"/>
              <a:t>Science</a:t>
            </a:r>
            <a:r>
              <a:rPr lang="nl-NL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AEB131-7677-4E0B-B55F-DC3FAEAC5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nl-N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creëren van waarde uit data</a:t>
            </a:r>
          </a:p>
          <a:p>
            <a:r>
              <a:rPr lang="nl-NL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nl-NL" sz="24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science</a:t>
            </a:r>
            <a:r>
              <a:rPr lang="nl-NL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is een methodiek om inzichten te verkrijgen uit (semi) gestructureerde data</a:t>
            </a:r>
          </a:p>
          <a:p>
            <a:r>
              <a:rPr lang="nl-NL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nl-NL" sz="24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science</a:t>
            </a:r>
            <a:r>
              <a:rPr lang="nl-NL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is het visualiseren van grote hoeveelheden data, door </a:t>
            </a:r>
            <a:r>
              <a:rPr lang="nl-NL" sz="24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graphs</a:t>
            </a:r>
            <a:r>
              <a:rPr lang="nl-NL" sz="2400" dirty="0">
                <a:latin typeface="Calibri" panose="020F0502020204030204" pitchFamily="34" charset="0"/>
                <a:cs typeface="Calibri" panose="020F0502020204030204" pitchFamily="34" charset="0"/>
              </a:rPr>
              <a:t> of berekeningen,</a:t>
            </a:r>
            <a:r>
              <a:rPr lang="nl-NL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om </a:t>
            </a:r>
            <a:r>
              <a:rPr lang="nl-NL" sz="2400" dirty="0">
                <a:latin typeface="Calibri" panose="020F0502020204030204" pitchFamily="34" charset="0"/>
                <a:cs typeface="Calibri" panose="020F0502020204030204" pitchFamily="34" charset="0"/>
              </a:rPr>
              <a:t>hiermee </a:t>
            </a:r>
            <a:r>
              <a:rPr lang="nl-NL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bruikbare informatie te krijgen voor het management van een bedrijf</a:t>
            </a:r>
          </a:p>
          <a:p>
            <a:r>
              <a:rPr lang="nl-NL" sz="2400" dirty="0">
                <a:latin typeface="Calibri" panose="020F0502020204030204" pitchFamily="34" charset="0"/>
                <a:cs typeface="Calibri" panose="020F0502020204030204" pitchFamily="34" charset="0"/>
              </a:rPr>
              <a:t>Verbanden vinden in grote hoeveelheden data</a:t>
            </a:r>
          </a:p>
          <a:p>
            <a:r>
              <a:rPr lang="nl-NL" sz="2400" dirty="0">
                <a:latin typeface="Calibri" panose="020F0502020204030204" pitchFamily="34" charset="0"/>
                <a:cs typeface="Calibri" panose="020F0502020204030204" pitchFamily="34" charset="0"/>
              </a:rPr>
              <a:t>Data groeperen om conclusies te trekken uit de verschillen tussen de groepen</a:t>
            </a:r>
          </a:p>
        </p:txBody>
      </p:sp>
    </p:spTree>
    <p:extLst>
      <p:ext uri="{BB962C8B-B14F-4D97-AF65-F5344CB8AC3E}">
        <p14:creationId xmlns:p14="http://schemas.microsoft.com/office/powerpoint/2010/main" val="3356905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DB635-296E-4AEF-B62D-0E31B4644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43759" cy="1400530"/>
          </a:xfrm>
        </p:spPr>
        <p:txBody>
          <a:bodyPr/>
          <a:lstStyle/>
          <a:p>
            <a:r>
              <a:rPr lang="en-GB" dirty="0"/>
              <a:t>Wat is Data Science (portfolio)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4E3C6-0528-4A9E-B30B-37398C875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298" y="1920315"/>
            <a:ext cx="4819426" cy="9007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dirty="0"/>
              <a:t>Data </a:t>
            </a:r>
            <a:r>
              <a:rPr lang="en-GB" dirty="0" err="1"/>
              <a:t>inzichtelijk</a:t>
            </a:r>
            <a:r>
              <a:rPr lang="en-GB" dirty="0"/>
              <a:t> </a:t>
            </a:r>
            <a:r>
              <a:rPr lang="en-GB" dirty="0" err="1"/>
              <a:t>maken</a:t>
            </a:r>
            <a:r>
              <a:rPr lang="en-GB" dirty="0"/>
              <a:t>: graphs</a:t>
            </a:r>
          </a:p>
          <a:p>
            <a:pPr marL="0" indent="0" algn="ctr">
              <a:buNone/>
            </a:pPr>
            <a:r>
              <a:rPr lang="en-GB" sz="1800" dirty="0"/>
              <a:t>(</a:t>
            </a:r>
            <a:r>
              <a:rPr lang="en-GB" sz="1800" dirty="0" err="1"/>
              <a:t>aantal</a:t>
            </a:r>
            <a:r>
              <a:rPr lang="en-GB" sz="1800" dirty="0"/>
              <a:t> </a:t>
            </a:r>
            <a:r>
              <a:rPr lang="en-GB" sz="1800" dirty="0" err="1"/>
              <a:t>landen</a:t>
            </a:r>
            <a:r>
              <a:rPr lang="en-GB" sz="1800" dirty="0"/>
              <a:t> per </a:t>
            </a:r>
            <a:r>
              <a:rPr lang="en-GB" sz="1800" dirty="0" err="1"/>
              <a:t>levensverwachting</a:t>
            </a:r>
            <a:r>
              <a:rPr lang="en-GB" sz="1800" dirty="0"/>
              <a:t>)</a:t>
            </a:r>
          </a:p>
          <a:p>
            <a:pPr marL="0" indent="0" algn="ctr">
              <a:buNone/>
            </a:pP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384A31-4880-4205-8578-9AE78DA891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44" r="19498" b="1532"/>
          <a:stretch/>
        </p:blipFill>
        <p:spPr>
          <a:xfrm>
            <a:off x="646111" y="2983527"/>
            <a:ext cx="4944932" cy="34217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C24F9E-7779-4C03-8EF6-E14FB04EA4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789" t="-105" r="868" b="105"/>
          <a:stretch/>
        </p:blipFill>
        <p:spPr>
          <a:xfrm>
            <a:off x="6288987" y="3101686"/>
            <a:ext cx="5411343" cy="318543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4A5A3CE-57F1-4C04-828D-9A2F5A220415}"/>
              </a:ext>
            </a:extLst>
          </p:cNvPr>
          <p:cNvSpPr txBox="1">
            <a:spLocks/>
          </p:cNvSpPr>
          <p:nvPr/>
        </p:nvSpPr>
        <p:spPr>
          <a:xfrm>
            <a:off x="6483276" y="1853248"/>
            <a:ext cx="4819426" cy="900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GB" dirty="0"/>
              <a:t>Data </a:t>
            </a:r>
            <a:r>
              <a:rPr lang="en-GB" dirty="0" err="1"/>
              <a:t>inzichtelijk</a:t>
            </a:r>
            <a:r>
              <a:rPr lang="en-GB" dirty="0"/>
              <a:t> </a:t>
            </a:r>
            <a:r>
              <a:rPr lang="en-GB" dirty="0" err="1"/>
              <a:t>maken</a:t>
            </a:r>
            <a:r>
              <a:rPr lang="en-GB" dirty="0"/>
              <a:t>: </a:t>
            </a:r>
            <a:r>
              <a:rPr lang="en-GB" dirty="0" err="1"/>
              <a:t>distributies</a:t>
            </a:r>
            <a:endParaRPr lang="en-GB" dirty="0"/>
          </a:p>
          <a:p>
            <a:pPr marL="0" indent="0" algn="ctr">
              <a:buFont typeface="Wingdings 3" charset="2"/>
              <a:buNone/>
            </a:pPr>
            <a:r>
              <a:rPr lang="en-GB" sz="1800" dirty="0"/>
              <a:t>(</a:t>
            </a:r>
            <a:r>
              <a:rPr lang="en-GB" sz="1800" dirty="0" err="1"/>
              <a:t>aantal</a:t>
            </a:r>
            <a:r>
              <a:rPr lang="en-GB" sz="1800" dirty="0"/>
              <a:t> tracts per </a:t>
            </a:r>
            <a:r>
              <a:rPr lang="en-GB" sz="1800" dirty="0" err="1"/>
              <a:t>inkomen</a:t>
            </a:r>
            <a:r>
              <a:rPr lang="en-GB" sz="1800" dirty="0"/>
              <a:t>)</a:t>
            </a:r>
          </a:p>
          <a:p>
            <a:pPr marL="0" indent="0" algn="ctr">
              <a:buFont typeface="Wingdings 3" charset="2"/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2965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DB635-296E-4AEF-B62D-0E31B4644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43759" cy="1400530"/>
          </a:xfrm>
        </p:spPr>
        <p:txBody>
          <a:bodyPr/>
          <a:lstStyle/>
          <a:p>
            <a:r>
              <a:rPr lang="en-GB" dirty="0"/>
              <a:t>Wat is Data Science (portfolio)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4E3C6-0528-4A9E-B30B-37398C875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574" y="1685526"/>
            <a:ext cx="8792584" cy="4875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dirty="0" err="1"/>
              <a:t>Conclusies</a:t>
            </a:r>
            <a:r>
              <a:rPr lang="en-GB" dirty="0"/>
              <a:t> </a:t>
            </a:r>
            <a:r>
              <a:rPr lang="en-GB" dirty="0" err="1"/>
              <a:t>trekken</a:t>
            </a:r>
            <a:r>
              <a:rPr lang="en-GB" dirty="0"/>
              <a:t> </a:t>
            </a:r>
            <a:r>
              <a:rPr lang="en-GB" dirty="0" err="1"/>
              <a:t>uit</a:t>
            </a:r>
            <a:r>
              <a:rPr lang="en-GB" dirty="0"/>
              <a:t> data </a:t>
            </a:r>
            <a:r>
              <a:rPr lang="en-GB" sz="1800" dirty="0"/>
              <a:t>(</a:t>
            </a:r>
            <a:r>
              <a:rPr lang="en-GB" sz="1800" dirty="0" err="1"/>
              <a:t>vleugel</a:t>
            </a:r>
            <a:r>
              <a:rPr lang="en-GB" sz="1800" dirty="0"/>
              <a:t> </a:t>
            </a:r>
            <a:r>
              <a:rPr lang="en-GB" sz="1800" dirty="0" err="1"/>
              <a:t>lengte</a:t>
            </a:r>
            <a:r>
              <a:rPr lang="en-GB" sz="1800" dirty="0"/>
              <a:t> per </a:t>
            </a:r>
            <a:r>
              <a:rPr lang="en-GB" sz="1800" dirty="0" err="1"/>
              <a:t>penguïn</a:t>
            </a:r>
            <a:r>
              <a:rPr lang="en-GB" sz="1800" dirty="0"/>
              <a:t> </a:t>
            </a:r>
            <a:r>
              <a:rPr lang="en-GB" sz="1800" dirty="0" err="1"/>
              <a:t>soort</a:t>
            </a:r>
            <a:r>
              <a:rPr lang="en-GB" sz="1800" dirty="0"/>
              <a:t>)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5BC6F7-226A-4D28-AE91-3DAC6F00E7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8"/>
          <a:stretch/>
        </p:blipFill>
        <p:spPr>
          <a:xfrm>
            <a:off x="1086521" y="2303603"/>
            <a:ext cx="9325087" cy="432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325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DB635-296E-4AEF-B62D-0E31B4644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43759" cy="1400530"/>
          </a:xfrm>
        </p:spPr>
        <p:txBody>
          <a:bodyPr/>
          <a:lstStyle/>
          <a:p>
            <a:r>
              <a:rPr lang="en-GB" dirty="0"/>
              <a:t>Wat is Data Science (portfolio)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4E3C6-0528-4A9E-B30B-37398C875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7331" y="1853248"/>
            <a:ext cx="8792584" cy="4875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dirty="0" err="1"/>
              <a:t>Berekeningen</a:t>
            </a:r>
            <a:r>
              <a:rPr lang="en-GB" dirty="0"/>
              <a:t> op data </a:t>
            </a:r>
            <a:r>
              <a:rPr lang="en-GB" sz="1800" dirty="0"/>
              <a:t>(</a:t>
            </a:r>
            <a:r>
              <a:rPr lang="en-GB" sz="1800" dirty="0" err="1"/>
              <a:t>correlaties</a:t>
            </a:r>
            <a:r>
              <a:rPr lang="en-GB" sz="1800" dirty="0"/>
              <a:t> </a:t>
            </a:r>
            <a:r>
              <a:rPr lang="en-GB" sz="1800" dirty="0" err="1"/>
              <a:t>tussen</a:t>
            </a:r>
            <a:r>
              <a:rPr lang="en-GB" sz="1800" dirty="0"/>
              <a:t> </a:t>
            </a:r>
            <a:r>
              <a:rPr lang="en-GB" sz="1800" dirty="0" err="1"/>
              <a:t>verschillende</a:t>
            </a:r>
            <a:r>
              <a:rPr lang="en-GB" sz="1800" dirty="0"/>
              <a:t> </a:t>
            </a:r>
            <a:r>
              <a:rPr lang="en-GB" sz="1800" dirty="0" err="1"/>
              <a:t>kolommen</a:t>
            </a:r>
            <a:r>
              <a:rPr lang="en-GB" sz="1800" dirty="0"/>
              <a:t>)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04E5C6-4BF2-4F0E-AE7C-4716AFDBD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747" y="2496982"/>
            <a:ext cx="10610505" cy="350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44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88A7D-1D7E-4AFA-B4A1-0D5A63287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Relatie</a:t>
            </a:r>
            <a:r>
              <a:rPr lang="en-GB" dirty="0"/>
              <a:t> </a:t>
            </a:r>
            <a:r>
              <a:rPr lang="en-GB" dirty="0" err="1"/>
              <a:t>tussen</a:t>
            </a:r>
            <a:r>
              <a:rPr lang="en-GB" dirty="0"/>
              <a:t> Data Science </a:t>
            </a:r>
            <a:r>
              <a:rPr lang="en-GB" dirty="0" err="1"/>
              <a:t>en</a:t>
            </a:r>
            <a:r>
              <a:rPr lang="en-GB" dirty="0"/>
              <a:t> BI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C35E6-6936-480C-807F-69E7327B5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Science </a:t>
            </a:r>
            <a:r>
              <a:rPr lang="en-GB" dirty="0" err="1"/>
              <a:t>verwerkt</a:t>
            </a:r>
            <a:r>
              <a:rPr lang="en-GB" dirty="0"/>
              <a:t> data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voert</a:t>
            </a:r>
            <a:r>
              <a:rPr lang="en-GB" dirty="0"/>
              <a:t> </a:t>
            </a:r>
            <a:r>
              <a:rPr lang="en-GB" dirty="0" err="1"/>
              <a:t>hier</a:t>
            </a:r>
            <a:r>
              <a:rPr lang="en-GB" dirty="0"/>
              <a:t> </a:t>
            </a:r>
            <a:r>
              <a:rPr lang="en-GB" dirty="0" err="1"/>
              <a:t>berekeningen</a:t>
            </a:r>
            <a:r>
              <a:rPr lang="en-GB" dirty="0"/>
              <a:t> op </a:t>
            </a:r>
            <a:r>
              <a:rPr lang="en-GB" dirty="0" err="1"/>
              <a:t>uit</a:t>
            </a:r>
            <a:r>
              <a:rPr lang="en-GB" dirty="0"/>
              <a:t>. Het </a:t>
            </a:r>
            <a:r>
              <a:rPr lang="en-GB" dirty="0" err="1"/>
              <a:t>trainen</a:t>
            </a:r>
            <a:r>
              <a:rPr lang="en-GB" dirty="0"/>
              <a:t> van Artificial Intelligence </a:t>
            </a:r>
            <a:r>
              <a:rPr lang="en-GB" dirty="0" err="1"/>
              <a:t>en</a:t>
            </a:r>
            <a:r>
              <a:rPr lang="en-GB" dirty="0"/>
              <a:t> Machine Learning </a:t>
            </a:r>
            <a:r>
              <a:rPr lang="en-GB" dirty="0" err="1"/>
              <a:t>technieken</a:t>
            </a:r>
            <a:r>
              <a:rPr lang="en-GB" dirty="0"/>
              <a:t> </a:t>
            </a:r>
            <a:r>
              <a:rPr lang="en-GB" dirty="0" err="1"/>
              <a:t>vallen</a:t>
            </a:r>
            <a:r>
              <a:rPr lang="en-GB" dirty="0"/>
              <a:t> </a:t>
            </a:r>
            <a:r>
              <a:rPr lang="en-GB" dirty="0" err="1"/>
              <a:t>hier</a:t>
            </a:r>
            <a:r>
              <a:rPr lang="en-GB" dirty="0"/>
              <a:t> </a:t>
            </a:r>
            <a:r>
              <a:rPr lang="en-GB" dirty="0" err="1"/>
              <a:t>ook</a:t>
            </a:r>
            <a:r>
              <a:rPr lang="en-GB" dirty="0"/>
              <a:t> </a:t>
            </a:r>
            <a:r>
              <a:rPr lang="en-GB" dirty="0" err="1"/>
              <a:t>onder</a:t>
            </a:r>
            <a:r>
              <a:rPr lang="en-GB" dirty="0"/>
              <a:t>. </a:t>
            </a:r>
          </a:p>
          <a:p>
            <a:r>
              <a:rPr lang="en-GB" dirty="0"/>
              <a:t>Data Science is </a:t>
            </a:r>
            <a:r>
              <a:rPr lang="en-GB" dirty="0" err="1"/>
              <a:t>algemeen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richt</a:t>
            </a:r>
            <a:r>
              <a:rPr lang="en-GB" dirty="0"/>
              <a:t> </a:t>
            </a:r>
            <a:r>
              <a:rPr lang="en-GB" dirty="0" err="1"/>
              <a:t>zich</a:t>
            </a:r>
            <a:r>
              <a:rPr lang="en-GB" dirty="0"/>
              <a:t> </a:t>
            </a:r>
            <a:r>
              <a:rPr lang="en-GB" dirty="0" err="1"/>
              <a:t>puur</a:t>
            </a:r>
            <a:r>
              <a:rPr lang="en-GB" dirty="0"/>
              <a:t> op data.</a:t>
            </a:r>
          </a:p>
          <a:p>
            <a:endParaRPr lang="en-GB" dirty="0"/>
          </a:p>
          <a:p>
            <a:r>
              <a:rPr lang="nl-NL" dirty="0"/>
              <a:t>Business Intelligence is het maken en verwerken van inzichtelijk gemaakte data. Dus het maken van tabellen en grafieken uit data, om hier vervolgens conclusies uit te trekken. </a:t>
            </a:r>
          </a:p>
          <a:p>
            <a:r>
              <a:rPr lang="nl-NL" dirty="0"/>
              <a:t>Business Intelligence is onderdeel van een bedrijf en heeft het doel een bedrijf te verbeteren.</a:t>
            </a:r>
          </a:p>
        </p:txBody>
      </p:sp>
    </p:spTree>
    <p:extLst>
      <p:ext uri="{BB962C8B-B14F-4D97-AF65-F5344CB8AC3E}">
        <p14:creationId xmlns:p14="http://schemas.microsoft.com/office/powerpoint/2010/main" val="37772954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94</TotalTime>
  <Words>239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</vt:lpstr>
      <vt:lpstr>Data Science</vt:lpstr>
      <vt:lpstr>Wat is Data Science?</vt:lpstr>
      <vt:lpstr>Wat is Data Science (portfolio)</vt:lpstr>
      <vt:lpstr>Wat is Data Science (portfolio)</vt:lpstr>
      <vt:lpstr>Wat is Data Science (portfolio)</vt:lpstr>
      <vt:lpstr>Relatie tussen Data Science en BI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</dc:title>
  <dc:creator>Jelle Stark</dc:creator>
  <cp:lastModifiedBy>Aart Pieterse</cp:lastModifiedBy>
  <cp:revision>13</cp:revision>
  <dcterms:created xsi:type="dcterms:W3CDTF">2021-02-01T14:13:57Z</dcterms:created>
  <dcterms:modified xsi:type="dcterms:W3CDTF">2022-03-07T15:08:49Z</dcterms:modified>
</cp:coreProperties>
</file>