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6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94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92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4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42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0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62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0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9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5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7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4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0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4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23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895D-CA7E-4B10-BCB1-55B80C22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A85585-23EC-4FF2-826C-8E8AF2375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Gemaakt door: Jelle Stark, Joey de klerk, bas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Voss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, Aart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pieterse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FAF8A-46BA-48C2-9D8D-CF2192B4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AEB131-7677-4E0B-B55F-DC3FAEAC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creëren van waarde uit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een methodiek om inzichten te verzamelen uit (semi) gestructureerde, voornamelijk verzameld uit databases en ongestructureerde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het verwerken van grote hoeveelheden data uit verschillende bronnen om deze naar bruikbare informatie om te zetten voor het management van een bedrijf.</a:t>
            </a: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05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Data Science</vt:lpstr>
      <vt:lpstr>Wat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Jelle Stark</dc:creator>
  <cp:lastModifiedBy>Aart Pieterse</cp:lastModifiedBy>
  <cp:revision>4</cp:revision>
  <dcterms:created xsi:type="dcterms:W3CDTF">2021-02-01T14:13:57Z</dcterms:created>
  <dcterms:modified xsi:type="dcterms:W3CDTF">2022-02-04T10:49:02Z</dcterms:modified>
</cp:coreProperties>
</file>