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869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590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1949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3926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7845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8421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0208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2620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619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203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893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651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376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046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209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49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475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7E69E5-4EAC-4BC8-AA47-3C1459FB2417}" type="datetimeFigureOut">
              <a:rPr lang="nl-NL" smtClean="0"/>
              <a:t>4-2-2022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4CAA6-0ACC-40A0-A620-BD15A3C9D6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1233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D895D-CA7E-4B10-BCB1-55B80C22D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nl-NL" dirty="0" err="1">
                <a:latin typeface="Calibri" panose="020F0502020204030204" pitchFamily="34" charset="0"/>
                <a:cs typeface="Calibri" panose="020F0502020204030204" pitchFamily="34" charset="0"/>
              </a:rPr>
              <a:t>Science</a:t>
            </a:r>
            <a:endParaRPr lang="nl-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8A85585-23EC-4FF2-826C-8E8AF2375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Gemaakt door: Jelle Stark, Joey de klerk, bas </a:t>
            </a:r>
            <a:r>
              <a:rPr lang="nl-NL" dirty="0" err="1">
                <a:latin typeface="Calibri" panose="020F0502020204030204" pitchFamily="34" charset="0"/>
                <a:cs typeface="Calibri" panose="020F0502020204030204" pitchFamily="34" charset="0"/>
              </a:rPr>
              <a:t>Voss</a:t>
            </a:r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, Aart </a:t>
            </a:r>
            <a:r>
              <a:rPr lang="nl-NL" dirty="0" err="1">
                <a:latin typeface="Calibri" panose="020F0502020204030204" pitchFamily="34" charset="0"/>
                <a:cs typeface="Calibri" panose="020F0502020204030204" pitchFamily="34" charset="0"/>
              </a:rPr>
              <a:t>pieterse</a:t>
            </a:r>
            <a:endParaRPr lang="nl-N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5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AC519-118B-4747-8033-1522E649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Wat zijn de meest populaire data </a:t>
            </a:r>
            <a:r>
              <a:rPr lang="nl-NL" dirty="0" err="1">
                <a:latin typeface="Calibri" panose="020F0502020204030204" pitchFamily="34" charset="0"/>
                <a:cs typeface="Calibri" panose="020F0502020204030204" pitchFamily="34" charset="0"/>
              </a:rPr>
              <a:t>Science</a:t>
            </a:r>
            <a:r>
              <a:rPr lang="nl-NL" dirty="0">
                <a:latin typeface="Calibri" panose="020F0502020204030204" pitchFamily="34" charset="0"/>
                <a:cs typeface="Calibri" panose="020F0502020204030204" pitchFamily="34" charset="0"/>
              </a:rPr>
              <a:t> tools?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9EC846-56D6-4969-BB8D-E6315F8AD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endParaRPr lang="nl-N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sz="2400" dirty="0"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</a:p>
          <a:p>
            <a:r>
              <a:rPr lang="nl-N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endParaRPr lang="nl-N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nl-NL" sz="2400" dirty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  <a:p>
            <a:r>
              <a:rPr lang="nl-NL" sz="2400" dirty="0"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</a:p>
          <a:p>
            <a:r>
              <a:rPr lang="nl-NL" sz="2400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r>
              <a:rPr lang="nl-NL" sz="2400" dirty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745415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Data Science</vt:lpstr>
      <vt:lpstr>Wat zijn de meest populaire data Science tools?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Jelle Stark</dc:creator>
  <cp:lastModifiedBy>Aart Pieterse</cp:lastModifiedBy>
  <cp:revision>4</cp:revision>
  <dcterms:created xsi:type="dcterms:W3CDTF">2021-02-01T14:13:57Z</dcterms:created>
  <dcterms:modified xsi:type="dcterms:W3CDTF">2022-02-04T13:49:25Z</dcterms:modified>
</cp:coreProperties>
</file>