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5FDF-BF4C-4048-A1C5-40E7DD50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5EAF-D06A-4767-88E8-B1D3EE3B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ED781-44B8-48F3-A7CD-FFF46A91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A7B3-5AAB-44B9-9CEF-343E885A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EFAA3-22F7-41BA-82B3-2C20251A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07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DDCB-7019-4E9D-8E2A-5E71E80F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EF6C-1572-4F79-BB7F-F73261D83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250F1-E3FE-4902-9CDF-FDA7B6BF5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19F5-70FD-48EE-93F0-1F929CE7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7F07-1633-4CB9-B4F5-50CE5D32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93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5F1EF-F241-4EFB-8574-0BDF53AFA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6B3E7-0B88-40E6-B28B-CC4B47EB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40FD-B064-4968-979C-882A7E56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7116-2969-450E-B290-C6A6CAD5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2A15-4187-4C8E-A630-AF6BB3727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590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BA86-8B2D-47BF-9FE6-D2FB3578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B45B-69EB-48D6-95DC-139B85F53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0F796-9805-4E13-857E-B12A9699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4CEE-BDCE-4AF2-9C5C-FFB28F3C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4959F-D316-4D1C-88ED-7C23984D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384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FF18-D28E-4DAC-8E39-AFAB28E7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51A54-E605-4833-83F3-294FB98F4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2405-7EEE-4E19-B01C-2EA6788D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9AEE-AC5D-4B7F-A495-5B3764DD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628E-2EB8-4A12-A83C-73389F62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348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41BF-8DC7-450D-8C6E-B030304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61DC-7D56-4293-88DE-D7FF083A8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B45D1-CCC1-46E2-BD2F-F2DA80B09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21AF0-94D6-4E38-A720-F00701B4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305C4-CB06-4BBE-8339-24D585F8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50B61-E1AD-408B-B457-255EF3E1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034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6A26-7858-40ED-A991-0DB74311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E5881-C8DE-42C1-A105-CC25035D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6587F-B63D-4BE8-91FE-D8A600EBA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E0377-F542-4C60-9FDC-F413747EB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56C09-050F-48EC-8C4C-D247120C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60A8F-5AE1-4598-B835-DAE6551C7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9AAD1-95DC-4330-B492-C9AD0794D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133FE-92D3-4C20-8076-5061B160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137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544-F06A-4594-B145-BD4BE560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3CAD7-B3B6-40EA-89A0-10CE73F1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061FC-28A9-4CB1-A8E5-D1959D882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5A30A-0049-4BFB-89F6-490CE690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338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63AAF-4AFD-47CB-ACF5-9991A57C1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87D40-8312-450B-9173-D65E4620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A4AC-0D01-42F3-A639-EF7073E0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114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66B4-69F1-4022-AF15-1A4657A9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870D8-6FC2-4FD2-B030-71EB0CB1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0AC3F-9A58-4C1C-A5AB-43F30A956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0386E-3D1C-41CB-B887-106AE545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3D97-B0B0-4D62-8B8D-C1422BA2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4B746-2026-4BC8-B018-06A72EC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1488-71E2-48B4-A70F-C78F9170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61EB-B76F-4A91-B6DF-2D2B63911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BD7A3-8392-4777-8FE0-3DB6AB5D5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E9B53-88DF-4C2E-B259-673D631F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D300C-1679-4E41-A02E-6A5EAD90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F488C-2A9D-4B8E-ACF8-014DF460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59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78F44-5462-4985-BFB2-097D9CB71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1422-32FC-4E3E-8075-2D18DE3F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CD36-4E4B-49D3-A0F2-635F3A3F0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7A186-FBC8-4298-AA00-AA7AC5DB5AC7}" type="datetimeFigureOut">
              <a:rPr lang="nl-NL" smtClean="0"/>
              <a:t>7-3-2022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9F0C0-F0B6-41A1-B265-D6246BEE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C0897-0385-4422-9C1B-DF5599795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B6BD-8639-4A17-8360-E19270AEF86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715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2CDAD-D99A-4713-8D97-637F83E3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4A9D7-EE00-4863-82A7-FD34D380C7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08"/>
          <a:stretch/>
        </p:blipFill>
        <p:spPr>
          <a:xfrm>
            <a:off x="643467" y="3085264"/>
            <a:ext cx="10905066" cy="157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85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60353-5815-42EB-BAF8-9683E65B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Filter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A6497-B9E6-471B-96E2-573E265F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9" y="2015361"/>
            <a:ext cx="11480307" cy="1693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B93FA0-C983-4EC1-879F-FF121B0AD608}"/>
              </a:ext>
            </a:extLst>
          </p:cNvPr>
          <p:cNvSpPr txBox="1"/>
          <p:nvPr/>
        </p:nvSpPr>
        <p:spPr>
          <a:xfrm>
            <a:off x="421839" y="3859533"/>
            <a:ext cx="113456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Een</a:t>
            </a:r>
            <a:r>
              <a:rPr lang="en-GB" dirty="0"/>
              <a:t> data scientist </a:t>
            </a:r>
            <a:r>
              <a:rPr lang="en-GB" dirty="0" err="1"/>
              <a:t>filtert</a:t>
            </a:r>
            <a:r>
              <a:rPr lang="en-GB" dirty="0"/>
              <a:t> data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dataset over </a:t>
            </a:r>
            <a:r>
              <a:rPr lang="en-GB" dirty="0" err="1"/>
              <a:t>levensverwachtingen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In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geval</a:t>
            </a:r>
            <a:r>
              <a:rPr lang="en-GB" dirty="0"/>
              <a:t> de data van ‘Both sexes’ </a:t>
            </a:r>
            <a:r>
              <a:rPr lang="en-GB" dirty="0" err="1"/>
              <a:t>uit</a:t>
            </a:r>
            <a:r>
              <a:rPr lang="en-GB" dirty="0"/>
              <a:t> het </a:t>
            </a:r>
            <a:r>
              <a:rPr lang="en-GB" dirty="0" err="1"/>
              <a:t>jaar</a:t>
            </a:r>
            <a:r>
              <a:rPr lang="en-GB" dirty="0"/>
              <a:t> 2019.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659850-0595-4853-8304-8D170ECE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39" y="4823280"/>
            <a:ext cx="8103479" cy="9111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CBE35D1-7363-4925-96DB-AF8312BD7E93}"/>
              </a:ext>
            </a:extLst>
          </p:cNvPr>
          <p:cNvSpPr txBox="1"/>
          <p:nvPr/>
        </p:nvSpPr>
        <p:spPr>
          <a:xfrm>
            <a:off x="421839" y="5734479"/>
            <a:ext cx="1134561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Op </a:t>
            </a:r>
            <a:r>
              <a:rPr lang="en-GB" dirty="0" err="1"/>
              <a:t>deze</a:t>
            </a:r>
            <a:r>
              <a:rPr lang="en-GB" dirty="0"/>
              <a:t> </a:t>
            </a:r>
            <a:r>
              <a:rPr lang="en-GB" dirty="0" err="1"/>
              <a:t>gefilterde</a:t>
            </a:r>
            <a:r>
              <a:rPr lang="en-GB" dirty="0"/>
              <a:t> data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vervolgens</a:t>
            </a:r>
            <a:r>
              <a:rPr lang="en-GB" dirty="0"/>
              <a:t> analyses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uitgevoerd</a:t>
            </a:r>
            <a:r>
              <a:rPr lang="en-GB" dirty="0"/>
              <a:t>. </a:t>
            </a:r>
            <a:br>
              <a:rPr lang="en-GB" dirty="0"/>
            </a:br>
            <a:r>
              <a:rPr lang="en-GB" dirty="0"/>
              <a:t>In 2019 was </a:t>
            </a:r>
            <a:r>
              <a:rPr lang="en-GB" dirty="0" err="1"/>
              <a:t>dus</a:t>
            </a:r>
            <a:r>
              <a:rPr lang="en-GB" dirty="0"/>
              <a:t> de </a:t>
            </a:r>
            <a:r>
              <a:rPr lang="en-GB" dirty="0" err="1"/>
              <a:t>wereldwijde</a:t>
            </a:r>
            <a:r>
              <a:rPr lang="en-GB" dirty="0"/>
              <a:t>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levensverwachting</a:t>
            </a:r>
            <a:r>
              <a:rPr lang="en-GB" dirty="0"/>
              <a:t> 72,5 </a:t>
            </a:r>
            <a:r>
              <a:rPr lang="en-GB" dirty="0" err="1"/>
              <a:t>jaar</a:t>
            </a:r>
            <a:r>
              <a:rPr lang="en-GB" dirty="0"/>
              <a:t>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86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60353-5815-42EB-BAF8-9683E65B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Representativiteit</a:t>
            </a:r>
            <a:r>
              <a:rPr lang="en-GB" sz="3200" dirty="0">
                <a:solidFill>
                  <a:schemeClr val="bg1"/>
                </a:solidFill>
              </a:rPr>
              <a:t> van de data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93FA0-C983-4EC1-879F-FF121B0AD608}"/>
              </a:ext>
            </a:extLst>
          </p:cNvPr>
          <p:cNvSpPr txBox="1"/>
          <p:nvPr/>
        </p:nvSpPr>
        <p:spPr>
          <a:xfrm>
            <a:off x="413471" y="3311036"/>
            <a:ext cx="1134561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Een</a:t>
            </a:r>
            <a:r>
              <a:rPr lang="en-GB" dirty="0"/>
              <a:t> data scientist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weten</a:t>
            </a:r>
            <a:r>
              <a:rPr lang="en-GB" dirty="0"/>
              <a:t> hoe </a:t>
            </a:r>
            <a:r>
              <a:rPr lang="en-GB" dirty="0" err="1"/>
              <a:t>representatief</a:t>
            </a:r>
            <a:r>
              <a:rPr lang="en-GB" dirty="0"/>
              <a:t> de data is.</a:t>
            </a:r>
          </a:p>
          <a:p>
            <a:r>
              <a:rPr lang="en-GB" dirty="0" err="1"/>
              <a:t>Hier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de 95% confidence interval </a:t>
            </a:r>
            <a:r>
              <a:rPr lang="en-GB" dirty="0" err="1"/>
              <a:t>berekent</a:t>
            </a:r>
            <a:r>
              <a:rPr lang="en-GB" dirty="0"/>
              <a:t> over de poverty de USA.</a:t>
            </a:r>
          </a:p>
          <a:p>
            <a:r>
              <a:rPr lang="en-GB" dirty="0"/>
              <a:t>Het </a:t>
            </a:r>
            <a:r>
              <a:rPr lang="en-GB" dirty="0" err="1"/>
              <a:t>resultaat</a:t>
            </a:r>
            <a:r>
              <a:rPr lang="en-GB" dirty="0"/>
              <a:t> is het percentage </a:t>
            </a:r>
            <a:r>
              <a:rPr lang="en-GB" dirty="0" err="1"/>
              <a:t>mensen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onder</a:t>
            </a:r>
            <a:r>
              <a:rPr lang="en-GB" dirty="0"/>
              <a:t> de </a:t>
            </a:r>
            <a:r>
              <a:rPr lang="en-GB" dirty="0" err="1"/>
              <a:t>armoedegrens</a:t>
            </a:r>
            <a:r>
              <a:rPr lang="en-GB" dirty="0"/>
              <a:t> </a:t>
            </a:r>
            <a:r>
              <a:rPr lang="en-GB" dirty="0" err="1"/>
              <a:t>leeft</a:t>
            </a:r>
            <a:r>
              <a:rPr lang="en-GB" dirty="0"/>
              <a:t> per tract in de USA.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E35D1-7363-4925-96DB-AF8312BD7E93}"/>
              </a:ext>
            </a:extLst>
          </p:cNvPr>
          <p:cNvSpPr txBox="1"/>
          <p:nvPr/>
        </p:nvSpPr>
        <p:spPr>
          <a:xfrm>
            <a:off x="421839" y="5734479"/>
            <a:ext cx="1134561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Hoe minder data </a:t>
            </a:r>
            <a:r>
              <a:rPr lang="en-GB" dirty="0" err="1"/>
              <a:t>een</a:t>
            </a:r>
            <a:r>
              <a:rPr lang="en-GB" dirty="0"/>
              <a:t> dataset </a:t>
            </a:r>
            <a:r>
              <a:rPr lang="en-GB" dirty="0" err="1"/>
              <a:t>bevat</a:t>
            </a:r>
            <a:r>
              <a:rPr lang="en-GB" dirty="0"/>
              <a:t>, hoe </a:t>
            </a:r>
            <a:r>
              <a:rPr lang="en-GB" dirty="0" err="1"/>
              <a:t>breder</a:t>
            </a:r>
            <a:r>
              <a:rPr lang="en-GB" dirty="0"/>
              <a:t> de confidence interval.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9D1EA8-8B8A-4CB8-866A-08A58556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1" y="4439432"/>
            <a:ext cx="11155687" cy="1236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FA4728-3F7E-4367-8E82-9678375C7E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2"/>
          <a:stretch/>
        </p:blipFill>
        <p:spPr>
          <a:xfrm>
            <a:off x="413471" y="1949502"/>
            <a:ext cx="10955044" cy="127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60353-5815-42EB-BAF8-9683E65B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Visualiseren</a:t>
            </a:r>
            <a:r>
              <a:rPr lang="en-GB" sz="3200" dirty="0">
                <a:solidFill>
                  <a:schemeClr val="bg1"/>
                </a:solidFill>
              </a:rPr>
              <a:t> van data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E35D1-7363-4925-96DB-AF8312BD7E93}"/>
              </a:ext>
            </a:extLst>
          </p:cNvPr>
          <p:cNvSpPr txBox="1"/>
          <p:nvPr/>
        </p:nvSpPr>
        <p:spPr>
          <a:xfrm>
            <a:off x="421839" y="5734479"/>
            <a:ext cx="1134561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Tot nu toe </a:t>
            </a:r>
            <a:r>
              <a:rPr lang="en-GB" dirty="0" err="1"/>
              <a:t>waren</a:t>
            </a:r>
            <a:r>
              <a:rPr lang="en-GB" dirty="0"/>
              <a:t> de data </a:t>
            </a:r>
            <a:r>
              <a:rPr lang="en-GB" dirty="0" err="1"/>
              <a:t>alleen</a:t>
            </a:r>
            <a:r>
              <a:rPr lang="en-GB" dirty="0"/>
              <a:t> maar </a:t>
            </a:r>
            <a:r>
              <a:rPr lang="en-GB" dirty="0" err="1"/>
              <a:t>cijfers</a:t>
            </a:r>
            <a:r>
              <a:rPr lang="en-GB" dirty="0"/>
              <a:t>. De data is </a:t>
            </a:r>
            <a:r>
              <a:rPr lang="en-GB" dirty="0" err="1"/>
              <a:t>veel</a:t>
            </a:r>
            <a:r>
              <a:rPr lang="en-GB" dirty="0"/>
              <a:t> </a:t>
            </a:r>
            <a:r>
              <a:rPr lang="en-GB" dirty="0" err="1"/>
              <a:t>begrijpelijker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het in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grafiek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gegoten</a:t>
            </a:r>
            <a:r>
              <a:rPr lang="en-GB" dirty="0"/>
              <a:t>. </a:t>
            </a:r>
          </a:p>
          <a:p>
            <a:r>
              <a:rPr lang="en-GB" dirty="0" err="1"/>
              <a:t>Hier</a:t>
            </a:r>
            <a:r>
              <a:rPr lang="en-GB" dirty="0"/>
              <a:t> is </a:t>
            </a:r>
            <a:r>
              <a:rPr lang="en-GB" dirty="0" err="1"/>
              <a:t>een</a:t>
            </a:r>
            <a:r>
              <a:rPr lang="en-GB" dirty="0"/>
              <a:t> scatterplot over het </a:t>
            </a:r>
            <a:r>
              <a:rPr lang="en-GB" dirty="0" err="1"/>
              <a:t>gewicht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vleugellengte</a:t>
            </a:r>
            <a:r>
              <a:rPr lang="en-GB" dirty="0"/>
              <a:t> van penguins. We </a:t>
            </a:r>
            <a:r>
              <a:rPr lang="en-GB" dirty="0" err="1"/>
              <a:t>zien</a:t>
            </a:r>
            <a:r>
              <a:rPr lang="en-GB" dirty="0"/>
              <a:t> nu </a:t>
            </a:r>
            <a:r>
              <a:rPr lang="en-GB" dirty="0" err="1"/>
              <a:t>meteen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er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correlatie</a:t>
            </a:r>
            <a:r>
              <a:rPr lang="en-GB" dirty="0"/>
              <a:t> is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deze</a:t>
            </a:r>
            <a:r>
              <a:rPr lang="en-GB" dirty="0"/>
              <a:t> twee </a:t>
            </a:r>
            <a:r>
              <a:rPr lang="en-GB" dirty="0" err="1"/>
              <a:t>meetwaarden</a:t>
            </a:r>
            <a:r>
              <a:rPr lang="en-GB" dirty="0"/>
              <a:t>, </a:t>
            </a:r>
            <a:r>
              <a:rPr lang="en-GB" dirty="0" err="1"/>
              <a:t>namelijk</a:t>
            </a:r>
            <a:r>
              <a:rPr lang="en-GB" dirty="0"/>
              <a:t>: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zwaardere</a:t>
            </a:r>
            <a:r>
              <a:rPr lang="en-GB" dirty="0"/>
              <a:t> penguin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langere</a:t>
            </a:r>
            <a:r>
              <a:rPr lang="en-GB" dirty="0"/>
              <a:t> </a:t>
            </a:r>
            <a:r>
              <a:rPr lang="en-GB" dirty="0" err="1"/>
              <a:t>vleugels</a:t>
            </a:r>
            <a:r>
              <a:rPr lang="en-GB" dirty="0"/>
              <a:t>.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7D949-55E8-4DE8-A1A5-459BBEECB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87"/>
          <a:stretch/>
        </p:blipFill>
        <p:spPr>
          <a:xfrm>
            <a:off x="421839" y="1618557"/>
            <a:ext cx="10019166" cy="399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10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60353-5815-42EB-BAF8-9683E65BF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l-NL" sz="3200" dirty="0">
                <a:solidFill>
                  <a:schemeClr val="bg1"/>
                </a:solidFill>
              </a:rPr>
              <a:t>Vergelijken van groepen</a:t>
            </a:r>
            <a:r>
              <a:rPr lang="en-GB" sz="3200" dirty="0">
                <a:solidFill>
                  <a:schemeClr val="bg1"/>
                </a:solidFill>
              </a:rPr>
              <a:t> data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BE35D1-7363-4925-96DB-AF8312BD7E93}"/>
              </a:ext>
            </a:extLst>
          </p:cNvPr>
          <p:cNvSpPr txBox="1"/>
          <p:nvPr/>
        </p:nvSpPr>
        <p:spPr>
          <a:xfrm>
            <a:off x="421839" y="5734479"/>
            <a:ext cx="1134561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De data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penguin dataset is per </a:t>
            </a:r>
            <a:r>
              <a:rPr lang="en-GB" dirty="0" err="1"/>
              <a:t>soort</a:t>
            </a:r>
            <a:r>
              <a:rPr lang="en-GB" dirty="0"/>
              <a:t> </a:t>
            </a:r>
            <a:r>
              <a:rPr lang="en-GB" dirty="0" err="1"/>
              <a:t>gesorteerd</a:t>
            </a:r>
            <a:r>
              <a:rPr lang="en-GB" dirty="0"/>
              <a:t>. De </a:t>
            </a:r>
            <a:r>
              <a:rPr lang="en-GB" dirty="0" err="1"/>
              <a:t>hoogte</a:t>
            </a:r>
            <a:r>
              <a:rPr lang="en-GB" dirty="0"/>
              <a:t> van de </a:t>
            </a:r>
            <a:r>
              <a:rPr lang="en-GB" dirty="0" err="1"/>
              <a:t>kolom</a:t>
            </a:r>
            <a:r>
              <a:rPr lang="en-GB" dirty="0"/>
              <a:t> </a:t>
            </a:r>
            <a:r>
              <a:rPr lang="en-GB" dirty="0" err="1"/>
              <a:t>geeft</a:t>
            </a:r>
            <a:r>
              <a:rPr lang="en-GB" dirty="0"/>
              <a:t> de </a:t>
            </a:r>
            <a:r>
              <a:rPr lang="en-GB" dirty="0" err="1"/>
              <a:t>gemiddelde</a:t>
            </a:r>
            <a:r>
              <a:rPr lang="en-GB" dirty="0"/>
              <a:t> </a:t>
            </a:r>
            <a:r>
              <a:rPr lang="en-GB" dirty="0" err="1"/>
              <a:t>bek-lengte</a:t>
            </a:r>
            <a:r>
              <a:rPr lang="en-GB" dirty="0"/>
              <a:t> </a:t>
            </a:r>
            <a:r>
              <a:rPr lang="en-GB" dirty="0" err="1"/>
              <a:t>weer</a:t>
            </a:r>
            <a:r>
              <a:rPr lang="en-GB" dirty="0"/>
              <a:t>. Het </a:t>
            </a:r>
            <a:r>
              <a:rPr lang="en-GB" dirty="0" err="1"/>
              <a:t>zwarte</a:t>
            </a:r>
            <a:r>
              <a:rPr lang="en-GB" dirty="0"/>
              <a:t> </a:t>
            </a:r>
            <a:r>
              <a:rPr lang="en-GB" dirty="0" err="1"/>
              <a:t>lijntje</a:t>
            </a:r>
            <a:r>
              <a:rPr lang="en-GB" dirty="0"/>
              <a:t> is de confidence interval, 95% van de </a:t>
            </a:r>
            <a:r>
              <a:rPr lang="en-GB" dirty="0" err="1"/>
              <a:t>betreffende</a:t>
            </a:r>
            <a:r>
              <a:rPr lang="en-GB" dirty="0"/>
              <a:t> penguin </a:t>
            </a:r>
            <a:r>
              <a:rPr lang="en-GB" dirty="0" err="1"/>
              <a:t>populatie</a:t>
            </a:r>
            <a:r>
              <a:rPr lang="en-GB" dirty="0"/>
              <a:t> </a:t>
            </a:r>
            <a:r>
              <a:rPr lang="en-GB" dirty="0" err="1"/>
              <a:t>valt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lijntje</a:t>
            </a:r>
            <a:r>
              <a:rPr lang="en-GB" dirty="0"/>
              <a:t>. </a:t>
            </a:r>
          </a:p>
          <a:p>
            <a:r>
              <a:rPr lang="en-GB" dirty="0"/>
              <a:t>Er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veel</a:t>
            </a:r>
            <a:r>
              <a:rPr lang="en-GB" dirty="0"/>
              <a:t> data in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overzichtelijke</a:t>
            </a:r>
            <a:r>
              <a:rPr lang="en-GB" dirty="0"/>
              <a:t> </a:t>
            </a:r>
            <a:r>
              <a:rPr lang="en-GB" dirty="0" err="1"/>
              <a:t>grafiek</a:t>
            </a:r>
            <a:r>
              <a:rPr lang="en-GB" dirty="0"/>
              <a:t> </a:t>
            </a:r>
            <a:r>
              <a:rPr lang="en-GB" dirty="0" err="1"/>
              <a:t>gezet</a:t>
            </a:r>
            <a:r>
              <a:rPr lang="en-GB" dirty="0"/>
              <a:t>, </a:t>
            </a:r>
            <a:r>
              <a:rPr lang="en-GB" dirty="0" err="1"/>
              <a:t>waarmee</a:t>
            </a:r>
            <a:r>
              <a:rPr lang="en-GB" dirty="0"/>
              <a:t> </a:t>
            </a:r>
            <a:r>
              <a:rPr lang="en-GB" dirty="0" err="1"/>
              <a:t>groepen</a:t>
            </a:r>
            <a:r>
              <a:rPr lang="en-GB" dirty="0"/>
              <a:t> </a:t>
            </a:r>
            <a:r>
              <a:rPr lang="en-GB" dirty="0" err="1"/>
              <a:t>goed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vergelijken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. 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20C04-439C-4F85-9CD2-FA792BFB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748424"/>
            <a:ext cx="10398746" cy="36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8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236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102</vt:lpstr>
      <vt:lpstr>Filter data</vt:lpstr>
      <vt:lpstr>Representativiteit van de data</vt:lpstr>
      <vt:lpstr>Visualiseren van data</vt:lpstr>
      <vt:lpstr>Vergelijken van groepen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</dc:title>
  <dc:creator>Aart Pieterse</dc:creator>
  <cp:lastModifiedBy>Aart Pieterse</cp:lastModifiedBy>
  <cp:revision>7</cp:revision>
  <dcterms:created xsi:type="dcterms:W3CDTF">2022-03-07T15:11:08Z</dcterms:created>
  <dcterms:modified xsi:type="dcterms:W3CDTF">2022-03-07T16:45:32Z</dcterms:modified>
</cp:coreProperties>
</file>