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eeswari R" userId="b83147f5ad870439" providerId="LiveId" clId="{35EF70CB-77ED-4DE7-A0DA-8BC47435900D}"/>
    <pc:docChg chg="modSld">
      <pc:chgData name="Aartheeswari R" userId="b83147f5ad870439" providerId="LiveId" clId="{35EF70CB-77ED-4DE7-A0DA-8BC47435900D}" dt="2024-03-31T05:38:51.261" v="107" actId="20577"/>
      <pc:docMkLst>
        <pc:docMk/>
      </pc:docMkLst>
      <pc:sldChg chg="modSp mod">
        <pc:chgData name="Aartheeswari R" userId="b83147f5ad870439" providerId="LiveId" clId="{35EF70CB-77ED-4DE7-A0DA-8BC47435900D}" dt="2024-03-31T05:38:36.511" v="103" actId="20577"/>
        <pc:sldMkLst>
          <pc:docMk/>
          <pc:sldMk cId="0" sldId="257"/>
        </pc:sldMkLst>
        <pc:spChg chg="mod">
          <ac:chgData name="Aartheeswari R" userId="b83147f5ad870439" providerId="LiveId" clId="{35EF70CB-77ED-4DE7-A0DA-8BC47435900D}" dt="2024-03-31T05:38:36.511" v="103" actId="20577"/>
          <ac:spMkLst>
            <pc:docMk/>
            <pc:sldMk cId="0" sldId="257"/>
            <ac:spMk id="23" creationId="{8024E8D3-55EE-6D30-693E-E00CDD586617}"/>
          </ac:spMkLst>
        </pc:spChg>
      </pc:sldChg>
      <pc:sldChg chg="modSp mod">
        <pc:chgData name="Aartheeswari R" userId="b83147f5ad870439" providerId="LiveId" clId="{35EF70CB-77ED-4DE7-A0DA-8BC47435900D}" dt="2024-03-31T05:38:51.261" v="107" actId="20577"/>
        <pc:sldMkLst>
          <pc:docMk/>
          <pc:sldMk cId="0" sldId="259"/>
        </pc:sldMkLst>
        <pc:spChg chg="mod">
          <ac:chgData name="Aartheeswari R" userId="b83147f5ad870439" providerId="LiveId" clId="{35EF70CB-77ED-4DE7-A0DA-8BC47435900D}" dt="2024-03-31T05:38:51.261" v="107" actId="20577"/>
          <ac:spMkLst>
            <pc:docMk/>
            <pc:sldMk cId="0" sldId="259"/>
            <ac:spMk id="11" creationId="{487B5D2F-B72C-EA7C-619F-D27282B8AB02}"/>
          </ac:spMkLst>
        </pc:spChg>
      </pc:sldChg>
      <pc:sldChg chg="modSp mod">
        <pc:chgData name="Aartheeswari R" userId="b83147f5ad870439" providerId="LiveId" clId="{35EF70CB-77ED-4DE7-A0DA-8BC47435900D}" dt="2024-03-30T14:58:28.787" v="48" actId="20577"/>
        <pc:sldMkLst>
          <pc:docMk/>
          <pc:sldMk cId="0" sldId="260"/>
        </pc:sldMkLst>
        <pc:spChg chg="mod">
          <ac:chgData name="Aartheeswari R" userId="b83147f5ad870439" providerId="LiveId" clId="{35EF70CB-77ED-4DE7-A0DA-8BC47435900D}" dt="2024-03-30T14:58:28.787" v="48" actId="20577"/>
          <ac:spMkLst>
            <pc:docMk/>
            <pc:sldMk cId="0" sldId="260"/>
            <ac:spMk id="11" creationId="{BAA402A0-E102-AFBA-69B9-E1BB55E0ED82}"/>
          </ac:spMkLst>
        </pc:spChg>
      </pc:sldChg>
      <pc:sldChg chg="modSp mod">
        <pc:chgData name="Aartheeswari R" userId="b83147f5ad870439" providerId="LiveId" clId="{35EF70CB-77ED-4DE7-A0DA-8BC47435900D}" dt="2024-03-30T14:58:48.225" v="65" actId="20577"/>
        <pc:sldMkLst>
          <pc:docMk/>
          <pc:sldMk cId="0" sldId="262"/>
        </pc:sldMkLst>
        <pc:spChg chg="mod">
          <ac:chgData name="Aartheeswari R" userId="b83147f5ad870439" providerId="LiveId" clId="{35EF70CB-77ED-4DE7-A0DA-8BC47435900D}" dt="2024-03-30T14:58:48.225" v="65" actId="20577"/>
          <ac:spMkLst>
            <pc:docMk/>
            <pc:sldMk cId="0" sldId="262"/>
            <ac:spMk id="11" creationId="{FE618AD6-D671-E449-7449-6FA99A02D106}"/>
          </ac:spMkLst>
        </pc:spChg>
      </pc:sldChg>
      <pc:sldChg chg="modSp mod">
        <pc:chgData name="Aartheeswari R" userId="b83147f5ad870439" providerId="LiveId" clId="{35EF70CB-77ED-4DE7-A0DA-8BC47435900D}" dt="2024-03-30T14:59:06.063" v="82" actId="20577"/>
        <pc:sldMkLst>
          <pc:docMk/>
          <pc:sldMk cId="0" sldId="263"/>
        </pc:sldMkLst>
        <pc:spChg chg="mod">
          <ac:chgData name="Aartheeswari R" userId="b83147f5ad870439" providerId="LiveId" clId="{35EF70CB-77ED-4DE7-A0DA-8BC47435900D}" dt="2024-03-30T14:59:06.063" v="82" actId="20577"/>
          <ac:spMkLst>
            <pc:docMk/>
            <pc:sldMk cId="0" sldId="263"/>
            <ac:spMk id="9" creationId="{13A8BDAA-9152-FE73-7C57-EC8203C53CDD}"/>
          </ac:spMkLst>
        </pc:spChg>
      </pc:sldChg>
      <pc:sldChg chg="modSp mod">
        <pc:chgData name="Aartheeswari R" userId="b83147f5ad870439" providerId="LiveId" clId="{35EF70CB-77ED-4DE7-A0DA-8BC47435900D}" dt="2024-03-30T14:59:28.265" v="99" actId="20577"/>
        <pc:sldMkLst>
          <pc:docMk/>
          <pc:sldMk cId="0" sldId="265"/>
        </pc:sldMkLst>
        <pc:spChg chg="mod">
          <ac:chgData name="Aartheeswari R" userId="b83147f5ad870439" providerId="LiveId" clId="{35EF70CB-77ED-4DE7-A0DA-8BC47435900D}" dt="2024-03-30T14:59:28.265" v="99" actId="20577"/>
          <ac:spMkLst>
            <pc:docMk/>
            <pc:sldMk cId="0" sldId="265"/>
            <ac:spMk id="10" creationId="{A3809C6C-0B24-9D29-F3D9-E74EB23F3B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0" y="2067305"/>
            <a:ext cx="290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Aartheeswari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09C6C-0B24-9D29-F3D9-E74EB23F3B40}"/>
              </a:ext>
            </a:extLst>
          </p:cNvPr>
          <p:cNvSpPr txBox="1"/>
          <p:nvPr/>
        </p:nvSpPr>
        <p:spPr>
          <a:xfrm>
            <a:off x="708776" y="2544187"/>
            <a:ext cx="8754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Our CNN-based model achieved the accuracy on the test dataset, demonstrating robust performance in identifying 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facial emotions.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Real-world testing validated its effectiveness in diverse environments. The model's real-time processing capability ensures dynamic application. Positive user feedback underscores its reliability. Future directions include enhancing accuracy and addressing limitations.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57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4E8D3-55EE-6D30-693E-E00CDD586617}"/>
              </a:ext>
            </a:extLst>
          </p:cNvPr>
          <p:cNvSpPr txBox="1"/>
          <p:nvPr/>
        </p:nvSpPr>
        <p:spPr>
          <a:xfrm>
            <a:off x="1323199" y="3048000"/>
            <a:ext cx="547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Face Emotion Recognition using CNN Algorithm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29CAB-19BE-5CBA-B958-640FFEAE799F}"/>
              </a:ext>
            </a:extLst>
          </p:cNvPr>
          <p:cNvSpPr txBox="1"/>
          <p:nvPr/>
        </p:nvSpPr>
        <p:spPr>
          <a:xfrm>
            <a:off x="2526030" y="1981200"/>
            <a:ext cx="5611600" cy="349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Results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B5D2F-B72C-EA7C-619F-D27282B8AB02}"/>
              </a:ext>
            </a:extLst>
          </p:cNvPr>
          <p:cNvSpPr txBox="1"/>
          <p:nvPr/>
        </p:nvSpPr>
        <p:spPr>
          <a:xfrm>
            <a:off x="990600" y="2933700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Difficulty in accurately </a:t>
            </a:r>
            <a:r>
              <a:rPr lang="en-US" sz="2800" b="0" i="0">
                <a:solidFill>
                  <a:srgbClr val="0D0D0D"/>
                </a:solidFill>
                <a:effectLst/>
                <a:latin typeface="Söhne"/>
              </a:rPr>
              <a:t>recognizing face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emotions in images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402A0-E102-AFBA-69B9-E1BB55E0ED82}"/>
              </a:ext>
            </a:extLst>
          </p:cNvPr>
          <p:cNvSpPr txBox="1"/>
          <p:nvPr/>
        </p:nvSpPr>
        <p:spPr>
          <a:xfrm>
            <a:off x="1143000" y="3048000"/>
            <a:ext cx="6400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Utilizing Convolutional Neural Networks (CNN) to accurately detect and classify facial emotions from images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8198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lang="en-IN" sz="4250" i="0" dirty="0">
                <a:solidFill>
                  <a:srgbClr val="0D0D0D"/>
                </a:solidFill>
                <a:effectLst/>
                <a:latin typeface="Söhne"/>
              </a:rPr>
              <a:t>End </a:t>
            </a:r>
            <a:r>
              <a:rPr lang="en-IN" sz="4250" dirty="0">
                <a:solidFill>
                  <a:srgbClr val="0D0D0D"/>
                </a:solidFill>
                <a:latin typeface="Söhne"/>
              </a:rPr>
              <a:t>Users</a:t>
            </a:r>
            <a:endParaRPr sz="42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268E8-ACB6-7058-0408-EF6DF648A580}"/>
              </a:ext>
            </a:extLst>
          </p:cNvPr>
          <p:cNvSpPr txBox="1"/>
          <p:nvPr/>
        </p:nvSpPr>
        <p:spPr>
          <a:xfrm>
            <a:off x="1143000" y="2743200"/>
            <a:ext cx="70104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Researchers in psychology and neuroscience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Developers of emotion recognition software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Industries implementing emotion-based marketing strategies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9688195" cy="1144544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50" b="1" i="0" dirty="0">
                <a:solidFill>
                  <a:srgbClr val="0D0D0D"/>
                </a:solidFill>
                <a:effectLst/>
                <a:latin typeface="Söhne"/>
              </a:rPr>
              <a:t>Solution and Its Value Proposition:</a:t>
            </a:r>
            <a:endParaRPr sz="42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18AD6-D671-E449-7449-6FA99A02D106}"/>
              </a:ext>
            </a:extLst>
          </p:cNvPr>
          <p:cNvSpPr txBox="1"/>
          <p:nvPr/>
        </p:nvSpPr>
        <p:spPr>
          <a:xfrm>
            <a:off x="2895600" y="2095500"/>
            <a:ext cx="6754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 CNN-based model that accurately recognizes facial emotions, providing valuable insights into human emotions.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Helps businesses understand customer sentiments for improved marketing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Assists psychologists and neuroscientists in studying human behavior and emotions.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8BDAA-9152-FE73-7C57-EC8203C53CDD}"/>
              </a:ext>
            </a:extLst>
          </p:cNvPr>
          <p:cNvSpPr txBox="1"/>
          <p:nvPr/>
        </p:nvSpPr>
        <p:spPr>
          <a:xfrm>
            <a:off x="2533650" y="2899709"/>
            <a:ext cx="716279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High accuracy in recognizing subtle facial emotions.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Real-time processing capability for dynamic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Scalability for diverse use cases and datasets.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119F7-A147-C435-20DC-921D51463354}"/>
              </a:ext>
            </a:extLst>
          </p:cNvPr>
          <p:cNvSpPr txBox="1"/>
          <p:nvPr/>
        </p:nvSpPr>
        <p:spPr>
          <a:xfrm>
            <a:off x="771731" y="2274838"/>
            <a:ext cx="858181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Preparation: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Curate diverse facial image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CNN Architecture Selection: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Choose suitable CNN architecture (e.g., VGG,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Extraction: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CNN layers extract facial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Training and Optimization: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Train model using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Evaluation and Validation: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 Assess performance on validation set.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274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End Users</vt:lpstr>
      <vt:lpstr>Solution and Its Value Proposition: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Aartheeswari R</dc:creator>
  <cp:lastModifiedBy>Aartheeswari R</cp:lastModifiedBy>
  <cp:revision>1</cp:revision>
  <dcterms:created xsi:type="dcterms:W3CDTF">2024-03-29T13:12:32Z</dcterms:created>
  <dcterms:modified xsi:type="dcterms:W3CDTF">2024-03-31T05:38:52Z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