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/>
          <p:nvPr/>
        </p:nvSpPr>
        <p:spPr>
          <a:xfrm>
            <a:off x="892961" y="3010584"/>
            <a:ext cx="10320201" cy="1938992"/>
          </a:xfrm>
          <a:prstGeom prst="rect">
            <a:avLst/>
          </a:prstGeom>
          <a:solidFill>
            <a:schemeClr val="accent2"/>
          </a:solidFill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Aarthi.G</a:t>
            </a:r>
          </a:p>
          <a:p>
            <a:r>
              <a:rPr lang="en-US" sz="2400" dirty="0"/>
              <a:t>REGISTER NO AND NMID: autanm212anm212bsc001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Bsc computer science</a:t>
            </a:r>
          </a:p>
          <a:p>
            <a:r>
              <a:rPr lang="en-US" sz="2400" dirty="0"/>
              <a:t>COLLEGE: Siddharth sivagnaani arts  and science college/Annamalai University 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</TotalTime>
  <Words>87</Words>
  <Application>Microsoft Office PowerPoint</Application>
  <PresentationFormat>Widescreen</PresentationFormat>
  <Paragraphs>39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Aarthi .g</cp:lastModifiedBy>
  <cp:revision>23</cp:revision>
  <dcterms:created xsi:type="dcterms:W3CDTF">2024-03-29T15:07:22Z</dcterms:created>
  <dcterms:modified xsi:type="dcterms:W3CDTF">2025-08-25T05:03:29Z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