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874504"/>
            <a:ext cx="8610600" cy="1938992"/>
          </a:xfrm>
          <a:prstGeom prst="rect">
            <a:avLst/>
          </a:prstGeom>
          <a:noFill/>
        </p:spPr>
        <p:txBody>
          <a:bodyPr wrap="square" lIns="91440" tIns="45720" rIns="91440" bIns="45720" rtlCol="0" anchor="t">
            <a:spAutoFit/>
          </a:bodyPr>
          <a:lstStyle/>
          <a:p>
            <a:r>
              <a:rPr lang="en-IN" sz="2400" b="1" dirty="0" err="1"/>
              <a:t>Vinotha</a:t>
            </a:r>
            <a:r>
              <a:rPr lang="en-IN" sz="2400" b="1" dirty="0"/>
              <a:t>  </a:t>
            </a:r>
            <a:r>
              <a:rPr lang="en-US" sz="2400" b="1" dirty="0"/>
              <a:t>UDENT NAME:</a:t>
            </a:r>
            <a:r>
              <a:rPr lang="en-IN" sz="2400" b="1" dirty="0"/>
              <a:t> AARTHI G</a:t>
            </a:r>
          </a:p>
          <a:p>
            <a:r>
              <a:rPr lang="en-US" sz="2400" b="1" dirty="0"/>
              <a:t>REGISTER NO AND NMID: </a:t>
            </a:r>
            <a:r>
              <a:rPr lang="en-IN" sz="2400" b="1" dirty="0"/>
              <a:t>E904F34A1925FB487394E32B798F139E</a:t>
            </a:r>
            <a:endParaRPr lang="en-US" sz="2400" b="1" dirty="0"/>
          </a:p>
          <a:p>
            <a:r>
              <a:rPr lang="en-US" sz="2400" b="1" dirty="0"/>
              <a:t>DEPARTMENT: </a:t>
            </a:r>
            <a:r>
              <a:rPr lang="en-IN" sz="2400" b="1" dirty="0" err="1"/>
              <a:t>Bsc</a:t>
            </a:r>
            <a:r>
              <a:rPr lang="en-IN" sz="2400" b="1" dirty="0"/>
              <a:t>-Computer science </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0B1837F-ADB1-C49E-1E69-DE7379F96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669" y="1428000"/>
            <a:ext cx="6448662"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Vimal Raj</cp:lastModifiedBy>
  <cp:revision>38</cp:revision>
  <dcterms:created xsi:type="dcterms:W3CDTF">2024-03-29T15:07:22Z</dcterms:created>
  <dcterms:modified xsi:type="dcterms:W3CDTF">2025-09-06T13:29:52Z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