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4"/>
  </p:sldMasterIdLst>
  <p:notesMasterIdLst>
    <p:notesMasterId r:id="rId22"/>
  </p:notesMasterIdLst>
  <p:handoutMasterIdLst>
    <p:handoutMasterId r:id="rId23"/>
  </p:handoutMasterIdLst>
  <p:sldIdLst>
    <p:sldId id="295" r:id="rId5"/>
    <p:sldId id="296" r:id="rId6"/>
    <p:sldId id="297" r:id="rId7"/>
    <p:sldId id="304" r:id="rId8"/>
    <p:sldId id="305" r:id="rId9"/>
    <p:sldId id="306" r:id="rId10"/>
    <p:sldId id="307" r:id="rId11"/>
    <p:sldId id="308" r:id="rId12"/>
    <p:sldId id="309" r:id="rId13"/>
    <p:sldId id="317" r:id="rId14"/>
    <p:sldId id="310" r:id="rId15"/>
    <p:sldId id="311" r:id="rId16"/>
    <p:sldId id="312" r:id="rId17"/>
    <p:sldId id="313" r:id="rId18"/>
    <p:sldId id="314" r:id="rId19"/>
    <p:sldId id="315"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7F94C-34B2-4AE4-8AFB-9A4B87C2F9FA}" v="24" dt="2025-02-24T16:53:21.908"/>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1293" autoAdjust="0"/>
  </p:normalViewPr>
  <p:slideViewPr>
    <p:cSldViewPr snapToGrid="0">
      <p:cViewPr varScale="1">
        <p:scale>
          <a:sx n="68" d="100"/>
          <a:sy n="68" d="100"/>
        </p:scale>
        <p:origin x="606" y="42"/>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hi Garige" userId="37e1447a23a3ed7a" providerId="LiveId" clId="{3AEB8177-BD70-41F7-B8BA-89E9EE84CBE1}"/>
    <pc:docChg chg="addSld delSld modSld">
      <pc:chgData name="Aarthi Garige" userId="37e1447a23a3ed7a" providerId="LiveId" clId="{3AEB8177-BD70-41F7-B8BA-89E9EE84CBE1}" dt="2024-04-24T14:39:25.256" v="24" actId="20577"/>
      <pc:docMkLst>
        <pc:docMk/>
      </pc:docMkLst>
      <pc:sldChg chg="del">
        <pc:chgData name="Aarthi Garige" userId="37e1447a23a3ed7a" providerId="LiveId" clId="{3AEB8177-BD70-41F7-B8BA-89E9EE84CBE1}" dt="2024-04-24T13:17:48.586" v="0" actId="47"/>
        <pc:sldMkLst>
          <pc:docMk/>
          <pc:sldMk cId="1948030887" sldId="303"/>
        </pc:sldMkLst>
      </pc:sldChg>
      <pc:sldChg chg="modSp">
        <pc:chgData name="Aarthi Garige" userId="37e1447a23a3ed7a" providerId="LiveId" clId="{3AEB8177-BD70-41F7-B8BA-89E9EE84CBE1}" dt="2024-04-24T13:39:31.383" v="1" actId="1036"/>
        <pc:sldMkLst>
          <pc:docMk/>
          <pc:sldMk cId="3766555319" sldId="313"/>
        </pc:sldMkLst>
      </pc:sldChg>
      <pc:sldChg chg="addSp delSp modSp new mod">
        <pc:chgData name="Aarthi Garige" userId="37e1447a23a3ed7a" providerId="LiveId" clId="{3AEB8177-BD70-41F7-B8BA-89E9EE84CBE1}" dt="2024-04-24T14:39:25.256" v="24" actId="20577"/>
        <pc:sldMkLst>
          <pc:docMk/>
          <pc:sldMk cId="326744982" sldId="317"/>
        </pc:sldMkLst>
      </pc:sldChg>
      <pc:sldMasterChg chg="delSldLayout">
        <pc:chgData name="Aarthi Garige" userId="37e1447a23a3ed7a" providerId="LiveId" clId="{3AEB8177-BD70-41F7-B8BA-89E9EE84CBE1}" dt="2024-04-24T13:17:48.586" v="0" actId="47"/>
        <pc:sldMasterMkLst>
          <pc:docMk/>
          <pc:sldMasterMk cId="2317560720" sldId="2147483764"/>
        </pc:sldMasterMkLst>
        <pc:sldLayoutChg chg="del">
          <pc:chgData name="Aarthi Garige" userId="37e1447a23a3ed7a" providerId="LiveId" clId="{3AEB8177-BD70-41F7-B8BA-89E9EE84CBE1}" dt="2024-04-24T13:17:48.586" v="0" actId="47"/>
          <pc:sldLayoutMkLst>
            <pc:docMk/>
            <pc:sldMasterMk cId="2317560720" sldId="2147483764"/>
            <pc:sldLayoutMk cId="2263183959" sldId="2147483786"/>
          </pc:sldLayoutMkLst>
        </pc:sldLayoutChg>
      </pc:sldMasterChg>
    </pc:docChg>
  </pc:docChgLst>
  <pc:docChgLst>
    <pc:chgData name="Aarthi Garige" userId="37e1447a23a3ed7a" providerId="LiveId" clId="{5457F94C-34B2-4AE4-8AFB-9A4B87C2F9FA}"/>
    <pc:docChg chg="modSld">
      <pc:chgData name="Aarthi Garige" userId="37e1447a23a3ed7a" providerId="LiveId" clId="{5457F94C-34B2-4AE4-8AFB-9A4B87C2F9FA}" dt="2025-02-24T16:53:21.908" v="71" actId="14100"/>
      <pc:docMkLst>
        <pc:docMk/>
      </pc:docMkLst>
      <pc:sldChg chg="modSp mod">
        <pc:chgData name="Aarthi Garige" userId="37e1447a23a3ed7a" providerId="LiveId" clId="{5457F94C-34B2-4AE4-8AFB-9A4B87C2F9FA}" dt="2025-02-24T16:51:57.536" v="65" actId="255"/>
        <pc:sldMkLst>
          <pc:docMk/>
          <pc:sldMk cId="3648163248" sldId="296"/>
        </pc:sldMkLst>
        <pc:spChg chg="mod">
          <ac:chgData name="Aarthi Garige" userId="37e1447a23a3ed7a" providerId="LiveId" clId="{5457F94C-34B2-4AE4-8AFB-9A4B87C2F9FA}" dt="2025-02-24T16:51:57.536" v="65" actId="255"/>
          <ac:spMkLst>
            <pc:docMk/>
            <pc:sldMk cId="3648163248" sldId="296"/>
            <ac:spMk id="2" creationId="{8EE44E67-57A4-9825-9E94-C2B258A68C9D}"/>
          </ac:spMkLst>
        </pc:spChg>
        <pc:spChg chg="mod">
          <ac:chgData name="Aarthi Garige" userId="37e1447a23a3ed7a" providerId="LiveId" clId="{5457F94C-34B2-4AE4-8AFB-9A4B87C2F9FA}" dt="2025-02-24T16:44:44.818" v="27" actId="2711"/>
          <ac:spMkLst>
            <pc:docMk/>
            <pc:sldMk cId="3648163248" sldId="296"/>
            <ac:spMk id="3" creationId="{F21C3D74-CBD0-AEEC-7CF1-ED875B10D2FB}"/>
          </ac:spMkLst>
        </pc:spChg>
      </pc:sldChg>
      <pc:sldChg chg="modSp mod">
        <pc:chgData name="Aarthi Garige" userId="37e1447a23a3ed7a" providerId="LiveId" clId="{5457F94C-34B2-4AE4-8AFB-9A4B87C2F9FA}" dt="2025-02-24T16:52:14.716" v="66" actId="255"/>
        <pc:sldMkLst>
          <pc:docMk/>
          <pc:sldMk cId="1666731882" sldId="297"/>
        </pc:sldMkLst>
        <pc:spChg chg="mod">
          <ac:chgData name="Aarthi Garige" userId="37e1447a23a3ed7a" providerId="LiveId" clId="{5457F94C-34B2-4AE4-8AFB-9A4B87C2F9FA}" dt="2025-02-24T16:52:14.716" v="66" actId="255"/>
          <ac:spMkLst>
            <pc:docMk/>
            <pc:sldMk cId="1666731882" sldId="297"/>
            <ac:spMk id="2" creationId="{A0A06819-AA5B-295D-8572-4858952DAE71}"/>
          </ac:spMkLst>
        </pc:spChg>
        <pc:spChg chg="mod">
          <ac:chgData name="Aarthi Garige" userId="37e1447a23a3ed7a" providerId="LiveId" clId="{5457F94C-34B2-4AE4-8AFB-9A4B87C2F9FA}" dt="2025-02-24T16:45:01.983" v="29" actId="14100"/>
          <ac:spMkLst>
            <pc:docMk/>
            <pc:sldMk cId="1666731882" sldId="297"/>
            <ac:spMk id="3" creationId="{4FA83709-886B-3B06-E9F0-11D361B52E6D}"/>
          </ac:spMkLst>
        </pc:spChg>
      </pc:sldChg>
      <pc:sldChg chg="modSp mod">
        <pc:chgData name="Aarthi Garige" userId="37e1447a23a3ed7a" providerId="LiveId" clId="{5457F94C-34B2-4AE4-8AFB-9A4B87C2F9FA}" dt="2025-02-24T16:52:22.575" v="67" actId="255"/>
        <pc:sldMkLst>
          <pc:docMk/>
          <pc:sldMk cId="764476136" sldId="304"/>
        </pc:sldMkLst>
        <pc:spChg chg="mod">
          <ac:chgData name="Aarthi Garige" userId="37e1447a23a3ed7a" providerId="LiveId" clId="{5457F94C-34B2-4AE4-8AFB-9A4B87C2F9FA}" dt="2025-02-24T16:52:22.575" v="67" actId="255"/>
          <ac:spMkLst>
            <pc:docMk/>
            <pc:sldMk cId="764476136" sldId="304"/>
            <ac:spMk id="2" creationId="{72AA182D-803A-2A9F-E398-EA1B306E9250}"/>
          </ac:spMkLst>
        </pc:spChg>
        <pc:spChg chg="mod">
          <ac:chgData name="Aarthi Garige" userId="37e1447a23a3ed7a" providerId="LiveId" clId="{5457F94C-34B2-4AE4-8AFB-9A4B87C2F9FA}" dt="2025-02-24T16:45:11.119" v="30" actId="2711"/>
          <ac:spMkLst>
            <pc:docMk/>
            <pc:sldMk cId="764476136" sldId="304"/>
            <ac:spMk id="3" creationId="{0C1D4BF0-7F7F-BD8F-4399-4D36BE03DF96}"/>
          </ac:spMkLst>
        </pc:spChg>
      </pc:sldChg>
      <pc:sldChg chg="modSp mod">
        <pc:chgData name="Aarthi Garige" userId="37e1447a23a3ed7a" providerId="LiveId" clId="{5457F94C-34B2-4AE4-8AFB-9A4B87C2F9FA}" dt="2025-02-24T16:52:29.972" v="68" actId="255"/>
        <pc:sldMkLst>
          <pc:docMk/>
          <pc:sldMk cId="913186406" sldId="305"/>
        </pc:sldMkLst>
        <pc:spChg chg="mod">
          <ac:chgData name="Aarthi Garige" userId="37e1447a23a3ed7a" providerId="LiveId" clId="{5457F94C-34B2-4AE4-8AFB-9A4B87C2F9FA}" dt="2025-02-24T16:52:29.972" v="68" actId="255"/>
          <ac:spMkLst>
            <pc:docMk/>
            <pc:sldMk cId="913186406" sldId="305"/>
            <ac:spMk id="2" creationId="{2B59F7C0-A8BB-1AB6-244F-627A0C71AB9B}"/>
          </ac:spMkLst>
        </pc:spChg>
        <pc:spChg chg="mod">
          <ac:chgData name="Aarthi Garige" userId="37e1447a23a3ed7a" providerId="LiveId" clId="{5457F94C-34B2-4AE4-8AFB-9A4B87C2F9FA}" dt="2025-02-24T16:45:27.089" v="31" actId="2711"/>
          <ac:spMkLst>
            <pc:docMk/>
            <pc:sldMk cId="913186406" sldId="305"/>
            <ac:spMk id="3" creationId="{526ADB9B-6B76-EC4F-3F0B-8C357DBFA944}"/>
          </ac:spMkLst>
        </pc:spChg>
      </pc:sldChg>
      <pc:sldChg chg="modSp mod">
        <pc:chgData name="Aarthi Garige" userId="37e1447a23a3ed7a" providerId="LiveId" clId="{5457F94C-34B2-4AE4-8AFB-9A4B87C2F9FA}" dt="2025-02-24T16:46:32.784" v="33" actId="255"/>
        <pc:sldMkLst>
          <pc:docMk/>
          <pc:sldMk cId="3621716230" sldId="306"/>
        </pc:sldMkLst>
        <pc:spChg chg="mod">
          <ac:chgData name="Aarthi Garige" userId="37e1447a23a3ed7a" providerId="LiveId" clId="{5457F94C-34B2-4AE4-8AFB-9A4B87C2F9FA}" dt="2025-02-24T16:46:32.784" v="33" actId="255"/>
          <ac:spMkLst>
            <pc:docMk/>
            <pc:sldMk cId="3621716230" sldId="306"/>
            <ac:spMk id="3" creationId="{6DE652A4-F186-1201-129E-93CA478779D7}"/>
          </ac:spMkLst>
        </pc:spChg>
      </pc:sldChg>
      <pc:sldChg chg="modSp mod">
        <pc:chgData name="Aarthi Garige" userId="37e1447a23a3ed7a" providerId="LiveId" clId="{5457F94C-34B2-4AE4-8AFB-9A4B87C2F9FA}" dt="2025-02-24T16:46:52.014" v="35" actId="255"/>
        <pc:sldMkLst>
          <pc:docMk/>
          <pc:sldMk cId="91739084" sldId="307"/>
        </pc:sldMkLst>
        <pc:spChg chg="mod">
          <ac:chgData name="Aarthi Garige" userId="37e1447a23a3ed7a" providerId="LiveId" clId="{5457F94C-34B2-4AE4-8AFB-9A4B87C2F9FA}" dt="2025-02-24T16:46:52.014" v="35" actId="255"/>
          <ac:spMkLst>
            <pc:docMk/>
            <pc:sldMk cId="91739084" sldId="307"/>
            <ac:spMk id="3" creationId="{B7FD9950-9377-03A6-FE5D-BCB1040C368E}"/>
          </ac:spMkLst>
        </pc:spChg>
      </pc:sldChg>
      <pc:sldChg chg="modSp mod">
        <pc:chgData name="Aarthi Garige" userId="37e1447a23a3ed7a" providerId="LiveId" clId="{5457F94C-34B2-4AE4-8AFB-9A4B87C2F9FA}" dt="2025-02-24T16:52:49.925" v="69" actId="255"/>
        <pc:sldMkLst>
          <pc:docMk/>
          <pc:sldMk cId="1292691908" sldId="308"/>
        </pc:sldMkLst>
        <pc:spChg chg="mod">
          <ac:chgData name="Aarthi Garige" userId="37e1447a23a3ed7a" providerId="LiveId" clId="{5457F94C-34B2-4AE4-8AFB-9A4B87C2F9FA}" dt="2025-02-24T16:52:49.925" v="69" actId="255"/>
          <ac:spMkLst>
            <pc:docMk/>
            <pc:sldMk cId="1292691908" sldId="308"/>
            <ac:spMk id="2" creationId="{E510FD34-2346-10A0-FAF9-71EDC71FAEA7}"/>
          </ac:spMkLst>
        </pc:spChg>
        <pc:spChg chg="mod">
          <ac:chgData name="Aarthi Garige" userId="37e1447a23a3ed7a" providerId="LiveId" clId="{5457F94C-34B2-4AE4-8AFB-9A4B87C2F9FA}" dt="2025-02-24T16:47:24.775" v="38" actId="207"/>
          <ac:spMkLst>
            <pc:docMk/>
            <pc:sldMk cId="1292691908" sldId="308"/>
            <ac:spMk id="3" creationId="{835D684E-8983-EB30-239C-7DB6B4C823A7}"/>
          </ac:spMkLst>
        </pc:spChg>
      </pc:sldChg>
      <pc:sldChg chg="modSp mod">
        <pc:chgData name="Aarthi Garige" userId="37e1447a23a3ed7a" providerId="LiveId" clId="{5457F94C-34B2-4AE4-8AFB-9A4B87C2F9FA}" dt="2025-02-24T16:48:01.597" v="41" actId="1076"/>
        <pc:sldMkLst>
          <pc:docMk/>
          <pc:sldMk cId="4135176475" sldId="310"/>
        </pc:sldMkLst>
        <pc:spChg chg="mod">
          <ac:chgData name="Aarthi Garige" userId="37e1447a23a3ed7a" providerId="LiveId" clId="{5457F94C-34B2-4AE4-8AFB-9A4B87C2F9FA}" dt="2025-02-24T16:48:01.597" v="41" actId="1076"/>
          <ac:spMkLst>
            <pc:docMk/>
            <pc:sldMk cId="4135176475" sldId="310"/>
            <ac:spMk id="5" creationId="{1DCDA0E8-97D3-258C-4015-7D146395C8A1}"/>
          </ac:spMkLst>
        </pc:spChg>
      </pc:sldChg>
      <pc:sldChg chg="modSp mod">
        <pc:chgData name="Aarthi Garige" userId="37e1447a23a3ed7a" providerId="LiveId" clId="{5457F94C-34B2-4AE4-8AFB-9A4B87C2F9FA}" dt="2025-02-24T16:53:05.969" v="70" actId="255"/>
        <pc:sldMkLst>
          <pc:docMk/>
          <pc:sldMk cId="38796030" sldId="311"/>
        </pc:sldMkLst>
        <pc:spChg chg="mod">
          <ac:chgData name="Aarthi Garige" userId="37e1447a23a3ed7a" providerId="LiveId" clId="{5457F94C-34B2-4AE4-8AFB-9A4B87C2F9FA}" dt="2025-02-24T16:53:05.969" v="70" actId="255"/>
          <ac:spMkLst>
            <pc:docMk/>
            <pc:sldMk cId="38796030" sldId="311"/>
            <ac:spMk id="2" creationId="{17E8212C-EB59-21F7-2AB4-7392873F341F}"/>
          </ac:spMkLst>
        </pc:spChg>
        <pc:spChg chg="mod">
          <ac:chgData name="Aarthi Garige" userId="37e1447a23a3ed7a" providerId="LiveId" clId="{5457F94C-34B2-4AE4-8AFB-9A4B87C2F9FA}" dt="2025-02-24T16:48:32.455" v="44" actId="207"/>
          <ac:spMkLst>
            <pc:docMk/>
            <pc:sldMk cId="38796030" sldId="311"/>
            <ac:spMk id="3" creationId="{0102E53F-868C-8D85-EE62-33408E8287CA}"/>
          </ac:spMkLst>
        </pc:spChg>
      </pc:sldChg>
      <pc:sldChg chg="modSp mod">
        <pc:chgData name="Aarthi Garige" userId="37e1447a23a3ed7a" providerId="LiveId" clId="{5457F94C-34B2-4AE4-8AFB-9A4B87C2F9FA}" dt="2025-02-24T16:49:32.889" v="51" actId="14100"/>
        <pc:sldMkLst>
          <pc:docMk/>
          <pc:sldMk cId="3766555319" sldId="313"/>
        </pc:sldMkLst>
        <pc:spChg chg="mod">
          <ac:chgData name="Aarthi Garige" userId="37e1447a23a3ed7a" providerId="LiveId" clId="{5457F94C-34B2-4AE4-8AFB-9A4B87C2F9FA}" dt="2025-02-24T16:49:32.889" v="51" actId="14100"/>
          <ac:spMkLst>
            <pc:docMk/>
            <pc:sldMk cId="3766555319" sldId="313"/>
            <ac:spMk id="3" creationId="{5486A800-AC61-713E-7EC6-8E5C00F3625B}"/>
          </ac:spMkLst>
        </pc:spChg>
        <pc:picChg chg="mod">
          <ac:chgData name="Aarthi Garige" userId="37e1447a23a3ed7a" providerId="LiveId" clId="{5457F94C-34B2-4AE4-8AFB-9A4B87C2F9FA}" dt="2025-02-24T16:49:23.755" v="49" actId="14100"/>
          <ac:picMkLst>
            <pc:docMk/>
            <pc:sldMk cId="3766555319" sldId="313"/>
            <ac:picMk id="5121" creationId="{5678D15C-F9F3-E5E4-362F-D8765653ED01}"/>
          </ac:picMkLst>
        </pc:picChg>
      </pc:sldChg>
      <pc:sldChg chg="modSp mod">
        <pc:chgData name="Aarthi Garige" userId="37e1447a23a3ed7a" providerId="LiveId" clId="{5457F94C-34B2-4AE4-8AFB-9A4B87C2F9FA}" dt="2025-02-24T16:53:21.908" v="71" actId="14100"/>
        <pc:sldMkLst>
          <pc:docMk/>
          <pc:sldMk cId="287788469" sldId="314"/>
        </pc:sldMkLst>
        <pc:spChg chg="mod">
          <ac:chgData name="Aarthi Garige" userId="37e1447a23a3ed7a" providerId="LiveId" clId="{5457F94C-34B2-4AE4-8AFB-9A4B87C2F9FA}" dt="2025-02-24T16:50:26.415" v="59" actId="14100"/>
          <ac:spMkLst>
            <pc:docMk/>
            <pc:sldMk cId="287788469" sldId="314"/>
            <ac:spMk id="3" creationId="{8C301589-7D5C-970F-0E2B-224586454409}"/>
          </ac:spMkLst>
        </pc:spChg>
        <pc:spChg chg="mod">
          <ac:chgData name="Aarthi Garige" userId="37e1447a23a3ed7a" providerId="LiveId" clId="{5457F94C-34B2-4AE4-8AFB-9A4B87C2F9FA}" dt="2025-02-24T16:53:21.908" v="71" actId="14100"/>
          <ac:spMkLst>
            <pc:docMk/>
            <pc:sldMk cId="287788469" sldId="314"/>
            <ac:spMk id="4" creationId="{6B2AE299-2ED4-8F6E-1192-826ADBB1A7F7}"/>
          </ac:spMkLst>
        </pc:spChg>
        <pc:picChg chg="mod">
          <ac:chgData name="Aarthi Garige" userId="37e1447a23a3ed7a" providerId="LiveId" clId="{5457F94C-34B2-4AE4-8AFB-9A4B87C2F9FA}" dt="2025-02-24T16:41:29.487" v="15" actId="14100"/>
          <ac:picMkLst>
            <pc:docMk/>
            <pc:sldMk cId="287788469" sldId="314"/>
            <ac:picMk id="6145" creationId="{2E57E650-65CE-8BCB-0D6C-FF509BD8A990}"/>
          </ac:picMkLst>
        </pc:picChg>
      </pc:sldChg>
      <pc:sldChg chg="modSp mod">
        <pc:chgData name="Aarthi Garige" userId="37e1447a23a3ed7a" providerId="LiveId" clId="{5457F94C-34B2-4AE4-8AFB-9A4B87C2F9FA}" dt="2025-02-24T16:51:05.856" v="63" actId="207"/>
        <pc:sldMkLst>
          <pc:docMk/>
          <pc:sldMk cId="2585379116" sldId="315"/>
        </pc:sldMkLst>
        <pc:spChg chg="mod">
          <ac:chgData name="Aarthi Garige" userId="37e1447a23a3ed7a" providerId="LiveId" clId="{5457F94C-34B2-4AE4-8AFB-9A4B87C2F9FA}" dt="2025-02-24T16:51:05.856" v="63" actId="207"/>
          <ac:spMkLst>
            <pc:docMk/>
            <pc:sldMk cId="2585379116" sldId="315"/>
            <ac:spMk id="2" creationId="{2B3898D2-B109-2359-AD1E-E5AECED1196E}"/>
          </ac:spMkLst>
        </pc:spChg>
      </pc:sldChg>
    </pc:docChg>
  </pc:docChgLst>
  <pc:docChgLst>
    <pc:chgData name="Aarthi Garige" userId="37e1447a23a3ed7a" providerId="LiveId" clId="{D30DB196-DA35-45BC-9F25-F6DA2FDC939B}"/>
    <pc:docChg chg="undo custSel addSld delSld modSld">
      <pc:chgData name="Aarthi Garige" userId="37e1447a23a3ed7a" providerId="LiveId" clId="{D30DB196-DA35-45BC-9F25-F6DA2FDC939B}" dt="2024-04-24T03:56:51.004" v="613" actId="2711"/>
      <pc:docMkLst>
        <pc:docMk/>
      </pc:docMkLst>
      <pc:sldChg chg="del">
        <pc:chgData name="Aarthi Garige" userId="37e1447a23a3ed7a" providerId="LiveId" clId="{D30DB196-DA35-45BC-9F25-F6DA2FDC939B}" dt="2024-04-24T03:28:17.235" v="360" actId="47"/>
        <pc:sldMkLst>
          <pc:docMk/>
          <pc:sldMk cId="2193031901" sldId="260"/>
        </pc:sldMkLst>
      </pc:sldChg>
      <pc:sldChg chg="del">
        <pc:chgData name="Aarthi Garige" userId="37e1447a23a3ed7a" providerId="LiveId" clId="{D30DB196-DA35-45BC-9F25-F6DA2FDC939B}" dt="2024-04-24T03:55:55.387" v="611" actId="47"/>
        <pc:sldMkLst>
          <pc:docMk/>
          <pc:sldMk cId="850743011" sldId="264"/>
        </pc:sldMkLst>
      </pc:sldChg>
      <pc:sldChg chg="del">
        <pc:chgData name="Aarthi Garige" userId="37e1447a23a3ed7a" providerId="LiveId" clId="{D30DB196-DA35-45BC-9F25-F6DA2FDC939B}" dt="2024-04-24T03:04:32.846" v="52" actId="47"/>
        <pc:sldMkLst>
          <pc:docMk/>
          <pc:sldMk cId="3042288838" sldId="286"/>
        </pc:sldMkLst>
      </pc:sldChg>
      <pc:sldChg chg="modSp del mod">
        <pc:chgData name="Aarthi Garige" userId="37e1447a23a3ed7a" providerId="LiveId" clId="{D30DB196-DA35-45BC-9F25-F6DA2FDC939B}" dt="2024-04-24T03:12:10.929" v="203" actId="47"/>
        <pc:sldMkLst>
          <pc:docMk/>
          <pc:sldMk cId="2651670235" sldId="294"/>
        </pc:sldMkLst>
      </pc:sldChg>
      <pc:sldChg chg="addSp modSp mod">
        <pc:chgData name="Aarthi Garige" userId="37e1447a23a3ed7a" providerId="LiveId" clId="{D30DB196-DA35-45BC-9F25-F6DA2FDC939B}" dt="2024-04-24T03:54:49.846" v="609" actId="255"/>
        <pc:sldMkLst>
          <pc:docMk/>
          <pc:sldMk cId="2076879118" sldId="295"/>
        </pc:sldMkLst>
      </pc:sldChg>
      <pc:sldChg chg="modSp mod">
        <pc:chgData name="Aarthi Garige" userId="37e1447a23a3ed7a" providerId="LiveId" clId="{D30DB196-DA35-45BC-9F25-F6DA2FDC939B}" dt="2024-04-24T03:08:23.371" v="153" actId="20577"/>
        <pc:sldMkLst>
          <pc:docMk/>
          <pc:sldMk cId="1666731882" sldId="297"/>
        </pc:sldMkLst>
      </pc:sldChg>
      <pc:sldChg chg="modSp del mod">
        <pc:chgData name="Aarthi Garige" userId="37e1447a23a3ed7a" providerId="LiveId" clId="{D30DB196-DA35-45BC-9F25-F6DA2FDC939B}" dt="2024-04-24T03:05:50.628" v="58" actId="47"/>
        <pc:sldMkLst>
          <pc:docMk/>
          <pc:sldMk cId="4288213016" sldId="298"/>
        </pc:sldMkLst>
      </pc:sldChg>
      <pc:sldChg chg="del">
        <pc:chgData name="Aarthi Garige" userId="37e1447a23a3ed7a" providerId="LiveId" clId="{D30DB196-DA35-45BC-9F25-F6DA2FDC939B}" dt="2024-04-24T03:55:13.162" v="610" actId="47"/>
        <pc:sldMkLst>
          <pc:docMk/>
          <pc:sldMk cId="1900868295" sldId="299"/>
        </pc:sldMkLst>
      </pc:sldChg>
      <pc:sldChg chg="del">
        <pc:chgData name="Aarthi Garige" userId="37e1447a23a3ed7a" providerId="LiveId" clId="{D30DB196-DA35-45BC-9F25-F6DA2FDC939B}" dt="2024-04-24T03:22:34.071" v="320" actId="47"/>
        <pc:sldMkLst>
          <pc:docMk/>
          <pc:sldMk cId="769919368" sldId="300"/>
        </pc:sldMkLst>
      </pc:sldChg>
      <pc:sldChg chg="modSp new mod">
        <pc:chgData name="Aarthi Garige" userId="37e1447a23a3ed7a" providerId="LiveId" clId="{D30DB196-DA35-45BC-9F25-F6DA2FDC939B}" dt="2024-04-24T03:11:38.586" v="200" actId="20577"/>
        <pc:sldMkLst>
          <pc:docMk/>
          <pc:sldMk cId="764476136" sldId="304"/>
        </pc:sldMkLst>
      </pc:sldChg>
      <pc:sldChg chg="new del">
        <pc:chgData name="Aarthi Garige" userId="37e1447a23a3ed7a" providerId="LiveId" clId="{D30DB196-DA35-45BC-9F25-F6DA2FDC939B}" dt="2024-04-24T03:02:12.289" v="15" actId="47"/>
        <pc:sldMkLst>
          <pc:docMk/>
          <pc:sldMk cId="1551944633" sldId="304"/>
        </pc:sldMkLst>
      </pc:sldChg>
      <pc:sldChg chg="modSp new mod">
        <pc:chgData name="Aarthi Garige" userId="37e1447a23a3ed7a" providerId="LiveId" clId="{D30DB196-DA35-45BC-9F25-F6DA2FDC939B}" dt="2024-04-24T03:14:41.382" v="271" actId="27636"/>
        <pc:sldMkLst>
          <pc:docMk/>
          <pc:sldMk cId="913186406" sldId="305"/>
        </pc:sldMkLst>
      </pc:sldChg>
      <pc:sldChg chg="modSp new del mod">
        <pc:chgData name="Aarthi Garige" userId="37e1447a23a3ed7a" providerId="LiveId" clId="{D30DB196-DA35-45BC-9F25-F6DA2FDC939B}" dt="2024-04-24T03:13:52.401" v="237" actId="47"/>
        <pc:sldMkLst>
          <pc:docMk/>
          <pc:sldMk cId="1467464675" sldId="305"/>
        </pc:sldMkLst>
      </pc:sldChg>
      <pc:sldChg chg="addSp delSp modSp new mod">
        <pc:chgData name="Aarthi Garige" userId="37e1447a23a3ed7a" providerId="LiveId" clId="{D30DB196-DA35-45BC-9F25-F6DA2FDC939B}" dt="2024-04-24T03:16:17.426" v="279"/>
        <pc:sldMkLst>
          <pc:docMk/>
          <pc:sldMk cId="3621716230" sldId="306"/>
        </pc:sldMkLst>
      </pc:sldChg>
      <pc:sldChg chg="addSp delSp modSp new mod setBg setClrOvrMap">
        <pc:chgData name="Aarthi Garige" userId="37e1447a23a3ed7a" providerId="LiveId" clId="{D30DB196-DA35-45BC-9F25-F6DA2FDC939B}" dt="2024-04-24T03:22:19.989" v="319" actId="26606"/>
        <pc:sldMkLst>
          <pc:docMk/>
          <pc:sldMk cId="91739084" sldId="307"/>
        </pc:sldMkLst>
      </pc:sldChg>
      <pc:sldChg chg="modSp new mod">
        <pc:chgData name="Aarthi Garige" userId="37e1447a23a3ed7a" providerId="LiveId" clId="{D30DB196-DA35-45BC-9F25-F6DA2FDC939B}" dt="2024-04-24T03:25:41.874" v="350" actId="27636"/>
        <pc:sldMkLst>
          <pc:docMk/>
          <pc:sldMk cId="1292691908" sldId="308"/>
        </pc:sldMkLst>
      </pc:sldChg>
      <pc:sldChg chg="addSp delSp modSp new mod setBg">
        <pc:chgData name="Aarthi Garige" userId="37e1447a23a3ed7a" providerId="LiveId" clId="{D30DB196-DA35-45BC-9F25-F6DA2FDC939B}" dt="2024-04-24T03:26:17.799" v="359"/>
        <pc:sldMkLst>
          <pc:docMk/>
          <pc:sldMk cId="2029605832" sldId="309"/>
        </pc:sldMkLst>
      </pc:sldChg>
      <pc:sldChg chg="addSp delSp modSp new mod">
        <pc:chgData name="Aarthi Garige" userId="37e1447a23a3ed7a" providerId="LiveId" clId="{D30DB196-DA35-45BC-9F25-F6DA2FDC939B}" dt="2024-04-24T03:30:52.220" v="381" actId="1076"/>
        <pc:sldMkLst>
          <pc:docMk/>
          <pc:sldMk cId="4135176475" sldId="310"/>
        </pc:sldMkLst>
      </pc:sldChg>
      <pc:sldChg chg="modSp new mod">
        <pc:chgData name="Aarthi Garige" userId="37e1447a23a3ed7a" providerId="LiveId" clId="{D30DB196-DA35-45BC-9F25-F6DA2FDC939B}" dt="2024-04-24T03:36:19.589" v="433" actId="20577"/>
        <pc:sldMkLst>
          <pc:docMk/>
          <pc:sldMk cId="38796030" sldId="311"/>
        </pc:sldMkLst>
      </pc:sldChg>
      <pc:sldChg chg="addSp delSp modSp new mod setBg">
        <pc:chgData name="Aarthi Garige" userId="37e1447a23a3ed7a" providerId="LiveId" clId="{D30DB196-DA35-45BC-9F25-F6DA2FDC939B}" dt="2024-04-24T03:35:42.330" v="425"/>
        <pc:sldMkLst>
          <pc:docMk/>
          <pc:sldMk cId="1520408920" sldId="312"/>
        </pc:sldMkLst>
      </pc:sldChg>
      <pc:sldChg chg="addSp delSp modSp new del mod">
        <pc:chgData name="Aarthi Garige" userId="37e1447a23a3ed7a" providerId="LiveId" clId="{D30DB196-DA35-45BC-9F25-F6DA2FDC939B}" dt="2024-04-24T03:38:12.207" v="447" actId="47"/>
        <pc:sldMkLst>
          <pc:docMk/>
          <pc:sldMk cId="3582286961" sldId="313"/>
        </pc:sldMkLst>
      </pc:sldChg>
      <pc:sldChg chg="addSp delSp modSp new mod">
        <pc:chgData name="Aarthi Garige" userId="37e1447a23a3ed7a" providerId="LiveId" clId="{D30DB196-DA35-45BC-9F25-F6DA2FDC939B}" dt="2024-04-24T03:40:38.899" v="471" actId="14100"/>
        <pc:sldMkLst>
          <pc:docMk/>
          <pc:sldMk cId="3766555319" sldId="313"/>
        </pc:sldMkLst>
      </pc:sldChg>
      <pc:sldChg chg="addSp delSp modSp new mod setBg">
        <pc:chgData name="Aarthi Garige" userId="37e1447a23a3ed7a" providerId="LiveId" clId="{D30DB196-DA35-45BC-9F25-F6DA2FDC939B}" dt="2024-04-24T03:56:32.845" v="612" actId="2711"/>
        <pc:sldMkLst>
          <pc:docMk/>
          <pc:sldMk cId="287788469" sldId="314"/>
        </pc:sldMkLst>
      </pc:sldChg>
      <pc:sldChg chg="addSp modSp new mod">
        <pc:chgData name="Aarthi Garige" userId="37e1447a23a3ed7a" providerId="LiveId" clId="{D30DB196-DA35-45BC-9F25-F6DA2FDC939B}" dt="2024-04-24T03:56:51.004" v="613" actId="2711"/>
        <pc:sldMkLst>
          <pc:docMk/>
          <pc:sldMk cId="2585379116" sldId="315"/>
        </pc:sldMkLst>
      </pc:sldChg>
      <pc:sldChg chg="addSp delSp modSp new del mod">
        <pc:chgData name="Aarthi Garige" userId="37e1447a23a3ed7a" providerId="LiveId" clId="{D30DB196-DA35-45BC-9F25-F6DA2FDC939B}" dt="2024-04-24T03:47:04.154" v="510" actId="47"/>
        <pc:sldMkLst>
          <pc:docMk/>
          <pc:sldMk cId="1917649979" sldId="316"/>
        </pc:sldMkLst>
      </pc:sldChg>
      <pc:sldChg chg="addSp delSp modSp new mod setBg">
        <pc:chgData name="Aarthi Garige" userId="37e1447a23a3ed7a" providerId="LiveId" clId="{D30DB196-DA35-45BC-9F25-F6DA2FDC939B}" dt="2024-04-24T03:51:46.413" v="556" actId="20577"/>
        <pc:sldMkLst>
          <pc:docMk/>
          <pc:sldMk cId="2089280965" sldId="316"/>
        </pc:sldMkLst>
      </pc:sldChg>
      <pc:sldMasterChg chg="delSldLayout">
        <pc:chgData name="Aarthi Garige" userId="37e1447a23a3ed7a" providerId="LiveId" clId="{D30DB196-DA35-45BC-9F25-F6DA2FDC939B}" dt="2024-04-24T03:55:55.387" v="611" actId="47"/>
        <pc:sldMasterMkLst>
          <pc:docMk/>
          <pc:sldMasterMk cId="2317560720" sldId="2147483764"/>
        </pc:sldMasterMkLst>
        <pc:sldLayoutChg chg="del">
          <pc:chgData name="Aarthi Garige" userId="37e1447a23a3ed7a" providerId="LiveId" clId="{D30DB196-DA35-45BC-9F25-F6DA2FDC939B}" dt="2024-04-24T03:04:32.846" v="52" actId="47"/>
          <pc:sldLayoutMkLst>
            <pc:docMk/>
            <pc:sldMasterMk cId="2317560720" sldId="2147483764"/>
            <pc:sldLayoutMk cId="1476752318" sldId="2147483781"/>
          </pc:sldLayoutMkLst>
        </pc:sldLayoutChg>
        <pc:sldLayoutChg chg="del">
          <pc:chgData name="Aarthi Garige" userId="37e1447a23a3ed7a" providerId="LiveId" clId="{D30DB196-DA35-45BC-9F25-F6DA2FDC939B}" dt="2024-04-24T03:05:50.628" v="58" actId="47"/>
          <pc:sldLayoutMkLst>
            <pc:docMk/>
            <pc:sldMasterMk cId="2317560720" sldId="2147483764"/>
            <pc:sldLayoutMk cId="1351363599" sldId="2147483782"/>
          </pc:sldLayoutMkLst>
        </pc:sldLayoutChg>
        <pc:sldLayoutChg chg="del">
          <pc:chgData name="Aarthi Garige" userId="37e1447a23a3ed7a" providerId="LiveId" clId="{D30DB196-DA35-45BC-9F25-F6DA2FDC939B}" dt="2024-04-24T03:12:10.929" v="203" actId="47"/>
          <pc:sldLayoutMkLst>
            <pc:docMk/>
            <pc:sldMasterMk cId="2317560720" sldId="2147483764"/>
            <pc:sldLayoutMk cId="3421303283" sldId="2147483783"/>
          </pc:sldLayoutMkLst>
        </pc:sldLayoutChg>
        <pc:sldLayoutChg chg="del">
          <pc:chgData name="Aarthi Garige" userId="37e1447a23a3ed7a" providerId="LiveId" clId="{D30DB196-DA35-45BC-9F25-F6DA2FDC939B}" dt="2024-04-24T03:55:13.162" v="610" actId="47"/>
          <pc:sldLayoutMkLst>
            <pc:docMk/>
            <pc:sldMasterMk cId="2317560720" sldId="2147483764"/>
            <pc:sldLayoutMk cId="765925003" sldId="2147483784"/>
          </pc:sldLayoutMkLst>
        </pc:sldLayoutChg>
        <pc:sldLayoutChg chg="del">
          <pc:chgData name="Aarthi Garige" userId="37e1447a23a3ed7a" providerId="LiveId" clId="{D30DB196-DA35-45BC-9F25-F6DA2FDC939B}" dt="2024-04-24T03:22:34.071" v="320" actId="47"/>
          <pc:sldLayoutMkLst>
            <pc:docMk/>
            <pc:sldMasterMk cId="2317560720" sldId="2147483764"/>
            <pc:sldLayoutMk cId="1907987650" sldId="2147483785"/>
          </pc:sldLayoutMkLst>
        </pc:sldLayoutChg>
        <pc:sldLayoutChg chg="del">
          <pc:chgData name="Aarthi Garige" userId="37e1447a23a3ed7a" providerId="LiveId" clId="{D30DB196-DA35-45BC-9F25-F6DA2FDC939B}" dt="2024-04-24T03:28:17.235" v="360" actId="47"/>
          <pc:sldLayoutMkLst>
            <pc:docMk/>
            <pc:sldMasterMk cId="2317560720" sldId="2147483764"/>
            <pc:sldLayoutMk cId="116791131" sldId="2147483787"/>
          </pc:sldLayoutMkLst>
        </pc:sldLayoutChg>
        <pc:sldLayoutChg chg="del">
          <pc:chgData name="Aarthi Garige" userId="37e1447a23a3ed7a" providerId="LiveId" clId="{D30DB196-DA35-45BC-9F25-F6DA2FDC939B}" dt="2024-04-24T03:55:55.387" v="611" actId="47"/>
          <pc:sldLayoutMkLst>
            <pc:docMk/>
            <pc:sldMasterMk cId="2317560720" sldId="2147483764"/>
            <pc:sldLayoutMk cId="317866008" sldId="21474837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2/24/2025</a:t>
            </a:fld>
            <a:endParaRPr lang="en-US" dirty="0"/>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a:t>
            </a:fld>
            <a:endParaRPr lang="en-US" dirty="0"/>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2/24/2025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1</a:t>
            </a:fld>
            <a:endParaRPr lang="en-US" dirty="0"/>
          </a:p>
        </p:txBody>
      </p:sp>
    </p:spTree>
    <p:extLst>
      <p:ext uri="{BB962C8B-B14F-4D97-AF65-F5344CB8AC3E}">
        <p14:creationId xmlns:p14="http://schemas.microsoft.com/office/powerpoint/2010/main" val="24517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2</a:t>
            </a:fld>
            <a:endParaRPr lang="en-US" dirty="0"/>
          </a:p>
        </p:txBody>
      </p:sp>
    </p:spTree>
    <p:extLst>
      <p:ext uri="{BB962C8B-B14F-4D97-AF65-F5344CB8AC3E}">
        <p14:creationId xmlns:p14="http://schemas.microsoft.com/office/powerpoint/2010/main" val="3039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3</a:t>
            </a:fld>
            <a:endParaRPr lang="en-US" dirty="0"/>
          </a:p>
        </p:txBody>
      </p:sp>
    </p:spTree>
    <p:extLst>
      <p:ext uri="{BB962C8B-B14F-4D97-AF65-F5344CB8AC3E}">
        <p14:creationId xmlns:p14="http://schemas.microsoft.com/office/powerpoint/2010/main" val="118417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26367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1989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5459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858000"/>
          </a:xfrm>
          <a:solidFill>
            <a:schemeClr val="accent6"/>
          </a:solidFill>
        </p:spPr>
        <p:txBody>
          <a:bodyPr/>
          <a:lstStyle>
            <a:lvl1pPr algn="ctr">
              <a:defRPr/>
            </a:lvl1pPr>
          </a:lstStyle>
          <a:p>
            <a:r>
              <a:rPr lang="en-US"/>
              <a:t>Click icon to add picture</a:t>
            </a:r>
            <a:endParaRPr lang="en-US"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hasCustomPrompt="1"/>
          </p:nvPr>
        </p:nvSpPr>
        <p:spPr>
          <a:xfrm>
            <a:off x="0" y="2705101"/>
            <a:ext cx="7537703" cy="2926080"/>
          </a:xfrm>
          <a:solidFill>
            <a:schemeClr val="bg1">
              <a:alpha val="93000"/>
            </a:schemeClr>
          </a:solidFill>
        </p:spPr>
        <p:txBody>
          <a:bodyPr lIns="822960" tIns="91440" bIns="548640" anchor="b" anchorCtr="0">
            <a:noAutofit/>
          </a:bodyPr>
          <a:lstStyle>
            <a:lvl1pPr>
              <a:defRPr/>
            </a:lvl1pPr>
          </a:lstStyle>
          <a:p>
            <a:r>
              <a:rPr lang="en-US" sz="5400" dirty="0">
                <a:solidFill>
                  <a:schemeClr val="tx1"/>
                </a:solidFill>
              </a:rPr>
              <a:t>Click to add title</a:t>
            </a:r>
          </a:p>
        </p:txBody>
      </p:sp>
    </p:spTree>
    <p:extLst>
      <p:ext uri="{BB962C8B-B14F-4D97-AF65-F5344CB8AC3E}">
        <p14:creationId xmlns:p14="http://schemas.microsoft.com/office/powerpoint/2010/main" val="67834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08201"/>
            <a:ext cx="10058399" cy="3760891"/>
          </a:xfrm>
        </p:spPr>
        <p:txBody>
          <a:bodyPr lIns="91440">
            <a:normAutofit/>
          </a:bodyPr>
          <a:lstStyle>
            <a:lvl1pPr marL="347472" indent="-347472">
              <a:spcBef>
                <a:spcPts val="1200"/>
              </a:spcBef>
              <a:spcAft>
                <a:spcPts val="200"/>
              </a:spcAft>
              <a:buFont typeface="Arial" panose="020B0604020202020204" pitchFamily="34" charset="0"/>
              <a:buChar char="•"/>
              <a:defRPr sz="3000"/>
            </a:lvl1pPr>
            <a:lvl2pPr>
              <a:spcBef>
                <a:spcPts val="1200"/>
              </a:spcBef>
              <a:spcAft>
                <a:spcPts val="200"/>
              </a:spcAft>
              <a:defRPr sz="3000"/>
            </a:lvl2pPr>
            <a:lvl3pPr>
              <a:spcBef>
                <a:spcPts val="1200"/>
              </a:spcBef>
              <a:spcAft>
                <a:spcPts val="200"/>
              </a:spcAft>
              <a:defRPr sz="3000"/>
            </a:lvl3pPr>
            <a:lvl4pPr>
              <a:spcBef>
                <a:spcPts val="1200"/>
              </a:spcBef>
              <a:spcAft>
                <a:spcPts val="200"/>
              </a:spcAft>
              <a:defRPr sz="3000"/>
            </a:lvl4pPr>
            <a:lvl5pPr>
              <a:spcBef>
                <a:spcPts val="1200"/>
              </a:spcBef>
              <a:spcAft>
                <a:spcPts val="200"/>
              </a:spcAft>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481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82849"/>
            <a:ext cx="10058399" cy="3956692"/>
          </a:xfrm>
        </p:spPr>
        <p:txBody>
          <a:bodyPr lIns="91440">
            <a:normAutofit/>
          </a:bodyPr>
          <a:lstStyle>
            <a:lvl1pPr marL="0" indent="0">
              <a:spcBef>
                <a:spcPts val="1200"/>
              </a:spcBef>
              <a:spcAft>
                <a:spcPts val="200"/>
              </a:spcAft>
              <a:buFont typeface="Arial" panose="020B0604020202020204" pitchFamily="34" charset="0"/>
              <a:buNone/>
              <a:defRPr sz="2400"/>
            </a:lvl1pPr>
            <a:lvl2pPr marL="384048" indent="-182880">
              <a:spcBef>
                <a:spcPts val="1200"/>
              </a:spcBef>
              <a:spcAft>
                <a:spcPts val="200"/>
              </a:spcAft>
              <a:buClr>
                <a:schemeClr val="accent2"/>
              </a:buClr>
              <a:buFont typeface="Arial" panose="020B0604020202020204" pitchFamily="34" charset="0"/>
              <a:buChar char="•"/>
              <a:defRPr sz="2400"/>
            </a:lvl2pPr>
            <a:lvl3pPr>
              <a:spcBef>
                <a:spcPts val="1200"/>
              </a:spcBef>
              <a:spcAft>
                <a:spcPts val="200"/>
              </a:spcAft>
              <a:defRPr sz="2400"/>
            </a:lvl3pPr>
            <a:lvl4pPr>
              <a:spcBef>
                <a:spcPts val="1200"/>
              </a:spcBef>
              <a:spcAft>
                <a:spcPts val="200"/>
              </a:spcAft>
              <a:defRPr sz="2400"/>
            </a:lvl4pPr>
            <a:lvl5pPr>
              <a:spcBef>
                <a:spcPts val="1200"/>
              </a:spcBef>
              <a:spcAft>
                <a:spcPts val="200"/>
              </a:spcAft>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005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1878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3236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084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6516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A8464DCA-A9BF-A892-3059-84E13570D01E}"/>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4630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6775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607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80" r:id="rId14"/>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1" name="Picture Placeholder 20" descr="A person sitting on a rectangular object&#10;&#10;Description automatically generated">
            <a:extLst>
              <a:ext uri="{FF2B5EF4-FFF2-40B4-BE49-F238E27FC236}">
                <a16:creationId xmlns:a16="http://schemas.microsoft.com/office/drawing/2014/main" id="{DB07C262-80F4-C550-DB72-9913D54E6769}"/>
              </a:ext>
            </a:extLst>
          </p:cNvPr>
          <p:cNvPicPr>
            <a:picLocks noGrp="1" noChangeAspect="1"/>
          </p:cNvPicPr>
          <p:nvPr>
            <p:ph type="pic" sz="quarter" idx="13"/>
          </p:nvPr>
        </p:nvPicPr>
        <p:blipFill rotWithShape="1">
          <a:blip r:embed="rId3"/>
          <a:srcRect r="6359"/>
          <a:stretch/>
        </p:blipFill>
        <p:spPr>
          <a:xfrm>
            <a:off x="-32" y="10"/>
            <a:ext cx="12192031" cy="4915066"/>
          </a:xfrm>
          <a:prstGeom prst="rect">
            <a:avLst/>
          </a:prstGeom>
        </p:spPr>
      </p:pic>
      <p:sp>
        <p:nvSpPr>
          <p:cNvPr id="30" name="Rectangle 29">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itle 5">
            <a:extLst>
              <a:ext uri="{FF2B5EF4-FFF2-40B4-BE49-F238E27FC236}">
                <a16:creationId xmlns:a16="http://schemas.microsoft.com/office/drawing/2014/main" id="{8C834208-78D3-55FF-0568-AC7434753C76}"/>
              </a:ext>
            </a:extLst>
          </p:cNvPr>
          <p:cNvSpPr>
            <a:spLocks noGrp="1"/>
          </p:cNvSpPr>
          <p:nvPr>
            <p:ph type="ctrTitle"/>
          </p:nvPr>
        </p:nvSpPr>
        <p:spPr>
          <a:xfrm>
            <a:off x="716249" y="5120639"/>
            <a:ext cx="7123606" cy="1280161"/>
          </a:xfrm>
        </p:spPr>
        <p:txBody>
          <a:bodyPr vert="horz" lIns="91440" tIns="45720" rIns="91440" bIns="45720" rtlCol="0" anchor="ctr">
            <a:normAutofit/>
          </a:bodyPr>
          <a:lstStyle/>
          <a:p>
            <a:pPr algn="r"/>
            <a:r>
              <a:rPr lang="en-US" sz="2800" dirty="0">
                <a:solidFill>
                  <a:srgbClr val="FFFFFF"/>
                </a:solidFill>
                <a:latin typeface="Amasis MT Pro Medium" panose="020F0502020204030204" pitchFamily="18" charset="0"/>
              </a:rPr>
              <a:t>Data Scientists Job Postings from the USA</a:t>
            </a:r>
          </a:p>
        </p:txBody>
      </p:sp>
      <p:cxnSp>
        <p:nvCxnSpPr>
          <p:cNvPr id="32" name="Straight Connector 31">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265A38-7E6C-CEDB-DFDF-EB2E2A96E80A}"/>
              </a:ext>
            </a:extLst>
          </p:cNvPr>
          <p:cNvSpPr txBox="1"/>
          <p:nvPr/>
        </p:nvSpPr>
        <p:spPr>
          <a:xfrm>
            <a:off x="8787215" y="5246458"/>
            <a:ext cx="3114051" cy="646331"/>
          </a:xfrm>
          <a:prstGeom prst="rect">
            <a:avLst/>
          </a:prstGeom>
          <a:noFill/>
        </p:spPr>
        <p:txBody>
          <a:bodyPr wrap="square" rtlCol="0">
            <a:spAutoFit/>
          </a:bodyPr>
          <a:lstStyle/>
          <a:p>
            <a:r>
              <a:rPr lang="en-US" dirty="0">
                <a:latin typeface="Amasis MT Pro Medium" panose="02040604050005020304" pitchFamily="18" charset="0"/>
              </a:rPr>
              <a:t>By: Aarthi </a:t>
            </a:r>
            <a:r>
              <a:rPr lang="en-US" dirty="0" err="1">
                <a:latin typeface="Amasis MT Pro Medium" panose="02040604050005020304" pitchFamily="18" charset="0"/>
              </a:rPr>
              <a:t>Mudiraj</a:t>
            </a:r>
            <a:r>
              <a:rPr lang="en-US" dirty="0">
                <a:latin typeface="Amasis MT Pro Medium" panose="02040604050005020304" pitchFamily="18" charset="0"/>
              </a:rPr>
              <a:t> Garige</a:t>
            </a:r>
          </a:p>
          <a:p>
            <a:r>
              <a:rPr lang="en-US" dirty="0">
                <a:latin typeface="Amasis MT Pro Medium" panose="02040604050005020304" pitchFamily="18" charset="0"/>
              </a:rPr>
              <a:t>(MSBA)  WPI ‘25</a:t>
            </a:r>
          </a:p>
        </p:txBody>
      </p:sp>
    </p:spTree>
    <p:extLst>
      <p:ext uri="{BB962C8B-B14F-4D97-AF65-F5344CB8AC3E}">
        <p14:creationId xmlns:p14="http://schemas.microsoft.com/office/powerpoint/2010/main" val="20768791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7E24E70E-EE04-24CB-111C-C6A14E2B7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669143"/>
            <a:ext cx="5176838" cy="38814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a:extLst>
              <a:ext uri="{FF2B5EF4-FFF2-40B4-BE49-F238E27FC236}">
                <a16:creationId xmlns:a16="http://schemas.microsoft.com/office/drawing/2014/main" id="{F4DF98EE-686B-6EDE-7CED-14D7A3953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315" y="1669143"/>
            <a:ext cx="4900613" cy="36718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9B976D9-0002-2488-B100-518D0BEB2B04}"/>
              </a:ext>
            </a:extLst>
          </p:cNvPr>
          <p:cNvSpPr>
            <a:spLocks noChangeArrowheads="1"/>
          </p:cNvSpPr>
          <p:nvPr/>
        </p:nvSpPr>
        <p:spPr bwMode="auto">
          <a:xfrm>
            <a:off x="1130072" y="907309"/>
            <a:ext cx="290977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2800">
                <a:latin typeface="Amasis MT Pro Medium" panose="02040604050005020304" pitchFamily="18" charset="0"/>
                <a:ea typeface="Times New Roman" panose="02020603050405020304" pitchFamily="18" charset="0"/>
              </a:rPr>
              <a:t>C</a:t>
            </a:r>
            <a:r>
              <a:rPr kumimoji="0" lang="en-GB" altLang="en-US" sz="2800" b="0" i="0" u="none" strike="noStrike" cap="none" normalizeH="0" baseline="0">
                <a:ln>
                  <a:noFill/>
                </a:ln>
                <a:solidFill>
                  <a:schemeClr val="tx1"/>
                </a:solidFill>
                <a:effectLst/>
                <a:latin typeface="Amasis MT Pro Medium" panose="02040604050005020304" pitchFamily="18" charset="0"/>
                <a:ea typeface="Times New Roman" panose="02020603050405020304" pitchFamily="18" charset="0"/>
              </a:rPr>
              <a:t>luster </a:t>
            </a:r>
            <a:r>
              <a:rPr lang="en-GB" altLang="en-US" sz="2800">
                <a:latin typeface="Amasis MT Pro Medium" panose="02040604050005020304" pitchFamily="18" charset="0"/>
                <a:ea typeface="Times New Roman" panose="02020603050405020304" pitchFamily="18" charset="0"/>
              </a:rPr>
              <a:t>A</a:t>
            </a:r>
            <a:r>
              <a:rPr kumimoji="0" lang="en-GB" altLang="en-US" sz="2800" b="0" i="0" u="none" strike="noStrike" cap="none" normalizeH="0" baseline="0">
                <a:ln>
                  <a:noFill/>
                </a:ln>
                <a:solidFill>
                  <a:schemeClr val="tx1"/>
                </a:solidFill>
                <a:effectLst/>
                <a:latin typeface="Amasis MT Pro Medium" panose="02040604050005020304" pitchFamily="18" charset="0"/>
                <a:ea typeface="Times New Roman" panose="02020603050405020304" pitchFamily="18" charset="0"/>
              </a:rPr>
              <a:t>nalysis</a:t>
            </a:r>
            <a:r>
              <a:rPr kumimoji="0" lang="en-GB" altLang="en-US" sz="2800" b="0" i="0" u="none" strike="noStrike" cap="none" normalizeH="0" baseline="0" dirty="0">
                <a:ln>
                  <a:noFill/>
                </a:ln>
                <a:solidFill>
                  <a:schemeClr val="tx1"/>
                </a:solidFill>
                <a:effectLst/>
                <a:latin typeface="Amasis MT Pro Medium" panose="02040604050005020304" pitchFamily="18"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80E30467-A08D-46AF-2CFC-A3D0B44E5A13}"/>
              </a:ext>
            </a:extLst>
          </p:cNvPr>
          <p:cNvSpPr>
            <a:spLocks noChangeArrowheads="1"/>
          </p:cNvSpPr>
          <p:nvPr/>
        </p:nvSpPr>
        <p:spPr bwMode="auto">
          <a:xfrm>
            <a:off x="0" y="4338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8233DDA5-3678-1CCA-A6D9-AFAF0103B468}"/>
              </a:ext>
            </a:extLst>
          </p:cNvPr>
          <p:cNvSpPr>
            <a:spLocks noChangeArrowheads="1"/>
          </p:cNvSpPr>
          <p:nvPr/>
        </p:nvSpPr>
        <p:spPr bwMode="auto">
          <a:xfrm>
            <a:off x="0" y="801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74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DA0E8-97D3-258C-4015-7D146395C8A1}"/>
              </a:ext>
            </a:extLst>
          </p:cNvPr>
          <p:cNvSpPr txBox="1"/>
          <p:nvPr/>
        </p:nvSpPr>
        <p:spPr>
          <a:xfrm>
            <a:off x="936674" y="960121"/>
            <a:ext cx="10318652" cy="3879524"/>
          </a:xfrm>
          <a:prstGeom prst="rect">
            <a:avLst/>
          </a:prstGeom>
          <a:noFill/>
        </p:spPr>
        <p:txBody>
          <a:bodyPr wrap="square" rtlCol="0">
            <a:spAutoFit/>
          </a:bodyPr>
          <a:lstStyle/>
          <a:p>
            <a:pPr marL="0" marR="0">
              <a:lnSpc>
                <a:spcPct val="200000"/>
              </a:lnSpc>
              <a:spcBef>
                <a:spcPts val="0"/>
              </a:spcBef>
              <a:spcAft>
                <a:spcPts val="800"/>
              </a:spcAft>
            </a:pPr>
            <a:r>
              <a:rPr lang="en-GB" sz="1600" b="1" dirty="0">
                <a:ea typeface="Calibri" panose="020F0502020204030204" pitchFamily="34" charset="0"/>
                <a:cs typeface="Times New Roman" panose="02020603050405020304" pitchFamily="18" charset="0"/>
              </a:rPr>
              <a:t>C</a:t>
            </a:r>
            <a:r>
              <a:rPr lang="en-GB" sz="1600" b="1" dirty="0">
                <a:effectLst/>
                <a:ea typeface="Calibri" panose="020F0502020204030204" pitchFamily="34" charset="0"/>
                <a:cs typeface="Times New Roman" panose="02020603050405020304" pitchFamily="18" charset="0"/>
              </a:rPr>
              <a:t>. Summary of Outcomes from Data Mining</a:t>
            </a:r>
            <a:endParaRPr lang="en-US" sz="16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600" dirty="0">
                <a:effectLst/>
                <a:ea typeface="Calibri" panose="020F0502020204030204" pitchFamily="34" charset="0"/>
                <a:cs typeface="Times New Roman" panose="02020603050405020304" pitchFamily="18" charset="0"/>
              </a:rPr>
              <a:t>Key outcomes from the data mining process are:</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Identified the most common keywords from job descriptions, suggesting employers' focus on candidates with experience in data analysis, business, and machine learning.</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Provided insights into trends and patterns in job listings based on feature engineering and keyword extraction.</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Considered additional data mining techniques, such as clustering and association rule mining, but faced constraints due to data size and memory limitations.</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17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212C-EB59-21F7-2AB4-7392873F341F}"/>
              </a:ext>
            </a:extLst>
          </p:cNvPr>
          <p:cNvSpPr>
            <a:spLocks noGrp="1"/>
          </p:cNvSpPr>
          <p:nvPr>
            <p:ph type="title"/>
          </p:nvPr>
        </p:nvSpPr>
        <p:spPr/>
        <p:txBody>
          <a:bodyPr>
            <a:normAutofit/>
          </a:bodyPr>
          <a:lstStyle/>
          <a:p>
            <a:r>
              <a:rPr lang="en-US" sz="4400" dirty="0">
                <a:solidFill>
                  <a:schemeClr val="tx1"/>
                </a:solidFill>
                <a:latin typeface="Amasis MT Pro Medium" panose="02040604050005020304" pitchFamily="18" charset="0"/>
              </a:rPr>
              <a:t>Data Visualization Techniques</a:t>
            </a:r>
          </a:p>
        </p:txBody>
      </p:sp>
      <p:sp>
        <p:nvSpPr>
          <p:cNvPr id="3" name="Content Placeholder 2">
            <a:extLst>
              <a:ext uri="{FF2B5EF4-FFF2-40B4-BE49-F238E27FC236}">
                <a16:creationId xmlns:a16="http://schemas.microsoft.com/office/drawing/2014/main" id="{0102E53F-868C-8D85-EE62-33408E8287CA}"/>
              </a:ext>
            </a:extLst>
          </p:cNvPr>
          <p:cNvSpPr>
            <a:spLocks noGrp="1"/>
          </p:cNvSpPr>
          <p:nvPr>
            <p:ph idx="1"/>
          </p:nvPr>
        </p:nvSpPr>
        <p:spPr/>
        <p:txBody>
          <a:bodyPr/>
          <a:lstStyle/>
          <a:p>
            <a:pPr marL="0" marR="0">
              <a:lnSpc>
                <a:spcPct val="200000"/>
              </a:lnSpc>
              <a:spcBef>
                <a:spcPts val="0"/>
              </a:spcBef>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GB" sz="1800" b="1" dirty="0">
                <a:solidFill>
                  <a:schemeClr val="tx1"/>
                </a:solidFill>
                <a:effectLst/>
                <a:ea typeface="Calibri" panose="020F0502020204030204" pitchFamily="34" charset="0"/>
                <a:cs typeface="Times New Roman" panose="02020603050405020304" pitchFamily="18" charset="0"/>
              </a:rPr>
              <a:t>. </a:t>
            </a:r>
            <a:r>
              <a:rPr lang="en-GB" sz="1800" dirty="0">
                <a:solidFill>
                  <a:schemeClr val="tx1"/>
                </a:solidFill>
                <a:effectLst/>
                <a:ea typeface="Calibri" panose="020F0502020204030204" pitchFamily="34" charset="0"/>
                <a:cs typeface="Times New Roman" panose="02020603050405020304" pitchFamily="18" charset="0"/>
              </a:rPr>
              <a:t>Various data visualization techniques were used to represent insights from the data set. The following visualizations were created:</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b="1" dirty="0">
                <a:solidFill>
                  <a:schemeClr val="tx1"/>
                </a:solidFill>
                <a:effectLst/>
                <a:ea typeface="Calibri" panose="020F0502020204030204" pitchFamily="34" charset="0"/>
                <a:cs typeface="Times New Roman" panose="02020603050405020304" pitchFamily="18" charset="0"/>
              </a:rPr>
              <a:t>Bar Chart</a:t>
            </a:r>
            <a:r>
              <a:rPr lang="en-GB" sz="1800" dirty="0">
                <a:solidFill>
                  <a:schemeClr val="tx1"/>
                </a:solidFill>
                <a:effectLst/>
                <a:ea typeface="Calibri" panose="020F0502020204030204" pitchFamily="34" charset="0"/>
                <a:cs typeface="Times New Roman" panose="02020603050405020304" pitchFamily="18" charset="0"/>
              </a:rPr>
              <a:t>: To show the top 10 cities with the highest number of Data Science job listings.</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b="1" dirty="0">
                <a:solidFill>
                  <a:schemeClr val="tx1"/>
                </a:solidFill>
                <a:effectLst/>
                <a:ea typeface="Calibri" panose="020F0502020204030204" pitchFamily="34" charset="0"/>
                <a:cs typeface="Times New Roman" panose="02020603050405020304" pitchFamily="18" charset="0"/>
              </a:rPr>
              <a:t>Pie Chart</a:t>
            </a:r>
            <a:r>
              <a:rPr lang="en-GB" sz="1800" dirty="0">
                <a:solidFill>
                  <a:schemeClr val="tx1"/>
                </a:solidFill>
                <a:effectLst/>
                <a:ea typeface="Calibri" panose="020F0502020204030204" pitchFamily="34" charset="0"/>
                <a:cs typeface="Times New Roman" panose="02020603050405020304" pitchFamily="18" charset="0"/>
              </a:rPr>
              <a:t>: To represent the distribution of the most common job titles.</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b="1" dirty="0">
                <a:solidFill>
                  <a:schemeClr val="tx1"/>
                </a:solidFill>
                <a:effectLst/>
                <a:ea typeface="Calibri" panose="020F0502020204030204" pitchFamily="34" charset="0"/>
                <a:cs typeface="Times New Roman" panose="02020603050405020304" pitchFamily="18" charset="0"/>
              </a:rPr>
              <a:t>Word Cloud</a:t>
            </a:r>
            <a:r>
              <a:rPr lang="en-GB" sz="1800" dirty="0">
                <a:solidFill>
                  <a:schemeClr val="tx1"/>
                </a:solidFill>
                <a:effectLst/>
                <a:ea typeface="Calibri" panose="020F0502020204030204" pitchFamily="34" charset="0"/>
                <a:cs typeface="Times New Roman" panose="02020603050405020304" pitchFamily="18" charset="0"/>
              </a:rPr>
              <a:t>: To visualize the most common skills or keywords in job descriptions.</a:t>
            </a:r>
            <a:endParaRPr lang="en-US" sz="1800" dirty="0">
              <a:solidFill>
                <a:schemeClr val="tx1"/>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9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307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80" name="Straight Connector 307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82" name="Rectangle 3081">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3">
            <a:extLst>
              <a:ext uri="{FF2B5EF4-FFF2-40B4-BE49-F238E27FC236}">
                <a16:creationId xmlns:a16="http://schemas.microsoft.com/office/drawing/2014/main" id="{8B204CE8-F7FF-AAC1-09A8-5558EF4D8B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5898" y="643538"/>
            <a:ext cx="8041304" cy="3618586"/>
          </a:xfrm>
          <a:prstGeom prst="rect">
            <a:avLst/>
          </a:prstGeom>
          <a:noFill/>
          <a:extLst>
            <a:ext uri="{909E8E84-426E-40DD-AFC4-6F175D3DCCD1}">
              <a14:hiddenFill xmlns:a14="http://schemas.microsoft.com/office/drawing/2010/main">
                <a:solidFill>
                  <a:srgbClr val="FFFFFF"/>
                </a:solidFill>
              </a14:hiddenFill>
            </a:ext>
          </a:extLst>
        </p:spPr>
      </p:pic>
      <p:sp>
        <p:nvSpPr>
          <p:cNvPr id="3084" name="Rectangle 3083">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Rectangle 2">
            <a:extLst>
              <a:ext uri="{FF2B5EF4-FFF2-40B4-BE49-F238E27FC236}">
                <a16:creationId xmlns:a16="http://schemas.microsoft.com/office/drawing/2014/main" id="{D1337870-878B-0A47-4AB5-0A79E44C8633}"/>
              </a:ext>
            </a:extLst>
          </p:cNvPr>
          <p:cNvSpPr>
            <a:spLocks noChangeArrowheads="1"/>
          </p:cNvSpPr>
          <p:nvPr/>
        </p:nvSpPr>
        <p:spPr bwMode="auto">
          <a:xfrm>
            <a:off x="632900" y="4905662"/>
            <a:ext cx="7330353" cy="15411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r" fontAlgn="base">
              <a:lnSpc>
                <a:spcPct val="90000"/>
              </a:lnSpc>
              <a:spcBef>
                <a:spcPct val="0"/>
              </a:spcBef>
              <a:spcAft>
                <a:spcPts val="600"/>
              </a:spcAft>
              <a:buClrTx/>
              <a:buSzTx/>
              <a:tabLst/>
            </a:pPr>
            <a:r>
              <a:rPr kumimoji="0" lang="en-US" altLang="en-US" sz="2400" b="1" i="0" u="none" strike="noStrike" cap="none" spc="-50" normalizeH="0" dirty="0">
                <a:ln>
                  <a:noFill/>
                </a:ln>
                <a:solidFill>
                  <a:srgbClr val="FFFFFF"/>
                </a:solidFill>
                <a:effectLst/>
                <a:latin typeface="+mj-lt"/>
                <a:ea typeface="+mj-ea"/>
                <a:cs typeface="+mj-cs"/>
              </a:rPr>
              <a:t>b. Python Code Used for Data Visualization</a:t>
            </a:r>
            <a:endParaRPr kumimoji="0" lang="en-US" altLang="en-US" sz="2400" b="0" i="0" u="none" strike="noStrike" cap="none" spc="-50" normalizeH="0" dirty="0">
              <a:ln>
                <a:noFill/>
              </a:ln>
              <a:solidFill>
                <a:srgbClr val="FFFFFF"/>
              </a:solidFill>
              <a:effectLst/>
              <a:latin typeface="+mj-lt"/>
              <a:ea typeface="+mj-ea"/>
              <a:cs typeface="+mj-cs"/>
            </a:endParaRPr>
          </a:p>
          <a:p>
            <a:pPr marL="0" marR="0" lvl="0" indent="0" algn="r" fontAlgn="base">
              <a:lnSpc>
                <a:spcPct val="90000"/>
              </a:lnSpc>
              <a:spcBef>
                <a:spcPct val="0"/>
              </a:spcBef>
              <a:spcAft>
                <a:spcPts val="600"/>
              </a:spcAft>
              <a:buClrTx/>
              <a:buSzTx/>
              <a:tabLst/>
            </a:pPr>
            <a:r>
              <a:rPr kumimoji="0" lang="en-US" altLang="en-US" sz="2400" b="0" i="0" u="none" strike="noStrike" cap="none" spc="-50" normalizeH="0" dirty="0">
                <a:ln>
                  <a:noFill/>
                </a:ln>
                <a:solidFill>
                  <a:srgbClr val="FFFFFF"/>
                </a:solidFill>
                <a:effectLst/>
                <a:latin typeface="+mj-lt"/>
                <a:ea typeface="+mj-ea"/>
                <a:cs typeface="+mj-cs"/>
              </a:rPr>
              <a:t>The code snippet used to create visualizations is as follows:</a:t>
            </a:r>
          </a:p>
          <a:p>
            <a:pPr marL="0" marR="0" lvl="0" indent="0" algn="r" fontAlgn="base">
              <a:lnSpc>
                <a:spcPct val="90000"/>
              </a:lnSpc>
              <a:spcBef>
                <a:spcPct val="0"/>
              </a:spcBef>
              <a:spcAft>
                <a:spcPts val="600"/>
              </a:spcAft>
              <a:buClrTx/>
              <a:buSzTx/>
              <a:tabLst/>
            </a:pPr>
            <a:endParaRPr kumimoji="0" lang="en-US" altLang="en-US" sz="3000" b="0" i="0" u="none" strike="noStrike" cap="none" spc="-50" normalizeH="0" dirty="0">
              <a:ln>
                <a:noFill/>
              </a:ln>
              <a:solidFill>
                <a:srgbClr val="FFFFFF"/>
              </a:solidFill>
              <a:effectLst/>
              <a:latin typeface="+mj-lt"/>
              <a:ea typeface="+mj-ea"/>
              <a:cs typeface="+mj-cs"/>
            </a:endParaRPr>
          </a:p>
        </p:txBody>
      </p:sp>
      <p:cxnSp>
        <p:nvCxnSpPr>
          <p:cNvPr id="3086" name="Straight Connector 3085">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957B69B-763F-A70F-EA87-3AE34BB6759F}"/>
              </a:ext>
            </a:extLst>
          </p:cNvPr>
          <p:cNvSpPr>
            <a:spLocks noChangeArrowheads="1"/>
          </p:cNvSpPr>
          <p:nvPr/>
        </p:nvSpPr>
        <p:spPr bwMode="auto">
          <a:xfrm>
            <a:off x="0" y="3038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2040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86A800-AC61-713E-7EC6-8E5C00F3625B}"/>
              </a:ext>
            </a:extLst>
          </p:cNvPr>
          <p:cNvSpPr>
            <a:spLocks noChangeArrowheads="1"/>
          </p:cNvSpPr>
          <p:nvPr/>
        </p:nvSpPr>
        <p:spPr bwMode="auto">
          <a:xfrm>
            <a:off x="1561514" y="608319"/>
            <a:ext cx="92565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GB" altLang="en-US" sz="16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 Summary of Outcomes from Data Visualization</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GB"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The following visualizations were created and </a:t>
            </a:r>
            <a:r>
              <a:rPr kumimoji="0" lang="en-GB" altLang="en-US" sz="16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analyzed</a:t>
            </a:r>
            <a:r>
              <a:rPr kumimoji="0" lang="en-GB"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GB" altLang="en-US" sz="16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Bar Chart</a:t>
            </a:r>
            <a:r>
              <a:rPr kumimoji="0" lang="en-GB"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Displaying the top 10 cities with the highest number of Data Science job listings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4">
            <a:extLst>
              <a:ext uri="{FF2B5EF4-FFF2-40B4-BE49-F238E27FC236}">
                <a16:creationId xmlns:a16="http://schemas.microsoft.com/office/drawing/2014/main" id="{5678D15C-F9F3-E5E4-362F-D8765653E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514" y="1885295"/>
            <a:ext cx="8426548" cy="4262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656BB0E-1BA6-EE7F-A585-9E1D027147CD}"/>
              </a:ext>
            </a:extLst>
          </p:cNvPr>
          <p:cNvSpPr>
            <a:spLocks noChangeArrowheads="1"/>
          </p:cNvSpPr>
          <p:nvPr/>
        </p:nvSpPr>
        <p:spPr bwMode="auto">
          <a:xfrm>
            <a:off x="228599" y="457200"/>
            <a:ext cx="136113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6655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14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152" name="Straight Connector 615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154" name="Rectangle 615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6" name="Straight Connector 615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C301589-7D5C-970F-0E2B-224586454409}"/>
              </a:ext>
            </a:extLst>
          </p:cNvPr>
          <p:cNvSpPr>
            <a:spLocks noChangeArrowheads="1"/>
          </p:cNvSpPr>
          <p:nvPr/>
        </p:nvSpPr>
        <p:spPr bwMode="auto">
          <a:xfrm>
            <a:off x="962163" y="2639380"/>
            <a:ext cx="2821981" cy="12925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ClrTx/>
              <a:buSzTx/>
              <a:buFont typeface="Calibri" panose="020F0502020204030204" pitchFamily="34" charset="0"/>
              <a:buChar char="•"/>
              <a:tabLst>
                <a:tab pos="457200" algn="l"/>
              </a:tabLst>
            </a:pPr>
            <a:r>
              <a:rPr kumimoji="0" lang="en-US" altLang="en-US" sz="1600" b="1" i="0" u="none" strike="noStrike" cap="none" normalizeH="0" baseline="0" dirty="0">
                <a:ln>
                  <a:noFill/>
                </a:ln>
                <a:effectLst/>
                <a:latin typeface="+mn-lt"/>
              </a:rPr>
              <a:t>Pie Chart</a:t>
            </a:r>
            <a:r>
              <a:rPr kumimoji="0" lang="en-US" altLang="en-US" sz="1600" b="0" i="0" u="none" strike="noStrike" cap="none" normalizeH="0" baseline="0" dirty="0">
                <a:ln>
                  <a:noFill/>
                </a:ln>
                <a:effectLst/>
                <a:latin typeface="+mn-lt"/>
              </a:rPr>
              <a:t>: Showing the distribution of the most common job titles in the Data Science dataset.</a:t>
            </a:r>
          </a:p>
          <a:p>
            <a:pPr marL="0" marR="0" lvl="0" indent="0" eaLnBrk="1" fontAlgn="base" hangingPunct="1">
              <a:spcBef>
                <a:spcPct val="0"/>
              </a:spcBef>
              <a:spcAft>
                <a:spcPts val="600"/>
              </a:spcAft>
              <a:buClrTx/>
              <a:buSzTx/>
              <a:buFont typeface="Calibri" panose="020F0502020204030204" pitchFamily="34" charset="0"/>
              <a:buNone/>
              <a:tabLst>
                <a:tab pos="457200" algn="l"/>
              </a:tabLst>
            </a:pPr>
            <a:endParaRPr kumimoji="0" lang="en-US" altLang="en-US" b="0" i="0" u="none" strike="noStrike" cap="none" normalizeH="0" baseline="0" dirty="0">
              <a:ln>
                <a:noFill/>
              </a:ln>
              <a:solidFill>
                <a:schemeClr val="tx1">
                  <a:lumMod val="75000"/>
                  <a:lumOff val="25000"/>
                </a:schemeClr>
              </a:solidFill>
              <a:effectLst/>
              <a:latin typeface="+mn-lt"/>
            </a:endParaRPr>
          </a:p>
        </p:txBody>
      </p:sp>
      <p:sp>
        <p:nvSpPr>
          <p:cNvPr id="6158" name="Rectangle 615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145" name="Picture 5" descr="A pie chart with different colored numbers&#10;&#10;Description automatically generated">
            <a:extLst>
              <a:ext uri="{FF2B5EF4-FFF2-40B4-BE49-F238E27FC236}">
                <a16:creationId xmlns:a16="http://schemas.microsoft.com/office/drawing/2014/main" id="{2E57E650-65CE-8BCB-0D6C-FF509BD8A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427" y="211015"/>
            <a:ext cx="5542734" cy="40585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2AE299-2ED4-8F6E-1192-826ADBB1A7F7}"/>
              </a:ext>
            </a:extLst>
          </p:cNvPr>
          <p:cNvSpPr>
            <a:spLocks noChangeArrowheads="1"/>
          </p:cNvSpPr>
          <p:nvPr/>
        </p:nvSpPr>
        <p:spPr bwMode="auto">
          <a:xfrm>
            <a:off x="962163" y="4346486"/>
            <a:ext cx="9054034"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12064" eaLnBrk="0" fontAlgn="base" hangingPunct="0">
              <a:spcBef>
                <a:spcPct val="0"/>
              </a:spcBef>
              <a:spcAft>
                <a:spcPts val="600"/>
              </a:spcAft>
            </a:pPr>
            <a:r>
              <a:rPr lang="en-GB" altLang="en-US" sz="1600" kern="1200" dirty="0">
                <a:solidFill>
                  <a:schemeClr val="tx1"/>
                </a:solidFill>
                <a:ea typeface="+mn-ea"/>
                <a:cs typeface="Times New Roman" panose="02020603050405020304" pitchFamily="18" charset="0"/>
              </a:rPr>
              <a:t>These visualizations help understand key locations for job opportunities and popular job titles. </a:t>
            </a:r>
          </a:p>
          <a:p>
            <a:pPr defTabSz="512064" eaLnBrk="0" fontAlgn="base" hangingPunct="0">
              <a:spcBef>
                <a:spcPct val="0"/>
              </a:spcBef>
              <a:spcAft>
                <a:spcPts val="600"/>
              </a:spcAft>
            </a:pPr>
            <a:r>
              <a:rPr lang="en-GB" altLang="en-US" sz="1600" kern="1200" dirty="0">
                <a:solidFill>
                  <a:schemeClr val="tx1"/>
                </a:solidFill>
                <a:ea typeface="+mn-ea"/>
                <a:cs typeface="Times New Roman" panose="02020603050405020304" pitchFamily="18" charset="0"/>
              </a:rPr>
              <a:t>They also provide a visual representation of the data analysis outcomes, allowing for easier interpretation of the findings.</a:t>
            </a:r>
            <a:endParaRPr kumimoji="0" lang="en-GB"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778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898D2-B109-2359-AD1E-E5AECED1196E}"/>
              </a:ext>
            </a:extLst>
          </p:cNvPr>
          <p:cNvSpPr txBox="1"/>
          <p:nvPr/>
        </p:nvSpPr>
        <p:spPr>
          <a:xfrm>
            <a:off x="926124" y="235634"/>
            <a:ext cx="10466362" cy="5614807"/>
          </a:xfrm>
          <a:prstGeom prst="rect">
            <a:avLst/>
          </a:prstGeom>
          <a:noFill/>
        </p:spPr>
        <p:txBody>
          <a:bodyPr wrap="square" rtlCol="0">
            <a:spAutoFit/>
          </a:bodyPr>
          <a:lstStyle/>
          <a:p>
            <a:pPr marL="0" marR="0">
              <a:lnSpc>
                <a:spcPct val="200000"/>
              </a:lnSpc>
              <a:spcBef>
                <a:spcPts val="0"/>
              </a:spcBef>
              <a:spcAft>
                <a:spcPts val="800"/>
              </a:spcAft>
            </a:pPr>
            <a:r>
              <a:rPr lang="en-GB" sz="1600" b="1" dirty="0">
                <a:effectLst/>
                <a:ea typeface="Calibri" panose="020F0502020204030204" pitchFamily="34" charset="0"/>
                <a:cs typeface="Times New Roman" panose="02020603050405020304" pitchFamily="18" charset="0"/>
              </a:rPr>
              <a:t>5. Conclusion</a:t>
            </a:r>
            <a:endParaRPr lang="en-US" sz="16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600" dirty="0">
                <a:effectLst/>
                <a:ea typeface="Calibri" panose="020F0502020204030204" pitchFamily="34" charset="0"/>
                <a:cs typeface="Times New Roman" panose="02020603050405020304" pitchFamily="18" charset="0"/>
              </a:rPr>
              <a:t>The data analysis, data mining, and visualization outcomes provide valuable insights into the Data Science job market in the United States. Key findings include:</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Identification of common keywords in job descriptions, indicating popular skills and themes.</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Insights into job locations, with a focus on the top 10 cities for Data Science job listings.</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dirty="0">
                <a:effectLst/>
                <a:ea typeface="Calibri" panose="020F0502020204030204" pitchFamily="34" charset="0"/>
                <a:cs typeface="Times New Roman" panose="02020603050405020304" pitchFamily="18" charset="0"/>
              </a:rPr>
              <a:t>Visualization of the most common job titles and the distribution of job opportunities.</a:t>
            </a:r>
            <a:endParaRPr lang="en-US" sz="16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600" dirty="0">
                <a:effectLst/>
                <a:ea typeface="Calibri" panose="020F0502020204030204" pitchFamily="34" charset="0"/>
                <a:cs typeface="Times New Roman" panose="02020603050405020304" pitchFamily="18" charset="0"/>
              </a:rPr>
              <a:t>These insights can guide professionals looking to advance their careers and job seekers in exploring relevant opportunities in the Data Science industry. By leveraging data analysis and visualization techniques, individuals can make informed decisions and navigate the dynamic field of Data Science effectively.</a:t>
            </a:r>
            <a:endParaRPr lang="en-US" sz="16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37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Placeholder 4" descr="A hand holding a blue glowing object&#10;&#10;Description automatically generated with medium confidence">
            <a:extLst>
              <a:ext uri="{FF2B5EF4-FFF2-40B4-BE49-F238E27FC236}">
                <a16:creationId xmlns:a16="http://schemas.microsoft.com/office/drawing/2014/main" id="{A8400258-98AB-4D6A-1279-F33EA688D13E}"/>
              </a:ext>
            </a:extLst>
          </p:cNvPr>
          <p:cNvPicPr>
            <a:picLocks noGrp="1" noChangeAspect="1"/>
          </p:cNvPicPr>
          <p:nvPr>
            <p:ph type="pic" sz="quarter" idx="13"/>
          </p:nvPr>
        </p:nvPicPr>
        <p:blipFill rotWithShape="1">
          <a:blip r:embed="rId2"/>
          <a:srcRect l="13333" r="-1" b="-1"/>
          <a:stretch/>
        </p:blipFill>
        <p:spPr>
          <a:xfrm>
            <a:off x="-32" y="10"/>
            <a:ext cx="12192031" cy="6857990"/>
          </a:xfrm>
          <a:prstGeom prst="rect">
            <a:avLst/>
          </a:prstGeom>
        </p:spPr>
      </p:pic>
      <p:sp>
        <p:nvSpPr>
          <p:cNvPr id="14" name="Rectangle 13">
            <a:extLst>
              <a:ext uri="{FF2B5EF4-FFF2-40B4-BE49-F238E27FC236}">
                <a16:creationId xmlns:a16="http://schemas.microsoft.com/office/drawing/2014/main" id="{DFD57664-637D-40CA-83F2-B729A93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39CF669-0F21-BD86-6F04-74F41E804EE4}"/>
              </a:ext>
            </a:extLst>
          </p:cNvPr>
          <p:cNvSpPr>
            <a:spLocks noGrp="1"/>
          </p:cNvSpPr>
          <p:nvPr>
            <p:ph type="ctrTitle"/>
          </p:nvPr>
        </p:nvSpPr>
        <p:spPr>
          <a:xfrm>
            <a:off x="828675" y="5120639"/>
            <a:ext cx="7137263" cy="1280161"/>
          </a:xfrm>
        </p:spPr>
        <p:txBody>
          <a:bodyPr vert="horz" lIns="91440" tIns="45720" rIns="91440" bIns="45720" rtlCol="0" anchor="ctr">
            <a:normAutofit/>
          </a:bodyPr>
          <a:lstStyle/>
          <a:p>
            <a:pPr algn="ctr"/>
            <a:r>
              <a:rPr lang="en-US" b="1" dirty="0">
                <a:solidFill>
                  <a:schemeClr val="tx1"/>
                </a:solidFill>
                <a:latin typeface="Amasis MT Pro Medium" panose="02040604050005020304" pitchFamily="18" charset="0"/>
              </a:rPr>
              <a:t>Thank You</a:t>
            </a:r>
          </a:p>
        </p:txBody>
      </p:sp>
      <p:cxnSp>
        <p:nvCxnSpPr>
          <p:cNvPr id="16" name="Straight Connector 1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28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4E67-57A4-9825-9E94-C2B258A68C9D}"/>
              </a:ext>
            </a:extLst>
          </p:cNvPr>
          <p:cNvSpPr>
            <a:spLocks noGrp="1"/>
          </p:cNvSpPr>
          <p:nvPr>
            <p:ph type="title"/>
          </p:nvPr>
        </p:nvSpPr>
        <p:spPr/>
        <p:txBody>
          <a:bodyPr>
            <a:normAutofit/>
          </a:bodyPr>
          <a:lstStyle/>
          <a:p>
            <a:r>
              <a:rPr lang="en-US" sz="4400" dirty="0">
                <a:solidFill>
                  <a:schemeClr val="tx1"/>
                </a:solidFill>
                <a:latin typeface="Amasis MT Pro Medium" panose="02040604050005020304" pitchFamily="18" charset="0"/>
              </a:rPr>
              <a:t>Introduction</a:t>
            </a:r>
          </a:p>
        </p:txBody>
      </p:sp>
      <p:sp>
        <p:nvSpPr>
          <p:cNvPr id="3" name="Content Placeholder 2">
            <a:extLst>
              <a:ext uri="{FF2B5EF4-FFF2-40B4-BE49-F238E27FC236}">
                <a16:creationId xmlns:a16="http://schemas.microsoft.com/office/drawing/2014/main" id="{F21C3D74-CBD0-AEEC-7CF1-ED875B10D2FB}"/>
              </a:ext>
            </a:extLst>
          </p:cNvPr>
          <p:cNvSpPr>
            <a:spLocks noGrp="1"/>
          </p:cNvSpPr>
          <p:nvPr>
            <p:ph idx="1"/>
          </p:nvPr>
        </p:nvSpPr>
        <p:spPr/>
        <p:txBody>
          <a:bodyPr/>
          <a:lstStyle/>
          <a:p>
            <a:pPr marL="0" indent="0">
              <a:buNone/>
            </a:pPr>
            <a:r>
              <a:rPr lang="en-US" dirty="0">
                <a:solidFill>
                  <a:schemeClr val="tx1"/>
                </a:solidFill>
              </a:rPr>
              <a:t>Purpose of Analysis:</a:t>
            </a:r>
          </a:p>
          <a:p>
            <a:r>
              <a:rPr lang="en-US" sz="1600" dirty="0">
                <a:solidFill>
                  <a:schemeClr val="tx1"/>
                </a:solidFill>
              </a:rPr>
              <a:t>The U.S. Data Scientist job listings dataset is a valuable resource that offers insights into the job market for Data Science professionals.</a:t>
            </a:r>
          </a:p>
          <a:p>
            <a:r>
              <a:rPr lang="en-US" sz="1600" dirty="0">
                <a:solidFill>
                  <a:schemeClr val="tx1"/>
                </a:solidFill>
              </a:rPr>
              <a:t>It provides information that helps job seekers, recruiters, and researchers to understand the trends and patterns in the job market.</a:t>
            </a:r>
          </a:p>
          <a:p>
            <a:r>
              <a:rPr lang="en-US" sz="1600" dirty="0">
                <a:solidFill>
                  <a:schemeClr val="tx1"/>
                </a:solidFill>
              </a:rPr>
              <a:t>The dataset offers details on the most in-demand skills, the distribution of job opportunities across different cities, and the range of job titles and corresponding salaries.</a:t>
            </a:r>
          </a:p>
          <a:p>
            <a:r>
              <a:rPr lang="en-US" sz="1600" dirty="0">
                <a:solidFill>
                  <a:schemeClr val="tx1"/>
                </a:solidFill>
              </a:rPr>
              <a:t>This information is essential for anyone interested in pursuing a career in Data Science or conducting research in this field.</a:t>
            </a:r>
          </a:p>
          <a:p>
            <a:pPr marL="0" indent="0">
              <a:buNone/>
            </a:pPr>
            <a:endParaRPr lang="en-US" sz="2000" dirty="0"/>
          </a:p>
        </p:txBody>
      </p:sp>
    </p:spTree>
    <p:extLst>
      <p:ext uri="{BB962C8B-B14F-4D97-AF65-F5344CB8AC3E}">
        <p14:creationId xmlns:p14="http://schemas.microsoft.com/office/powerpoint/2010/main" val="364816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6819-AA5B-295D-8572-4858952DAE71}"/>
              </a:ext>
            </a:extLst>
          </p:cNvPr>
          <p:cNvSpPr>
            <a:spLocks noGrp="1"/>
          </p:cNvSpPr>
          <p:nvPr>
            <p:ph type="title"/>
          </p:nvPr>
        </p:nvSpPr>
        <p:spPr>
          <a:xfrm>
            <a:off x="1097280" y="597877"/>
            <a:ext cx="10058400" cy="1139483"/>
          </a:xfrm>
        </p:spPr>
        <p:txBody>
          <a:bodyPr>
            <a:normAutofit/>
          </a:bodyPr>
          <a:lstStyle/>
          <a:p>
            <a:r>
              <a:rPr lang="en-US" sz="4400" dirty="0">
                <a:solidFill>
                  <a:schemeClr val="tx1"/>
                </a:solidFill>
                <a:latin typeface="Amasis MT Pro Medium" panose="02040604050005020304" pitchFamily="18" charset="0"/>
              </a:rPr>
              <a:t>Data Set Description</a:t>
            </a:r>
          </a:p>
        </p:txBody>
      </p:sp>
      <p:sp>
        <p:nvSpPr>
          <p:cNvPr id="3" name="Content Placeholder 2">
            <a:extLst>
              <a:ext uri="{FF2B5EF4-FFF2-40B4-BE49-F238E27FC236}">
                <a16:creationId xmlns:a16="http://schemas.microsoft.com/office/drawing/2014/main" id="{4FA83709-886B-3B06-E9F0-11D361B52E6D}"/>
              </a:ext>
            </a:extLst>
          </p:cNvPr>
          <p:cNvSpPr>
            <a:spLocks noGrp="1"/>
          </p:cNvSpPr>
          <p:nvPr>
            <p:ph idx="1"/>
          </p:nvPr>
        </p:nvSpPr>
        <p:spPr>
          <a:xfrm>
            <a:off x="1097280" y="2182849"/>
            <a:ext cx="10156874" cy="3956692"/>
          </a:xfrm>
        </p:spPr>
        <p:txBody>
          <a:bodyPr>
            <a:normAutofit fontScale="85000" lnSpcReduction="20000"/>
          </a:bodyPr>
          <a:lstStyle/>
          <a:p>
            <a:pPr marL="0" marR="0">
              <a:lnSpc>
                <a:spcPct val="200000"/>
              </a:lnSpc>
              <a:spcBef>
                <a:spcPts val="0"/>
              </a:spcBef>
              <a:spcAft>
                <a:spcPts val="800"/>
              </a:spcAft>
            </a:pPr>
            <a:r>
              <a:rPr lang="en-GB" sz="1800" dirty="0">
                <a:solidFill>
                  <a:schemeClr val="tx1"/>
                </a:solidFill>
                <a:effectLst/>
                <a:ea typeface="Calibri" panose="020F0502020204030204" pitchFamily="34" charset="0"/>
                <a:cs typeface="Times New Roman" panose="02020603050405020304" pitchFamily="18" charset="0"/>
              </a:rPr>
              <a:t>The data set consists of job listings for Data Scientists from the United States of America. The data set comprises 10,008 rows and 22 columns, with various data fields including crawl timestamp, job title, category, company name, city, state, country, job description, job type, salary, and job board.</a:t>
            </a: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800" dirty="0">
                <a:solidFill>
                  <a:schemeClr val="tx1"/>
                </a:solidFill>
                <a:effectLst/>
                <a:ea typeface="Calibri" panose="020F0502020204030204" pitchFamily="34" charset="0"/>
                <a:cs typeface="Times New Roman" panose="02020603050405020304" pitchFamily="18" charset="0"/>
              </a:rPr>
              <a:t>The goal of the project is to analyze the data set to uncover trends and insights within the Data Science industry. </a:t>
            </a: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GB" sz="1800" b="1" dirty="0">
                <a:solidFill>
                  <a:schemeClr val="tx1"/>
                </a:solidFill>
                <a:effectLst/>
                <a:ea typeface="Calibri" panose="020F0502020204030204" pitchFamily="34" charset="0"/>
                <a:cs typeface="Times New Roman" panose="02020603050405020304" pitchFamily="18" charset="0"/>
              </a:rPr>
              <a:t>Potential outcomes include:</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GB" sz="1800" dirty="0">
                <a:solidFill>
                  <a:schemeClr val="tx1"/>
                </a:solidFill>
                <a:effectLst/>
                <a:ea typeface="Calibri" panose="020F0502020204030204" pitchFamily="34" charset="0"/>
                <a:cs typeface="Times New Roman" panose="02020603050405020304" pitchFamily="18" charset="0"/>
              </a:rPr>
              <a:t>Identifying the most sought-after skills for Data Scientists.</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GB" sz="1800" dirty="0">
                <a:solidFill>
                  <a:schemeClr val="tx1"/>
                </a:solidFill>
                <a:effectLst/>
                <a:ea typeface="Calibri" panose="020F0502020204030204" pitchFamily="34" charset="0"/>
                <a:cs typeface="Times New Roman" panose="02020603050405020304" pitchFamily="18" charset="0"/>
              </a:rPr>
              <a:t>Conducting bi-gram analysis on job descriptions to uncover patterns or trends.</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eriod"/>
            </a:pPr>
            <a:r>
              <a:rPr lang="en-GB" sz="1800" dirty="0">
                <a:solidFill>
                  <a:schemeClr val="tx1"/>
                </a:solidFill>
                <a:effectLst/>
                <a:ea typeface="Calibri" panose="020F0502020204030204" pitchFamily="34" charset="0"/>
                <a:cs typeface="Times New Roman" panose="02020603050405020304" pitchFamily="18" charset="0"/>
              </a:rPr>
              <a:t>Identifying key cities for job opportunities and exploring various job titles within the field.</a:t>
            </a:r>
            <a:endParaRPr lang="en-US" sz="1800" dirty="0">
              <a:solidFill>
                <a:schemeClr val="tx1"/>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673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182D-803A-2A9F-E398-EA1B306E9250}"/>
              </a:ext>
            </a:extLst>
          </p:cNvPr>
          <p:cNvSpPr>
            <a:spLocks noGrp="1"/>
          </p:cNvSpPr>
          <p:nvPr>
            <p:ph type="title"/>
          </p:nvPr>
        </p:nvSpPr>
        <p:spPr/>
        <p:txBody>
          <a:bodyPr>
            <a:normAutofit/>
          </a:bodyPr>
          <a:lstStyle/>
          <a:p>
            <a:r>
              <a:rPr lang="en-US" sz="4400" dirty="0">
                <a:solidFill>
                  <a:schemeClr val="tx1"/>
                </a:solidFill>
                <a:latin typeface="Amasis MT Pro Medium" panose="02040604050005020304" pitchFamily="18" charset="0"/>
              </a:rPr>
              <a:t>Data Quality and Integrity</a:t>
            </a:r>
          </a:p>
        </p:txBody>
      </p:sp>
      <p:sp>
        <p:nvSpPr>
          <p:cNvPr id="3" name="Content Placeholder 2">
            <a:extLst>
              <a:ext uri="{FF2B5EF4-FFF2-40B4-BE49-F238E27FC236}">
                <a16:creationId xmlns:a16="http://schemas.microsoft.com/office/drawing/2014/main" id="{0C1D4BF0-7F7F-BD8F-4399-4D36BE03DF96}"/>
              </a:ext>
            </a:extLst>
          </p:cNvPr>
          <p:cNvSpPr>
            <a:spLocks noGrp="1"/>
          </p:cNvSpPr>
          <p:nvPr>
            <p:ph idx="1"/>
          </p:nvPr>
        </p:nvSpPr>
        <p:spPr/>
        <p:txBody>
          <a:bodyPr>
            <a:normAutofit fontScale="85000" lnSpcReduction="10000"/>
          </a:bodyPr>
          <a:lstStyle/>
          <a:p>
            <a:pPr marL="0" marR="0">
              <a:lnSpc>
                <a:spcPct val="200000"/>
              </a:lnSpc>
              <a:spcBef>
                <a:spcPts val="0"/>
              </a:spcBef>
              <a:spcAft>
                <a:spcPts val="800"/>
              </a:spcAft>
            </a:pPr>
            <a:r>
              <a:rPr lang="en-GB" sz="1900" b="1" dirty="0">
                <a:solidFill>
                  <a:schemeClr val="tx1"/>
                </a:solidFill>
                <a:effectLst/>
                <a:ea typeface="Calibri" panose="020F0502020204030204" pitchFamily="34" charset="0"/>
                <a:cs typeface="Times New Roman" panose="02020603050405020304" pitchFamily="18" charset="0"/>
              </a:rPr>
              <a:t>Initial data quality issues encountered:</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dirty="0">
                <a:solidFill>
                  <a:schemeClr val="tx1"/>
                </a:solidFill>
                <a:effectLst/>
                <a:ea typeface="Calibri" panose="020F0502020204030204" pitchFamily="34" charset="0"/>
                <a:cs typeface="Times New Roman" panose="02020603050405020304" pitchFamily="18" charset="0"/>
              </a:rPr>
              <a:t>Significant missing values in certain columns, such as '</a:t>
            </a:r>
            <a:r>
              <a:rPr lang="en-GB" sz="1900" dirty="0" err="1">
                <a:solidFill>
                  <a:schemeClr val="tx1"/>
                </a:solidFill>
                <a:effectLst/>
                <a:ea typeface="Calibri" panose="020F0502020204030204" pitchFamily="34" charset="0"/>
                <a:cs typeface="Times New Roman" panose="02020603050405020304" pitchFamily="18" charset="0"/>
              </a:rPr>
              <a:t>salary_offered</a:t>
            </a:r>
            <a:r>
              <a:rPr lang="en-GB" sz="1900" dirty="0">
                <a:solidFill>
                  <a:schemeClr val="tx1"/>
                </a:solidFill>
                <a:effectLst/>
                <a:ea typeface="Calibri" panose="020F0502020204030204" pitchFamily="34" charset="0"/>
                <a:cs typeface="Times New Roman" panose="02020603050405020304" pitchFamily="18" charset="0"/>
              </a:rPr>
              <a:t>', '</a:t>
            </a:r>
            <a:r>
              <a:rPr lang="en-GB" sz="1900" dirty="0" err="1">
                <a:solidFill>
                  <a:schemeClr val="tx1"/>
                </a:solidFill>
                <a:effectLst/>
                <a:ea typeface="Calibri" panose="020F0502020204030204" pitchFamily="34" charset="0"/>
                <a:cs typeface="Times New Roman" panose="02020603050405020304" pitchFamily="18" charset="0"/>
              </a:rPr>
              <a:t>contact_email</a:t>
            </a:r>
            <a:r>
              <a:rPr lang="en-GB" sz="1900" dirty="0">
                <a:solidFill>
                  <a:schemeClr val="tx1"/>
                </a:solidFill>
                <a:effectLst/>
                <a:ea typeface="Calibri" panose="020F0502020204030204" pitchFamily="34" charset="0"/>
                <a:cs typeface="Times New Roman" panose="02020603050405020304" pitchFamily="18" charset="0"/>
              </a:rPr>
              <a:t>', and '</a:t>
            </a:r>
            <a:r>
              <a:rPr lang="en-GB" sz="1900" dirty="0" err="1">
                <a:solidFill>
                  <a:schemeClr val="tx1"/>
                </a:solidFill>
                <a:effectLst/>
                <a:ea typeface="Calibri" panose="020F0502020204030204" pitchFamily="34" charset="0"/>
                <a:cs typeface="Times New Roman" panose="02020603050405020304" pitchFamily="18" charset="0"/>
              </a:rPr>
              <a:t>contact_phone_number</a:t>
            </a:r>
            <a:r>
              <a:rPr lang="en-GB" sz="1900" dirty="0">
                <a:solidFill>
                  <a:schemeClr val="tx1"/>
                </a:solidFill>
                <a:effectLst/>
                <a:ea typeface="Calibri" panose="020F0502020204030204" pitchFamily="34" charset="0"/>
                <a:cs typeface="Times New Roman" panose="02020603050405020304" pitchFamily="18" charset="0"/>
              </a:rPr>
              <a:t>'.</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dirty="0">
                <a:solidFill>
                  <a:schemeClr val="tx1"/>
                </a:solidFill>
                <a:effectLst/>
                <a:ea typeface="Calibri" panose="020F0502020204030204" pitchFamily="34" charset="0"/>
                <a:cs typeface="Times New Roman" panose="02020603050405020304" pitchFamily="18" charset="0"/>
              </a:rPr>
              <a:t>Inconsistent formatting in fields like company names and cities.</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dirty="0">
                <a:solidFill>
                  <a:schemeClr val="tx1"/>
                </a:solidFill>
                <a:effectLst/>
                <a:ea typeface="Calibri" panose="020F0502020204030204" pitchFamily="34" charset="0"/>
                <a:cs typeface="Times New Roman" panose="02020603050405020304" pitchFamily="18" charset="0"/>
              </a:rPr>
              <a:t>Duplicate entries in some rows.</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dirty="0">
                <a:solidFill>
                  <a:schemeClr val="tx1"/>
                </a:solidFill>
                <a:effectLst/>
                <a:ea typeface="Calibri" panose="020F0502020204030204" pitchFamily="34" charset="0"/>
                <a:cs typeface="Times New Roman" panose="02020603050405020304" pitchFamily="18" charset="0"/>
              </a:rPr>
              <a:t>Data ethics considerations related to contact information, which were handled by removing these columns from analysis.</a:t>
            </a:r>
            <a:endParaRPr lang="en-US" sz="1900" dirty="0">
              <a:solidFill>
                <a:schemeClr val="tx1"/>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447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F7C0-A8BB-1AB6-244F-627A0C71AB9B}"/>
              </a:ext>
            </a:extLst>
          </p:cNvPr>
          <p:cNvSpPr>
            <a:spLocks noGrp="1"/>
          </p:cNvSpPr>
          <p:nvPr>
            <p:ph type="title"/>
          </p:nvPr>
        </p:nvSpPr>
        <p:spPr/>
        <p:txBody>
          <a:bodyPr>
            <a:normAutofit/>
          </a:bodyPr>
          <a:lstStyle/>
          <a:p>
            <a:r>
              <a:rPr lang="en-US" sz="4400" dirty="0">
                <a:solidFill>
                  <a:schemeClr val="tx1"/>
                </a:solidFill>
                <a:latin typeface="Amasis MT Pro Medium" panose="02040604050005020304" pitchFamily="18" charset="0"/>
              </a:rPr>
              <a:t>Data Preparation and Wrangling</a:t>
            </a:r>
          </a:p>
        </p:txBody>
      </p:sp>
      <p:sp>
        <p:nvSpPr>
          <p:cNvPr id="3" name="Content Placeholder 2">
            <a:extLst>
              <a:ext uri="{FF2B5EF4-FFF2-40B4-BE49-F238E27FC236}">
                <a16:creationId xmlns:a16="http://schemas.microsoft.com/office/drawing/2014/main" id="{526ADB9B-6B76-EC4F-3F0B-8C357DBFA944}"/>
              </a:ext>
            </a:extLst>
          </p:cNvPr>
          <p:cNvSpPr>
            <a:spLocks noGrp="1"/>
          </p:cNvSpPr>
          <p:nvPr>
            <p:ph idx="1"/>
          </p:nvPr>
        </p:nvSpPr>
        <p:spPr>
          <a:xfrm>
            <a:off x="1097280" y="2108201"/>
            <a:ext cx="10058400" cy="3760891"/>
          </a:xfrm>
        </p:spPr>
        <p:txBody>
          <a:bodyPr>
            <a:normAutofit fontScale="85000" lnSpcReduction="10000"/>
          </a:bodyPr>
          <a:lstStyle/>
          <a:p>
            <a:pPr marL="0" marR="0">
              <a:lnSpc>
                <a:spcPct val="200000"/>
              </a:lnSpc>
              <a:spcBef>
                <a:spcPts val="0"/>
              </a:spcBef>
              <a:spcAft>
                <a:spcPts val="800"/>
              </a:spcAft>
            </a:pPr>
            <a:r>
              <a:rPr lang="en-GB" sz="1800" b="1" dirty="0">
                <a:solidFill>
                  <a:schemeClr val="tx1"/>
                </a:solidFill>
                <a:effectLst/>
                <a:ea typeface="Calibri" panose="020F0502020204030204" pitchFamily="34" charset="0"/>
                <a:cs typeface="Times New Roman" panose="02020603050405020304" pitchFamily="18" charset="0"/>
              </a:rPr>
              <a:t>a. Steps and Outcomes of Data Preparation</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dirty="0">
                <a:solidFill>
                  <a:schemeClr val="tx1"/>
                </a:solidFill>
                <a:effectLst/>
                <a:ea typeface="Calibri" panose="020F0502020204030204" pitchFamily="34" charset="0"/>
                <a:cs typeface="Times New Roman" panose="02020603050405020304" pitchFamily="18" charset="0"/>
              </a:rPr>
              <a:t>Removed duplicate rows using pandas' </a:t>
            </a:r>
            <a:r>
              <a:rPr lang="en-GB" sz="1800" b="1" dirty="0" err="1">
                <a:solidFill>
                  <a:schemeClr val="tx1"/>
                </a:solidFill>
                <a:effectLst/>
                <a:ea typeface="Calibri" panose="020F0502020204030204" pitchFamily="34" charset="0"/>
                <a:cs typeface="Times New Roman" panose="02020603050405020304" pitchFamily="18" charset="0"/>
              </a:rPr>
              <a:t>drop_duplicates</a:t>
            </a:r>
            <a:r>
              <a:rPr lang="en-GB" sz="1800" b="1" dirty="0">
                <a:solidFill>
                  <a:schemeClr val="tx1"/>
                </a:solidFill>
                <a:effectLst/>
                <a:ea typeface="Calibri" panose="020F0502020204030204" pitchFamily="34" charset="0"/>
                <a:cs typeface="Times New Roman" panose="02020603050405020304" pitchFamily="18" charset="0"/>
              </a:rPr>
              <a:t>()</a:t>
            </a:r>
            <a:r>
              <a:rPr lang="en-GB" sz="1800" dirty="0">
                <a:solidFill>
                  <a:schemeClr val="tx1"/>
                </a:solidFill>
                <a:effectLst/>
                <a:ea typeface="Calibri" panose="020F0502020204030204" pitchFamily="34" charset="0"/>
                <a:cs typeface="Times New Roman" panose="02020603050405020304" pitchFamily="18" charset="0"/>
              </a:rPr>
              <a:t> function.</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dirty="0">
                <a:solidFill>
                  <a:schemeClr val="tx1"/>
                </a:solidFill>
                <a:effectLst/>
                <a:ea typeface="Calibri" panose="020F0502020204030204" pitchFamily="34" charset="0"/>
                <a:cs typeface="Times New Roman" panose="02020603050405020304" pitchFamily="18" charset="0"/>
              </a:rPr>
              <a:t>Addressed missing values by dropping columns with over 50% missing data and removing rows with missing key information.</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dirty="0">
                <a:solidFill>
                  <a:schemeClr val="tx1"/>
                </a:solidFill>
                <a:effectLst/>
                <a:ea typeface="Calibri" panose="020F0502020204030204" pitchFamily="34" charset="0"/>
                <a:cs typeface="Times New Roman" panose="02020603050405020304" pitchFamily="18" charset="0"/>
              </a:rPr>
              <a:t>Standardized formats for fields such as timestamps, URLs, company names, job titles, cities, and states.</a:t>
            </a:r>
            <a:endParaRPr lang="en-US" sz="18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800" dirty="0">
                <a:solidFill>
                  <a:schemeClr val="tx1"/>
                </a:solidFill>
                <a:effectLst/>
                <a:ea typeface="Calibri" panose="020F0502020204030204" pitchFamily="34" charset="0"/>
                <a:cs typeface="Times New Roman" panose="02020603050405020304" pitchFamily="18" charset="0"/>
              </a:rPr>
              <a:t>Ensured data consistency by converting company names, job titles, and cities to title case and standardizing state names using common abbreviations.</a:t>
            </a:r>
            <a:endParaRPr lang="en-US" sz="1800" dirty="0">
              <a:solidFill>
                <a:schemeClr val="tx1"/>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18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652A4-F186-1201-129E-93CA478779D7}"/>
              </a:ext>
            </a:extLst>
          </p:cNvPr>
          <p:cNvSpPr txBox="1"/>
          <p:nvPr/>
        </p:nvSpPr>
        <p:spPr>
          <a:xfrm>
            <a:off x="879231" y="654148"/>
            <a:ext cx="10515600" cy="5129609"/>
          </a:xfrm>
          <a:prstGeom prst="rect">
            <a:avLst/>
          </a:prstGeom>
          <a:noFill/>
        </p:spPr>
        <p:txBody>
          <a:bodyPr wrap="square" rtlCol="0">
            <a:spAutoFit/>
          </a:bodyPr>
          <a:lstStyle/>
          <a:p>
            <a:pPr marL="0" marR="0">
              <a:lnSpc>
                <a:spcPct val="200000"/>
              </a:lnSpc>
              <a:spcBef>
                <a:spcPts val="0"/>
              </a:spcBef>
              <a:spcAft>
                <a:spcPts val="800"/>
              </a:spcAft>
            </a:pPr>
            <a:r>
              <a:rPr lang="en-GB" sz="1600" b="1" dirty="0">
                <a:effectLst/>
                <a:ea typeface="Calibri" panose="020F0502020204030204" pitchFamily="34" charset="0"/>
                <a:cs typeface="Times New Roman" panose="02020603050405020304" pitchFamily="18" charset="0"/>
              </a:rPr>
              <a:t>b. Data Profiling Information for Each Data Element</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err="1">
                <a:effectLst/>
                <a:ea typeface="Calibri" panose="020F0502020204030204" pitchFamily="34" charset="0"/>
                <a:cs typeface="Times New Roman" panose="02020603050405020304" pitchFamily="18" charset="0"/>
              </a:rPr>
              <a:t>crawl_timestamp</a:t>
            </a:r>
            <a:r>
              <a:rPr lang="en-GB" sz="1600" dirty="0">
                <a:effectLst/>
                <a:ea typeface="Calibri" panose="020F0502020204030204" pitchFamily="34" charset="0"/>
                <a:cs typeface="Times New Roman" panose="02020603050405020304" pitchFamily="18" charset="0"/>
              </a:rPr>
              <a:t>: Standardized to a uniform format using pandas' </a:t>
            </a:r>
            <a:r>
              <a:rPr lang="en-GB" sz="1600" b="1" dirty="0" err="1">
                <a:effectLst/>
                <a:ea typeface="Calibri" panose="020F0502020204030204" pitchFamily="34" charset="0"/>
                <a:cs typeface="Times New Roman" panose="02020603050405020304" pitchFamily="18" charset="0"/>
              </a:rPr>
              <a:t>to_datetime</a:t>
            </a:r>
            <a:r>
              <a:rPr lang="en-GB" sz="1600" b="1" dirty="0">
                <a:effectLst/>
                <a:ea typeface="Calibri" panose="020F0502020204030204" pitchFamily="34" charset="0"/>
                <a:cs typeface="Times New Roman" panose="02020603050405020304" pitchFamily="18" charset="0"/>
              </a:rPr>
              <a:t>()</a:t>
            </a:r>
            <a:r>
              <a:rPr lang="en-GB" sz="1600" dirty="0">
                <a:effectLst/>
                <a:ea typeface="Calibri" panose="020F0502020204030204" pitchFamily="34" charset="0"/>
                <a:cs typeface="Times New Roman" panose="02020603050405020304" pitchFamily="18" charset="0"/>
              </a:rPr>
              <a:t> function.</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a:effectLst/>
                <a:ea typeface="Calibri" panose="020F0502020204030204" pitchFamily="34" charset="0"/>
                <a:cs typeface="Times New Roman" panose="02020603050405020304" pitchFamily="18" charset="0"/>
              </a:rPr>
              <a:t>url</a:t>
            </a:r>
            <a:r>
              <a:rPr lang="en-GB" sz="1600" dirty="0">
                <a:effectLst/>
                <a:ea typeface="Calibri" panose="020F0502020204030204" pitchFamily="34" charset="0"/>
                <a:cs typeface="Times New Roman" panose="02020603050405020304" pitchFamily="18" charset="0"/>
              </a:rPr>
              <a:t>: Converted to lowercase and stripped of unnecessary characters or spaces.</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err="1">
                <a:effectLst/>
                <a:ea typeface="Calibri" panose="020F0502020204030204" pitchFamily="34" charset="0"/>
                <a:cs typeface="Times New Roman" panose="02020603050405020304" pitchFamily="18" charset="0"/>
              </a:rPr>
              <a:t>company_name</a:t>
            </a:r>
            <a:r>
              <a:rPr lang="en-GB" sz="1600" dirty="0">
                <a:effectLst/>
                <a:ea typeface="Calibri" panose="020F0502020204030204" pitchFamily="34" charset="0"/>
                <a:cs typeface="Times New Roman" panose="02020603050405020304" pitchFamily="18" charset="0"/>
              </a:rPr>
              <a:t>: Capitalized to ensure consistency.</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err="1">
                <a:effectLst/>
                <a:ea typeface="Calibri" panose="020F0502020204030204" pitchFamily="34" charset="0"/>
                <a:cs typeface="Times New Roman" panose="02020603050405020304" pitchFamily="18" charset="0"/>
              </a:rPr>
              <a:t>job_title</a:t>
            </a:r>
            <a:r>
              <a:rPr lang="en-GB" sz="1600" dirty="0">
                <a:effectLst/>
                <a:ea typeface="Calibri" panose="020F0502020204030204" pitchFamily="34" charset="0"/>
                <a:cs typeface="Times New Roman" panose="02020603050405020304" pitchFamily="18" charset="0"/>
              </a:rPr>
              <a:t>: Converted to title case for consistency.</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a:effectLst/>
                <a:ea typeface="Calibri" panose="020F0502020204030204" pitchFamily="34" charset="0"/>
                <a:cs typeface="Times New Roman" panose="02020603050405020304" pitchFamily="18" charset="0"/>
              </a:rPr>
              <a:t>city</a:t>
            </a:r>
            <a:r>
              <a:rPr lang="en-GB" sz="1600" dirty="0">
                <a:effectLst/>
                <a:ea typeface="Calibri" panose="020F0502020204030204" pitchFamily="34" charset="0"/>
                <a:cs typeface="Times New Roman" panose="02020603050405020304" pitchFamily="18" charset="0"/>
              </a:rPr>
              <a:t>: Capitalized and stripped of leading/trailing spaces.</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a:effectLst/>
                <a:ea typeface="Calibri" panose="020F0502020204030204" pitchFamily="34" charset="0"/>
                <a:cs typeface="Times New Roman" panose="02020603050405020304" pitchFamily="18" charset="0"/>
              </a:rPr>
              <a:t>state</a:t>
            </a:r>
            <a:r>
              <a:rPr lang="en-GB" sz="1600" dirty="0">
                <a:effectLst/>
                <a:ea typeface="Calibri" panose="020F0502020204030204" pitchFamily="34" charset="0"/>
                <a:cs typeface="Times New Roman" panose="02020603050405020304" pitchFamily="18" charset="0"/>
              </a:rPr>
              <a:t>: Standardized to common state abbreviations.</a:t>
            </a:r>
            <a:endParaRPr lang="en-US" sz="16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600" b="1" dirty="0" err="1">
                <a:effectLst/>
                <a:ea typeface="Calibri" panose="020F0502020204030204" pitchFamily="34" charset="0"/>
                <a:cs typeface="Times New Roman" panose="02020603050405020304" pitchFamily="18" charset="0"/>
              </a:rPr>
              <a:t>job_description</a:t>
            </a:r>
            <a:r>
              <a:rPr lang="en-GB" sz="1600" dirty="0">
                <a:effectLst/>
                <a:ea typeface="Calibri" panose="020F0502020204030204" pitchFamily="34" charset="0"/>
                <a:cs typeface="Times New Roman" panose="02020603050405020304" pitchFamily="18" charset="0"/>
              </a:rPr>
              <a:t>: </a:t>
            </a:r>
            <a:r>
              <a:rPr lang="en-GB" sz="1600" dirty="0" err="1">
                <a:effectLst/>
                <a:ea typeface="Calibri" panose="020F0502020204030204" pitchFamily="34" charset="0"/>
                <a:cs typeface="Times New Roman" panose="02020603050405020304" pitchFamily="18" charset="0"/>
              </a:rPr>
              <a:t>Preprocessed</a:t>
            </a:r>
            <a:r>
              <a:rPr lang="en-GB" sz="1600" dirty="0">
                <a:effectLst/>
                <a:ea typeface="Calibri" panose="020F0502020204030204" pitchFamily="34" charset="0"/>
                <a:cs typeface="Times New Roman" panose="02020603050405020304" pitchFamily="18" charset="0"/>
              </a:rPr>
              <a:t> by removing special characters and converting to lowercase.</a:t>
            </a:r>
            <a:endParaRPr lang="en-US" sz="1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171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5" name="Rectangle 11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27" name="Straight Connector 11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29" name="Rectangle 112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a:extLst>
              <a:ext uri="{FF2B5EF4-FFF2-40B4-BE49-F238E27FC236}">
                <a16:creationId xmlns:a16="http://schemas.microsoft.com/office/drawing/2014/main" id="{A1CCA20D-9612-5E8B-0C60-774DB0B5F9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0" r="54234" b="-1"/>
          <a:stretch/>
        </p:blipFill>
        <p:spPr bwMode="auto">
          <a:xfrm>
            <a:off x="643192" y="941931"/>
            <a:ext cx="5115347" cy="4654096"/>
          </a:xfrm>
          <a:prstGeom prst="rect">
            <a:avLst/>
          </a:prstGeom>
          <a:noFill/>
          <a:extLst>
            <a:ext uri="{909E8E84-426E-40DD-AFC4-6F175D3DCCD1}">
              <a14:hiddenFill xmlns:a14="http://schemas.microsoft.com/office/drawing/2010/main">
                <a:solidFill>
                  <a:srgbClr val="FFFFFF"/>
                </a:solidFill>
              </a14:hiddenFill>
            </a:ext>
          </a:extLst>
        </p:spPr>
      </p:pic>
      <p:cxnSp>
        <p:nvCxnSpPr>
          <p:cNvPr id="1131" name="Straight Connector 113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7FD9950-9377-03A6-FE5D-BCB1040C368E}"/>
              </a:ext>
            </a:extLst>
          </p:cNvPr>
          <p:cNvSpPr>
            <a:spLocks noChangeArrowheads="1"/>
          </p:cNvSpPr>
          <p:nvPr/>
        </p:nvSpPr>
        <p:spPr bwMode="auto">
          <a:xfrm>
            <a:off x="6411684" y="2407436"/>
            <a:ext cx="5127172" cy="3461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ClrTx/>
              <a:buSzTx/>
              <a:buFont typeface="Calibri" panose="020F0502020204030204" pitchFamily="34" charset="0"/>
              <a:buNone/>
              <a:tabLst>
                <a:tab pos="457200" algn="l"/>
              </a:tabLst>
            </a:pPr>
            <a:r>
              <a:rPr lang="en-US" altLang="en-US" b="1" dirty="0">
                <a:solidFill>
                  <a:schemeClr val="tx1">
                    <a:lumMod val="75000"/>
                    <a:lumOff val="25000"/>
                  </a:schemeClr>
                </a:solidFill>
                <a:latin typeface="+mn-lt"/>
              </a:rPr>
              <a:t>c</a:t>
            </a:r>
            <a:r>
              <a:rPr lang="en-US" altLang="en-US" sz="1600" b="1" dirty="0">
                <a:latin typeface="+mn-lt"/>
              </a:rPr>
              <a:t>.</a:t>
            </a:r>
            <a:r>
              <a:rPr kumimoji="0" lang="en-US" altLang="en-US" sz="1600" b="1" i="0" u="none" strike="noStrike" cap="none" normalizeH="0" baseline="0" dirty="0">
                <a:ln>
                  <a:noFill/>
                </a:ln>
                <a:effectLst/>
                <a:latin typeface="+mn-lt"/>
              </a:rPr>
              <a:t> Summary of Outcomes from Data Preparation/Wrangling</a:t>
            </a:r>
            <a:endParaRPr kumimoji="0" lang="en-US" altLang="en-US" sz="1600" b="0" i="0" u="none" strike="noStrike" cap="none" normalizeH="0" baseline="0" dirty="0">
              <a:ln>
                <a:noFill/>
              </a:ln>
              <a:effectLst/>
              <a:latin typeface="+mn-lt"/>
            </a:endParaRPr>
          </a:p>
          <a:p>
            <a:pPr marL="0" marR="0" lvl="0" indent="0" eaLnBrk="1" fontAlgn="base" hangingPunct="1">
              <a:spcBef>
                <a:spcPct val="0"/>
              </a:spcBef>
              <a:spcAft>
                <a:spcPts val="600"/>
              </a:spcAft>
              <a:buClrTx/>
              <a:buSzTx/>
              <a:buFont typeface="Calibri" panose="020F0502020204030204" pitchFamily="34" charset="0"/>
              <a:buChar char="•"/>
              <a:tabLst>
                <a:tab pos="457200" algn="l"/>
              </a:tabLst>
            </a:pPr>
            <a:r>
              <a:rPr kumimoji="0" lang="en-US" altLang="en-US" sz="1600" b="0" i="0" u="none" strike="noStrike" cap="none" normalizeH="0" baseline="0" dirty="0">
                <a:ln>
                  <a:noFill/>
                </a:ln>
                <a:effectLst/>
                <a:latin typeface="+mn-lt"/>
              </a:rPr>
              <a:t>Removal of duplicate entries, ensuring data integrity.</a:t>
            </a:r>
          </a:p>
          <a:p>
            <a:pPr marL="0" marR="0" lvl="0" indent="0" eaLnBrk="1" fontAlgn="base" hangingPunct="1">
              <a:spcBef>
                <a:spcPct val="0"/>
              </a:spcBef>
              <a:spcAft>
                <a:spcPts val="600"/>
              </a:spcAft>
              <a:buClrTx/>
              <a:buSzTx/>
              <a:buFont typeface="Calibri" panose="020F0502020204030204" pitchFamily="34" charset="0"/>
              <a:buAutoNum type="arabicPeriod"/>
              <a:tabLst>
                <a:tab pos="457200" algn="l"/>
              </a:tabLst>
            </a:pPr>
            <a:r>
              <a:rPr kumimoji="0" lang="en-US" altLang="en-US" sz="1600" b="0" i="0" u="none" strike="noStrike" cap="none" normalizeH="0" baseline="0" dirty="0">
                <a:ln>
                  <a:noFill/>
                </a:ln>
                <a:effectLst/>
                <a:latin typeface="+mn-lt"/>
              </a:rPr>
              <a:t>Standardized formats for consistency across key data elements.</a:t>
            </a:r>
          </a:p>
          <a:p>
            <a:pPr marL="0" marR="0" lvl="0" indent="0" eaLnBrk="1" fontAlgn="base" hangingPunct="1">
              <a:spcBef>
                <a:spcPct val="0"/>
              </a:spcBef>
              <a:spcAft>
                <a:spcPts val="600"/>
              </a:spcAft>
              <a:buClrTx/>
              <a:buSzTx/>
              <a:buFont typeface="Calibri" panose="020F0502020204030204" pitchFamily="34" charset="0"/>
              <a:buAutoNum type="arabicPeriod"/>
              <a:tabLst>
                <a:tab pos="457200" algn="l"/>
              </a:tabLst>
            </a:pPr>
            <a:r>
              <a:rPr kumimoji="0" lang="en-US" altLang="en-US" sz="1600" b="0" i="0" u="none" strike="noStrike" cap="none" normalizeH="0" baseline="0" dirty="0">
                <a:ln>
                  <a:noFill/>
                </a:ln>
                <a:effectLst/>
                <a:latin typeface="+mn-lt"/>
              </a:rPr>
              <a:t>Data accuracy through the removal of rows with missing key information.</a:t>
            </a:r>
          </a:p>
          <a:p>
            <a:pPr marL="0" marR="0" lvl="0" indent="0" eaLnBrk="1" fontAlgn="base" hangingPunct="1">
              <a:spcBef>
                <a:spcPct val="0"/>
              </a:spcBef>
              <a:spcAft>
                <a:spcPts val="600"/>
              </a:spcAft>
              <a:buClrTx/>
              <a:buSzTx/>
              <a:buFont typeface="Calibri" panose="020F0502020204030204" pitchFamily="34" charset="0"/>
              <a:buNone/>
              <a:tabLst>
                <a:tab pos="457200" algn="l"/>
              </a:tabLst>
            </a:pPr>
            <a:r>
              <a:rPr kumimoji="0" lang="en-US" altLang="en-US" sz="1600" b="1" i="0" u="none" strike="noStrike" cap="none" normalizeH="0" baseline="0" dirty="0">
                <a:ln>
                  <a:noFill/>
                </a:ln>
                <a:effectLst/>
                <a:latin typeface="+mn-lt"/>
              </a:rPr>
              <a:t>d. Python Code Used for Data Preparation</a:t>
            </a:r>
            <a:endParaRPr kumimoji="0" lang="en-US" altLang="en-US" sz="1600" b="0" i="0" u="none" strike="noStrike" cap="none" normalizeH="0" baseline="0" dirty="0">
              <a:ln>
                <a:noFill/>
              </a:ln>
              <a:effectLst/>
              <a:latin typeface="+mn-lt"/>
            </a:endParaRPr>
          </a:p>
          <a:p>
            <a:pPr marL="0" marR="0" lvl="0" indent="0" eaLnBrk="1" fontAlgn="base" hangingPunct="1">
              <a:spcBef>
                <a:spcPct val="0"/>
              </a:spcBef>
              <a:spcAft>
                <a:spcPts val="600"/>
              </a:spcAft>
              <a:buClrTx/>
              <a:buSzTx/>
              <a:buFont typeface="Calibri" panose="020F0502020204030204" pitchFamily="34" charset="0"/>
              <a:buNone/>
              <a:tabLst>
                <a:tab pos="457200" algn="l"/>
              </a:tabLst>
            </a:pPr>
            <a:r>
              <a:rPr kumimoji="0" lang="en-US" altLang="en-US" sz="1600" b="0" i="0" u="none" strike="noStrike" cap="none" normalizeH="0" baseline="0" dirty="0">
                <a:ln>
                  <a:noFill/>
                </a:ln>
                <a:effectLst/>
                <a:latin typeface="+mn-lt"/>
              </a:rPr>
              <a:t>The following code snippet shows the key steps for data cleaning and preparation:</a:t>
            </a:r>
          </a:p>
        </p:txBody>
      </p:sp>
      <p:sp>
        <p:nvSpPr>
          <p:cNvPr id="1133" name="Rectangle 113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173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FD34-2346-10A0-FAF9-71EDC71FAEA7}"/>
              </a:ext>
            </a:extLst>
          </p:cNvPr>
          <p:cNvSpPr>
            <a:spLocks noGrp="1"/>
          </p:cNvSpPr>
          <p:nvPr>
            <p:ph type="title"/>
          </p:nvPr>
        </p:nvSpPr>
        <p:spPr/>
        <p:txBody>
          <a:bodyPr>
            <a:normAutofit/>
          </a:bodyPr>
          <a:lstStyle/>
          <a:p>
            <a:r>
              <a:rPr lang="en-US" sz="4400" dirty="0">
                <a:solidFill>
                  <a:schemeClr val="tx1"/>
                </a:solidFill>
                <a:latin typeface="Amasis MT Pro Medium" panose="02040604050005020304" pitchFamily="18" charset="0"/>
              </a:rPr>
              <a:t>Data Mining Techniques</a:t>
            </a:r>
          </a:p>
        </p:txBody>
      </p:sp>
      <p:sp>
        <p:nvSpPr>
          <p:cNvPr id="3" name="Content Placeholder 2">
            <a:extLst>
              <a:ext uri="{FF2B5EF4-FFF2-40B4-BE49-F238E27FC236}">
                <a16:creationId xmlns:a16="http://schemas.microsoft.com/office/drawing/2014/main" id="{835D684E-8983-EB30-239C-7DB6B4C823A7}"/>
              </a:ext>
            </a:extLst>
          </p:cNvPr>
          <p:cNvSpPr>
            <a:spLocks noGrp="1"/>
          </p:cNvSpPr>
          <p:nvPr>
            <p:ph idx="1"/>
          </p:nvPr>
        </p:nvSpPr>
        <p:spPr/>
        <p:txBody>
          <a:bodyPr>
            <a:normAutofit fontScale="85000" lnSpcReduction="20000"/>
          </a:bodyPr>
          <a:lstStyle/>
          <a:p>
            <a:pPr marL="0" marR="0">
              <a:lnSpc>
                <a:spcPct val="200000"/>
              </a:lnSpc>
              <a:spcBef>
                <a:spcPts val="0"/>
              </a:spcBef>
              <a:spcAft>
                <a:spcPts val="800"/>
              </a:spcAft>
            </a:pPr>
            <a:r>
              <a:rPr lang="en-GB" sz="1900" dirty="0">
                <a:solidFill>
                  <a:schemeClr val="tx1"/>
                </a:solidFill>
                <a:effectLst/>
                <a:ea typeface="Calibri" panose="020F0502020204030204" pitchFamily="34" charset="0"/>
                <a:cs typeface="Times New Roman" panose="02020603050405020304" pitchFamily="18" charset="0"/>
              </a:rPr>
              <a:t>Data mining techniques were used to extract insights from the data set. The following approaches were applied:</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b="1" dirty="0">
                <a:solidFill>
                  <a:schemeClr val="tx1"/>
                </a:solidFill>
                <a:effectLst/>
                <a:ea typeface="Calibri" panose="020F0502020204030204" pitchFamily="34" charset="0"/>
                <a:cs typeface="Times New Roman" panose="02020603050405020304" pitchFamily="18" charset="0"/>
              </a:rPr>
              <a:t>Feature Engineering</a:t>
            </a:r>
            <a:r>
              <a:rPr lang="en-GB" sz="1900" dirty="0">
                <a:solidFill>
                  <a:schemeClr val="tx1"/>
                </a:solidFill>
                <a:effectLst/>
                <a:ea typeface="Calibri" panose="020F0502020204030204" pitchFamily="34" charset="0"/>
                <a:cs typeface="Times New Roman" panose="02020603050405020304" pitchFamily="18" charset="0"/>
              </a:rPr>
              <a:t>: Extracted common keywords and bi-grams from job descriptions to identify popular skills and themes.</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b="1" dirty="0">
                <a:solidFill>
                  <a:schemeClr val="tx1"/>
                </a:solidFill>
                <a:effectLst/>
                <a:ea typeface="Calibri" panose="020F0502020204030204" pitchFamily="34" charset="0"/>
                <a:cs typeface="Times New Roman" panose="02020603050405020304" pitchFamily="18" charset="0"/>
              </a:rPr>
              <a:t>Data Analysis</a:t>
            </a:r>
            <a:r>
              <a:rPr lang="en-GB" sz="1900" dirty="0">
                <a:solidFill>
                  <a:schemeClr val="tx1"/>
                </a:solidFill>
                <a:effectLst/>
                <a:ea typeface="Calibri" panose="020F0502020204030204" pitchFamily="34" charset="0"/>
                <a:cs typeface="Times New Roman" panose="02020603050405020304" pitchFamily="18" charset="0"/>
              </a:rPr>
              <a:t>: </a:t>
            </a:r>
            <a:r>
              <a:rPr lang="en-GB" sz="1900" dirty="0" err="1">
                <a:solidFill>
                  <a:schemeClr val="tx1"/>
                </a:solidFill>
                <a:effectLst/>
                <a:ea typeface="Calibri" panose="020F0502020204030204" pitchFamily="34" charset="0"/>
                <a:cs typeface="Times New Roman" panose="02020603050405020304" pitchFamily="18" charset="0"/>
              </a:rPr>
              <a:t>Analyzed</a:t>
            </a:r>
            <a:r>
              <a:rPr lang="en-GB" sz="1900" dirty="0">
                <a:solidFill>
                  <a:schemeClr val="tx1"/>
                </a:solidFill>
                <a:effectLst/>
                <a:ea typeface="Calibri" panose="020F0502020204030204" pitchFamily="34" charset="0"/>
                <a:cs typeface="Times New Roman" panose="02020603050405020304" pitchFamily="18" charset="0"/>
              </a:rPr>
              <a:t> trends in job descriptions and created subsets of data to focus on specific analyses.</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b="1" dirty="0">
                <a:solidFill>
                  <a:schemeClr val="tx1"/>
                </a:solidFill>
                <a:effectLst/>
                <a:ea typeface="Calibri" panose="020F0502020204030204" pitchFamily="34" charset="0"/>
                <a:cs typeface="Times New Roman" panose="02020603050405020304" pitchFamily="18" charset="0"/>
              </a:rPr>
              <a:t>Cluster Analysis</a:t>
            </a:r>
            <a:r>
              <a:rPr lang="en-GB" sz="1900" dirty="0">
                <a:solidFill>
                  <a:schemeClr val="tx1"/>
                </a:solidFill>
                <a:effectLst/>
                <a:ea typeface="Calibri" panose="020F0502020204030204" pitchFamily="34" charset="0"/>
                <a:cs typeface="Times New Roman" panose="02020603050405020304" pitchFamily="18" charset="0"/>
              </a:rPr>
              <a:t>: Explored the possibility of grouping similar job listings based on attributes like job title, skills, or location.</a:t>
            </a:r>
            <a:endParaRPr lang="en-US" sz="1900" dirty="0">
              <a:solidFill>
                <a:schemeClr val="tx1"/>
              </a:solidFill>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mj-lt"/>
              <a:buAutoNum type="arabicPeriod"/>
              <a:tabLst>
                <a:tab pos="457200" algn="l"/>
              </a:tabLst>
            </a:pPr>
            <a:r>
              <a:rPr lang="en-GB" sz="1900" b="1" dirty="0">
                <a:solidFill>
                  <a:schemeClr val="tx1"/>
                </a:solidFill>
                <a:effectLst/>
                <a:ea typeface="Calibri" panose="020F0502020204030204" pitchFamily="34" charset="0"/>
                <a:cs typeface="Times New Roman" panose="02020603050405020304" pitchFamily="18" charset="0"/>
              </a:rPr>
              <a:t>Association Rule Mining</a:t>
            </a:r>
            <a:r>
              <a:rPr lang="en-GB" sz="1900" dirty="0">
                <a:solidFill>
                  <a:schemeClr val="tx1"/>
                </a:solidFill>
                <a:effectLst/>
                <a:ea typeface="Calibri" panose="020F0502020204030204" pitchFamily="34" charset="0"/>
                <a:cs typeface="Times New Roman" panose="02020603050405020304" pitchFamily="18" charset="0"/>
              </a:rPr>
              <a:t>: Attempted to identify patterns and connections among attributes in the data set.</a:t>
            </a:r>
            <a:endParaRPr lang="en-US" sz="1900" dirty="0">
              <a:solidFill>
                <a:schemeClr val="tx1"/>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269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205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56" name="Straight Connector 205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58" name="Rectangle 205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2595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62" name="Straight Connector 206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B10A7A-1F48-DBFB-7168-ABEFA5456850}"/>
              </a:ext>
            </a:extLst>
          </p:cNvPr>
          <p:cNvSpPr>
            <a:spLocks noChangeArrowheads="1"/>
          </p:cNvSpPr>
          <p:nvPr/>
        </p:nvSpPr>
        <p:spPr bwMode="auto">
          <a:xfrm>
            <a:off x="571752" y="2799654"/>
            <a:ext cx="3005462" cy="318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r>
              <a:rPr kumimoji="0" lang="en-US" altLang="en-US" b="1" i="0" u="none" strike="noStrike" cap="none" normalizeH="0" baseline="0">
                <a:ln>
                  <a:noFill/>
                </a:ln>
                <a:solidFill>
                  <a:srgbClr val="FFFFFF"/>
                </a:solidFill>
                <a:effectLst/>
              </a:rPr>
              <a:t>b. Python Code Used for Data Mining</a:t>
            </a:r>
            <a:endParaRPr kumimoji="0" lang="en-US" altLang="en-US" b="0" i="0" u="none" strike="noStrike" cap="none" normalizeH="0" baseline="0">
              <a:ln>
                <a:noFill/>
              </a:ln>
              <a:solidFill>
                <a:srgbClr val="FFFFFF"/>
              </a:solidFill>
              <a:effectLst/>
            </a:endParaRPr>
          </a:p>
          <a:p>
            <a:pPr marL="0" marR="0" lvl="0" indent="0" fontAlgn="base">
              <a:spcBef>
                <a:spcPct val="0"/>
              </a:spcBef>
              <a:spcAft>
                <a:spcPts val="600"/>
              </a:spcAft>
              <a:buClrTx/>
              <a:buSzTx/>
              <a:buFont typeface="Calibri" panose="020F0502020204030204" pitchFamily="34" charset="0"/>
              <a:buNone/>
              <a:tabLst/>
            </a:pPr>
            <a:r>
              <a:rPr kumimoji="0" lang="en-US" altLang="en-US" b="0" i="0" u="none" strike="noStrike" cap="none" normalizeH="0" baseline="0">
                <a:ln>
                  <a:noFill/>
                </a:ln>
                <a:solidFill>
                  <a:srgbClr val="FFFFFF"/>
                </a:solidFill>
                <a:effectLst/>
              </a:rPr>
              <a:t>Here is the code snippet used for feature engineering and keyword extraction from job descriptions:</a:t>
            </a:r>
          </a:p>
        </p:txBody>
      </p:sp>
      <p:pic>
        <p:nvPicPr>
          <p:cNvPr id="2049" name="Picture 2">
            <a:extLst>
              <a:ext uri="{FF2B5EF4-FFF2-40B4-BE49-F238E27FC236}">
                <a16:creationId xmlns:a16="http://schemas.microsoft.com/office/drawing/2014/main" id="{ACE75DF0-5133-32A6-8675-BA67ECF6C8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712484"/>
            <a:ext cx="6798082" cy="343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0583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E6FD3E-3033-4D44-9759-980DCC3E7F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A887178-918B-41B5-90B5-AF84E76A4227}">
  <ds:schemaRefs>
    <ds:schemaRef ds:uri="http://schemas.microsoft.com/sharepoint/v3/contenttype/forms"/>
  </ds:schemaRefs>
</ds:datastoreItem>
</file>

<file path=customXml/itemProps3.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{4D9144FB-D38E-4D7F-B4EE-B687BBE027CB}tf22581678_win32</Template>
  <TotalTime>186</TotalTime>
  <Words>1079</Words>
  <Application>Microsoft Office PowerPoint</Application>
  <PresentationFormat>Widescreen</PresentationFormat>
  <Paragraphs>80</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Medium</vt:lpstr>
      <vt:lpstr>Aptos</vt:lpstr>
      <vt:lpstr>Arial</vt:lpstr>
      <vt:lpstr>Calibri</vt:lpstr>
      <vt:lpstr>Calibri Light</vt:lpstr>
      <vt:lpstr>Times New Roman</vt:lpstr>
      <vt:lpstr>RetrospectVTI</vt:lpstr>
      <vt:lpstr>Data Scientists Job Postings from the USA</vt:lpstr>
      <vt:lpstr>Introduction</vt:lpstr>
      <vt:lpstr>Data Set Description</vt:lpstr>
      <vt:lpstr>Data Quality and Integrity</vt:lpstr>
      <vt:lpstr>Data Preparation and Wrangling</vt:lpstr>
      <vt:lpstr>PowerPoint Presentation</vt:lpstr>
      <vt:lpstr>PowerPoint Presentation</vt:lpstr>
      <vt:lpstr>Data Mining Techniques</vt:lpstr>
      <vt:lpstr>PowerPoint Presentation</vt:lpstr>
      <vt:lpstr>PowerPoint Presentation</vt:lpstr>
      <vt:lpstr>PowerPoint Presentation</vt:lpstr>
      <vt:lpstr>Data Visualization Techniques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Scientists Job Postings from the USA</dc:title>
  <dc:creator>Aarthi Garige</dc:creator>
  <cp:lastModifiedBy>Aarthi Garige</cp:lastModifiedBy>
  <cp:revision>1</cp:revision>
  <dcterms:created xsi:type="dcterms:W3CDTF">2024-04-24T02:27:12Z</dcterms:created>
  <dcterms:modified xsi:type="dcterms:W3CDTF">2025-02-24T16:53:31Z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