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a:solidFill>
                  <a:schemeClr val="dk1"/>
                </a:solidFill>
                <a:latin typeface="Calibri"/>
                <a:ea typeface="Calibri"/>
                <a:cs typeface="Calibri"/>
                <a:sym typeface="Calibri"/>
              </a:rPr>
              <a:t>AARTHI.P</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IN" sz="2400" dirty="0">
                <a:solidFill>
                  <a:schemeClr val="dk1"/>
                </a:solidFill>
                <a:latin typeface="Calibri"/>
                <a:ea typeface="Calibri"/>
                <a:cs typeface="Calibri"/>
                <a:sym typeface="Calibri"/>
              </a:rPr>
              <a:t>312208050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a:t>
            </a:r>
            <a:r>
              <a:rPr lang="en-IN" sz="2400" dirty="0">
                <a:solidFill>
                  <a:schemeClr val="dk1"/>
                </a:solidFill>
                <a:latin typeface="Calibri"/>
                <a:ea typeface="Calibri"/>
                <a:cs typeface="Calibri"/>
                <a:sym typeface="Calibri"/>
              </a:rPr>
              <a:t>7B3387918FC919D9F674177F70E375C4</a:t>
            </a:r>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USERNAME:asunm1325312208050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a:t>
            </a:r>
            <a:r>
              <a:rPr lang="en-IN" sz="2400" dirty="0">
                <a:solidFill>
                  <a:schemeClr val="dk1"/>
                </a:solidFill>
                <a:latin typeface="Calibri"/>
                <a:ea typeface="Calibri"/>
                <a:cs typeface="Calibri"/>
                <a:sym typeface="Calibri"/>
              </a:rPr>
              <a:t> B.COM</a:t>
            </a:r>
            <a:r>
              <a:rPr lang="en-US" sz="2400" dirty="0">
                <a:solidFill>
                  <a:schemeClr val="dk1"/>
                </a:solidFill>
                <a:latin typeface="Calibri"/>
                <a:ea typeface="Calibri"/>
                <a:cs typeface="Calibri"/>
                <a:sym typeface="Calibri"/>
              </a:rPr>
              <a:t> COMMERCE</a:t>
            </a:r>
            <a:r>
              <a:rPr lang="en-IN" sz="2400" dirty="0">
                <a:solidFill>
                  <a:schemeClr val="dk1"/>
                </a:solidFill>
                <a:latin typeface="Calibri"/>
                <a:ea typeface="Calibri"/>
                <a:cs typeface="Calibri"/>
                <a:sym typeface="Calibri"/>
              </a:rPr>
              <a:t> SHIFT-1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SIR THEAGARAYA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Aarthi P</cp:lastModifiedBy>
  <cp:revision>3</cp:revision>
  <dcterms:modified xsi:type="dcterms:W3CDTF">2024-08-30T08:25:05Z</dcterms:modified>
</cp:coreProperties>
</file>