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855695" y="2090172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</a:t>
            </a:r>
            <a:r>
              <a:rPr lang="en-IN" sz="2400" dirty="0" err="1"/>
              <a:t>Aarthi.M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IN" sz="2400"/>
              <a:t>422200739</a:t>
            </a:r>
            <a:r>
              <a:rPr lang="en-US" sz="2400"/>
              <a:t>,</a:t>
            </a:r>
            <a:endParaRPr lang="en-IN" sz="2400" dirty="0"/>
          </a:p>
          <a:p>
            <a:r>
              <a:rPr lang="en-IN" sz="2400" dirty="0"/>
              <a:t>                               068465DD453548FAF8B459BE961D386C</a:t>
            </a:r>
            <a:r>
              <a:rPr lang="en-US" sz="2400" dirty="0"/>
              <a:t>			 DEPARTMENT		:</a:t>
            </a:r>
            <a:r>
              <a:rPr lang="en-US" sz="2400" dirty="0" err="1"/>
              <a:t>B.Com</a:t>
            </a:r>
            <a:r>
              <a:rPr lang="en-US" sz="2400" dirty="0"/>
              <a:t> (</a:t>
            </a:r>
            <a:r>
              <a:rPr lang="en-IN" sz="2400" dirty="0"/>
              <a:t>ISM)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sz="2400" dirty="0" err="1"/>
              <a:t>Sree</a:t>
            </a:r>
            <a:r>
              <a:rPr lang="en-IN" sz="2400" dirty="0"/>
              <a:t> </a:t>
            </a:r>
            <a:r>
              <a:rPr lang="en-IN" sz="2400" dirty="0" err="1"/>
              <a:t>Muthu</a:t>
            </a:r>
            <a:r>
              <a:rPr lang="en-IN" sz="2400" dirty="0"/>
              <a:t> </a:t>
            </a:r>
            <a:r>
              <a:rPr lang="en-IN" sz="2400" dirty="0" err="1"/>
              <a:t>kumarswamy</a:t>
            </a:r>
            <a:r>
              <a:rPr lang="en-IN" sz="2400" dirty="0"/>
              <a:t> college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josephlourdes2623@gmail.com</cp:lastModifiedBy>
  <cp:revision>46</cp:revision>
  <dcterms:created xsi:type="dcterms:W3CDTF">2024-03-29T15:07:22Z</dcterms:created>
  <dcterms:modified xsi:type="dcterms:W3CDTF">2024-09-20T10:27:59Z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