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3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9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/>
        </p:spPr>
      </p:pic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aws.amazon.com/architecture/" TargetMode="Externa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4137405" y="2185924"/>
            <a:ext cx="485419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US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dirty="0" sz="36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048590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solidFill>
                  <a:srgbClr val="1382AC"/>
                </a:solidFill>
              </a:rPr>
              <a:t>CAP</a:t>
            </a:r>
            <a:r>
              <a:rPr dirty="0" sz="3200" spc="35">
                <a:solidFill>
                  <a:srgbClr val="1382AC"/>
                </a:solidFill>
              </a:rPr>
              <a:t>S</a:t>
            </a:r>
            <a:r>
              <a:rPr dirty="0" sz="3200" spc="-10">
                <a:solidFill>
                  <a:srgbClr val="1382AC"/>
                </a:solidFill>
              </a:rPr>
              <a:t>T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20">
                <a:solidFill>
                  <a:srgbClr val="1382AC"/>
                </a:solidFill>
              </a:rPr>
              <a:t>NE</a:t>
            </a:r>
            <a:r>
              <a:rPr dirty="0" sz="3200" spc="-200">
                <a:solidFill>
                  <a:srgbClr val="1382AC"/>
                </a:solidFill>
              </a:rPr>
              <a:t> </a:t>
            </a:r>
            <a:r>
              <a:rPr dirty="0" sz="3200" spc="35">
                <a:solidFill>
                  <a:srgbClr val="1382AC"/>
                </a:solidFill>
              </a:rPr>
              <a:t>P</a:t>
            </a:r>
            <a:r>
              <a:rPr dirty="0" sz="3200" spc="20">
                <a:solidFill>
                  <a:srgbClr val="1382AC"/>
                </a:solidFill>
              </a:rPr>
              <a:t>R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15">
                <a:solidFill>
                  <a:srgbClr val="1382AC"/>
                </a:solidFill>
              </a:rPr>
              <a:t>J</a:t>
            </a:r>
            <a:r>
              <a:rPr dirty="0" sz="3200" spc="40">
                <a:solidFill>
                  <a:srgbClr val="1382AC"/>
                </a:solidFill>
              </a:rPr>
              <a:t>E</a:t>
            </a:r>
            <a:r>
              <a:rPr dirty="0" sz="3200" spc="2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1048591" name="object 4"/>
          <p:cNvSpPr txBox="1"/>
          <p:nvPr/>
        </p:nvSpPr>
        <p:spPr>
          <a:xfrm>
            <a:off x="447674" y="3086100"/>
            <a:ext cx="11363325" cy="2171700"/>
          </a:xfrm>
          <a:prstGeom prst="rect"/>
          <a:solidFill>
            <a:srgbClr val="465258"/>
          </a:solidFill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b="1" dirty="0" sz="2000" spc="-15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dirty="0" sz="200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b="1" dirty="0" sz="2000" spc="-7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spc="16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spc="3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3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b="1" sz="2000" lang="en-US" spc="30">
                <a:solidFill>
                  <a:schemeClr val="bg1"/>
                </a:solidFill>
                <a:latin typeface="Arial"/>
                <a:cs typeface="Arial"/>
              </a:rPr>
              <a:t> S 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b="1" dirty="0" sz="2000" lang="en-US" spc="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-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85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25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lang="en-US" spc="1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lang="en-US" spc="-7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lang="en-US" spc="9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5">
                <a:solidFill>
                  <a:schemeClr val="bg1"/>
                </a:solidFill>
                <a:latin typeface="Arial"/>
                <a:cs typeface="Arial"/>
              </a:rPr>
              <a:t>t: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BTECH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TECHNOLOGY</a:t>
            </a:r>
            <a:endParaRPr b="1" dirty="0" sz="2000" lang="en-US" spc="5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dirty="0"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6" name="Picture 9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-1" t="12223" r="618" b="8889"/>
          <a:stretch>
            <a:fillRect/>
          </a:stretch>
        </p:blipFill>
        <p:spPr>
          <a:xfrm>
            <a:off x="0" y="1100930"/>
            <a:ext cx="3067050" cy="5223670"/>
          </a:xfrm>
          <a:prstGeom prst="rect"/>
        </p:spPr>
      </p:pic>
      <p:pic>
        <p:nvPicPr>
          <p:cNvPr id="2097157" name="Picture 4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19561" r="1235" b="14884"/>
          <a:stretch>
            <a:fillRect/>
          </a:stretch>
        </p:blipFill>
        <p:spPr>
          <a:xfrm>
            <a:off x="3203574" y="284165"/>
            <a:ext cx="3048000" cy="4495801"/>
          </a:xfrm>
          <a:prstGeom prst="rect"/>
        </p:spPr>
      </p:pic>
      <p:pic>
        <p:nvPicPr>
          <p:cNvPr id="2097158" name="Picture 6" descr="A screen shot of a movi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t="21111" r="1235" b="17106"/>
          <a:stretch>
            <a:fillRect/>
          </a:stretch>
        </p:blipFill>
        <p:spPr>
          <a:xfrm>
            <a:off x="6280148" y="2274089"/>
            <a:ext cx="3048000" cy="4237041"/>
          </a:xfrm>
          <a:prstGeom prst="rect"/>
        </p:spPr>
      </p:pic>
      <p:pic>
        <p:nvPicPr>
          <p:cNvPr id="2097159" name="Picture 8" descr="A screenshot of a ticketing application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t="18565" r="1235" b="13541"/>
          <a:stretch>
            <a:fillRect/>
          </a:stretch>
        </p:blipFill>
        <p:spPr>
          <a:xfrm>
            <a:off x="9323386" y="284165"/>
            <a:ext cx="2773651" cy="4237042"/>
          </a:xfrm>
          <a:prstGeom prst="rect"/>
        </p:spPr>
      </p:pic>
      <p:sp>
        <p:nvSpPr>
          <p:cNvPr id="1048615" name="TextBox 11"/>
          <p:cNvSpPr txBox="1"/>
          <p:nvPr/>
        </p:nvSpPr>
        <p:spPr>
          <a:xfrm>
            <a:off x="1298575" y="6353173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4</a:t>
            </a:r>
            <a:endParaRPr dirty="0" lang="en-IN"/>
          </a:p>
        </p:txBody>
      </p:sp>
      <p:sp>
        <p:nvSpPr>
          <p:cNvPr id="1048616" name="TextBox 12"/>
          <p:cNvSpPr txBox="1"/>
          <p:nvPr/>
        </p:nvSpPr>
        <p:spPr>
          <a:xfrm>
            <a:off x="4498974" y="4900100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5</a:t>
            </a:r>
            <a:endParaRPr dirty="0" lang="en-IN"/>
          </a:p>
        </p:txBody>
      </p:sp>
      <p:sp>
        <p:nvSpPr>
          <p:cNvPr id="1048617" name="TextBox 13"/>
          <p:cNvSpPr txBox="1"/>
          <p:nvPr/>
        </p:nvSpPr>
        <p:spPr>
          <a:xfrm>
            <a:off x="7775573" y="6511130"/>
            <a:ext cx="5905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6</a:t>
            </a:r>
            <a:endParaRPr dirty="0" lang="en-IN"/>
          </a:p>
        </p:txBody>
      </p:sp>
      <p:sp>
        <p:nvSpPr>
          <p:cNvPr id="1048618" name="TextBox 14"/>
          <p:cNvSpPr txBox="1"/>
          <p:nvPr/>
        </p:nvSpPr>
        <p:spPr>
          <a:xfrm>
            <a:off x="10629900" y="4715434"/>
            <a:ext cx="533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7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1048620" name="TextBox 2"/>
          <p:cNvSpPr txBox="1"/>
          <p:nvPr/>
        </p:nvSpPr>
        <p:spPr>
          <a:xfrm>
            <a:off x="1143000" y="1371600"/>
            <a:ext cx="99060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5">
                <a:solidFill>
                  <a:srgbClr val="1CACE3"/>
                </a:solidFill>
              </a:rPr>
              <a:t>FUTURE</a:t>
            </a:r>
            <a:r>
              <a:rPr dirty="0" sz="3300" spc="-110">
                <a:solidFill>
                  <a:srgbClr val="1CACE3"/>
                </a:solidFill>
              </a:rPr>
              <a:t> </a:t>
            </a:r>
            <a:r>
              <a:rPr dirty="0" sz="3300" spc="-15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1048622" name="TextBox 2"/>
          <p:cNvSpPr txBox="1"/>
          <p:nvPr/>
        </p:nvSpPr>
        <p:spPr>
          <a:xfrm>
            <a:off x="762000" y="1240319"/>
            <a:ext cx="103632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Enhanced User Features:	</a:t>
            </a:r>
          </a:p>
          <a:p>
            <a:r>
              <a:rPr dirty="0" sz="2000" lang="en-US"/>
              <a:t>Implement user accounts and profiles for personalized recommendations, booking history, and loyalty rewards.		</a:t>
            </a:r>
          </a:p>
          <a:p>
            <a:r>
              <a:rPr dirty="0" sz="2000" lang="en-US"/>
              <a:t>Integrate social media platforms for sharing movie choices and inviting friends to join bookings.	</a:t>
            </a:r>
          </a:p>
          <a:p>
            <a:r>
              <a:rPr dirty="0" sz="2000" lang="en-US"/>
              <a:t>Advanced Seat Allocation Algorithms:	</a:t>
            </a:r>
          </a:p>
          <a:p>
            <a:r>
              <a:rPr dirty="0" sz="2000" lang="en-US"/>
              <a:t>Develop smarter algorithms for seat allocation, considering factors such as group bookings, seat preferences, and optimizing theater occupancy.	</a:t>
            </a:r>
          </a:p>
          <a:p>
            <a:r>
              <a:rPr dirty="0" sz="2000" lang="en-US"/>
              <a:t>Integration with External Services:	</a:t>
            </a:r>
          </a:p>
          <a:p>
            <a:r>
              <a:rPr dirty="0" sz="2000" lang="en-US"/>
              <a:t>Integrate with movie review aggregators to provide users with ratings and reviews for each movie.	</a:t>
            </a:r>
          </a:p>
          <a:p>
            <a:r>
              <a:rPr dirty="0" sz="2000" lang="en-US"/>
              <a:t>Partner with food delivery services to offer movie-themed food and beverage options for online ordering during booking.	</a:t>
            </a:r>
          </a:p>
          <a:p>
            <a:r>
              <a:rPr dirty="0" sz="2000" lang="en-US"/>
              <a:t>Expansion to Other Platforms:	</a:t>
            </a:r>
          </a:p>
          <a:p>
            <a:r>
              <a:rPr dirty="0" sz="2000" lang="en-US"/>
              <a:t>Develop mobile applications for iOS and Android devices to reach a wider audience and provide on-the-go booking convenience.	</a:t>
            </a:r>
          </a:p>
          <a:p>
            <a:r>
              <a:rPr dirty="0" sz="2000" lang="en-US"/>
              <a:t>Continuous Improvement and Feedback:	</a:t>
            </a:r>
          </a:p>
          <a:p>
            <a:r>
              <a:rPr dirty="0" sz="2000" lang="en-US"/>
              <a:t>Gather user feedback regularly to identify areas for improvement and implement updates to enhance the system’s functionality and user experience                    </a:t>
            </a:r>
            <a:endParaRPr dirty="0" sz="20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15">
                <a:solidFill>
                  <a:srgbClr val="1CACE3"/>
                </a:solidFill>
              </a:rPr>
              <a:t>F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NC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2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1048624" name="TextBox 2"/>
          <p:cNvSpPr txBox="1"/>
          <p:nvPr/>
        </p:nvSpPr>
        <p:spPr>
          <a:xfrm>
            <a:off x="1752600" y="1524000"/>
            <a:ext cx="8001000" cy="224676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dirty="0" sz="2000" lang="en-US">
                <a:latin typeface="Georgia" panose="02040502050405020303" pitchFamily="18" charset="0"/>
                <a:hlinkClick r:id="rId1"/>
              </a:rPr>
              <a:t>https://aws.amazon.com/architecture/</a:t>
            </a:r>
            <a:endParaRPr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5875" vert="horz" wrap="square">
            <a:spAutoFit/>
          </a:bodyPr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THANK</a:t>
            </a:r>
            <a:r>
              <a:rPr dirty="0" spc="-145"/>
              <a:t> </a:t>
            </a:r>
            <a:r>
              <a:rPr dirty="0" spc="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222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OU</a:t>
            </a:r>
            <a:r>
              <a:rPr dirty="0" spc="40"/>
              <a:t>TL</a:t>
            </a:r>
            <a:r>
              <a:rPr dirty="0" spc="-95"/>
              <a:t>I</a:t>
            </a:r>
            <a:r>
              <a:rPr dirty="0" spc="30"/>
              <a:t>N</a:t>
            </a:r>
            <a:r>
              <a:rPr dirty="0" spc="15"/>
              <a:t>E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917575" y="1952988"/>
            <a:ext cx="4178300" cy="3813175"/>
          </a:xfrm>
          <a:prstGeom prst="rect"/>
        </p:spPr>
        <p:txBody>
          <a:bodyPr bIns="0" lIns="0" rIns="0" rtlCol="0" tIns="184785" vert="horz"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b="1" dirty="0" sz="20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b="1" dirty="0" sz="2000" spc="-2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b="1" dirty="0" sz="2000" spc="9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b="1"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5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PROBLEM</a:t>
            </a:r>
            <a:r>
              <a:rPr dirty="0" sz="3950" spc="204">
                <a:solidFill>
                  <a:srgbClr val="1CACE3"/>
                </a:solidFill>
              </a:rPr>
              <a:t> </a:t>
            </a:r>
            <a:r>
              <a:rPr dirty="0" sz="3950" spc="-75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1048599" name="TextBox 2"/>
          <p:cNvSpPr txBox="1"/>
          <p:nvPr/>
        </p:nvSpPr>
        <p:spPr>
          <a:xfrm>
            <a:off x="660400" y="1828800"/>
            <a:ext cx="10007600" cy="224676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PROPOSED</a:t>
            </a:r>
            <a:r>
              <a:rPr dirty="0" sz="3950" spc="254">
                <a:solidFill>
                  <a:srgbClr val="1CACE3"/>
                </a:solidFill>
              </a:rPr>
              <a:t> </a:t>
            </a:r>
            <a:r>
              <a:rPr dirty="0" sz="395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1048601" name="TextBox 2"/>
          <p:cNvSpPr txBox="1"/>
          <p:nvPr/>
        </p:nvSpPr>
        <p:spPr>
          <a:xfrm>
            <a:off x="914400" y="1187767"/>
            <a:ext cx="9906000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Ensuring that seats are not double-booked.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real-time updates on seat availability.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Handling payment transactions securely.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dirty="0" sz="2000" lang="en-US">
              <a:latin typeface="Georgia" panose="02040502050405020303" pitchFamily="18" charset="0"/>
            </a:endParaRPr>
          </a:p>
          <a:p>
            <a:r>
              <a:rPr b="1" dirty="0" sz="2000" lang="en-US">
                <a:latin typeface="Georgia" panose="02040502050405020303" pitchFamily="18" charset="0"/>
              </a:rPr>
              <a:t>Key Features: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 authentication and authorization.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Support for different ticket types and pricing.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Automated email confirmations for bookings and cancellations.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366645"/>
              </a:tabLst>
            </a:pPr>
            <a:r>
              <a:rPr dirty="0" sz="3950" spc="-5">
                <a:solidFill>
                  <a:srgbClr val="1CACE3"/>
                </a:solidFill>
              </a:rPr>
              <a:t>SYSTEM	</a:t>
            </a:r>
            <a:r>
              <a:rPr dirty="0" sz="3950" spc="-15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1048603" name="TextBox 2"/>
          <p:cNvSpPr txBox="1"/>
          <p:nvPr/>
        </p:nvSpPr>
        <p:spPr>
          <a:xfrm>
            <a:off x="1066800" y="1567444"/>
            <a:ext cx="7848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>
                <a:latin typeface="Georgia" panose="02040502050405020303" pitchFamily="18" charset="0"/>
              </a:rPr>
              <a:t>Technologies Used:</a:t>
            </a:r>
          </a:p>
          <a:p>
            <a:endParaRPr b="1" dirty="0" sz="2000" lang="en-IN">
              <a:latin typeface="Georgia" panose="020405020504050203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GUI framework like </a:t>
            </a:r>
            <a:r>
              <a:rPr dirty="0" sz="2000" lang="en-IN" err="1">
                <a:latin typeface="Georgia" panose="02040502050405020303" pitchFamily="18" charset="0"/>
              </a:rPr>
              <a:t>Tkinter</a:t>
            </a:r>
            <a:r>
              <a:rPr dirty="0" sz="2000" lang="en-IN">
                <a:latin typeface="Georgia" panose="02040502050405020303" pitchFamily="18" charset="0"/>
              </a:rPr>
              <a:t> or </a:t>
            </a:r>
            <a:r>
              <a:rPr dirty="0" sz="2000" lang="en-IN" err="1">
                <a:latin typeface="Georgia" panose="02040502050405020303" pitchFamily="18" charset="0"/>
              </a:rPr>
              <a:t>PyQt</a:t>
            </a:r>
            <a:r>
              <a:rPr dirty="0" sz="2000" lang="en-IN">
                <a:latin typeface="Georgia" panose="02040502050405020303" pitchFamily="18" charset="0"/>
              </a:rPr>
              <a:t> for frontend interface.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SQLite or MySQL for database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solidFill>
                  <a:srgbClr val="1CACE3"/>
                </a:solidFill>
              </a:rPr>
              <a:t>ALGORITHM</a:t>
            </a:r>
            <a:r>
              <a:rPr dirty="0" sz="3950" spc="350">
                <a:solidFill>
                  <a:srgbClr val="1CACE3"/>
                </a:solidFill>
              </a:rPr>
              <a:t> </a:t>
            </a:r>
            <a:r>
              <a:rPr dirty="0" sz="3950" spc="20">
                <a:solidFill>
                  <a:srgbClr val="1CACE3"/>
                </a:solidFill>
              </a:rPr>
              <a:t>&amp;</a:t>
            </a:r>
            <a:r>
              <a:rPr dirty="0" sz="3950" spc="-20">
                <a:solidFill>
                  <a:srgbClr val="1CACE3"/>
                </a:solidFill>
              </a:rPr>
              <a:t> </a:t>
            </a:r>
            <a:r>
              <a:rPr dirty="0" sz="3950" spc="5">
                <a:solidFill>
                  <a:srgbClr val="1CACE3"/>
                </a:solidFill>
              </a:rPr>
              <a:t>DEPLOYMENT</a:t>
            </a:r>
            <a:endParaRPr dirty="0" sz="3950"/>
          </a:p>
        </p:txBody>
      </p:sp>
      <p:sp>
        <p:nvSpPr>
          <p:cNvPr id="1048605" name="TextBox 2"/>
          <p:cNvSpPr txBox="1"/>
          <p:nvPr/>
        </p:nvSpPr>
        <p:spPr>
          <a:xfrm>
            <a:off x="990600" y="1447800"/>
            <a:ext cx="10058400" cy="466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Algorithm:</a:t>
            </a:r>
          </a:p>
          <a:p>
            <a:r>
              <a:rPr dirty="0" sz="2000" lang="en-US">
                <a:latin typeface="Georgia" panose="02040502050405020303" pitchFamily="18" charset="0"/>
              </a:rPr>
              <a:t>Movie Selection: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Selection:	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Availability Check: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Transaction Processing: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419100"/>
          </a:xfrm>
        </p:spPr>
        <p:txBody>
          <a:bodyPr/>
          <a:p>
            <a:r>
              <a:rPr dirty="0" sz="2800" lang="en-IN" spc="-10">
                <a:solidFill>
                  <a:srgbClr val="1CACE3"/>
                </a:solidFill>
              </a:rPr>
              <a:t>ALGORITHM</a:t>
            </a:r>
            <a:r>
              <a:rPr dirty="0" sz="2800" lang="en-IN" spc="350">
                <a:solidFill>
                  <a:srgbClr val="1CACE3"/>
                </a:solidFill>
              </a:rPr>
              <a:t> </a:t>
            </a:r>
            <a:r>
              <a:rPr dirty="0" sz="2800" lang="en-IN" spc="20">
                <a:solidFill>
                  <a:srgbClr val="1CACE3"/>
                </a:solidFill>
              </a:rPr>
              <a:t>&amp;</a:t>
            </a:r>
            <a:r>
              <a:rPr dirty="0" sz="2800" lang="en-IN" spc="-20">
                <a:solidFill>
                  <a:srgbClr val="1CACE3"/>
                </a:solidFill>
              </a:rPr>
              <a:t> </a:t>
            </a:r>
            <a:r>
              <a:rPr dirty="0" sz="28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7" name="TextBox 3"/>
          <p:cNvSpPr txBox="1"/>
          <p:nvPr/>
        </p:nvSpPr>
        <p:spPr>
          <a:xfrm>
            <a:off x="1066800" y="1508844"/>
            <a:ext cx="9220200" cy="49682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>
              <a:latin typeface="Georgia" panose="02040502050405020303" pitchFamily="18" charset="0"/>
            </a:endParaRPr>
          </a:p>
          <a:p>
            <a:r>
              <a:rPr dirty="0" sz="2000" lang="en-US">
                <a:latin typeface="Georgia" panose="02040502050405020303" pitchFamily="18" charset="0"/>
              </a:rPr>
              <a:t>Server-Side Development: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Database Management: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Front-End Development: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355600"/>
          </a:xfrm>
        </p:spPr>
        <p:txBody>
          <a:bodyPr/>
          <a:p>
            <a:r>
              <a:rPr dirty="0" sz="2400" lang="en-IN" spc="-10">
                <a:solidFill>
                  <a:srgbClr val="1CACE3"/>
                </a:solidFill>
              </a:rPr>
              <a:t>ALGORITHM</a:t>
            </a:r>
            <a:r>
              <a:rPr dirty="0" sz="2400" lang="en-IN" spc="350">
                <a:solidFill>
                  <a:srgbClr val="1CACE3"/>
                </a:solidFill>
              </a:rPr>
              <a:t> </a:t>
            </a:r>
            <a:r>
              <a:rPr dirty="0" sz="2400" lang="en-IN" spc="20">
                <a:solidFill>
                  <a:srgbClr val="1CACE3"/>
                </a:solidFill>
              </a:rPr>
              <a:t>&amp;</a:t>
            </a:r>
            <a:r>
              <a:rPr dirty="0" sz="2400" lang="en-IN" spc="-20">
                <a:solidFill>
                  <a:srgbClr val="1CACE3"/>
                </a:solidFill>
              </a:rPr>
              <a:t> </a:t>
            </a:r>
            <a:r>
              <a:rPr dirty="0" sz="24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9" name="TextBox 2"/>
          <p:cNvSpPr txBox="1"/>
          <p:nvPr/>
        </p:nvSpPr>
        <p:spPr>
          <a:xfrm>
            <a:off x="990600" y="1274382"/>
            <a:ext cx="9906000" cy="405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Hosting Platform: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Security Measures: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Continuous Monitoring and Updates: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IN">
              <a:latin typeface="Georgia" panose="02040502050405020303" pitchFamily="18" charset="0"/>
            </a:endParaRPr>
          </a:p>
          <a:p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3" name="Picture 3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39416" b="34306"/>
          <a:stretch>
            <a:fillRect/>
          </a:stretch>
        </p:blipFill>
        <p:spPr>
          <a:xfrm>
            <a:off x="660400" y="1187766"/>
            <a:ext cx="3316142" cy="1936433"/>
          </a:xfrm>
          <a:prstGeom prst="rect"/>
        </p:spPr>
      </p:pic>
      <p:pic>
        <p:nvPicPr>
          <p:cNvPr id="2097154" name="Picture 5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-1" t="23334" r="618" b="16666"/>
          <a:stretch>
            <a:fillRect/>
          </a:stretch>
        </p:blipFill>
        <p:spPr>
          <a:xfrm>
            <a:off x="4267200" y="1066799"/>
            <a:ext cx="3067050" cy="4114800"/>
          </a:xfrm>
          <a:prstGeom prst="rect"/>
        </p:spPr>
      </p:pic>
      <p:pic>
        <p:nvPicPr>
          <p:cNvPr id="2097155" name="Picture 7" descr="A screenshot of a login pag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-1" t="18889" r="618" b="17778"/>
          <a:stretch>
            <a:fillRect/>
          </a:stretch>
        </p:blipFill>
        <p:spPr>
          <a:xfrm>
            <a:off x="8001000" y="952498"/>
            <a:ext cx="3067050" cy="4838701"/>
          </a:xfrm>
          <a:prstGeom prst="rect"/>
        </p:spPr>
      </p:pic>
      <p:sp>
        <p:nvSpPr>
          <p:cNvPr id="1048611" name="TextBox 10"/>
          <p:cNvSpPr txBox="1"/>
          <p:nvPr/>
        </p:nvSpPr>
        <p:spPr>
          <a:xfrm>
            <a:off x="2133600" y="3244334"/>
            <a:ext cx="6286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1</a:t>
            </a:r>
            <a:endParaRPr dirty="0" lang="en-IN"/>
          </a:p>
        </p:txBody>
      </p:sp>
      <p:sp>
        <p:nvSpPr>
          <p:cNvPr id="1048612" name="TextBox 11"/>
          <p:cNvSpPr txBox="1"/>
          <p:nvPr/>
        </p:nvSpPr>
        <p:spPr>
          <a:xfrm>
            <a:off x="5543550" y="5310187"/>
            <a:ext cx="6096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2</a:t>
            </a:r>
            <a:endParaRPr dirty="0" lang="en-IN"/>
          </a:p>
        </p:txBody>
      </p:sp>
      <p:sp>
        <p:nvSpPr>
          <p:cNvPr id="1048613" name="TextBox 12"/>
          <p:cNvSpPr txBox="1"/>
          <p:nvPr/>
        </p:nvSpPr>
        <p:spPr>
          <a:xfrm>
            <a:off x="9539287" y="5905502"/>
            <a:ext cx="3810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3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CAPSTONE PROJECT</dc:title>
  <dc:creator>Venmadhi</dc:creator>
  <cp:lastModifiedBy>Gopal samy</cp:lastModifiedBy>
  <dcterms:created xsi:type="dcterms:W3CDTF">2024-04-04T08:22:38Z</dcterms:created>
  <dcterms:modified xsi:type="dcterms:W3CDTF">2024-04-27T19:20:15Z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  <property fmtid="{D5CDD505-2E9C-101B-9397-08002B2CF9AE}" pid="4" name="ICV">
    <vt:lpwstr>078541f37981452f8e26fba71084e63c</vt:lpwstr>
  </property>
</Properties>
</file>