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4.png" /><Relationship Id="rId1" Type="http://schemas.openxmlformats.org/officeDocument/2006/relationships/slideMaster" Target="../slideMasters/slideMaster1.xml" /><Relationship Id="rId5" Type="http://schemas.microsoft.com/office/2007/relationships/hdphoto" Target="../media/hdphoto1.wdp" /><Relationship Id="rId4" Type="http://schemas.openxmlformats.org/officeDocument/2006/relationships/image" Target="../media/image3.png"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4.png" /><Relationship Id="rId1" Type="http://schemas.openxmlformats.org/officeDocument/2006/relationships/slideMaster" Target="../slideMasters/slideMaster1.xml" /><Relationship Id="rId5" Type="http://schemas.microsoft.com/office/2007/relationships/hdphoto" Target="../media/hdphoto1.wdp" /><Relationship Id="rId4" Type="http://schemas.openxmlformats.org/officeDocument/2006/relationships/image" Target="../media/image3.png"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4.png" /><Relationship Id="rId1" Type="http://schemas.openxmlformats.org/officeDocument/2006/relationships/slideMaster" Target="../slideMasters/slideMaster1.xml" /><Relationship Id="rId5" Type="http://schemas.microsoft.com/office/2007/relationships/hdphoto" Target="../media/hdphoto1.wdp" /><Relationship Id="rId4" Type="http://schemas.openxmlformats.org/officeDocument/2006/relationships/image" Target="../media/image2.png" /></Relationships>
</file>

<file path=ppt/slideLayouts/_rels/slideLayout9.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4.png" /><Relationship Id="rId1" Type="http://schemas.openxmlformats.org/officeDocument/2006/relationships/slideMaster" Target="../slideMasters/slideMaster1.xml" /><Relationship Id="rId5" Type="http://schemas.microsoft.com/office/2007/relationships/hdphoto" Target="../media/hdphoto1.wdp" /><Relationship Id="rId4" Type="http://schemas.openxmlformats.org/officeDocument/2006/relationships/image" Target="../media/image2.png"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9/4/2024</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9/4/2024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9/4/2024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9/4/2024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9/4/2024</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9/4/2024</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2.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image" Target="../media/image3.png"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microsoft.com/office/2007/relationships/hdphoto" Target="../media/hdphoto1.wdp"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9/4/2024</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4203F-57DD-B587-B8CA-8117FC055C42}"/>
              </a:ext>
            </a:extLst>
          </p:cNvPr>
          <p:cNvSpPr>
            <a:spLocks noGrp="1"/>
          </p:cNvSpPr>
          <p:nvPr>
            <p:ph type="ctrTitle"/>
          </p:nvPr>
        </p:nvSpPr>
        <p:spPr/>
        <p:txBody>
          <a:bodyPr/>
          <a:lstStyle/>
          <a:p>
            <a:r>
              <a:rPr lang="en-IN" dirty="0"/>
              <a:t>Employee data Analysis using excel</a:t>
            </a:r>
            <a:endParaRPr lang="en-US" dirty="0"/>
          </a:p>
        </p:txBody>
      </p:sp>
      <p:sp>
        <p:nvSpPr>
          <p:cNvPr id="3" name="Subtitle 2">
            <a:extLst>
              <a:ext uri="{FF2B5EF4-FFF2-40B4-BE49-F238E27FC236}">
                <a16:creationId xmlns:a16="http://schemas.microsoft.com/office/drawing/2014/main" id="{B51D9D05-B730-0B0E-1DC7-1E80B52DD48A}"/>
              </a:ext>
            </a:extLst>
          </p:cNvPr>
          <p:cNvSpPr>
            <a:spLocks noGrp="1"/>
          </p:cNvSpPr>
          <p:nvPr>
            <p:ph type="subTitle" idx="1"/>
          </p:nvPr>
        </p:nvSpPr>
        <p:spPr/>
        <p:txBody>
          <a:bodyPr>
            <a:normAutofit fontScale="92500" lnSpcReduction="20000"/>
          </a:bodyPr>
          <a:lstStyle/>
          <a:p>
            <a:r>
              <a:rPr lang="en-IN" dirty="0"/>
              <a:t>NAME : AARTHI. S</a:t>
            </a:r>
          </a:p>
          <a:p>
            <a:r>
              <a:rPr lang="en-IN" dirty="0"/>
              <a:t>DEPARTMENT :III B. COM CORPORATE SECRETARYSHIP.</a:t>
            </a:r>
          </a:p>
          <a:p>
            <a:r>
              <a:rPr lang="en-IN" dirty="0"/>
              <a:t>COLLEGE : DRBCCC. HIDNU COLLEGE, PATTABIRAM.</a:t>
            </a:r>
          </a:p>
          <a:p>
            <a:endParaRPr lang="en-US" dirty="0"/>
          </a:p>
        </p:txBody>
      </p:sp>
      <p:sp>
        <p:nvSpPr>
          <p:cNvPr id="5" name="TextBox 4">
            <a:extLst>
              <a:ext uri="{FF2B5EF4-FFF2-40B4-BE49-F238E27FC236}">
                <a16:creationId xmlns:a16="http://schemas.microsoft.com/office/drawing/2014/main" id="{CC25DB9F-0057-BA97-837C-8C96E090A2AF}"/>
              </a:ext>
            </a:extLst>
          </p:cNvPr>
          <p:cNvSpPr txBox="1"/>
          <p:nvPr/>
        </p:nvSpPr>
        <p:spPr>
          <a:xfrm>
            <a:off x="4746129" y="-2917864"/>
            <a:ext cx="6098976" cy="2585323"/>
          </a:xfrm>
          <a:prstGeom prst="rect">
            <a:avLst/>
          </a:prstGeom>
          <a:noFill/>
        </p:spPr>
        <p:txBody>
          <a:bodyPr wrap="square">
            <a:spAutoFit/>
          </a:bodyPr>
          <a:lstStyle/>
          <a:p>
            <a:r>
              <a:rPr lang="en-US" dirty="0"/>
              <a:t>The Analysis revealed the distribution of employee types(Permanent, temporary and departmental staffing levels. Key insights included trends such as increased fixed term contracts and notable anomalies in staffing patterns. The results have implications for organizational efficiency and performance, with suggested next steps involving further analysis and action planning . Key charts and graphs were used to visually support these conclusions and facilitate decision making.</a:t>
            </a:r>
          </a:p>
        </p:txBody>
      </p:sp>
    </p:spTree>
    <p:extLst>
      <p:ext uri="{BB962C8B-B14F-4D97-AF65-F5344CB8AC3E}">
        <p14:creationId xmlns:p14="http://schemas.microsoft.com/office/powerpoint/2010/main" val="934577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09CA4-E055-22DC-DC50-688F00F3CC98}"/>
              </a:ext>
            </a:extLst>
          </p:cNvPr>
          <p:cNvSpPr>
            <a:spLocks noGrp="1"/>
          </p:cNvSpPr>
          <p:nvPr>
            <p:ph type="title"/>
          </p:nvPr>
        </p:nvSpPr>
        <p:spPr/>
        <p:txBody>
          <a:bodyPr/>
          <a:lstStyle/>
          <a:p>
            <a:r>
              <a:rPr lang="en-IN" dirty="0"/>
              <a:t>Project title</a:t>
            </a:r>
            <a:endParaRPr lang="en-US" dirty="0"/>
          </a:p>
        </p:txBody>
      </p:sp>
      <p:sp>
        <p:nvSpPr>
          <p:cNvPr id="3" name="Content Placeholder 2">
            <a:extLst>
              <a:ext uri="{FF2B5EF4-FFF2-40B4-BE49-F238E27FC236}">
                <a16:creationId xmlns:a16="http://schemas.microsoft.com/office/drawing/2014/main" id="{4C7731B7-550A-8A02-D3CD-A1472DF6D6FB}"/>
              </a:ext>
            </a:extLst>
          </p:cNvPr>
          <p:cNvSpPr>
            <a:spLocks noGrp="1"/>
          </p:cNvSpPr>
          <p:nvPr>
            <p:ph idx="1"/>
          </p:nvPr>
        </p:nvSpPr>
        <p:spPr/>
        <p:txBody>
          <a:bodyPr/>
          <a:lstStyle/>
          <a:p>
            <a:r>
              <a:rPr lang="en-IN" dirty="0"/>
              <a:t>PROBLEM STATEMENT </a:t>
            </a:r>
          </a:p>
          <a:p>
            <a:r>
              <a:rPr lang="en-IN" dirty="0"/>
              <a:t>PROJECT OVERVIEW</a:t>
            </a:r>
          </a:p>
          <a:p>
            <a:r>
              <a:rPr lang="en-IN" dirty="0"/>
              <a:t>DATASET DESCRIPTION </a:t>
            </a:r>
          </a:p>
          <a:p>
            <a:r>
              <a:rPr lang="en-IN" dirty="0"/>
              <a:t>WHO ARE THE END USERS?</a:t>
            </a:r>
          </a:p>
          <a:p>
            <a:r>
              <a:rPr lang="en-IN" dirty="0"/>
              <a:t>MODELLING APPROACH </a:t>
            </a:r>
          </a:p>
          <a:p>
            <a:r>
              <a:rPr lang="en-IN" dirty="0"/>
              <a:t>CONCLUSION</a:t>
            </a:r>
            <a:endParaRPr lang="en-US" dirty="0"/>
          </a:p>
        </p:txBody>
      </p:sp>
    </p:spTree>
    <p:extLst>
      <p:ext uri="{BB962C8B-B14F-4D97-AF65-F5344CB8AC3E}">
        <p14:creationId xmlns:p14="http://schemas.microsoft.com/office/powerpoint/2010/main" val="273984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0AA68-92DB-7FEA-C713-C15D12815211}"/>
              </a:ext>
            </a:extLst>
          </p:cNvPr>
          <p:cNvSpPr>
            <a:spLocks noGrp="1"/>
          </p:cNvSpPr>
          <p:nvPr>
            <p:ph type="title"/>
          </p:nvPr>
        </p:nvSpPr>
        <p:spPr/>
        <p:txBody>
          <a:bodyPr/>
          <a:lstStyle/>
          <a:p>
            <a:r>
              <a:rPr lang="en-IN" dirty="0"/>
              <a:t>Problem statement</a:t>
            </a:r>
            <a:endParaRPr lang="en-US" dirty="0"/>
          </a:p>
        </p:txBody>
      </p:sp>
      <p:sp>
        <p:nvSpPr>
          <p:cNvPr id="3" name="Content Placeholder 2">
            <a:extLst>
              <a:ext uri="{FF2B5EF4-FFF2-40B4-BE49-F238E27FC236}">
                <a16:creationId xmlns:a16="http://schemas.microsoft.com/office/drawing/2014/main" id="{785A24C0-3ADB-686F-8CDE-CF1ECF6DC50E}"/>
              </a:ext>
            </a:extLst>
          </p:cNvPr>
          <p:cNvSpPr>
            <a:spLocks noGrp="1"/>
          </p:cNvSpPr>
          <p:nvPr>
            <p:ph idx="1"/>
          </p:nvPr>
        </p:nvSpPr>
        <p:spPr/>
        <p:txBody>
          <a:bodyPr/>
          <a:lstStyle/>
          <a:p>
            <a:r>
              <a:rPr lang="en-IN" dirty="0"/>
              <a:t>In today’s dynamic business environment, organizations employ a diverse workforce, including permanent, fixed-term, and temporary employees. This variety offers flexibility but also introduces complexities in workforce management, resource allocation, and compliance with labour laws.
The primary challenge is to analyse and categorise employees based on their employment type- permanent, fixed- term, or temporary. Understanding these categories is crucial for optimising HR policies and align</a:t>
            </a:r>
            <a:endParaRPr lang="en-US" dirty="0"/>
          </a:p>
        </p:txBody>
      </p:sp>
    </p:spTree>
    <p:extLst>
      <p:ext uri="{BB962C8B-B14F-4D97-AF65-F5344CB8AC3E}">
        <p14:creationId xmlns:p14="http://schemas.microsoft.com/office/powerpoint/2010/main" val="1015834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5B0AB-3C6F-C579-F22F-F99467B1A4C2}"/>
              </a:ext>
            </a:extLst>
          </p:cNvPr>
          <p:cNvSpPr>
            <a:spLocks noGrp="1"/>
          </p:cNvSpPr>
          <p:nvPr>
            <p:ph type="title"/>
          </p:nvPr>
        </p:nvSpPr>
        <p:spPr/>
        <p:txBody>
          <a:bodyPr/>
          <a:lstStyle/>
          <a:p>
            <a:r>
              <a:rPr lang="en-IN" dirty="0"/>
              <a:t>Project overview </a:t>
            </a:r>
            <a:endParaRPr lang="en-US" dirty="0"/>
          </a:p>
        </p:txBody>
      </p:sp>
      <p:sp>
        <p:nvSpPr>
          <p:cNvPr id="3" name="Content Placeholder 2">
            <a:extLst>
              <a:ext uri="{FF2B5EF4-FFF2-40B4-BE49-F238E27FC236}">
                <a16:creationId xmlns:a16="http://schemas.microsoft.com/office/drawing/2014/main" id="{059FB86D-7F05-D6C3-6710-EFCC272F730D}"/>
              </a:ext>
            </a:extLst>
          </p:cNvPr>
          <p:cNvSpPr>
            <a:spLocks noGrp="1"/>
          </p:cNvSpPr>
          <p:nvPr>
            <p:ph idx="1"/>
          </p:nvPr>
        </p:nvSpPr>
        <p:spPr/>
        <p:txBody>
          <a:bodyPr/>
          <a:lstStyle/>
          <a:p>
            <a:r>
              <a:rPr lang="en-IN" dirty="0"/>
              <a:t>This project involved analysing the organization’s workforce, focusing on categorizing employees by type- permanent, fixed-term, and temporary and assessing their distribution across departments. The analysis aimed to understand how these employment types impact departmental performance and overall productivity.
Key findings revealed that a balanced mix of employee types leads to better adaptability and efficiency, while imbalances can create challenges in workload management and continuity. The project concluded with recommendations to optimize workforce composition and align it with departmental needs and organizational goal’s.</a:t>
            </a:r>
            <a:endParaRPr lang="en-US" dirty="0"/>
          </a:p>
        </p:txBody>
      </p:sp>
    </p:spTree>
    <p:extLst>
      <p:ext uri="{BB962C8B-B14F-4D97-AF65-F5344CB8AC3E}">
        <p14:creationId xmlns:p14="http://schemas.microsoft.com/office/powerpoint/2010/main" val="3719126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BEBC9-F40F-D804-A353-D77158DA8E1A}"/>
              </a:ext>
            </a:extLst>
          </p:cNvPr>
          <p:cNvSpPr>
            <a:spLocks noGrp="1"/>
          </p:cNvSpPr>
          <p:nvPr>
            <p:ph type="title"/>
          </p:nvPr>
        </p:nvSpPr>
        <p:spPr/>
        <p:txBody>
          <a:bodyPr/>
          <a:lstStyle/>
          <a:p>
            <a:r>
              <a:rPr lang="en-IN" dirty="0"/>
              <a:t>Dataset description </a:t>
            </a:r>
            <a:endParaRPr lang="en-US" dirty="0"/>
          </a:p>
        </p:txBody>
      </p:sp>
      <p:sp>
        <p:nvSpPr>
          <p:cNvPr id="3" name="Content Placeholder 2">
            <a:extLst>
              <a:ext uri="{FF2B5EF4-FFF2-40B4-BE49-F238E27FC236}">
                <a16:creationId xmlns:a16="http://schemas.microsoft.com/office/drawing/2014/main" id="{A4345FAE-48F4-1C35-3376-12830B714171}"/>
              </a:ext>
            </a:extLst>
          </p:cNvPr>
          <p:cNvSpPr>
            <a:spLocks noGrp="1"/>
          </p:cNvSpPr>
          <p:nvPr>
            <p:ph idx="1"/>
          </p:nvPr>
        </p:nvSpPr>
        <p:spPr/>
        <p:txBody>
          <a:bodyPr/>
          <a:lstStyle/>
          <a:p>
            <a:r>
              <a:rPr lang="en-IN" dirty="0"/>
              <a:t>For the project, the dataset was sources from  the IBM Skills Build Dashboard, containing 20 features. The analysis focused on key features :
User Id: Unique employee identifier
Name: Employee’s full name.
Gender: Employee gender, for diversity analysis.
Employee Type: Employment contract type( permanent, fixed-term, temporary )
Employee Department :Department assignment
Using Excel, formula’s were applied to analyse employee types and department distribution. Conditional formatting and visualization (graphs and charts) were used to identify patterns and trends, providing insight’s for workforce planning.</a:t>
            </a:r>
            <a:endParaRPr lang="en-US" dirty="0"/>
          </a:p>
        </p:txBody>
      </p:sp>
    </p:spTree>
    <p:extLst>
      <p:ext uri="{BB962C8B-B14F-4D97-AF65-F5344CB8AC3E}">
        <p14:creationId xmlns:p14="http://schemas.microsoft.com/office/powerpoint/2010/main" val="3981937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3CB77-41C2-0D34-B4BB-E84E69AD2C65}"/>
              </a:ext>
            </a:extLst>
          </p:cNvPr>
          <p:cNvSpPr>
            <a:spLocks noGrp="1"/>
          </p:cNvSpPr>
          <p:nvPr>
            <p:ph type="title"/>
          </p:nvPr>
        </p:nvSpPr>
        <p:spPr/>
        <p:txBody>
          <a:bodyPr/>
          <a:lstStyle/>
          <a:p>
            <a:r>
              <a:rPr lang="en-IN" dirty="0"/>
              <a:t>Who are the end users?</a:t>
            </a:r>
            <a:endParaRPr lang="en-US" dirty="0"/>
          </a:p>
        </p:txBody>
      </p:sp>
      <p:sp>
        <p:nvSpPr>
          <p:cNvPr id="3" name="Content Placeholder 2">
            <a:extLst>
              <a:ext uri="{FF2B5EF4-FFF2-40B4-BE49-F238E27FC236}">
                <a16:creationId xmlns:a16="http://schemas.microsoft.com/office/drawing/2014/main" id="{F39BF1D6-D25D-9E73-86F8-7DD1EAA54E96}"/>
              </a:ext>
            </a:extLst>
          </p:cNvPr>
          <p:cNvSpPr>
            <a:spLocks noGrp="1"/>
          </p:cNvSpPr>
          <p:nvPr>
            <p:ph idx="1"/>
          </p:nvPr>
        </p:nvSpPr>
        <p:spPr/>
        <p:txBody>
          <a:bodyPr/>
          <a:lstStyle/>
          <a:p>
            <a:r>
              <a:rPr lang="en-IN" dirty="0"/>
              <a:t>Senior Management /Executives :They will use the findings to align workforce strategies with overall business goals and improve operational efficiency.
Employees: Improved workforce management can lead to better job satisfaction, as resources are allocated more effectively, and workloads are balanced.
HR and Management Teams: They benefit from having data-driven insights that guide strategic decisions and improve departmental performance.</a:t>
            </a:r>
            <a:endParaRPr lang="en-US" dirty="0"/>
          </a:p>
        </p:txBody>
      </p:sp>
    </p:spTree>
    <p:extLst>
      <p:ext uri="{BB962C8B-B14F-4D97-AF65-F5344CB8AC3E}">
        <p14:creationId xmlns:p14="http://schemas.microsoft.com/office/powerpoint/2010/main" val="2937083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02094-C61A-ED68-125D-4AAC8C459B66}"/>
              </a:ext>
            </a:extLst>
          </p:cNvPr>
          <p:cNvSpPr>
            <a:spLocks noGrp="1"/>
          </p:cNvSpPr>
          <p:nvPr>
            <p:ph type="title"/>
          </p:nvPr>
        </p:nvSpPr>
        <p:spPr/>
        <p:txBody>
          <a:bodyPr/>
          <a:lstStyle/>
          <a:p>
            <a:r>
              <a:rPr lang="en-IN" dirty="0"/>
              <a:t>Modelling approach </a:t>
            </a:r>
            <a:endParaRPr lang="en-US" dirty="0"/>
          </a:p>
        </p:txBody>
      </p:sp>
      <p:sp>
        <p:nvSpPr>
          <p:cNvPr id="3" name="Content Placeholder 2">
            <a:extLst>
              <a:ext uri="{FF2B5EF4-FFF2-40B4-BE49-F238E27FC236}">
                <a16:creationId xmlns:a16="http://schemas.microsoft.com/office/drawing/2014/main" id="{F8FEDC94-5F65-AE62-477C-EAC539E56F3B}"/>
              </a:ext>
            </a:extLst>
          </p:cNvPr>
          <p:cNvSpPr>
            <a:spLocks noGrp="1"/>
          </p:cNvSpPr>
          <p:nvPr>
            <p:ph idx="1"/>
          </p:nvPr>
        </p:nvSpPr>
        <p:spPr/>
        <p:txBody>
          <a:bodyPr/>
          <a:lstStyle/>
          <a:p>
            <a:r>
              <a:rPr lang="en-IN" dirty="0"/>
              <a:t>1.Data Acquisition: 
Downloaded a dataset from the IBM Skills Build Dashboard, which included features like User Id, Gender, Employee, Type and Department.
2. Data Preparation: 
Imported the dataset into excel.
Cleaned the data to correct any consistencies or errors.   
3.  Initial Exploration :
Reviewed the dataset to understand it’s structure
Used summary statistics to gain preliminary insight’s.</a:t>
            </a:r>
            <a:endParaRPr lang="en-US" dirty="0"/>
          </a:p>
        </p:txBody>
      </p:sp>
    </p:spTree>
    <p:extLst>
      <p:ext uri="{BB962C8B-B14F-4D97-AF65-F5344CB8AC3E}">
        <p14:creationId xmlns:p14="http://schemas.microsoft.com/office/powerpoint/2010/main" val="1892310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0C1E3-D86C-5F25-D924-DEB1CDD0F63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38B91C4-9DD2-0968-91F6-74B0D3301E1F}"/>
              </a:ext>
            </a:extLst>
          </p:cNvPr>
          <p:cNvSpPr>
            <a:spLocks noGrp="1"/>
          </p:cNvSpPr>
          <p:nvPr>
            <p:ph idx="1"/>
          </p:nvPr>
        </p:nvSpPr>
        <p:spPr/>
        <p:txBody>
          <a:bodyPr>
            <a:normAutofit fontScale="92500" lnSpcReduction="10000"/>
          </a:bodyPr>
          <a:lstStyle/>
          <a:p>
            <a:r>
              <a:rPr lang="en-IN" dirty="0"/>
              <a:t>4. Feature Analysis :
Employee Type: Analysed the distribution of employee types(Permanent, temporary)by applying filters and using excel formula’s like CONTIF to count each type. Applied conditional formatting to visually distinguish between different employee types.
Department :Examined the distribution of employees across departments. Calculated the number od employees in each department and used conditional formatting for emphasis.
5. Data Visualization :
Created visualizations to illustrate the data:
Pie charts: 
Bar/Column charts
Graphs</a:t>
            </a:r>
            <a:endParaRPr lang="en-US" dirty="0"/>
          </a:p>
        </p:txBody>
      </p:sp>
    </p:spTree>
    <p:extLst>
      <p:ext uri="{BB962C8B-B14F-4D97-AF65-F5344CB8AC3E}">
        <p14:creationId xmlns:p14="http://schemas.microsoft.com/office/powerpoint/2010/main" val="474743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160D7-AFE4-6246-107E-AB99835B456C}"/>
              </a:ext>
            </a:extLst>
          </p:cNvPr>
          <p:cNvSpPr>
            <a:spLocks noGrp="1"/>
          </p:cNvSpPr>
          <p:nvPr>
            <p:ph type="title"/>
          </p:nvPr>
        </p:nvSpPr>
        <p:spPr/>
        <p:txBody>
          <a:bodyPr/>
          <a:lstStyle/>
          <a:p>
            <a:r>
              <a:rPr lang="en-IN" dirty="0"/>
              <a:t>Conclusion</a:t>
            </a:r>
            <a:endParaRPr lang="en-US" dirty="0"/>
          </a:p>
        </p:txBody>
      </p:sp>
      <p:sp>
        <p:nvSpPr>
          <p:cNvPr id="3" name="Content Placeholder 2">
            <a:extLst>
              <a:ext uri="{FF2B5EF4-FFF2-40B4-BE49-F238E27FC236}">
                <a16:creationId xmlns:a16="http://schemas.microsoft.com/office/drawing/2014/main" id="{B3EF9FE6-FA2D-66B7-D6EB-51F60B97F724}"/>
              </a:ext>
            </a:extLst>
          </p:cNvPr>
          <p:cNvSpPr>
            <a:spLocks noGrp="1"/>
          </p:cNvSpPr>
          <p:nvPr>
            <p:ph idx="1"/>
          </p:nvPr>
        </p:nvSpPr>
        <p:spPr/>
        <p:txBody>
          <a:bodyPr/>
          <a:lstStyle/>
          <a:p>
            <a:r>
              <a:rPr lang="en-IN" dirty="0"/>
              <a:t>The Analysis revealed the distribution of employee types(Permanent, temporary and departmental staffing levels. Key insights included trends such as increased fixed term contracts and notable anomalies in staffing patterns. The results have implications for organizational efficiency and performance, with suggested next steps involving further analysis and action planning . Key charts and graphs were used to visually support these conclusions and facilitate decision making.</a:t>
            </a:r>
            <a:endParaRPr lang="en-US" dirty="0"/>
          </a:p>
        </p:txBody>
      </p:sp>
    </p:spTree>
    <p:extLst>
      <p:ext uri="{BB962C8B-B14F-4D97-AF65-F5344CB8AC3E}">
        <p14:creationId xmlns:p14="http://schemas.microsoft.com/office/powerpoint/2010/main" val="5091907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Wood Type</vt:lpstr>
      <vt:lpstr>Employee data Analysis using excel</vt:lpstr>
      <vt:lpstr>Project title</vt:lpstr>
      <vt:lpstr>Problem statement</vt:lpstr>
      <vt:lpstr>Project overview </vt:lpstr>
      <vt:lpstr>Dataset description </vt:lpstr>
      <vt:lpstr>Who are the end users?</vt:lpstr>
      <vt:lpstr>Modelling approach </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Aarthi S</dc:creator>
  <cp:lastModifiedBy>Aarthi S</cp:lastModifiedBy>
  <cp:revision>3</cp:revision>
  <dcterms:created xsi:type="dcterms:W3CDTF">2024-09-04T15:02:10Z</dcterms:created>
  <dcterms:modified xsi:type="dcterms:W3CDTF">2024-09-04T15:17:08Z</dcterms:modified>
</cp:coreProperties>
</file>