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720566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2" d="100"/>
          <a:sy n="152" d="100"/>
        </p:scale>
        <p:origin x="-40" y="1000"/>
      </p:cViewPr>
      <p:guideLst>
        <p:guide orient="horz" pos="227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238426"/>
            <a:ext cx="7772400" cy="154454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083209"/>
            <a:ext cx="6400800" cy="184144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0AFC-63D3-8D40-BC62-20EDAB8C8B6C}" type="datetimeFigureOut">
              <a:t>9/24/13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BD51-E27D-BE4E-8AC3-61C937DAD2C1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10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0AFC-63D3-8D40-BC62-20EDAB8C8B6C}" type="datetimeFigureOut">
              <a:t>9/24/13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BD51-E27D-BE4E-8AC3-61C937DAD2C1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161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88561"/>
            <a:ext cx="2057400" cy="6148165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88561"/>
            <a:ext cx="6019800" cy="614816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0AFC-63D3-8D40-BC62-20EDAB8C8B6C}" type="datetimeFigureOut">
              <a:t>9/24/13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BD51-E27D-BE4E-8AC3-61C937DAD2C1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91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0AFC-63D3-8D40-BC62-20EDAB8C8B6C}" type="datetimeFigureOut">
              <a:t>9/24/13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BD51-E27D-BE4E-8AC3-61C937DAD2C1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049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630306"/>
            <a:ext cx="7772400" cy="14311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3054068"/>
            <a:ext cx="7772400" cy="15762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0AFC-63D3-8D40-BC62-20EDAB8C8B6C}" type="datetimeFigureOut">
              <a:t>9/24/13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BD51-E27D-BE4E-8AC3-61C937DAD2C1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506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81322"/>
            <a:ext cx="4038600" cy="47554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81322"/>
            <a:ext cx="4038600" cy="47554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0AFC-63D3-8D40-BC62-20EDAB8C8B6C}" type="datetimeFigureOut">
              <a:t>9/24/13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BD51-E27D-BE4E-8AC3-61C937DAD2C1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7973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12935"/>
            <a:ext cx="4040188" cy="67219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285129"/>
            <a:ext cx="4040188" cy="41515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612935"/>
            <a:ext cx="4041775" cy="67219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285129"/>
            <a:ext cx="4041775" cy="41515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0AFC-63D3-8D40-BC62-20EDAB8C8B6C}" type="datetimeFigureOut">
              <a:t>9/24/13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BD51-E27D-BE4E-8AC3-61C937DAD2C1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0756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0AFC-63D3-8D40-BC62-20EDAB8C8B6C}" type="datetimeFigureOut">
              <a:t>9/24/13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BD51-E27D-BE4E-8AC3-61C937DAD2C1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322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0AFC-63D3-8D40-BC62-20EDAB8C8B6C}" type="datetimeFigureOut">
              <a:t>9/24/13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BD51-E27D-BE4E-8AC3-61C937DAD2C1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211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86892"/>
            <a:ext cx="3008313" cy="12209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86893"/>
            <a:ext cx="5111750" cy="614983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507852"/>
            <a:ext cx="3008313" cy="492887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0AFC-63D3-8D40-BC62-20EDAB8C8B6C}" type="datetimeFigureOut">
              <a:t>9/24/13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BD51-E27D-BE4E-8AC3-61C937DAD2C1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44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5043964"/>
            <a:ext cx="5486400" cy="5954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43839"/>
            <a:ext cx="5486400" cy="432339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639433"/>
            <a:ext cx="5486400" cy="8456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0AFC-63D3-8D40-BC62-20EDAB8C8B6C}" type="datetimeFigureOut">
              <a:t>9/24/13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BD51-E27D-BE4E-8AC3-61C937DAD2C1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090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88561"/>
            <a:ext cx="8229600" cy="1200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81322"/>
            <a:ext cx="8229600" cy="4755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678583"/>
            <a:ext cx="2133600" cy="3836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A0AFC-63D3-8D40-BC62-20EDAB8C8B6C}" type="datetimeFigureOut">
              <a:t>9/24/13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678583"/>
            <a:ext cx="2895600" cy="3836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678583"/>
            <a:ext cx="2133600" cy="3836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7BD51-E27D-BE4E-8AC3-61C937DAD2C1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3263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" y="1"/>
            <a:ext cx="1787862" cy="1787840"/>
          </a:xfrm>
          <a:prstGeom prst="rect">
            <a:avLst/>
          </a:prstGeom>
          <a:solidFill>
            <a:schemeClr val="tx1"/>
          </a:solidFill>
          <a:ln w="63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/>
          <p:cNvSpPr/>
          <p:nvPr/>
        </p:nvSpPr>
        <p:spPr>
          <a:xfrm>
            <a:off x="66844" y="83557"/>
            <a:ext cx="1637669" cy="163769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/>
          <p:cNvSpPr/>
          <p:nvPr/>
        </p:nvSpPr>
        <p:spPr>
          <a:xfrm>
            <a:off x="144049" y="152397"/>
            <a:ext cx="1485269" cy="148529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551472" y="33393"/>
            <a:ext cx="68372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0">
                <a:solidFill>
                  <a:schemeClr val="bg1"/>
                </a:solidFill>
                <a:latin typeface="Arial Black"/>
                <a:cs typeface="Arial Black"/>
              </a:rPr>
              <a:t>I</a:t>
            </a:r>
          </a:p>
        </p:txBody>
      </p:sp>
      <p:sp>
        <p:nvSpPr>
          <p:cNvPr id="6" name="Rechteck 5"/>
          <p:cNvSpPr/>
          <p:nvPr/>
        </p:nvSpPr>
        <p:spPr>
          <a:xfrm>
            <a:off x="1798229" y="0"/>
            <a:ext cx="1787862" cy="1787840"/>
          </a:xfrm>
          <a:prstGeom prst="rect">
            <a:avLst/>
          </a:prstGeom>
          <a:solidFill>
            <a:schemeClr val="tx1"/>
          </a:solidFill>
          <a:ln w="63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/>
          <p:cNvSpPr/>
          <p:nvPr/>
        </p:nvSpPr>
        <p:spPr>
          <a:xfrm>
            <a:off x="1865071" y="83556"/>
            <a:ext cx="1637669" cy="163769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/>
          <p:cNvSpPr/>
          <p:nvPr/>
        </p:nvSpPr>
        <p:spPr>
          <a:xfrm>
            <a:off x="1942276" y="152396"/>
            <a:ext cx="1485269" cy="148529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2140824" y="33392"/>
            <a:ext cx="111077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0">
                <a:solidFill>
                  <a:schemeClr val="bg1"/>
                </a:solidFill>
                <a:latin typeface="Arial Black"/>
                <a:cs typeface="Arial Black"/>
              </a:rPr>
              <a:t>E</a:t>
            </a:r>
          </a:p>
        </p:txBody>
      </p:sp>
      <p:sp>
        <p:nvSpPr>
          <p:cNvPr id="13" name="Rechteck 12"/>
          <p:cNvSpPr/>
          <p:nvPr/>
        </p:nvSpPr>
        <p:spPr>
          <a:xfrm>
            <a:off x="3589882" y="-260"/>
            <a:ext cx="1787862" cy="1787840"/>
          </a:xfrm>
          <a:prstGeom prst="rect">
            <a:avLst/>
          </a:prstGeom>
          <a:solidFill>
            <a:schemeClr val="tx1"/>
          </a:solidFill>
          <a:ln w="63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/>
          <p:cNvSpPr/>
          <p:nvPr/>
        </p:nvSpPr>
        <p:spPr>
          <a:xfrm>
            <a:off x="3656724" y="83296"/>
            <a:ext cx="1637669" cy="163769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/>
          <p:cNvSpPr/>
          <p:nvPr/>
        </p:nvSpPr>
        <p:spPr>
          <a:xfrm>
            <a:off x="3733929" y="152136"/>
            <a:ext cx="1485269" cy="148529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3932477" y="33132"/>
            <a:ext cx="118216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0">
                <a:solidFill>
                  <a:schemeClr val="bg1"/>
                </a:solidFill>
                <a:latin typeface="Arial Black"/>
                <a:cs typeface="Arial Black"/>
              </a:rPr>
              <a:t>B</a:t>
            </a:r>
          </a:p>
        </p:txBody>
      </p:sp>
      <p:sp>
        <p:nvSpPr>
          <p:cNvPr id="17" name="Rechteck 16"/>
          <p:cNvSpPr/>
          <p:nvPr/>
        </p:nvSpPr>
        <p:spPr>
          <a:xfrm>
            <a:off x="5379714" y="-1845"/>
            <a:ext cx="1787862" cy="1787840"/>
          </a:xfrm>
          <a:prstGeom prst="rect">
            <a:avLst/>
          </a:prstGeom>
          <a:solidFill>
            <a:schemeClr val="tx1"/>
          </a:solidFill>
          <a:ln w="63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/>
          <p:cNvSpPr/>
          <p:nvPr/>
        </p:nvSpPr>
        <p:spPr>
          <a:xfrm>
            <a:off x="5446556" y="81711"/>
            <a:ext cx="1637669" cy="163769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/>
          <p:cNvSpPr/>
          <p:nvPr/>
        </p:nvSpPr>
        <p:spPr>
          <a:xfrm>
            <a:off x="5523761" y="150551"/>
            <a:ext cx="1485269" cy="148529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5722309" y="31547"/>
            <a:ext cx="111077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0">
                <a:solidFill>
                  <a:schemeClr val="bg1"/>
                </a:solidFill>
                <a:latin typeface="Arial Black"/>
                <a:cs typeface="Arial Black"/>
              </a:rPr>
              <a:t>T</a:t>
            </a:r>
          </a:p>
        </p:txBody>
      </p:sp>
      <p:sp>
        <p:nvSpPr>
          <p:cNvPr id="25" name="Rechteck 24"/>
          <p:cNvSpPr/>
          <p:nvPr/>
        </p:nvSpPr>
        <p:spPr>
          <a:xfrm>
            <a:off x="2012" y="1781331"/>
            <a:ext cx="1787862" cy="1787840"/>
          </a:xfrm>
          <a:prstGeom prst="rect">
            <a:avLst/>
          </a:prstGeom>
          <a:solidFill>
            <a:schemeClr val="tx1"/>
          </a:solidFill>
          <a:ln w="63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/>
          <p:cNvSpPr/>
          <p:nvPr/>
        </p:nvSpPr>
        <p:spPr>
          <a:xfrm>
            <a:off x="68854" y="1864887"/>
            <a:ext cx="1637669" cy="163769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/>
          <p:cNvSpPr/>
          <p:nvPr/>
        </p:nvSpPr>
        <p:spPr>
          <a:xfrm>
            <a:off x="146059" y="1933727"/>
            <a:ext cx="1485269" cy="1485298"/>
          </a:xfrm>
          <a:prstGeom prst="ellipse">
            <a:avLst/>
          </a:prstGeom>
          <a:solidFill>
            <a:srgbClr val="008000"/>
          </a:solidFill>
          <a:ln>
            <a:noFill/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261057" y="1814723"/>
            <a:ext cx="118494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0">
                <a:solidFill>
                  <a:schemeClr val="bg1"/>
                </a:solidFill>
                <a:latin typeface="Arial Black"/>
                <a:cs typeface="Arial Black"/>
              </a:rPr>
              <a:t>R</a:t>
            </a:r>
          </a:p>
        </p:txBody>
      </p:sp>
      <p:sp>
        <p:nvSpPr>
          <p:cNvPr id="29" name="Rechteck 28"/>
          <p:cNvSpPr/>
          <p:nvPr/>
        </p:nvSpPr>
        <p:spPr>
          <a:xfrm>
            <a:off x="1800239" y="1781330"/>
            <a:ext cx="1787862" cy="1787840"/>
          </a:xfrm>
          <a:prstGeom prst="rect">
            <a:avLst/>
          </a:prstGeom>
          <a:solidFill>
            <a:schemeClr val="tx1"/>
          </a:solidFill>
          <a:ln w="63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/>
          <p:cNvSpPr/>
          <p:nvPr/>
        </p:nvSpPr>
        <p:spPr>
          <a:xfrm>
            <a:off x="1867081" y="1864886"/>
            <a:ext cx="1637669" cy="163769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/>
          <p:cNvSpPr/>
          <p:nvPr/>
        </p:nvSpPr>
        <p:spPr>
          <a:xfrm>
            <a:off x="1944286" y="1933726"/>
            <a:ext cx="1485269" cy="1485298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2117769" y="1756230"/>
            <a:ext cx="118494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0">
                <a:solidFill>
                  <a:schemeClr val="bg1"/>
                </a:solidFill>
                <a:latin typeface="Arial Black"/>
                <a:cs typeface="Arial Black"/>
              </a:rPr>
              <a:t>A</a:t>
            </a:r>
          </a:p>
        </p:txBody>
      </p:sp>
      <p:sp>
        <p:nvSpPr>
          <p:cNvPr id="33" name="Rechteck 32"/>
          <p:cNvSpPr/>
          <p:nvPr/>
        </p:nvSpPr>
        <p:spPr>
          <a:xfrm>
            <a:off x="3591892" y="1781070"/>
            <a:ext cx="1787862" cy="1787840"/>
          </a:xfrm>
          <a:prstGeom prst="rect">
            <a:avLst/>
          </a:prstGeom>
          <a:solidFill>
            <a:schemeClr val="tx1"/>
          </a:solidFill>
          <a:ln w="63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Oval 33"/>
          <p:cNvSpPr/>
          <p:nvPr/>
        </p:nvSpPr>
        <p:spPr>
          <a:xfrm>
            <a:off x="3658734" y="1864626"/>
            <a:ext cx="1637669" cy="163769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Oval 34"/>
          <p:cNvSpPr/>
          <p:nvPr/>
        </p:nvSpPr>
        <p:spPr>
          <a:xfrm>
            <a:off x="3735939" y="1933466"/>
            <a:ext cx="1485269" cy="148529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/>
          <p:cNvSpPr txBox="1"/>
          <p:nvPr/>
        </p:nvSpPr>
        <p:spPr>
          <a:xfrm>
            <a:off x="3884357" y="1814462"/>
            <a:ext cx="118216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0">
                <a:latin typeface="Arial Black"/>
                <a:cs typeface="Arial Black"/>
              </a:rPr>
              <a:t>C</a:t>
            </a:r>
          </a:p>
        </p:txBody>
      </p:sp>
      <p:sp>
        <p:nvSpPr>
          <p:cNvPr id="41" name="Rechteck 40"/>
          <p:cNvSpPr/>
          <p:nvPr/>
        </p:nvSpPr>
        <p:spPr>
          <a:xfrm>
            <a:off x="5383060" y="1781299"/>
            <a:ext cx="1787862" cy="1787840"/>
          </a:xfrm>
          <a:prstGeom prst="rect">
            <a:avLst/>
          </a:prstGeom>
          <a:solidFill>
            <a:schemeClr val="tx1"/>
          </a:solidFill>
          <a:ln w="63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/>
          <p:cNvSpPr/>
          <p:nvPr/>
        </p:nvSpPr>
        <p:spPr>
          <a:xfrm>
            <a:off x="5449902" y="1864855"/>
            <a:ext cx="1637669" cy="163769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/>
          <p:cNvSpPr/>
          <p:nvPr/>
        </p:nvSpPr>
        <p:spPr>
          <a:xfrm>
            <a:off x="5527107" y="1933695"/>
            <a:ext cx="1485269" cy="148529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/>
          <p:cNvSpPr txBox="1"/>
          <p:nvPr/>
        </p:nvSpPr>
        <p:spPr>
          <a:xfrm>
            <a:off x="5700590" y="1814691"/>
            <a:ext cx="111077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0">
                <a:latin typeface="Arial Black"/>
                <a:cs typeface="Arial Black"/>
              </a:rPr>
              <a:t>E</a:t>
            </a:r>
          </a:p>
        </p:txBody>
      </p:sp>
      <p:sp>
        <p:nvSpPr>
          <p:cNvPr id="45" name="Rechteck 44"/>
          <p:cNvSpPr/>
          <p:nvPr/>
        </p:nvSpPr>
        <p:spPr>
          <a:xfrm>
            <a:off x="7176130" y="1785399"/>
            <a:ext cx="1787862" cy="1787840"/>
          </a:xfrm>
          <a:prstGeom prst="rect">
            <a:avLst/>
          </a:prstGeom>
          <a:solidFill>
            <a:schemeClr val="tx1"/>
          </a:solidFill>
          <a:ln w="63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Oval 45"/>
          <p:cNvSpPr/>
          <p:nvPr/>
        </p:nvSpPr>
        <p:spPr>
          <a:xfrm>
            <a:off x="7242972" y="1868955"/>
            <a:ext cx="1637669" cy="163769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Oval 46"/>
          <p:cNvSpPr/>
          <p:nvPr/>
        </p:nvSpPr>
        <p:spPr>
          <a:xfrm>
            <a:off x="7320177" y="1937795"/>
            <a:ext cx="1485269" cy="148529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feld 47"/>
          <p:cNvSpPr txBox="1"/>
          <p:nvPr/>
        </p:nvSpPr>
        <p:spPr>
          <a:xfrm>
            <a:off x="7527080" y="1818791"/>
            <a:ext cx="118216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0">
                <a:latin typeface="Arial Black"/>
                <a:cs typeface="Arial Black"/>
              </a:rPr>
              <a:t>D</a:t>
            </a:r>
          </a:p>
        </p:txBody>
      </p:sp>
      <p:sp>
        <p:nvSpPr>
          <p:cNvPr id="49" name="Rechteck 48"/>
          <p:cNvSpPr/>
          <p:nvPr/>
        </p:nvSpPr>
        <p:spPr>
          <a:xfrm>
            <a:off x="1802249" y="3579862"/>
            <a:ext cx="1787862" cy="1787840"/>
          </a:xfrm>
          <a:prstGeom prst="rect">
            <a:avLst/>
          </a:prstGeom>
          <a:solidFill>
            <a:schemeClr val="tx1"/>
          </a:solidFill>
          <a:ln w="63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Oval 49"/>
          <p:cNvSpPr/>
          <p:nvPr/>
        </p:nvSpPr>
        <p:spPr>
          <a:xfrm>
            <a:off x="1869091" y="3663418"/>
            <a:ext cx="1637669" cy="163769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Oval 50"/>
          <p:cNvSpPr/>
          <p:nvPr/>
        </p:nvSpPr>
        <p:spPr>
          <a:xfrm>
            <a:off x="1946296" y="3732258"/>
            <a:ext cx="1485269" cy="1485298"/>
          </a:xfrm>
          <a:prstGeom prst="ellipse">
            <a:avLst/>
          </a:prstGeom>
          <a:solidFill>
            <a:srgbClr val="FF6600"/>
          </a:solidFill>
          <a:ln>
            <a:noFill/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Textfeld 51"/>
          <p:cNvSpPr txBox="1"/>
          <p:nvPr/>
        </p:nvSpPr>
        <p:spPr>
          <a:xfrm>
            <a:off x="2119779" y="3613254"/>
            <a:ext cx="118494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0">
                <a:solidFill>
                  <a:schemeClr val="bg1"/>
                </a:solidFill>
                <a:latin typeface="Arial Black"/>
                <a:cs typeface="Arial Black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120196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Macintosh PowerPoint</Application>
  <PresentationFormat>Benutzerdefiniert</PresentationFormat>
  <Paragraphs>10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Voelter</dc:creator>
  <cp:lastModifiedBy>Markus Voelter</cp:lastModifiedBy>
  <cp:revision>8</cp:revision>
  <dcterms:created xsi:type="dcterms:W3CDTF">2013-09-24T11:59:20Z</dcterms:created>
  <dcterms:modified xsi:type="dcterms:W3CDTF">2013-09-24T13:14:18Z</dcterms:modified>
</cp:coreProperties>
</file>