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6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7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4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9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4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4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4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4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7906-6FE4-FF44-8F2C-9560B7E2C2DD}" type="datetimeFigureOut">
              <a:rPr lang="de-DE" smtClean="0"/>
              <a:pPr/>
              <a:t>2/24/12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6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49868" y="660400"/>
            <a:ext cx="1153532" cy="1193800"/>
          </a:xfrm>
          <a:prstGeom prst="rect">
            <a:avLst/>
          </a:prstGeom>
          <a:solidFill>
            <a:srgbClr val="FFFF00">
              <a:alpha val="16000"/>
            </a:srgbClr>
          </a:solidFill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21268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85800" y="508000"/>
            <a:ext cx="1282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8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0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17</cp:revision>
  <dcterms:created xsi:type="dcterms:W3CDTF">2011-10-21T06:04:48Z</dcterms:created>
  <dcterms:modified xsi:type="dcterms:W3CDTF">2012-02-24T15:34:26Z</dcterms:modified>
</cp:coreProperties>
</file>