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306" r:id="rId2"/>
    <p:sldId id="1307" r:id="rId3"/>
    <p:sldId id="1308" r:id="rId4"/>
    <p:sldId id="1309" r:id="rId5"/>
    <p:sldId id="1153" r:id="rId6"/>
    <p:sldId id="1154" r:id="rId7"/>
    <p:sldId id="1155" r:id="rId8"/>
    <p:sldId id="1475" r:id="rId9"/>
    <p:sldId id="1476" r:id="rId10"/>
    <p:sldId id="1480" r:id="rId11"/>
    <p:sldId id="1481" r:id="rId12"/>
    <p:sldId id="1455" r:id="rId13"/>
    <p:sldId id="1460" r:id="rId14"/>
    <p:sldId id="1461" r:id="rId15"/>
    <p:sldId id="1605" r:id="rId16"/>
    <p:sldId id="1606" r:id="rId17"/>
    <p:sldId id="1607" r:id="rId18"/>
    <p:sldId id="1608" r:id="rId19"/>
    <p:sldId id="1609" r:id="rId20"/>
    <p:sldId id="1195" r:id="rId21"/>
    <p:sldId id="1196" r:id="rId22"/>
    <p:sldId id="1200" r:id="rId23"/>
    <p:sldId id="1201" r:id="rId24"/>
    <p:sldId id="1208" r:id="rId25"/>
    <p:sldId id="1206" r:id="rId26"/>
    <p:sldId id="1209" r:id="rId27"/>
    <p:sldId id="1202" r:id="rId28"/>
    <p:sldId id="1203" r:id="rId29"/>
    <p:sldId id="1204" r:id="rId30"/>
    <p:sldId id="1211" r:id="rId31"/>
    <p:sldId id="1551" r:id="rId32"/>
    <p:sldId id="1583" r:id="rId33"/>
    <p:sldId id="1610" r:id="rId3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AF00"/>
    <a:srgbClr val="FFE9A3"/>
    <a:srgbClr val="0E7C33"/>
    <a:srgbClr val="CC0000"/>
    <a:srgbClr val="151515"/>
    <a:srgbClr val="2C2C2C"/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20" autoAdjust="0"/>
  </p:normalViewPr>
  <p:slideViewPr>
    <p:cSldViewPr>
      <p:cViewPr>
        <p:scale>
          <a:sx n="66" d="100"/>
          <a:sy n="66" d="100"/>
        </p:scale>
        <p:origin x="-2368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C64B4-1EA2-4936-91AC-67ED3F9FE776}" type="doc">
      <dgm:prSet loTypeId="urn:microsoft.com/office/officeart/2005/8/layout/radial6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FBFD8549-C20A-407D-A771-D6EAB9AB3DBD}">
      <dgm:prSet phldrT="[Text]"/>
      <dgm:spPr/>
      <dgm:t>
        <a:bodyPr/>
        <a:lstStyle/>
        <a:p>
          <a:r>
            <a:rPr lang="de-DE" dirty="0" smtClean="0"/>
            <a:t>L</a:t>
          </a:r>
          <a:endParaRPr lang="de-DE" dirty="0"/>
        </a:p>
      </dgm:t>
    </dgm:pt>
    <dgm:pt modelId="{06893EDB-6AFF-4613-8F37-922C7532F455}" type="parTrans" cxnId="{76AD6CB9-F956-42C5-A8A5-3F7BD1E85701}">
      <dgm:prSet/>
      <dgm:spPr/>
      <dgm:t>
        <a:bodyPr/>
        <a:lstStyle/>
        <a:p>
          <a:endParaRPr lang="de-DE"/>
        </a:p>
      </dgm:t>
    </dgm:pt>
    <dgm:pt modelId="{EAE53439-A692-4FC8-AC19-7C5587674B29}" type="sibTrans" cxnId="{76AD6CB9-F956-42C5-A8A5-3F7BD1E85701}">
      <dgm:prSet/>
      <dgm:spPr/>
      <dgm:t>
        <a:bodyPr/>
        <a:lstStyle/>
        <a:p>
          <a:endParaRPr lang="de-DE"/>
        </a:p>
      </dgm:t>
    </dgm:pt>
    <dgm:pt modelId="{E415CDC0-B623-4A8D-972C-7AB86317A8C3}">
      <dgm:prSet phldrT="[Text]"/>
      <dgm:spPr/>
      <dgm:t>
        <a:bodyPr/>
        <a:lstStyle/>
        <a:p>
          <a:r>
            <a:rPr lang="de-DE" dirty="0" smtClean="0"/>
            <a:t>c</a:t>
          </a:r>
          <a:endParaRPr lang="de-DE" dirty="0"/>
        </a:p>
      </dgm:t>
    </dgm:pt>
    <dgm:pt modelId="{EE76D01E-2CB7-4869-8877-30787CE7199C}" type="parTrans" cxnId="{BD177B79-DEB5-4625-80A3-8CF41B4D513E}">
      <dgm:prSet/>
      <dgm:spPr/>
      <dgm:t>
        <a:bodyPr/>
        <a:lstStyle/>
        <a:p>
          <a:endParaRPr lang="de-DE"/>
        </a:p>
      </dgm:t>
    </dgm:pt>
    <dgm:pt modelId="{B9A8C1AD-1571-46CC-8300-C0D0EC513F5E}" type="sibTrans" cxnId="{BD177B79-DEB5-4625-80A3-8CF41B4D513E}">
      <dgm:prSet/>
      <dgm:spPr/>
      <dgm:t>
        <a:bodyPr/>
        <a:lstStyle/>
        <a:p>
          <a:endParaRPr lang="de-DE"/>
        </a:p>
      </dgm:t>
    </dgm:pt>
    <dgm:pt modelId="{429BD166-0CEF-4234-9BCC-3A9B01C25376}">
      <dgm:prSet phldrT="[Text]"/>
      <dgm:spPr/>
      <dgm:t>
        <a:bodyPr/>
        <a:lstStyle/>
        <a:p>
          <a:r>
            <a:rPr lang="de-DE" dirty="0" smtClean="0"/>
            <a:t>d</a:t>
          </a:r>
          <a:endParaRPr lang="de-DE" dirty="0"/>
        </a:p>
      </dgm:t>
    </dgm:pt>
    <dgm:pt modelId="{9BF6BA38-EB77-4943-95EC-4CEA8A5911FE}" type="parTrans" cxnId="{ACBFCF18-EC19-42EF-9A74-E7F1180C613C}">
      <dgm:prSet/>
      <dgm:spPr/>
      <dgm:t>
        <a:bodyPr/>
        <a:lstStyle/>
        <a:p>
          <a:endParaRPr lang="de-DE"/>
        </a:p>
      </dgm:t>
    </dgm:pt>
    <dgm:pt modelId="{2376EE90-2294-4144-90A7-BB7727106D69}" type="sibTrans" cxnId="{ACBFCF18-EC19-42EF-9A74-E7F1180C613C}">
      <dgm:prSet/>
      <dgm:spPr/>
      <dgm:t>
        <a:bodyPr/>
        <a:lstStyle/>
        <a:p>
          <a:endParaRPr lang="de-DE"/>
        </a:p>
      </dgm:t>
    </dgm:pt>
    <dgm:pt modelId="{4EC59670-A3FB-40E1-BA1D-3FBE0EB916BE}">
      <dgm:prSet phldrT="[Text]"/>
      <dgm:spPr/>
      <dgm:t>
        <a:bodyPr/>
        <a:lstStyle/>
        <a:p>
          <a:r>
            <a:rPr lang="de-DE" dirty="0" smtClean="0"/>
            <a:t>e</a:t>
          </a:r>
          <a:endParaRPr lang="de-DE" dirty="0"/>
        </a:p>
      </dgm:t>
    </dgm:pt>
    <dgm:pt modelId="{B64E3EE6-A5FB-441A-BC30-6D898B0DA45B}" type="parTrans" cxnId="{B62F8D4F-9B0E-4349-B7E4-3992E788A7FD}">
      <dgm:prSet/>
      <dgm:spPr/>
      <dgm:t>
        <a:bodyPr/>
        <a:lstStyle/>
        <a:p>
          <a:endParaRPr lang="de-DE"/>
        </a:p>
      </dgm:t>
    </dgm:pt>
    <dgm:pt modelId="{BAB3608E-D02C-479B-80E5-BD8B9E86ADE2}" type="sibTrans" cxnId="{B62F8D4F-9B0E-4349-B7E4-3992E788A7FD}">
      <dgm:prSet/>
      <dgm:spPr/>
      <dgm:t>
        <a:bodyPr/>
        <a:lstStyle/>
        <a:p>
          <a:endParaRPr lang="de-DE"/>
        </a:p>
      </dgm:t>
    </dgm:pt>
    <dgm:pt modelId="{33C786CC-9C6B-446B-B94C-94837CC61F5B}">
      <dgm:prSet phldrT="[Text]"/>
      <dgm:spPr/>
      <dgm:t>
        <a:bodyPr/>
        <a:lstStyle/>
        <a:p>
          <a:r>
            <a:rPr lang="de-DE" dirty="0" smtClean="0"/>
            <a:t>b</a:t>
          </a:r>
          <a:endParaRPr lang="de-DE" dirty="0"/>
        </a:p>
      </dgm:t>
    </dgm:pt>
    <dgm:pt modelId="{BFE4E2D2-A974-44E5-BBFC-F7B44DF4089D}" type="parTrans" cxnId="{AEC5D930-2E89-42BC-9B68-6B85963CACD5}">
      <dgm:prSet/>
      <dgm:spPr/>
      <dgm:t>
        <a:bodyPr/>
        <a:lstStyle/>
        <a:p>
          <a:endParaRPr lang="de-DE"/>
        </a:p>
      </dgm:t>
    </dgm:pt>
    <dgm:pt modelId="{78FDE9CF-68DF-4779-B45D-1569DA84A377}" type="sibTrans" cxnId="{AEC5D930-2E89-42BC-9B68-6B85963CACD5}">
      <dgm:prSet/>
      <dgm:spPr/>
      <dgm:t>
        <a:bodyPr/>
        <a:lstStyle/>
        <a:p>
          <a:endParaRPr lang="de-DE"/>
        </a:p>
      </dgm:t>
    </dgm:pt>
    <dgm:pt modelId="{279F37F5-F86B-4BAC-8B50-3DA2DB7BC6A2}">
      <dgm:prSet phldrT="[Text]"/>
      <dgm:spPr/>
      <dgm:t>
        <a:bodyPr/>
        <a:lstStyle/>
        <a:p>
          <a:r>
            <a:rPr lang="de-DE" dirty="0" smtClean="0"/>
            <a:t>f</a:t>
          </a:r>
          <a:endParaRPr lang="de-DE" dirty="0"/>
        </a:p>
      </dgm:t>
    </dgm:pt>
    <dgm:pt modelId="{00A2C1C7-466A-40B5-98EB-8A6FCF25E4FC}" type="parTrans" cxnId="{C9FB790E-F5A6-4C58-9E15-91FE9E98E12F}">
      <dgm:prSet/>
      <dgm:spPr/>
      <dgm:t>
        <a:bodyPr/>
        <a:lstStyle/>
        <a:p>
          <a:endParaRPr lang="de-DE"/>
        </a:p>
      </dgm:t>
    </dgm:pt>
    <dgm:pt modelId="{C9A983C8-0736-4546-AF96-370FF8FD62B8}" type="sibTrans" cxnId="{C9FB790E-F5A6-4C58-9E15-91FE9E98E12F}">
      <dgm:prSet/>
      <dgm:spPr/>
      <dgm:t>
        <a:bodyPr/>
        <a:lstStyle/>
        <a:p>
          <a:endParaRPr lang="de-DE"/>
        </a:p>
      </dgm:t>
    </dgm:pt>
    <dgm:pt modelId="{E458E64D-8086-49B1-8F4D-B8AC62124EF5}">
      <dgm:prSet phldrT="[Text]"/>
      <dgm:spPr/>
      <dgm:t>
        <a:bodyPr/>
        <a:lstStyle/>
        <a:p>
          <a:r>
            <a:rPr lang="de-DE" dirty="0" smtClean="0"/>
            <a:t>g</a:t>
          </a:r>
          <a:endParaRPr lang="de-DE" dirty="0"/>
        </a:p>
      </dgm:t>
    </dgm:pt>
    <dgm:pt modelId="{2C64CB36-4901-4050-B640-B330F048BCA2}" type="parTrans" cxnId="{14E0E9C6-845F-41DF-AA4C-F164D20D4FC2}">
      <dgm:prSet/>
      <dgm:spPr/>
      <dgm:t>
        <a:bodyPr/>
        <a:lstStyle/>
        <a:p>
          <a:endParaRPr lang="de-DE"/>
        </a:p>
      </dgm:t>
    </dgm:pt>
    <dgm:pt modelId="{B55CA918-4E64-4C58-ADFD-778D7C297193}" type="sibTrans" cxnId="{14E0E9C6-845F-41DF-AA4C-F164D20D4FC2}">
      <dgm:prSet/>
      <dgm:spPr/>
      <dgm:t>
        <a:bodyPr/>
        <a:lstStyle/>
        <a:p>
          <a:endParaRPr lang="de-DE"/>
        </a:p>
      </dgm:t>
    </dgm:pt>
    <dgm:pt modelId="{C093D748-01EC-4987-85EB-E7347C04347E}">
      <dgm:prSet phldrT="[Text]"/>
      <dgm:spPr/>
      <dgm:t>
        <a:bodyPr/>
        <a:lstStyle/>
        <a:p>
          <a:r>
            <a:rPr lang="de-DE" dirty="0" smtClean="0"/>
            <a:t>h</a:t>
          </a:r>
          <a:endParaRPr lang="de-DE" dirty="0"/>
        </a:p>
      </dgm:t>
    </dgm:pt>
    <dgm:pt modelId="{C86E0F22-94A7-43C0-A559-783AD9B8833B}" type="parTrans" cxnId="{73AFFF9F-053E-4E81-98CA-1181E654CDE0}">
      <dgm:prSet/>
      <dgm:spPr/>
      <dgm:t>
        <a:bodyPr/>
        <a:lstStyle/>
        <a:p>
          <a:endParaRPr lang="de-DE"/>
        </a:p>
      </dgm:t>
    </dgm:pt>
    <dgm:pt modelId="{E871D3D4-64BE-4BC9-95C3-F24E13D8B0FC}" type="sibTrans" cxnId="{73AFFF9F-053E-4E81-98CA-1181E654CDE0}">
      <dgm:prSet/>
      <dgm:spPr/>
      <dgm:t>
        <a:bodyPr/>
        <a:lstStyle/>
        <a:p>
          <a:endParaRPr lang="de-DE"/>
        </a:p>
      </dgm:t>
    </dgm:pt>
    <dgm:pt modelId="{23AC64D9-C670-4CC0-8C0C-749513A5189E}">
      <dgm:prSet phldrT="[Text]"/>
      <dgm:spPr/>
      <dgm:t>
        <a:bodyPr/>
        <a:lstStyle/>
        <a:p>
          <a:r>
            <a:rPr lang="de-DE" dirty="0" smtClean="0"/>
            <a:t>i</a:t>
          </a:r>
          <a:endParaRPr lang="de-DE" dirty="0"/>
        </a:p>
      </dgm:t>
    </dgm:pt>
    <dgm:pt modelId="{9116402F-61ED-41FE-B0BE-C49DC2FEA59E}" type="parTrans" cxnId="{DB6295B5-B999-4C3B-AAB0-FE37E8FAB4B7}">
      <dgm:prSet/>
      <dgm:spPr/>
      <dgm:t>
        <a:bodyPr/>
        <a:lstStyle/>
        <a:p>
          <a:endParaRPr lang="de-DE"/>
        </a:p>
      </dgm:t>
    </dgm:pt>
    <dgm:pt modelId="{E848C393-FD38-48FC-BCD7-D287701A1A4A}" type="sibTrans" cxnId="{DB6295B5-B999-4C3B-AAB0-FE37E8FAB4B7}">
      <dgm:prSet/>
      <dgm:spPr/>
      <dgm:t>
        <a:bodyPr/>
        <a:lstStyle/>
        <a:p>
          <a:endParaRPr lang="de-DE"/>
        </a:p>
      </dgm:t>
    </dgm:pt>
    <dgm:pt modelId="{B43A5CCE-1501-477A-9AA6-F8A3958E3A78}">
      <dgm:prSet phldrT="[Text]"/>
      <dgm:spPr/>
      <dgm:t>
        <a:bodyPr/>
        <a:lstStyle/>
        <a:p>
          <a:r>
            <a:rPr lang="de-DE" dirty="0" smtClean="0"/>
            <a:t>j</a:t>
          </a:r>
          <a:endParaRPr lang="de-DE" dirty="0"/>
        </a:p>
      </dgm:t>
    </dgm:pt>
    <dgm:pt modelId="{949151B6-7E5D-4EB2-B44E-36CCDC3432C1}" type="parTrans" cxnId="{CA7C7A3D-D4D7-419F-B950-D36CFBDEBC46}">
      <dgm:prSet/>
      <dgm:spPr/>
      <dgm:t>
        <a:bodyPr/>
        <a:lstStyle/>
        <a:p>
          <a:endParaRPr lang="de-DE"/>
        </a:p>
      </dgm:t>
    </dgm:pt>
    <dgm:pt modelId="{3CD8BF93-AED3-4FDF-8852-1395EF7D3DE8}" type="sibTrans" cxnId="{CA7C7A3D-D4D7-419F-B950-D36CFBDEBC46}">
      <dgm:prSet/>
      <dgm:spPr/>
      <dgm:t>
        <a:bodyPr/>
        <a:lstStyle/>
        <a:p>
          <a:endParaRPr lang="de-DE"/>
        </a:p>
      </dgm:t>
    </dgm:pt>
    <dgm:pt modelId="{DB653BFA-CFFA-4962-8E20-32BF14E91252}">
      <dgm:prSet phldrT="[Text]"/>
      <dgm:spPr/>
      <dgm:t>
        <a:bodyPr/>
        <a:lstStyle/>
        <a:p>
          <a:r>
            <a:rPr lang="de-DE" dirty="0" smtClean="0"/>
            <a:t>k</a:t>
          </a:r>
          <a:endParaRPr lang="de-DE" dirty="0"/>
        </a:p>
      </dgm:t>
    </dgm:pt>
    <dgm:pt modelId="{FEB63305-6D65-45F8-AA07-62602437892E}" type="parTrans" cxnId="{126A3D4B-032D-4AD2-8EB7-C64FDDD41445}">
      <dgm:prSet/>
      <dgm:spPr/>
      <dgm:t>
        <a:bodyPr/>
        <a:lstStyle/>
        <a:p>
          <a:endParaRPr lang="de-DE"/>
        </a:p>
      </dgm:t>
    </dgm:pt>
    <dgm:pt modelId="{B1C52758-C303-42AB-88D0-176955C4A6F2}" type="sibTrans" cxnId="{126A3D4B-032D-4AD2-8EB7-C64FDDD41445}">
      <dgm:prSet/>
      <dgm:spPr/>
      <dgm:t>
        <a:bodyPr/>
        <a:lstStyle/>
        <a:p>
          <a:endParaRPr lang="de-DE"/>
        </a:p>
      </dgm:t>
    </dgm:pt>
    <dgm:pt modelId="{9D95B642-D447-4C96-9741-4B300FE34C18}">
      <dgm:prSet phldrT="[Text]"/>
      <dgm:spPr/>
      <dgm:t>
        <a:bodyPr/>
        <a:lstStyle/>
        <a:p>
          <a:r>
            <a:rPr lang="de-DE" dirty="0" smtClean="0"/>
            <a:t>m</a:t>
          </a:r>
          <a:endParaRPr lang="de-DE" dirty="0"/>
        </a:p>
      </dgm:t>
    </dgm:pt>
    <dgm:pt modelId="{857EDC08-E441-426C-AED0-774F0EE62244}" type="parTrans" cxnId="{F084FA83-A944-4FB2-9BD8-34030F159165}">
      <dgm:prSet/>
      <dgm:spPr/>
      <dgm:t>
        <a:bodyPr/>
        <a:lstStyle/>
        <a:p>
          <a:endParaRPr lang="de-DE"/>
        </a:p>
      </dgm:t>
    </dgm:pt>
    <dgm:pt modelId="{B33A1A79-4D69-4EF7-A202-27675EF01FC0}" type="sibTrans" cxnId="{F084FA83-A944-4FB2-9BD8-34030F159165}">
      <dgm:prSet/>
      <dgm:spPr/>
      <dgm:t>
        <a:bodyPr/>
        <a:lstStyle/>
        <a:p>
          <a:endParaRPr lang="de-DE"/>
        </a:p>
      </dgm:t>
    </dgm:pt>
    <dgm:pt modelId="{0EBF8638-5AF7-40E3-921F-642FC73F3BB8}">
      <dgm:prSet phldrT="[Text]"/>
      <dgm:spPr/>
      <dgm:t>
        <a:bodyPr/>
        <a:lstStyle/>
        <a:p>
          <a:r>
            <a:rPr lang="de-DE" dirty="0" smtClean="0"/>
            <a:t>n</a:t>
          </a:r>
          <a:endParaRPr lang="de-DE" dirty="0"/>
        </a:p>
      </dgm:t>
    </dgm:pt>
    <dgm:pt modelId="{8BE0DC38-5BD4-4CD4-B54E-33D4B4DC74C6}" type="parTrans" cxnId="{E8AF03A4-D1E8-45DD-91C7-A58ED51DA1F3}">
      <dgm:prSet/>
      <dgm:spPr/>
      <dgm:t>
        <a:bodyPr/>
        <a:lstStyle/>
        <a:p>
          <a:endParaRPr lang="de-DE"/>
        </a:p>
      </dgm:t>
    </dgm:pt>
    <dgm:pt modelId="{77D85D44-9545-494F-ABC1-BFD51C8FBC90}" type="sibTrans" cxnId="{E8AF03A4-D1E8-45DD-91C7-A58ED51DA1F3}">
      <dgm:prSet/>
      <dgm:spPr/>
      <dgm:t>
        <a:bodyPr/>
        <a:lstStyle/>
        <a:p>
          <a:endParaRPr lang="de-DE"/>
        </a:p>
      </dgm:t>
    </dgm:pt>
    <dgm:pt modelId="{A96EEEAE-2403-4354-97D6-78AB83654B33}">
      <dgm:prSet phldrT="[Text]"/>
      <dgm:spPr/>
      <dgm:t>
        <a:bodyPr/>
        <a:lstStyle/>
        <a:p>
          <a:r>
            <a:rPr lang="de-DE" dirty="0" smtClean="0"/>
            <a:t>o</a:t>
          </a:r>
          <a:endParaRPr lang="de-DE" dirty="0"/>
        </a:p>
      </dgm:t>
    </dgm:pt>
    <dgm:pt modelId="{5EF6E84F-79C5-4F1F-9831-5449D0E2B555}" type="parTrans" cxnId="{15A12EC4-171C-4587-803A-4ACDFB80FB40}">
      <dgm:prSet/>
      <dgm:spPr/>
      <dgm:t>
        <a:bodyPr/>
        <a:lstStyle/>
        <a:p>
          <a:endParaRPr lang="de-DE"/>
        </a:p>
      </dgm:t>
    </dgm:pt>
    <dgm:pt modelId="{55D0AD37-F4C3-4D68-A1FA-2BA1C06ED0B2}" type="sibTrans" cxnId="{15A12EC4-171C-4587-803A-4ACDFB80FB40}">
      <dgm:prSet/>
      <dgm:spPr/>
      <dgm:t>
        <a:bodyPr/>
        <a:lstStyle/>
        <a:p>
          <a:endParaRPr lang="de-DE"/>
        </a:p>
      </dgm:t>
    </dgm:pt>
    <dgm:pt modelId="{98CF4B48-5979-4D58-A8D4-8438DDF2CE10}">
      <dgm:prSet phldrT="[Text]"/>
      <dgm:spPr/>
      <dgm:t>
        <a:bodyPr/>
        <a:lstStyle/>
        <a:p>
          <a:r>
            <a:rPr lang="de-DE" dirty="0" smtClean="0"/>
            <a:t>a</a:t>
          </a:r>
          <a:endParaRPr lang="de-DE" dirty="0"/>
        </a:p>
      </dgm:t>
    </dgm:pt>
    <dgm:pt modelId="{F1B2A8F8-1917-428E-B3C7-335874E0E2FD}" type="sibTrans" cxnId="{8DE9F43C-CB9A-45A3-A4C2-375BEDA32381}">
      <dgm:prSet/>
      <dgm:spPr/>
      <dgm:t>
        <a:bodyPr/>
        <a:lstStyle/>
        <a:p>
          <a:endParaRPr lang="de-DE"/>
        </a:p>
      </dgm:t>
    </dgm:pt>
    <dgm:pt modelId="{48858859-C026-4703-A0F2-079F8DC9ED06}" type="parTrans" cxnId="{8DE9F43C-CB9A-45A3-A4C2-375BEDA32381}">
      <dgm:prSet/>
      <dgm:spPr/>
      <dgm:t>
        <a:bodyPr/>
        <a:lstStyle/>
        <a:p>
          <a:endParaRPr lang="de-DE"/>
        </a:p>
      </dgm:t>
    </dgm:pt>
    <dgm:pt modelId="{F85BAC28-2DC4-4BA0-B59C-FD809A6ADA65}" type="pres">
      <dgm:prSet presAssocID="{812C64B4-1EA2-4936-91AC-67ED3F9FE77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686F7-6BC0-4DC8-B4E8-58D87B071E37}" type="pres">
      <dgm:prSet presAssocID="{FBFD8549-C20A-407D-A771-D6EAB9AB3DBD}" presName="centerShape" presStyleLbl="node0" presStyleIdx="0" presStyleCnt="1" custScaleX="384003" custScaleY="384003"/>
      <dgm:spPr/>
      <dgm:t>
        <a:bodyPr/>
        <a:lstStyle/>
        <a:p>
          <a:endParaRPr lang="de-DE"/>
        </a:p>
      </dgm:t>
    </dgm:pt>
    <dgm:pt modelId="{20316EDA-F8EB-4052-91F0-5550BCB3B2AA}" type="pres">
      <dgm:prSet presAssocID="{98CF4B48-5979-4D58-A8D4-8438DDF2CE10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E57461-2D22-4DBB-BCC1-41EA8421DD1E}" type="pres">
      <dgm:prSet presAssocID="{98CF4B48-5979-4D58-A8D4-8438DDF2CE10}" presName="dummy" presStyleCnt="0"/>
      <dgm:spPr/>
      <dgm:t>
        <a:bodyPr/>
        <a:lstStyle/>
        <a:p>
          <a:endParaRPr lang="de-DE"/>
        </a:p>
      </dgm:t>
    </dgm:pt>
    <dgm:pt modelId="{E100AA07-8C04-43FA-943D-D8805752B726}" type="pres">
      <dgm:prSet presAssocID="{F1B2A8F8-1917-428E-B3C7-335874E0E2FD}" presName="sibTrans" presStyleLbl="sibTrans2D1" presStyleIdx="0" presStyleCnt="14"/>
      <dgm:spPr/>
      <dgm:t>
        <a:bodyPr/>
        <a:lstStyle/>
        <a:p>
          <a:endParaRPr lang="de-DE"/>
        </a:p>
      </dgm:t>
    </dgm:pt>
    <dgm:pt modelId="{6EE6D6FF-75EA-49E7-8B02-82A636A3DC85}" type="pres">
      <dgm:prSet presAssocID="{33C786CC-9C6B-446B-B94C-94837CC61F5B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0223E3-B366-4092-AEC4-AA0FDF7EA332}" type="pres">
      <dgm:prSet presAssocID="{33C786CC-9C6B-446B-B94C-94837CC61F5B}" presName="dummy" presStyleCnt="0"/>
      <dgm:spPr/>
      <dgm:t>
        <a:bodyPr/>
        <a:lstStyle/>
        <a:p>
          <a:endParaRPr lang="de-DE"/>
        </a:p>
      </dgm:t>
    </dgm:pt>
    <dgm:pt modelId="{3EBF0D26-AC0B-4CC4-AB07-DC89D278BD79}" type="pres">
      <dgm:prSet presAssocID="{78FDE9CF-68DF-4779-B45D-1569DA84A377}" presName="sibTrans" presStyleLbl="sibTrans2D1" presStyleIdx="1" presStyleCnt="14"/>
      <dgm:spPr/>
      <dgm:t>
        <a:bodyPr/>
        <a:lstStyle/>
        <a:p>
          <a:endParaRPr lang="de-DE"/>
        </a:p>
      </dgm:t>
    </dgm:pt>
    <dgm:pt modelId="{5276152E-A995-48A4-8EB9-6F21DFD94A49}" type="pres">
      <dgm:prSet presAssocID="{E415CDC0-B623-4A8D-972C-7AB86317A8C3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373BEE-7D79-4365-8770-E408B8C3A45C}" type="pres">
      <dgm:prSet presAssocID="{E415CDC0-B623-4A8D-972C-7AB86317A8C3}" presName="dummy" presStyleCnt="0"/>
      <dgm:spPr/>
      <dgm:t>
        <a:bodyPr/>
        <a:lstStyle/>
        <a:p>
          <a:endParaRPr lang="de-DE"/>
        </a:p>
      </dgm:t>
    </dgm:pt>
    <dgm:pt modelId="{F2DE1992-BB28-45F7-8DA6-B33268A22506}" type="pres">
      <dgm:prSet presAssocID="{B9A8C1AD-1571-46CC-8300-C0D0EC513F5E}" presName="sibTrans" presStyleLbl="sibTrans2D1" presStyleIdx="2" presStyleCnt="14"/>
      <dgm:spPr/>
      <dgm:t>
        <a:bodyPr/>
        <a:lstStyle/>
        <a:p>
          <a:endParaRPr lang="de-DE"/>
        </a:p>
      </dgm:t>
    </dgm:pt>
    <dgm:pt modelId="{11994104-CFE4-44C6-A604-255054527AFE}" type="pres">
      <dgm:prSet presAssocID="{429BD166-0CEF-4234-9BCC-3A9B01C25376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577310-463B-4FDC-9FBC-7C07F756AE94}" type="pres">
      <dgm:prSet presAssocID="{429BD166-0CEF-4234-9BCC-3A9B01C25376}" presName="dummy" presStyleCnt="0"/>
      <dgm:spPr/>
      <dgm:t>
        <a:bodyPr/>
        <a:lstStyle/>
        <a:p>
          <a:endParaRPr lang="de-DE"/>
        </a:p>
      </dgm:t>
    </dgm:pt>
    <dgm:pt modelId="{5838EB1A-4C4B-4C76-BE1B-0AAB393865D3}" type="pres">
      <dgm:prSet presAssocID="{2376EE90-2294-4144-90A7-BB7727106D69}" presName="sibTrans" presStyleLbl="sibTrans2D1" presStyleIdx="3" presStyleCnt="14"/>
      <dgm:spPr/>
      <dgm:t>
        <a:bodyPr/>
        <a:lstStyle/>
        <a:p>
          <a:endParaRPr lang="de-DE"/>
        </a:p>
      </dgm:t>
    </dgm:pt>
    <dgm:pt modelId="{94631B60-A21C-477B-84EB-ADA5767525A1}" type="pres">
      <dgm:prSet presAssocID="{4EC59670-A3FB-40E1-BA1D-3FBE0EB916BE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A2FC06-E15E-4F19-B4B0-DB3C6D0F6267}" type="pres">
      <dgm:prSet presAssocID="{4EC59670-A3FB-40E1-BA1D-3FBE0EB916BE}" presName="dummy" presStyleCnt="0"/>
      <dgm:spPr/>
      <dgm:t>
        <a:bodyPr/>
        <a:lstStyle/>
        <a:p>
          <a:endParaRPr lang="de-DE"/>
        </a:p>
      </dgm:t>
    </dgm:pt>
    <dgm:pt modelId="{4915B7A8-B962-4612-BC22-E746992CE681}" type="pres">
      <dgm:prSet presAssocID="{BAB3608E-D02C-479B-80E5-BD8B9E86ADE2}" presName="sibTrans" presStyleLbl="sibTrans2D1" presStyleIdx="4" presStyleCnt="14"/>
      <dgm:spPr/>
      <dgm:t>
        <a:bodyPr/>
        <a:lstStyle/>
        <a:p>
          <a:endParaRPr lang="de-DE"/>
        </a:p>
      </dgm:t>
    </dgm:pt>
    <dgm:pt modelId="{14A9922C-584F-42FC-830C-39194F7AD84F}" type="pres">
      <dgm:prSet presAssocID="{279F37F5-F86B-4BAC-8B50-3DA2DB7BC6A2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36DBA8-F8EE-4295-8DDF-569908C9CFFE}" type="pres">
      <dgm:prSet presAssocID="{279F37F5-F86B-4BAC-8B50-3DA2DB7BC6A2}" presName="dummy" presStyleCnt="0"/>
      <dgm:spPr/>
      <dgm:t>
        <a:bodyPr/>
        <a:lstStyle/>
        <a:p>
          <a:endParaRPr lang="de-DE"/>
        </a:p>
      </dgm:t>
    </dgm:pt>
    <dgm:pt modelId="{98023066-1D8A-4E69-85AB-CAB408F9C8B0}" type="pres">
      <dgm:prSet presAssocID="{C9A983C8-0736-4546-AF96-370FF8FD62B8}" presName="sibTrans" presStyleLbl="sibTrans2D1" presStyleIdx="5" presStyleCnt="14"/>
      <dgm:spPr/>
      <dgm:t>
        <a:bodyPr/>
        <a:lstStyle/>
        <a:p>
          <a:endParaRPr lang="de-DE"/>
        </a:p>
      </dgm:t>
    </dgm:pt>
    <dgm:pt modelId="{A59C1F08-62C2-4103-BBC6-29E1F7CE5D37}" type="pres">
      <dgm:prSet presAssocID="{E458E64D-8086-49B1-8F4D-B8AC62124EF5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9A4CA3-2B95-408A-93CA-97D1B98B5292}" type="pres">
      <dgm:prSet presAssocID="{E458E64D-8086-49B1-8F4D-B8AC62124EF5}" presName="dummy" presStyleCnt="0"/>
      <dgm:spPr/>
      <dgm:t>
        <a:bodyPr/>
        <a:lstStyle/>
        <a:p>
          <a:endParaRPr lang="de-DE"/>
        </a:p>
      </dgm:t>
    </dgm:pt>
    <dgm:pt modelId="{57C0C3FD-E873-4D5F-B8FE-1C2AFE1CDEE7}" type="pres">
      <dgm:prSet presAssocID="{B55CA918-4E64-4C58-ADFD-778D7C297193}" presName="sibTrans" presStyleLbl="sibTrans2D1" presStyleIdx="6" presStyleCnt="14"/>
      <dgm:spPr/>
      <dgm:t>
        <a:bodyPr/>
        <a:lstStyle/>
        <a:p>
          <a:endParaRPr lang="de-DE"/>
        </a:p>
      </dgm:t>
    </dgm:pt>
    <dgm:pt modelId="{87060192-0CAF-49E0-8268-1C1DEC7A132B}" type="pres">
      <dgm:prSet presAssocID="{C093D748-01EC-4987-85EB-E7347C04347E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47F395-3A0E-442F-BB46-1C7DF3E6B606}" type="pres">
      <dgm:prSet presAssocID="{C093D748-01EC-4987-85EB-E7347C04347E}" presName="dummy" presStyleCnt="0"/>
      <dgm:spPr/>
      <dgm:t>
        <a:bodyPr/>
        <a:lstStyle/>
        <a:p>
          <a:endParaRPr lang="de-DE"/>
        </a:p>
      </dgm:t>
    </dgm:pt>
    <dgm:pt modelId="{BCF9E698-288D-40D7-872E-8EFA366958ED}" type="pres">
      <dgm:prSet presAssocID="{E871D3D4-64BE-4BC9-95C3-F24E13D8B0FC}" presName="sibTrans" presStyleLbl="sibTrans2D1" presStyleIdx="7" presStyleCnt="14"/>
      <dgm:spPr/>
      <dgm:t>
        <a:bodyPr/>
        <a:lstStyle/>
        <a:p>
          <a:endParaRPr lang="de-DE"/>
        </a:p>
      </dgm:t>
    </dgm:pt>
    <dgm:pt modelId="{825EFCD0-66D8-45CB-9CCA-AA30623D6D97}" type="pres">
      <dgm:prSet presAssocID="{23AC64D9-C670-4CC0-8C0C-749513A5189E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50A0DE-CD1F-40E7-94FA-7F938F94033B}" type="pres">
      <dgm:prSet presAssocID="{23AC64D9-C670-4CC0-8C0C-749513A5189E}" presName="dummy" presStyleCnt="0"/>
      <dgm:spPr/>
      <dgm:t>
        <a:bodyPr/>
        <a:lstStyle/>
        <a:p>
          <a:endParaRPr lang="de-DE"/>
        </a:p>
      </dgm:t>
    </dgm:pt>
    <dgm:pt modelId="{0890895D-A649-466D-9DCC-D4AB85C3C4D2}" type="pres">
      <dgm:prSet presAssocID="{E848C393-FD38-48FC-BCD7-D287701A1A4A}" presName="sibTrans" presStyleLbl="sibTrans2D1" presStyleIdx="8" presStyleCnt="14"/>
      <dgm:spPr/>
      <dgm:t>
        <a:bodyPr/>
        <a:lstStyle/>
        <a:p>
          <a:endParaRPr lang="de-DE"/>
        </a:p>
      </dgm:t>
    </dgm:pt>
    <dgm:pt modelId="{EB9CC686-D6CB-4511-860D-58091D207F0C}" type="pres">
      <dgm:prSet presAssocID="{B43A5CCE-1501-477A-9AA6-F8A3958E3A78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4727FF-E44F-451F-86CC-F80C6F5ACBA3}" type="pres">
      <dgm:prSet presAssocID="{B43A5CCE-1501-477A-9AA6-F8A3958E3A78}" presName="dummy" presStyleCnt="0"/>
      <dgm:spPr/>
      <dgm:t>
        <a:bodyPr/>
        <a:lstStyle/>
        <a:p>
          <a:endParaRPr lang="de-DE"/>
        </a:p>
      </dgm:t>
    </dgm:pt>
    <dgm:pt modelId="{E4AB3065-DE3F-4A70-BD46-109F86BE5245}" type="pres">
      <dgm:prSet presAssocID="{3CD8BF93-AED3-4FDF-8852-1395EF7D3DE8}" presName="sibTrans" presStyleLbl="sibTrans2D1" presStyleIdx="9" presStyleCnt="14"/>
      <dgm:spPr/>
      <dgm:t>
        <a:bodyPr/>
        <a:lstStyle/>
        <a:p>
          <a:endParaRPr lang="de-DE"/>
        </a:p>
      </dgm:t>
    </dgm:pt>
    <dgm:pt modelId="{F03B8B9F-EE90-4008-832D-575E816574B4}" type="pres">
      <dgm:prSet presAssocID="{DB653BFA-CFFA-4962-8E20-32BF14E91252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CBBCAF-E85A-4CFE-BC25-78EF2257CD01}" type="pres">
      <dgm:prSet presAssocID="{DB653BFA-CFFA-4962-8E20-32BF14E91252}" presName="dummy" presStyleCnt="0"/>
      <dgm:spPr/>
      <dgm:t>
        <a:bodyPr/>
        <a:lstStyle/>
        <a:p>
          <a:endParaRPr lang="de-DE"/>
        </a:p>
      </dgm:t>
    </dgm:pt>
    <dgm:pt modelId="{FB94D7B5-DD20-4C63-9F96-8B902C4C81AF}" type="pres">
      <dgm:prSet presAssocID="{B1C52758-C303-42AB-88D0-176955C4A6F2}" presName="sibTrans" presStyleLbl="sibTrans2D1" presStyleIdx="10" presStyleCnt="14"/>
      <dgm:spPr/>
      <dgm:t>
        <a:bodyPr/>
        <a:lstStyle/>
        <a:p>
          <a:endParaRPr lang="de-DE"/>
        </a:p>
      </dgm:t>
    </dgm:pt>
    <dgm:pt modelId="{7ACE0949-6068-4A6A-B3C5-814656262645}" type="pres">
      <dgm:prSet presAssocID="{9D95B642-D447-4C96-9741-4B300FE34C18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C9F26A-89D5-4C4B-91DB-34949C97B227}" type="pres">
      <dgm:prSet presAssocID="{9D95B642-D447-4C96-9741-4B300FE34C18}" presName="dummy" presStyleCnt="0"/>
      <dgm:spPr/>
      <dgm:t>
        <a:bodyPr/>
        <a:lstStyle/>
        <a:p>
          <a:endParaRPr lang="de-DE"/>
        </a:p>
      </dgm:t>
    </dgm:pt>
    <dgm:pt modelId="{418B295E-6632-480E-AA64-5EF0804D8212}" type="pres">
      <dgm:prSet presAssocID="{B33A1A79-4D69-4EF7-A202-27675EF01FC0}" presName="sibTrans" presStyleLbl="sibTrans2D1" presStyleIdx="11" presStyleCnt="14"/>
      <dgm:spPr/>
      <dgm:t>
        <a:bodyPr/>
        <a:lstStyle/>
        <a:p>
          <a:endParaRPr lang="de-DE"/>
        </a:p>
      </dgm:t>
    </dgm:pt>
    <dgm:pt modelId="{601535CC-86C1-4DD8-813F-5DD6CF854465}" type="pres">
      <dgm:prSet presAssocID="{0EBF8638-5AF7-40E3-921F-642FC73F3BB8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3DB7EB-D828-4387-ADAD-FC6E087B220E}" type="pres">
      <dgm:prSet presAssocID="{0EBF8638-5AF7-40E3-921F-642FC73F3BB8}" presName="dummy" presStyleCnt="0"/>
      <dgm:spPr/>
      <dgm:t>
        <a:bodyPr/>
        <a:lstStyle/>
        <a:p>
          <a:endParaRPr lang="de-DE"/>
        </a:p>
      </dgm:t>
    </dgm:pt>
    <dgm:pt modelId="{17EA7891-83F0-4B7F-93E0-15CBA67EEEA7}" type="pres">
      <dgm:prSet presAssocID="{77D85D44-9545-494F-ABC1-BFD51C8FBC90}" presName="sibTrans" presStyleLbl="sibTrans2D1" presStyleIdx="12" presStyleCnt="14"/>
      <dgm:spPr/>
      <dgm:t>
        <a:bodyPr/>
        <a:lstStyle/>
        <a:p>
          <a:endParaRPr lang="de-DE"/>
        </a:p>
      </dgm:t>
    </dgm:pt>
    <dgm:pt modelId="{938D5717-EA45-4D60-9B0F-2F1D5FB3C292}" type="pres">
      <dgm:prSet presAssocID="{A96EEEAE-2403-4354-97D6-78AB83654B33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122493-5CB2-4A18-8C7C-003EB9EC6B6E}" type="pres">
      <dgm:prSet presAssocID="{A96EEEAE-2403-4354-97D6-78AB83654B33}" presName="dummy" presStyleCnt="0"/>
      <dgm:spPr/>
      <dgm:t>
        <a:bodyPr/>
        <a:lstStyle/>
        <a:p>
          <a:endParaRPr lang="de-DE"/>
        </a:p>
      </dgm:t>
    </dgm:pt>
    <dgm:pt modelId="{EF6F3C90-CADC-48D9-B792-330FB6829E1C}" type="pres">
      <dgm:prSet presAssocID="{55D0AD37-F4C3-4D68-A1FA-2BA1C06ED0B2}" presName="sibTrans" presStyleLbl="sibTrans2D1" presStyleIdx="13" presStyleCnt="14"/>
      <dgm:spPr/>
      <dgm:t>
        <a:bodyPr/>
        <a:lstStyle/>
        <a:p>
          <a:endParaRPr lang="de-DE"/>
        </a:p>
      </dgm:t>
    </dgm:pt>
  </dgm:ptLst>
  <dgm:cxnLst>
    <dgm:cxn modelId="{CA7C7A3D-D4D7-419F-B950-D36CFBDEBC46}" srcId="{FBFD8549-C20A-407D-A771-D6EAB9AB3DBD}" destId="{B43A5CCE-1501-477A-9AA6-F8A3958E3A78}" srcOrd="9" destOrd="0" parTransId="{949151B6-7E5D-4EB2-B44E-36CCDC3432C1}" sibTransId="{3CD8BF93-AED3-4FDF-8852-1395EF7D3DE8}"/>
    <dgm:cxn modelId="{F600A21E-2661-4D54-832D-B514EB77BD88}" type="presOf" srcId="{3CD8BF93-AED3-4FDF-8852-1395EF7D3DE8}" destId="{E4AB3065-DE3F-4A70-BD46-109F86BE5245}" srcOrd="0" destOrd="0" presId="urn:microsoft.com/office/officeart/2005/8/layout/radial6"/>
    <dgm:cxn modelId="{EDC64928-B3C2-435E-91F2-33C7084AB1CD}" type="presOf" srcId="{B9A8C1AD-1571-46CC-8300-C0D0EC513F5E}" destId="{F2DE1992-BB28-45F7-8DA6-B33268A22506}" srcOrd="0" destOrd="0" presId="urn:microsoft.com/office/officeart/2005/8/layout/radial6"/>
    <dgm:cxn modelId="{DB6295B5-B999-4C3B-AAB0-FE37E8FAB4B7}" srcId="{FBFD8549-C20A-407D-A771-D6EAB9AB3DBD}" destId="{23AC64D9-C670-4CC0-8C0C-749513A5189E}" srcOrd="8" destOrd="0" parTransId="{9116402F-61ED-41FE-B0BE-C49DC2FEA59E}" sibTransId="{E848C393-FD38-48FC-BCD7-D287701A1A4A}"/>
    <dgm:cxn modelId="{B62F8D4F-9B0E-4349-B7E4-3992E788A7FD}" srcId="{FBFD8549-C20A-407D-A771-D6EAB9AB3DBD}" destId="{4EC59670-A3FB-40E1-BA1D-3FBE0EB916BE}" srcOrd="4" destOrd="0" parTransId="{B64E3EE6-A5FB-441A-BC30-6D898B0DA45B}" sibTransId="{BAB3608E-D02C-479B-80E5-BD8B9E86ADE2}"/>
    <dgm:cxn modelId="{4688B8AA-740B-4D5A-B843-C8BB170E0157}" type="presOf" srcId="{B33A1A79-4D69-4EF7-A202-27675EF01FC0}" destId="{418B295E-6632-480E-AA64-5EF0804D8212}" srcOrd="0" destOrd="0" presId="urn:microsoft.com/office/officeart/2005/8/layout/radial6"/>
    <dgm:cxn modelId="{1AE9A9F8-1C25-4972-8BD7-DA383E851372}" type="presOf" srcId="{C093D748-01EC-4987-85EB-E7347C04347E}" destId="{87060192-0CAF-49E0-8268-1C1DEC7A132B}" srcOrd="0" destOrd="0" presId="urn:microsoft.com/office/officeart/2005/8/layout/radial6"/>
    <dgm:cxn modelId="{17FFECE2-1D72-4366-8B29-28A119D93291}" type="presOf" srcId="{C9A983C8-0736-4546-AF96-370FF8FD62B8}" destId="{98023066-1D8A-4E69-85AB-CAB408F9C8B0}" srcOrd="0" destOrd="0" presId="urn:microsoft.com/office/officeart/2005/8/layout/radial6"/>
    <dgm:cxn modelId="{BD177B79-DEB5-4625-80A3-8CF41B4D513E}" srcId="{FBFD8549-C20A-407D-A771-D6EAB9AB3DBD}" destId="{E415CDC0-B623-4A8D-972C-7AB86317A8C3}" srcOrd="2" destOrd="0" parTransId="{EE76D01E-2CB7-4869-8877-30787CE7199C}" sibTransId="{B9A8C1AD-1571-46CC-8300-C0D0EC513F5E}"/>
    <dgm:cxn modelId="{92C15BDE-F083-4AA5-B2EF-B00F7A422AC7}" type="presOf" srcId="{55D0AD37-F4C3-4D68-A1FA-2BA1C06ED0B2}" destId="{EF6F3C90-CADC-48D9-B792-330FB6829E1C}" srcOrd="0" destOrd="0" presId="urn:microsoft.com/office/officeart/2005/8/layout/radial6"/>
    <dgm:cxn modelId="{AEC5D930-2E89-42BC-9B68-6B85963CACD5}" srcId="{FBFD8549-C20A-407D-A771-D6EAB9AB3DBD}" destId="{33C786CC-9C6B-446B-B94C-94837CC61F5B}" srcOrd="1" destOrd="0" parTransId="{BFE4E2D2-A974-44E5-BBFC-F7B44DF4089D}" sibTransId="{78FDE9CF-68DF-4779-B45D-1569DA84A377}"/>
    <dgm:cxn modelId="{D1A2380B-653A-4BBD-81AD-3D5642814A06}" type="presOf" srcId="{B43A5CCE-1501-477A-9AA6-F8A3958E3A78}" destId="{EB9CC686-D6CB-4511-860D-58091D207F0C}" srcOrd="0" destOrd="0" presId="urn:microsoft.com/office/officeart/2005/8/layout/radial6"/>
    <dgm:cxn modelId="{70D96111-4168-464E-A684-E987F6C7C148}" type="presOf" srcId="{9D95B642-D447-4C96-9741-4B300FE34C18}" destId="{7ACE0949-6068-4A6A-B3C5-814656262645}" srcOrd="0" destOrd="0" presId="urn:microsoft.com/office/officeart/2005/8/layout/radial6"/>
    <dgm:cxn modelId="{A6C2C97D-7AEE-43BD-9FA9-B007927FB666}" type="presOf" srcId="{E415CDC0-B623-4A8D-972C-7AB86317A8C3}" destId="{5276152E-A995-48A4-8EB9-6F21DFD94A49}" srcOrd="0" destOrd="0" presId="urn:microsoft.com/office/officeart/2005/8/layout/radial6"/>
    <dgm:cxn modelId="{CED4CE65-918E-4EE2-AFAC-6874098C4BAD}" type="presOf" srcId="{0EBF8638-5AF7-40E3-921F-642FC73F3BB8}" destId="{601535CC-86C1-4DD8-813F-5DD6CF854465}" srcOrd="0" destOrd="0" presId="urn:microsoft.com/office/officeart/2005/8/layout/radial6"/>
    <dgm:cxn modelId="{8DE9F43C-CB9A-45A3-A4C2-375BEDA32381}" srcId="{FBFD8549-C20A-407D-A771-D6EAB9AB3DBD}" destId="{98CF4B48-5979-4D58-A8D4-8438DDF2CE10}" srcOrd="0" destOrd="0" parTransId="{48858859-C026-4703-A0F2-079F8DC9ED06}" sibTransId="{F1B2A8F8-1917-428E-B3C7-335874E0E2FD}"/>
    <dgm:cxn modelId="{EBD0D94B-AFBD-4680-AFD6-8E385DC8BB3D}" type="presOf" srcId="{E458E64D-8086-49B1-8F4D-B8AC62124EF5}" destId="{A59C1F08-62C2-4103-BBC6-29E1F7CE5D37}" srcOrd="0" destOrd="0" presId="urn:microsoft.com/office/officeart/2005/8/layout/radial6"/>
    <dgm:cxn modelId="{9DCFF67E-CEA7-498F-9218-50DDD1C79B12}" type="presOf" srcId="{23AC64D9-C670-4CC0-8C0C-749513A5189E}" destId="{825EFCD0-66D8-45CB-9CCA-AA30623D6D97}" srcOrd="0" destOrd="0" presId="urn:microsoft.com/office/officeart/2005/8/layout/radial6"/>
    <dgm:cxn modelId="{9EBAEC7D-1BA6-4A48-9F5A-A89DDD0ADF2D}" type="presOf" srcId="{E848C393-FD38-48FC-BCD7-D287701A1A4A}" destId="{0890895D-A649-466D-9DCC-D4AB85C3C4D2}" srcOrd="0" destOrd="0" presId="urn:microsoft.com/office/officeart/2005/8/layout/radial6"/>
    <dgm:cxn modelId="{6C15296D-8E5C-440A-A7E3-6722504FD3EB}" type="presOf" srcId="{98CF4B48-5979-4D58-A8D4-8438DDF2CE10}" destId="{20316EDA-F8EB-4052-91F0-5550BCB3B2AA}" srcOrd="0" destOrd="0" presId="urn:microsoft.com/office/officeart/2005/8/layout/radial6"/>
    <dgm:cxn modelId="{B457F627-C9C1-4419-82E5-48E24695CC7E}" type="presOf" srcId="{4EC59670-A3FB-40E1-BA1D-3FBE0EB916BE}" destId="{94631B60-A21C-477B-84EB-ADA5767525A1}" srcOrd="0" destOrd="0" presId="urn:microsoft.com/office/officeart/2005/8/layout/radial6"/>
    <dgm:cxn modelId="{14E0E9C6-845F-41DF-AA4C-F164D20D4FC2}" srcId="{FBFD8549-C20A-407D-A771-D6EAB9AB3DBD}" destId="{E458E64D-8086-49B1-8F4D-B8AC62124EF5}" srcOrd="6" destOrd="0" parTransId="{2C64CB36-4901-4050-B640-B330F048BCA2}" sibTransId="{B55CA918-4E64-4C58-ADFD-778D7C297193}"/>
    <dgm:cxn modelId="{2EA551C0-4875-43AA-96B5-4E853C934AD7}" type="presOf" srcId="{A96EEEAE-2403-4354-97D6-78AB83654B33}" destId="{938D5717-EA45-4D60-9B0F-2F1D5FB3C292}" srcOrd="0" destOrd="0" presId="urn:microsoft.com/office/officeart/2005/8/layout/radial6"/>
    <dgm:cxn modelId="{561DA7B6-B245-414C-A9C1-F2413FC924C3}" type="presOf" srcId="{BAB3608E-D02C-479B-80E5-BD8B9E86ADE2}" destId="{4915B7A8-B962-4612-BC22-E746992CE681}" srcOrd="0" destOrd="0" presId="urn:microsoft.com/office/officeart/2005/8/layout/radial6"/>
    <dgm:cxn modelId="{13F2088A-FE48-4922-8A28-934B33D01FB7}" type="presOf" srcId="{FBFD8549-C20A-407D-A771-D6EAB9AB3DBD}" destId="{D53686F7-6BC0-4DC8-B4E8-58D87B071E37}" srcOrd="0" destOrd="0" presId="urn:microsoft.com/office/officeart/2005/8/layout/radial6"/>
    <dgm:cxn modelId="{A05C4EEC-8DC7-4A23-A1BE-79767674C57F}" type="presOf" srcId="{33C786CC-9C6B-446B-B94C-94837CC61F5B}" destId="{6EE6D6FF-75EA-49E7-8B02-82A636A3DC85}" srcOrd="0" destOrd="0" presId="urn:microsoft.com/office/officeart/2005/8/layout/radial6"/>
    <dgm:cxn modelId="{E8AF03A4-D1E8-45DD-91C7-A58ED51DA1F3}" srcId="{FBFD8549-C20A-407D-A771-D6EAB9AB3DBD}" destId="{0EBF8638-5AF7-40E3-921F-642FC73F3BB8}" srcOrd="12" destOrd="0" parTransId="{8BE0DC38-5BD4-4CD4-B54E-33D4B4DC74C6}" sibTransId="{77D85D44-9545-494F-ABC1-BFD51C8FBC90}"/>
    <dgm:cxn modelId="{3145B348-090D-4CA4-ACA4-949EED9EF9DB}" type="presOf" srcId="{78FDE9CF-68DF-4779-B45D-1569DA84A377}" destId="{3EBF0D26-AC0B-4CC4-AB07-DC89D278BD79}" srcOrd="0" destOrd="0" presId="urn:microsoft.com/office/officeart/2005/8/layout/radial6"/>
    <dgm:cxn modelId="{04A2CBD0-6DEC-4650-A585-8B9CEACA94CE}" type="presOf" srcId="{F1B2A8F8-1917-428E-B3C7-335874E0E2FD}" destId="{E100AA07-8C04-43FA-943D-D8805752B726}" srcOrd="0" destOrd="0" presId="urn:microsoft.com/office/officeart/2005/8/layout/radial6"/>
    <dgm:cxn modelId="{ACBFCF18-EC19-42EF-9A74-E7F1180C613C}" srcId="{FBFD8549-C20A-407D-A771-D6EAB9AB3DBD}" destId="{429BD166-0CEF-4234-9BCC-3A9B01C25376}" srcOrd="3" destOrd="0" parTransId="{9BF6BA38-EB77-4943-95EC-4CEA8A5911FE}" sibTransId="{2376EE90-2294-4144-90A7-BB7727106D69}"/>
    <dgm:cxn modelId="{0CE4EAA4-6356-41B7-B921-BF2333CF9A85}" type="presOf" srcId="{B55CA918-4E64-4C58-ADFD-778D7C297193}" destId="{57C0C3FD-E873-4D5F-B8FE-1C2AFE1CDEE7}" srcOrd="0" destOrd="0" presId="urn:microsoft.com/office/officeart/2005/8/layout/radial6"/>
    <dgm:cxn modelId="{F372E09F-CD00-4FA0-B153-572AE824C380}" type="presOf" srcId="{DB653BFA-CFFA-4962-8E20-32BF14E91252}" destId="{F03B8B9F-EE90-4008-832D-575E816574B4}" srcOrd="0" destOrd="0" presId="urn:microsoft.com/office/officeart/2005/8/layout/radial6"/>
    <dgm:cxn modelId="{73AFFF9F-053E-4E81-98CA-1181E654CDE0}" srcId="{FBFD8549-C20A-407D-A771-D6EAB9AB3DBD}" destId="{C093D748-01EC-4987-85EB-E7347C04347E}" srcOrd="7" destOrd="0" parTransId="{C86E0F22-94A7-43C0-A559-783AD9B8833B}" sibTransId="{E871D3D4-64BE-4BC9-95C3-F24E13D8B0FC}"/>
    <dgm:cxn modelId="{47B760F7-51BC-4CCC-B475-57331798E880}" type="presOf" srcId="{812C64B4-1EA2-4936-91AC-67ED3F9FE776}" destId="{F85BAC28-2DC4-4BA0-B59C-FD809A6ADA65}" srcOrd="0" destOrd="0" presId="urn:microsoft.com/office/officeart/2005/8/layout/radial6"/>
    <dgm:cxn modelId="{076DEF4A-B345-496F-99EB-7158505B2AF1}" type="presOf" srcId="{2376EE90-2294-4144-90A7-BB7727106D69}" destId="{5838EB1A-4C4B-4C76-BE1B-0AAB393865D3}" srcOrd="0" destOrd="0" presId="urn:microsoft.com/office/officeart/2005/8/layout/radial6"/>
    <dgm:cxn modelId="{76AD6CB9-F956-42C5-A8A5-3F7BD1E85701}" srcId="{812C64B4-1EA2-4936-91AC-67ED3F9FE776}" destId="{FBFD8549-C20A-407D-A771-D6EAB9AB3DBD}" srcOrd="0" destOrd="0" parTransId="{06893EDB-6AFF-4613-8F37-922C7532F455}" sibTransId="{EAE53439-A692-4FC8-AC19-7C5587674B29}"/>
    <dgm:cxn modelId="{966F698C-5A83-493D-9D1A-F05AFB21E06C}" type="presOf" srcId="{E871D3D4-64BE-4BC9-95C3-F24E13D8B0FC}" destId="{BCF9E698-288D-40D7-872E-8EFA366958ED}" srcOrd="0" destOrd="0" presId="urn:microsoft.com/office/officeart/2005/8/layout/radial6"/>
    <dgm:cxn modelId="{C9FB790E-F5A6-4C58-9E15-91FE9E98E12F}" srcId="{FBFD8549-C20A-407D-A771-D6EAB9AB3DBD}" destId="{279F37F5-F86B-4BAC-8B50-3DA2DB7BC6A2}" srcOrd="5" destOrd="0" parTransId="{00A2C1C7-466A-40B5-98EB-8A6FCF25E4FC}" sibTransId="{C9A983C8-0736-4546-AF96-370FF8FD62B8}"/>
    <dgm:cxn modelId="{15A12EC4-171C-4587-803A-4ACDFB80FB40}" srcId="{FBFD8549-C20A-407D-A771-D6EAB9AB3DBD}" destId="{A96EEEAE-2403-4354-97D6-78AB83654B33}" srcOrd="13" destOrd="0" parTransId="{5EF6E84F-79C5-4F1F-9831-5449D0E2B555}" sibTransId="{55D0AD37-F4C3-4D68-A1FA-2BA1C06ED0B2}"/>
    <dgm:cxn modelId="{14C32FB8-DF4B-4AE8-A39C-497922DAB9DC}" type="presOf" srcId="{279F37F5-F86B-4BAC-8B50-3DA2DB7BC6A2}" destId="{14A9922C-584F-42FC-830C-39194F7AD84F}" srcOrd="0" destOrd="0" presId="urn:microsoft.com/office/officeart/2005/8/layout/radial6"/>
    <dgm:cxn modelId="{BB55541D-058E-4A3C-B95E-931F85EFA52F}" type="presOf" srcId="{77D85D44-9545-494F-ABC1-BFD51C8FBC90}" destId="{17EA7891-83F0-4B7F-93E0-15CBA67EEEA7}" srcOrd="0" destOrd="0" presId="urn:microsoft.com/office/officeart/2005/8/layout/radial6"/>
    <dgm:cxn modelId="{10B6F1A2-EE45-4356-92AE-3F9D3C056462}" type="presOf" srcId="{B1C52758-C303-42AB-88D0-176955C4A6F2}" destId="{FB94D7B5-DD20-4C63-9F96-8B902C4C81AF}" srcOrd="0" destOrd="0" presId="urn:microsoft.com/office/officeart/2005/8/layout/radial6"/>
    <dgm:cxn modelId="{CF7EAC45-40C8-4AFD-89AD-52436C155638}" type="presOf" srcId="{429BD166-0CEF-4234-9BCC-3A9B01C25376}" destId="{11994104-CFE4-44C6-A604-255054527AFE}" srcOrd="0" destOrd="0" presId="urn:microsoft.com/office/officeart/2005/8/layout/radial6"/>
    <dgm:cxn modelId="{126A3D4B-032D-4AD2-8EB7-C64FDDD41445}" srcId="{FBFD8549-C20A-407D-A771-D6EAB9AB3DBD}" destId="{DB653BFA-CFFA-4962-8E20-32BF14E91252}" srcOrd="10" destOrd="0" parTransId="{FEB63305-6D65-45F8-AA07-62602437892E}" sibTransId="{B1C52758-C303-42AB-88D0-176955C4A6F2}"/>
    <dgm:cxn modelId="{F084FA83-A944-4FB2-9BD8-34030F159165}" srcId="{FBFD8549-C20A-407D-A771-D6EAB9AB3DBD}" destId="{9D95B642-D447-4C96-9741-4B300FE34C18}" srcOrd="11" destOrd="0" parTransId="{857EDC08-E441-426C-AED0-774F0EE62244}" sibTransId="{B33A1A79-4D69-4EF7-A202-27675EF01FC0}"/>
    <dgm:cxn modelId="{D68E04C9-7F78-498C-B765-8C40C32B2914}" type="presParOf" srcId="{F85BAC28-2DC4-4BA0-B59C-FD809A6ADA65}" destId="{D53686F7-6BC0-4DC8-B4E8-58D87B071E37}" srcOrd="0" destOrd="0" presId="urn:microsoft.com/office/officeart/2005/8/layout/radial6"/>
    <dgm:cxn modelId="{9B33A054-6B1D-4907-8D62-8E61C6573548}" type="presParOf" srcId="{F85BAC28-2DC4-4BA0-B59C-FD809A6ADA65}" destId="{20316EDA-F8EB-4052-91F0-5550BCB3B2AA}" srcOrd="1" destOrd="0" presId="urn:microsoft.com/office/officeart/2005/8/layout/radial6"/>
    <dgm:cxn modelId="{540BC53F-7E3C-46C5-8BF9-514EB768DBEE}" type="presParOf" srcId="{F85BAC28-2DC4-4BA0-B59C-FD809A6ADA65}" destId="{F0E57461-2D22-4DBB-BCC1-41EA8421DD1E}" srcOrd="2" destOrd="0" presId="urn:microsoft.com/office/officeart/2005/8/layout/radial6"/>
    <dgm:cxn modelId="{F2FA72A0-823C-4597-A66E-1F2E72335415}" type="presParOf" srcId="{F85BAC28-2DC4-4BA0-B59C-FD809A6ADA65}" destId="{E100AA07-8C04-43FA-943D-D8805752B726}" srcOrd="3" destOrd="0" presId="urn:microsoft.com/office/officeart/2005/8/layout/radial6"/>
    <dgm:cxn modelId="{71D54792-8C1D-47AF-81A8-F468C198811B}" type="presParOf" srcId="{F85BAC28-2DC4-4BA0-B59C-FD809A6ADA65}" destId="{6EE6D6FF-75EA-49E7-8B02-82A636A3DC85}" srcOrd="4" destOrd="0" presId="urn:microsoft.com/office/officeart/2005/8/layout/radial6"/>
    <dgm:cxn modelId="{25CFA2E4-A050-457B-9C12-554F8F0D3E7F}" type="presParOf" srcId="{F85BAC28-2DC4-4BA0-B59C-FD809A6ADA65}" destId="{550223E3-B366-4092-AEC4-AA0FDF7EA332}" srcOrd="5" destOrd="0" presId="urn:microsoft.com/office/officeart/2005/8/layout/radial6"/>
    <dgm:cxn modelId="{C82B5A2B-8FB4-48D4-B7FC-CEC596FE1E39}" type="presParOf" srcId="{F85BAC28-2DC4-4BA0-B59C-FD809A6ADA65}" destId="{3EBF0D26-AC0B-4CC4-AB07-DC89D278BD79}" srcOrd="6" destOrd="0" presId="urn:microsoft.com/office/officeart/2005/8/layout/radial6"/>
    <dgm:cxn modelId="{971EAAF0-4C51-4488-9436-44BEDB9AD4C5}" type="presParOf" srcId="{F85BAC28-2DC4-4BA0-B59C-FD809A6ADA65}" destId="{5276152E-A995-48A4-8EB9-6F21DFD94A49}" srcOrd="7" destOrd="0" presId="urn:microsoft.com/office/officeart/2005/8/layout/radial6"/>
    <dgm:cxn modelId="{B46A14F1-B48F-4B3D-84D4-D62387FFD616}" type="presParOf" srcId="{F85BAC28-2DC4-4BA0-B59C-FD809A6ADA65}" destId="{10373BEE-7D79-4365-8770-E408B8C3A45C}" srcOrd="8" destOrd="0" presId="urn:microsoft.com/office/officeart/2005/8/layout/radial6"/>
    <dgm:cxn modelId="{CB8F4F82-A354-416D-AE52-F2A5E3E59AFA}" type="presParOf" srcId="{F85BAC28-2DC4-4BA0-B59C-FD809A6ADA65}" destId="{F2DE1992-BB28-45F7-8DA6-B33268A22506}" srcOrd="9" destOrd="0" presId="urn:microsoft.com/office/officeart/2005/8/layout/radial6"/>
    <dgm:cxn modelId="{CCDFDB6A-28CE-4A82-BE5C-5FF475A127FD}" type="presParOf" srcId="{F85BAC28-2DC4-4BA0-B59C-FD809A6ADA65}" destId="{11994104-CFE4-44C6-A604-255054527AFE}" srcOrd="10" destOrd="0" presId="urn:microsoft.com/office/officeart/2005/8/layout/radial6"/>
    <dgm:cxn modelId="{379C55AC-EAFE-4F1A-AE0D-A92268CA5CDD}" type="presParOf" srcId="{F85BAC28-2DC4-4BA0-B59C-FD809A6ADA65}" destId="{E3577310-463B-4FDC-9FBC-7C07F756AE94}" srcOrd="11" destOrd="0" presId="urn:microsoft.com/office/officeart/2005/8/layout/radial6"/>
    <dgm:cxn modelId="{824322ED-C0F5-4F9B-BBB5-3DFB785B966C}" type="presParOf" srcId="{F85BAC28-2DC4-4BA0-B59C-FD809A6ADA65}" destId="{5838EB1A-4C4B-4C76-BE1B-0AAB393865D3}" srcOrd="12" destOrd="0" presId="urn:microsoft.com/office/officeart/2005/8/layout/radial6"/>
    <dgm:cxn modelId="{90262BE6-9F5D-42C8-9EE1-24D75999DAF5}" type="presParOf" srcId="{F85BAC28-2DC4-4BA0-B59C-FD809A6ADA65}" destId="{94631B60-A21C-477B-84EB-ADA5767525A1}" srcOrd="13" destOrd="0" presId="urn:microsoft.com/office/officeart/2005/8/layout/radial6"/>
    <dgm:cxn modelId="{4B9DB8BC-74F2-4664-A9EF-C883F6295658}" type="presParOf" srcId="{F85BAC28-2DC4-4BA0-B59C-FD809A6ADA65}" destId="{66A2FC06-E15E-4F19-B4B0-DB3C6D0F6267}" srcOrd="14" destOrd="0" presId="urn:microsoft.com/office/officeart/2005/8/layout/radial6"/>
    <dgm:cxn modelId="{6244592B-A07D-4B51-A54F-55691FABDD75}" type="presParOf" srcId="{F85BAC28-2DC4-4BA0-B59C-FD809A6ADA65}" destId="{4915B7A8-B962-4612-BC22-E746992CE681}" srcOrd="15" destOrd="0" presId="urn:microsoft.com/office/officeart/2005/8/layout/radial6"/>
    <dgm:cxn modelId="{78E79372-B190-4F65-9893-FA49F689C153}" type="presParOf" srcId="{F85BAC28-2DC4-4BA0-B59C-FD809A6ADA65}" destId="{14A9922C-584F-42FC-830C-39194F7AD84F}" srcOrd="16" destOrd="0" presId="urn:microsoft.com/office/officeart/2005/8/layout/radial6"/>
    <dgm:cxn modelId="{A23D6135-F981-482C-B093-0582EED050F3}" type="presParOf" srcId="{F85BAC28-2DC4-4BA0-B59C-FD809A6ADA65}" destId="{6236DBA8-F8EE-4295-8DDF-569908C9CFFE}" srcOrd="17" destOrd="0" presId="urn:microsoft.com/office/officeart/2005/8/layout/radial6"/>
    <dgm:cxn modelId="{D30B38FA-9041-4211-BAD4-8C64096B5043}" type="presParOf" srcId="{F85BAC28-2DC4-4BA0-B59C-FD809A6ADA65}" destId="{98023066-1D8A-4E69-85AB-CAB408F9C8B0}" srcOrd="18" destOrd="0" presId="urn:microsoft.com/office/officeart/2005/8/layout/radial6"/>
    <dgm:cxn modelId="{CD103E69-C23B-4F32-942B-D5D0F93F6040}" type="presParOf" srcId="{F85BAC28-2DC4-4BA0-B59C-FD809A6ADA65}" destId="{A59C1F08-62C2-4103-BBC6-29E1F7CE5D37}" srcOrd="19" destOrd="0" presId="urn:microsoft.com/office/officeart/2005/8/layout/radial6"/>
    <dgm:cxn modelId="{AF3A21E2-86BB-4362-B065-582044B2CB10}" type="presParOf" srcId="{F85BAC28-2DC4-4BA0-B59C-FD809A6ADA65}" destId="{D89A4CA3-2B95-408A-93CA-97D1B98B5292}" srcOrd="20" destOrd="0" presId="urn:microsoft.com/office/officeart/2005/8/layout/radial6"/>
    <dgm:cxn modelId="{8B6A86B3-476A-495D-98E1-BD97B13B6452}" type="presParOf" srcId="{F85BAC28-2DC4-4BA0-B59C-FD809A6ADA65}" destId="{57C0C3FD-E873-4D5F-B8FE-1C2AFE1CDEE7}" srcOrd="21" destOrd="0" presId="urn:microsoft.com/office/officeart/2005/8/layout/radial6"/>
    <dgm:cxn modelId="{CC0834D6-EE62-46F9-9FF0-8062613BCFCF}" type="presParOf" srcId="{F85BAC28-2DC4-4BA0-B59C-FD809A6ADA65}" destId="{87060192-0CAF-49E0-8268-1C1DEC7A132B}" srcOrd="22" destOrd="0" presId="urn:microsoft.com/office/officeart/2005/8/layout/radial6"/>
    <dgm:cxn modelId="{3E86C893-9592-4D15-95AB-727E2F7D3061}" type="presParOf" srcId="{F85BAC28-2DC4-4BA0-B59C-FD809A6ADA65}" destId="{D347F395-3A0E-442F-BB46-1C7DF3E6B606}" srcOrd="23" destOrd="0" presId="urn:microsoft.com/office/officeart/2005/8/layout/radial6"/>
    <dgm:cxn modelId="{32B6F687-23A5-4D1A-A3ED-26C80348D84C}" type="presParOf" srcId="{F85BAC28-2DC4-4BA0-B59C-FD809A6ADA65}" destId="{BCF9E698-288D-40D7-872E-8EFA366958ED}" srcOrd="24" destOrd="0" presId="urn:microsoft.com/office/officeart/2005/8/layout/radial6"/>
    <dgm:cxn modelId="{84A4F36B-3E5C-44EC-8710-1AACC45C453B}" type="presParOf" srcId="{F85BAC28-2DC4-4BA0-B59C-FD809A6ADA65}" destId="{825EFCD0-66D8-45CB-9CCA-AA30623D6D97}" srcOrd="25" destOrd="0" presId="urn:microsoft.com/office/officeart/2005/8/layout/radial6"/>
    <dgm:cxn modelId="{A8AA93BE-9AAC-48D8-95B1-8BF529CA989D}" type="presParOf" srcId="{F85BAC28-2DC4-4BA0-B59C-FD809A6ADA65}" destId="{4C50A0DE-CD1F-40E7-94FA-7F938F94033B}" srcOrd="26" destOrd="0" presId="urn:microsoft.com/office/officeart/2005/8/layout/radial6"/>
    <dgm:cxn modelId="{CB239EEC-97EE-4A6A-A2F2-7BB4408DABBB}" type="presParOf" srcId="{F85BAC28-2DC4-4BA0-B59C-FD809A6ADA65}" destId="{0890895D-A649-466D-9DCC-D4AB85C3C4D2}" srcOrd="27" destOrd="0" presId="urn:microsoft.com/office/officeart/2005/8/layout/radial6"/>
    <dgm:cxn modelId="{64583261-B1A1-4195-ACC7-F3610DEA6A3A}" type="presParOf" srcId="{F85BAC28-2DC4-4BA0-B59C-FD809A6ADA65}" destId="{EB9CC686-D6CB-4511-860D-58091D207F0C}" srcOrd="28" destOrd="0" presId="urn:microsoft.com/office/officeart/2005/8/layout/radial6"/>
    <dgm:cxn modelId="{EA571B0E-36E0-48D1-9B6D-F053A259A114}" type="presParOf" srcId="{F85BAC28-2DC4-4BA0-B59C-FD809A6ADA65}" destId="{2D4727FF-E44F-451F-86CC-F80C6F5ACBA3}" srcOrd="29" destOrd="0" presId="urn:microsoft.com/office/officeart/2005/8/layout/radial6"/>
    <dgm:cxn modelId="{8E9ADE0B-8478-43E5-AABF-2D8C0AD32A8D}" type="presParOf" srcId="{F85BAC28-2DC4-4BA0-B59C-FD809A6ADA65}" destId="{E4AB3065-DE3F-4A70-BD46-109F86BE5245}" srcOrd="30" destOrd="0" presId="urn:microsoft.com/office/officeart/2005/8/layout/radial6"/>
    <dgm:cxn modelId="{C9AEC681-6AAA-486A-8DA0-AA9612F143BD}" type="presParOf" srcId="{F85BAC28-2DC4-4BA0-B59C-FD809A6ADA65}" destId="{F03B8B9F-EE90-4008-832D-575E816574B4}" srcOrd="31" destOrd="0" presId="urn:microsoft.com/office/officeart/2005/8/layout/radial6"/>
    <dgm:cxn modelId="{72DB1D05-5556-471F-8CA6-F2FEE227060A}" type="presParOf" srcId="{F85BAC28-2DC4-4BA0-B59C-FD809A6ADA65}" destId="{C6CBBCAF-E85A-4CFE-BC25-78EF2257CD01}" srcOrd="32" destOrd="0" presId="urn:microsoft.com/office/officeart/2005/8/layout/radial6"/>
    <dgm:cxn modelId="{710EBD93-5135-404A-8F3E-9076B3CB07A5}" type="presParOf" srcId="{F85BAC28-2DC4-4BA0-B59C-FD809A6ADA65}" destId="{FB94D7B5-DD20-4C63-9F96-8B902C4C81AF}" srcOrd="33" destOrd="0" presId="urn:microsoft.com/office/officeart/2005/8/layout/radial6"/>
    <dgm:cxn modelId="{5CA17736-AFF3-4F74-9DF4-88CB23244129}" type="presParOf" srcId="{F85BAC28-2DC4-4BA0-B59C-FD809A6ADA65}" destId="{7ACE0949-6068-4A6A-B3C5-814656262645}" srcOrd="34" destOrd="0" presId="urn:microsoft.com/office/officeart/2005/8/layout/radial6"/>
    <dgm:cxn modelId="{7BE630E1-6B91-40A2-A3EC-C521588487B8}" type="presParOf" srcId="{F85BAC28-2DC4-4BA0-B59C-FD809A6ADA65}" destId="{21C9F26A-89D5-4C4B-91DB-34949C97B227}" srcOrd="35" destOrd="0" presId="urn:microsoft.com/office/officeart/2005/8/layout/radial6"/>
    <dgm:cxn modelId="{659CBE0D-CDBB-4918-85F5-3FFFCADA0EA3}" type="presParOf" srcId="{F85BAC28-2DC4-4BA0-B59C-FD809A6ADA65}" destId="{418B295E-6632-480E-AA64-5EF0804D8212}" srcOrd="36" destOrd="0" presId="urn:microsoft.com/office/officeart/2005/8/layout/radial6"/>
    <dgm:cxn modelId="{CBE0B25C-84E9-45FB-920E-C710DF5EC7A5}" type="presParOf" srcId="{F85BAC28-2DC4-4BA0-B59C-FD809A6ADA65}" destId="{601535CC-86C1-4DD8-813F-5DD6CF854465}" srcOrd="37" destOrd="0" presId="urn:microsoft.com/office/officeart/2005/8/layout/radial6"/>
    <dgm:cxn modelId="{8DD83DC8-A831-4062-9835-8CBE15BDE4BC}" type="presParOf" srcId="{F85BAC28-2DC4-4BA0-B59C-FD809A6ADA65}" destId="{583DB7EB-D828-4387-ADAD-FC6E087B220E}" srcOrd="38" destOrd="0" presId="urn:microsoft.com/office/officeart/2005/8/layout/radial6"/>
    <dgm:cxn modelId="{3CC35658-9D84-4B47-B023-B43C26AA3379}" type="presParOf" srcId="{F85BAC28-2DC4-4BA0-B59C-FD809A6ADA65}" destId="{17EA7891-83F0-4B7F-93E0-15CBA67EEEA7}" srcOrd="39" destOrd="0" presId="urn:microsoft.com/office/officeart/2005/8/layout/radial6"/>
    <dgm:cxn modelId="{E7B7271F-2E8D-4F44-8E82-EEF3DDACA2CC}" type="presParOf" srcId="{F85BAC28-2DC4-4BA0-B59C-FD809A6ADA65}" destId="{938D5717-EA45-4D60-9B0F-2F1D5FB3C292}" srcOrd="40" destOrd="0" presId="urn:microsoft.com/office/officeart/2005/8/layout/radial6"/>
    <dgm:cxn modelId="{8C130873-6EB0-4AF7-966E-7128802E5304}" type="presParOf" srcId="{F85BAC28-2DC4-4BA0-B59C-FD809A6ADA65}" destId="{B5122493-5CB2-4A18-8C7C-003EB9EC6B6E}" srcOrd="41" destOrd="0" presId="urn:microsoft.com/office/officeart/2005/8/layout/radial6"/>
    <dgm:cxn modelId="{AB443FB7-8A89-4D13-922F-4095E8A9EA6C}" type="presParOf" srcId="{F85BAC28-2DC4-4BA0-B59C-FD809A6ADA65}" destId="{EF6F3C90-CADC-48D9-B792-330FB6829E1C}" srcOrd="4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C64B4-1EA2-4936-91AC-67ED3F9FE776}" type="doc">
      <dgm:prSet loTypeId="urn:microsoft.com/office/officeart/2005/8/layout/radial6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FBFD8549-C20A-407D-A771-D6EAB9AB3DBD}">
      <dgm:prSet phldrT="[Text]"/>
      <dgm:spPr/>
      <dgm:t>
        <a:bodyPr/>
        <a:lstStyle/>
        <a:p>
          <a:r>
            <a:rPr lang="de-DE" dirty="0" smtClean="0"/>
            <a:t>L</a:t>
          </a:r>
          <a:endParaRPr lang="de-DE" dirty="0"/>
        </a:p>
      </dgm:t>
    </dgm:pt>
    <dgm:pt modelId="{06893EDB-6AFF-4613-8F37-922C7532F455}" type="parTrans" cxnId="{76AD6CB9-F956-42C5-A8A5-3F7BD1E85701}">
      <dgm:prSet/>
      <dgm:spPr/>
      <dgm:t>
        <a:bodyPr/>
        <a:lstStyle/>
        <a:p>
          <a:endParaRPr lang="de-DE"/>
        </a:p>
      </dgm:t>
    </dgm:pt>
    <dgm:pt modelId="{EAE53439-A692-4FC8-AC19-7C5587674B29}" type="sibTrans" cxnId="{76AD6CB9-F956-42C5-A8A5-3F7BD1E85701}">
      <dgm:prSet/>
      <dgm:spPr/>
      <dgm:t>
        <a:bodyPr/>
        <a:lstStyle/>
        <a:p>
          <a:endParaRPr lang="de-DE"/>
        </a:p>
      </dgm:t>
    </dgm:pt>
    <dgm:pt modelId="{98CF4B48-5979-4D58-A8D4-8438DDF2CE10}">
      <dgm:prSet phldrT="[Text]" custT="1"/>
      <dgm:spPr/>
      <dgm:t>
        <a:bodyPr/>
        <a:lstStyle/>
        <a:p>
          <a:r>
            <a:rPr lang="de-DE" sz="6000" b="1" dirty="0" smtClean="0">
              <a:sym typeface="Symbol"/>
            </a:rPr>
            <a:t></a:t>
          </a:r>
          <a:endParaRPr lang="de-DE" sz="6000" b="1" dirty="0"/>
        </a:p>
      </dgm:t>
    </dgm:pt>
    <dgm:pt modelId="{48858859-C026-4703-A0F2-079F8DC9ED06}" type="parTrans" cxnId="{8DE9F43C-CB9A-45A3-A4C2-375BEDA32381}">
      <dgm:prSet/>
      <dgm:spPr/>
      <dgm:t>
        <a:bodyPr/>
        <a:lstStyle/>
        <a:p>
          <a:endParaRPr lang="de-DE"/>
        </a:p>
      </dgm:t>
    </dgm:pt>
    <dgm:pt modelId="{F1B2A8F8-1917-428E-B3C7-335874E0E2FD}" type="sibTrans" cxnId="{8DE9F43C-CB9A-45A3-A4C2-375BEDA32381}">
      <dgm:prSet/>
      <dgm:spPr/>
      <dgm:t>
        <a:bodyPr/>
        <a:lstStyle/>
        <a:p>
          <a:endParaRPr lang="de-DE"/>
        </a:p>
      </dgm:t>
    </dgm:pt>
    <dgm:pt modelId="{33C786CC-9C6B-446B-B94C-94837CC61F5B}">
      <dgm:prSet phldrT="[Text]"/>
      <dgm:spPr/>
      <dgm:t>
        <a:bodyPr/>
        <a:lstStyle/>
        <a:p>
          <a:endParaRPr lang="de-DE" dirty="0"/>
        </a:p>
      </dgm:t>
    </dgm:pt>
    <dgm:pt modelId="{BFE4E2D2-A974-44E5-BBFC-F7B44DF4089D}" type="parTrans" cxnId="{AEC5D930-2E89-42BC-9B68-6B85963CACD5}">
      <dgm:prSet/>
      <dgm:spPr/>
      <dgm:t>
        <a:bodyPr/>
        <a:lstStyle/>
        <a:p>
          <a:endParaRPr lang="de-DE"/>
        </a:p>
      </dgm:t>
    </dgm:pt>
    <dgm:pt modelId="{78FDE9CF-68DF-4779-B45D-1569DA84A377}" type="sibTrans" cxnId="{AEC5D930-2E89-42BC-9B68-6B85963CACD5}">
      <dgm:prSet/>
      <dgm:spPr/>
      <dgm:t>
        <a:bodyPr/>
        <a:lstStyle/>
        <a:p>
          <a:endParaRPr lang="de-DE"/>
        </a:p>
      </dgm:t>
    </dgm:pt>
    <dgm:pt modelId="{C87E8854-4DA1-4004-A943-94C684504270}">
      <dgm:prSet phldrT="[Text]" custT="1"/>
      <dgm:spPr/>
      <dgm:t>
        <a:bodyPr/>
        <a:lstStyle/>
        <a:p>
          <a:r>
            <a:rPr lang="de-DE" sz="6000" b="1" dirty="0" smtClean="0">
              <a:sym typeface="Symbol"/>
            </a:rPr>
            <a:t></a:t>
          </a:r>
          <a:endParaRPr lang="de-DE" sz="6000" b="1" dirty="0"/>
        </a:p>
      </dgm:t>
    </dgm:pt>
    <dgm:pt modelId="{B73CE8FD-9838-4519-A331-AA67A06C3FE2}" type="parTrans" cxnId="{E130FF35-0994-4B97-B6D5-8482A70AD534}">
      <dgm:prSet/>
      <dgm:spPr/>
      <dgm:t>
        <a:bodyPr/>
        <a:lstStyle/>
        <a:p>
          <a:endParaRPr lang="de-DE"/>
        </a:p>
      </dgm:t>
    </dgm:pt>
    <dgm:pt modelId="{40A31883-34CE-43E8-93B9-8C70E771F75F}" type="sibTrans" cxnId="{E130FF35-0994-4B97-B6D5-8482A70AD534}">
      <dgm:prSet/>
      <dgm:spPr/>
      <dgm:t>
        <a:bodyPr/>
        <a:lstStyle/>
        <a:p>
          <a:endParaRPr lang="de-DE"/>
        </a:p>
      </dgm:t>
    </dgm:pt>
    <dgm:pt modelId="{BFD71BE6-BA12-4F6C-85BD-E65CAC4DE42B}">
      <dgm:prSet phldrT="[Text]" custT="1"/>
      <dgm:spPr/>
      <dgm:t>
        <a:bodyPr/>
        <a:lstStyle/>
        <a:p>
          <a:r>
            <a:rPr lang="de-DE" sz="6000" b="1" dirty="0" smtClean="0">
              <a:sym typeface="Symbol"/>
            </a:rPr>
            <a:t></a:t>
          </a:r>
          <a:endParaRPr lang="de-DE" sz="6000" b="1" dirty="0"/>
        </a:p>
      </dgm:t>
    </dgm:pt>
    <dgm:pt modelId="{9681EC44-15C5-423D-A191-0C90989C495F}" type="parTrans" cxnId="{418C6C1B-C399-4B91-8E0C-40E42840A789}">
      <dgm:prSet/>
      <dgm:spPr/>
      <dgm:t>
        <a:bodyPr/>
        <a:lstStyle/>
        <a:p>
          <a:endParaRPr lang="de-DE"/>
        </a:p>
      </dgm:t>
    </dgm:pt>
    <dgm:pt modelId="{7459C082-C386-418A-9E24-D710D1958CF9}" type="sibTrans" cxnId="{418C6C1B-C399-4B91-8E0C-40E42840A789}">
      <dgm:prSet/>
      <dgm:spPr/>
      <dgm:t>
        <a:bodyPr/>
        <a:lstStyle/>
        <a:p>
          <a:endParaRPr lang="de-DE"/>
        </a:p>
      </dgm:t>
    </dgm:pt>
    <dgm:pt modelId="{D9C0FF2F-8516-46B6-AEA1-0C2ACF61E7A8}">
      <dgm:prSet phldrT="[Text]" custT="1"/>
      <dgm:spPr/>
      <dgm:t>
        <a:bodyPr/>
        <a:lstStyle/>
        <a:p>
          <a:r>
            <a:rPr lang="de-DE" sz="6000" b="1" dirty="0" smtClean="0">
              <a:sym typeface="Symbol"/>
            </a:rPr>
            <a:t></a:t>
          </a:r>
          <a:endParaRPr lang="de-DE" sz="6000" b="1" dirty="0"/>
        </a:p>
      </dgm:t>
    </dgm:pt>
    <dgm:pt modelId="{DD3D97F0-56BA-48BC-AD58-FB70BE017EF0}" type="parTrans" cxnId="{2372428B-27F2-40DD-8241-44C89E23D01E}">
      <dgm:prSet/>
      <dgm:spPr/>
      <dgm:t>
        <a:bodyPr/>
        <a:lstStyle/>
        <a:p>
          <a:endParaRPr lang="de-DE"/>
        </a:p>
      </dgm:t>
    </dgm:pt>
    <dgm:pt modelId="{74B5C303-D7FF-4F84-91E2-07F88CBFEE80}" type="sibTrans" cxnId="{2372428B-27F2-40DD-8241-44C89E23D01E}">
      <dgm:prSet/>
      <dgm:spPr/>
      <dgm:t>
        <a:bodyPr/>
        <a:lstStyle/>
        <a:p>
          <a:endParaRPr lang="de-DE"/>
        </a:p>
      </dgm:t>
    </dgm:pt>
    <dgm:pt modelId="{852FA032-2C35-4A97-8473-35E65C92F98A}">
      <dgm:prSet phldrT="[Text]" custT="1"/>
      <dgm:spPr/>
      <dgm:t>
        <a:bodyPr/>
        <a:lstStyle/>
        <a:p>
          <a:r>
            <a:rPr lang="de-DE" sz="6000" b="1" dirty="0" smtClean="0">
              <a:sym typeface="Symbol"/>
            </a:rPr>
            <a:t></a:t>
          </a:r>
          <a:endParaRPr lang="de-DE" sz="6000" b="1" dirty="0"/>
        </a:p>
      </dgm:t>
    </dgm:pt>
    <dgm:pt modelId="{72A84F78-03D4-4257-9F82-276AB9943F92}" type="parTrans" cxnId="{59C729B0-EA86-451A-8730-E8466322CACD}">
      <dgm:prSet/>
      <dgm:spPr/>
      <dgm:t>
        <a:bodyPr/>
        <a:lstStyle/>
        <a:p>
          <a:endParaRPr lang="de-DE"/>
        </a:p>
      </dgm:t>
    </dgm:pt>
    <dgm:pt modelId="{1C6F598D-3153-476B-9EC5-B9B60370652E}" type="sibTrans" cxnId="{59C729B0-EA86-451A-8730-E8466322CACD}">
      <dgm:prSet/>
      <dgm:spPr/>
      <dgm:t>
        <a:bodyPr/>
        <a:lstStyle/>
        <a:p>
          <a:endParaRPr lang="de-DE"/>
        </a:p>
      </dgm:t>
    </dgm:pt>
    <dgm:pt modelId="{F85BAC28-2DC4-4BA0-B59C-FD809A6ADA65}" type="pres">
      <dgm:prSet presAssocID="{812C64B4-1EA2-4936-91AC-67ED3F9FE77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686F7-6BC0-4DC8-B4E8-58D87B071E37}" type="pres">
      <dgm:prSet presAssocID="{FBFD8549-C20A-407D-A771-D6EAB9AB3DBD}" presName="centerShape" presStyleLbl="node0" presStyleIdx="0" presStyleCnt="1" custScaleX="50275" custScaleY="50275"/>
      <dgm:spPr/>
      <dgm:t>
        <a:bodyPr/>
        <a:lstStyle/>
        <a:p>
          <a:endParaRPr lang="de-DE"/>
        </a:p>
      </dgm:t>
    </dgm:pt>
    <dgm:pt modelId="{20316EDA-F8EB-4052-91F0-5550BCB3B2AA}" type="pres">
      <dgm:prSet presAssocID="{98CF4B48-5979-4D58-A8D4-8438DDF2CE10}" presName="node" presStyleLbl="node1" presStyleIdx="0" presStyleCnt="5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E57461-2D22-4DBB-BCC1-41EA8421DD1E}" type="pres">
      <dgm:prSet presAssocID="{98CF4B48-5979-4D58-A8D4-8438DDF2CE10}" presName="dummy" presStyleCnt="0"/>
      <dgm:spPr/>
      <dgm:t>
        <a:bodyPr/>
        <a:lstStyle/>
        <a:p>
          <a:endParaRPr lang="de-DE"/>
        </a:p>
      </dgm:t>
    </dgm:pt>
    <dgm:pt modelId="{E100AA07-8C04-43FA-943D-D8805752B726}" type="pres">
      <dgm:prSet presAssocID="{F1B2A8F8-1917-428E-B3C7-335874E0E2FD}" presName="sibTrans" presStyleLbl="sibTrans2D1" presStyleIdx="0" presStyleCnt="5"/>
      <dgm:spPr/>
      <dgm:t>
        <a:bodyPr/>
        <a:lstStyle/>
        <a:p>
          <a:endParaRPr lang="de-DE"/>
        </a:p>
      </dgm:t>
    </dgm:pt>
    <dgm:pt modelId="{7E27DF31-2855-4980-BB05-04A091A876C9}" type="pres">
      <dgm:prSet presAssocID="{C87E8854-4DA1-4004-A943-94C684504270}" presName="node" presStyleLbl="node1" presStyleIdx="1" presStyleCnt="5" custScaleX="144272" custScaleY="144272" custRadScaleRad="102324" custRadScaleInc="-63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4FAE3C-C2BC-466E-991F-EAC6362F07B5}" type="pres">
      <dgm:prSet presAssocID="{C87E8854-4DA1-4004-A943-94C684504270}" presName="dummy" presStyleCnt="0"/>
      <dgm:spPr/>
      <dgm:t>
        <a:bodyPr/>
        <a:lstStyle/>
        <a:p>
          <a:endParaRPr lang="de-DE"/>
        </a:p>
      </dgm:t>
    </dgm:pt>
    <dgm:pt modelId="{2FB64506-D4B1-4D77-A807-5B3892168902}" type="pres">
      <dgm:prSet presAssocID="{40A31883-34CE-43E8-93B9-8C70E771F75F}" presName="sibTrans" presStyleLbl="sibTrans2D1" presStyleIdx="1" presStyleCnt="5"/>
      <dgm:spPr/>
      <dgm:t>
        <a:bodyPr/>
        <a:lstStyle/>
        <a:p>
          <a:endParaRPr lang="de-DE"/>
        </a:p>
      </dgm:t>
    </dgm:pt>
    <dgm:pt modelId="{FB63CE97-0EF2-4AB9-BC68-5DA48F4F9582}" type="pres">
      <dgm:prSet presAssocID="{BFD71BE6-BA12-4F6C-85BD-E65CAC4DE42B}" presName="node" presStyleLbl="node1" presStyleIdx="2" presStyleCnt="5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F589E1-5A31-4527-BE9C-6EF9E23B8A81}" type="pres">
      <dgm:prSet presAssocID="{BFD71BE6-BA12-4F6C-85BD-E65CAC4DE42B}" presName="dummy" presStyleCnt="0"/>
      <dgm:spPr/>
      <dgm:t>
        <a:bodyPr/>
        <a:lstStyle/>
        <a:p>
          <a:endParaRPr lang="de-DE"/>
        </a:p>
      </dgm:t>
    </dgm:pt>
    <dgm:pt modelId="{FD33F8B3-88B8-486E-8751-44E42B94BC8C}" type="pres">
      <dgm:prSet presAssocID="{7459C082-C386-418A-9E24-D710D1958CF9}" presName="sibTrans" presStyleLbl="sibTrans2D1" presStyleIdx="2" presStyleCnt="5"/>
      <dgm:spPr/>
      <dgm:t>
        <a:bodyPr/>
        <a:lstStyle/>
        <a:p>
          <a:endParaRPr lang="de-DE"/>
        </a:p>
      </dgm:t>
    </dgm:pt>
    <dgm:pt modelId="{51798364-6818-431C-B09F-05E88E99028C}" type="pres">
      <dgm:prSet presAssocID="{D9C0FF2F-8516-46B6-AEA1-0C2ACF61E7A8}" presName="node" presStyleLbl="node1" presStyleIdx="3" presStyleCnt="5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2797AC-ADE3-4E1C-80FA-BEAEA6A01644}" type="pres">
      <dgm:prSet presAssocID="{D9C0FF2F-8516-46B6-AEA1-0C2ACF61E7A8}" presName="dummy" presStyleCnt="0"/>
      <dgm:spPr/>
      <dgm:t>
        <a:bodyPr/>
        <a:lstStyle/>
        <a:p>
          <a:endParaRPr lang="de-DE"/>
        </a:p>
      </dgm:t>
    </dgm:pt>
    <dgm:pt modelId="{8D8AA892-CDDE-4D49-B1B7-1D3C3C1B9E1C}" type="pres">
      <dgm:prSet presAssocID="{74B5C303-D7FF-4F84-91E2-07F88CBFEE80}" presName="sibTrans" presStyleLbl="sibTrans2D1" presStyleIdx="3" presStyleCnt="5"/>
      <dgm:spPr/>
      <dgm:t>
        <a:bodyPr/>
        <a:lstStyle/>
        <a:p>
          <a:endParaRPr lang="de-DE"/>
        </a:p>
      </dgm:t>
    </dgm:pt>
    <dgm:pt modelId="{592E88A7-9184-4E98-946F-5F04F721B0E3}" type="pres">
      <dgm:prSet presAssocID="{852FA032-2C35-4A97-8473-35E65C92F98A}" presName="node" presStyleLbl="node1" presStyleIdx="4" presStyleCnt="5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B63557-FD20-49C5-B6CA-E3C1D6C57308}" type="pres">
      <dgm:prSet presAssocID="{852FA032-2C35-4A97-8473-35E65C92F98A}" presName="dummy" presStyleCnt="0"/>
      <dgm:spPr/>
      <dgm:t>
        <a:bodyPr/>
        <a:lstStyle/>
        <a:p>
          <a:endParaRPr lang="de-DE"/>
        </a:p>
      </dgm:t>
    </dgm:pt>
    <dgm:pt modelId="{BE7AC39A-B7EC-45E1-ABBF-60F510785FAC}" type="pres">
      <dgm:prSet presAssocID="{1C6F598D-3153-476B-9EC5-B9B60370652E}" presName="sibTrans" presStyleLbl="sibTrans2D1" presStyleIdx="4" presStyleCnt="5"/>
      <dgm:spPr/>
      <dgm:t>
        <a:bodyPr/>
        <a:lstStyle/>
        <a:p>
          <a:endParaRPr lang="de-DE"/>
        </a:p>
      </dgm:t>
    </dgm:pt>
  </dgm:ptLst>
  <dgm:cxnLst>
    <dgm:cxn modelId="{F6F1803A-544B-465E-927F-CD0F826258EB}" type="presOf" srcId="{FBFD8549-C20A-407D-A771-D6EAB9AB3DBD}" destId="{D53686F7-6BC0-4DC8-B4E8-58D87B071E37}" srcOrd="0" destOrd="0" presId="urn:microsoft.com/office/officeart/2005/8/layout/radial6"/>
    <dgm:cxn modelId="{8F0E7E0B-4717-442F-B537-7BF6F004B8EB}" type="presOf" srcId="{98CF4B48-5979-4D58-A8D4-8438DDF2CE10}" destId="{20316EDA-F8EB-4052-91F0-5550BCB3B2AA}" srcOrd="0" destOrd="0" presId="urn:microsoft.com/office/officeart/2005/8/layout/radial6"/>
    <dgm:cxn modelId="{59C729B0-EA86-451A-8730-E8466322CACD}" srcId="{FBFD8549-C20A-407D-A771-D6EAB9AB3DBD}" destId="{852FA032-2C35-4A97-8473-35E65C92F98A}" srcOrd="4" destOrd="0" parTransId="{72A84F78-03D4-4257-9F82-276AB9943F92}" sibTransId="{1C6F598D-3153-476B-9EC5-B9B60370652E}"/>
    <dgm:cxn modelId="{70382974-1EF8-4308-866A-0A110E957600}" type="presOf" srcId="{F1B2A8F8-1917-428E-B3C7-335874E0E2FD}" destId="{E100AA07-8C04-43FA-943D-D8805752B726}" srcOrd="0" destOrd="0" presId="urn:microsoft.com/office/officeart/2005/8/layout/radial6"/>
    <dgm:cxn modelId="{E9EBEC1F-1747-43A1-AB21-5E86564F93C5}" type="presOf" srcId="{BFD71BE6-BA12-4F6C-85BD-E65CAC4DE42B}" destId="{FB63CE97-0EF2-4AB9-BC68-5DA48F4F9582}" srcOrd="0" destOrd="0" presId="urn:microsoft.com/office/officeart/2005/8/layout/radial6"/>
    <dgm:cxn modelId="{2372428B-27F2-40DD-8241-44C89E23D01E}" srcId="{FBFD8549-C20A-407D-A771-D6EAB9AB3DBD}" destId="{D9C0FF2F-8516-46B6-AEA1-0C2ACF61E7A8}" srcOrd="3" destOrd="0" parTransId="{DD3D97F0-56BA-48BC-AD58-FB70BE017EF0}" sibTransId="{74B5C303-D7FF-4F84-91E2-07F88CBFEE80}"/>
    <dgm:cxn modelId="{76AD6CB9-F956-42C5-A8A5-3F7BD1E85701}" srcId="{812C64B4-1EA2-4936-91AC-67ED3F9FE776}" destId="{FBFD8549-C20A-407D-A771-D6EAB9AB3DBD}" srcOrd="0" destOrd="0" parTransId="{06893EDB-6AFF-4613-8F37-922C7532F455}" sibTransId="{EAE53439-A692-4FC8-AC19-7C5587674B29}"/>
    <dgm:cxn modelId="{8DE9F43C-CB9A-45A3-A4C2-375BEDA32381}" srcId="{FBFD8549-C20A-407D-A771-D6EAB9AB3DBD}" destId="{98CF4B48-5979-4D58-A8D4-8438DDF2CE10}" srcOrd="0" destOrd="0" parTransId="{48858859-C026-4703-A0F2-079F8DC9ED06}" sibTransId="{F1B2A8F8-1917-428E-B3C7-335874E0E2FD}"/>
    <dgm:cxn modelId="{A66CA0FA-3C4A-4311-A504-F8BCF5143271}" type="presOf" srcId="{74B5C303-D7FF-4F84-91E2-07F88CBFEE80}" destId="{8D8AA892-CDDE-4D49-B1B7-1D3C3C1B9E1C}" srcOrd="0" destOrd="0" presId="urn:microsoft.com/office/officeart/2005/8/layout/radial6"/>
    <dgm:cxn modelId="{418C6C1B-C399-4B91-8E0C-40E42840A789}" srcId="{FBFD8549-C20A-407D-A771-D6EAB9AB3DBD}" destId="{BFD71BE6-BA12-4F6C-85BD-E65CAC4DE42B}" srcOrd="2" destOrd="0" parTransId="{9681EC44-15C5-423D-A191-0C90989C495F}" sibTransId="{7459C082-C386-418A-9E24-D710D1958CF9}"/>
    <dgm:cxn modelId="{92625ED6-654A-47FD-9AC9-6C141641463A}" type="presOf" srcId="{7459C082-C386-418A-9E24-D710D1958CF9}" destId="{FD33F8B3-88B8-486E-8751-44E42B94BC8C}" srcOrd="0" destOrd="0" presId="urn:microsoft.com/office/officeart/2005/8/layout/radial6"/>
    <dgm:cxn modelId="{C4C559A6-5006-4763-9EC8-7E4E0C466A9F}" type="presOf" srcId="{40A31883-34CE-43E8-93B9-8C70E771F75F}" destId="{2FB64506-D4B1-4D77-A807-5B3892168902}" srcOrd="0" destOrd="0" presId="urn:microsoft.com/office/officeart/2005/8/layout/radial6"/>
    <dgm:cxn modelId="{2F543A8B-05C9-4B2E-B4BC-1315C2050160}" type="presOf" srcId="{D9C0FF2F-8516-46B6-AEA1-0C2ACF61E7A8}" destId="{51798364-6818-431C-B09F-05E88E99028C}" srcOrd="0" destOrd="0" presId="urn:microsoft.com/office/officeart/2005/8/layout/radial6"/>
    <dgm:cxn modelId="{C9E8A431-459C-43DA-8FD4-664977437332}" type="presOf" srcId="{852FA032-2C35-4A97-8473-35E65C92F98A}" destId="{592E88A7-9184-4E98-946F-5F04F721B0E3}" srcOrd="0" destOrd="0" presId="urn:microsoft.com/office/officeart/2005/8/layout/radial6"/>
    <dgm:cxn modelId="{462D795F-56F8-4184-956B-853A6A66F2AA}" type="presOf" srcId="{C87E8854-4DA1-4004-A943-94C684504270}" destId="{7E27DF31-2855-4980-BB05-04A091A876C9}" srcOrd="0" destOrd="0" presId="urn:microsoft.com/office/officeart/2005/8/layout/radial6"/>
    <dgm:cxn modelId="{62EB8CC7-67C6-46A9-8AB8-08E10CCA60C1}" type="presOf" srcId="{812C64B4-1EA2-4936-91AC-67ED3F9FE776}" destId="{F85BAC28-2DC4-4BA0-B59C-FD809A6ADA65}" srcOrd="0" destOrd="0" presId="urn:microsoft.com/office/officeart/2005/8/layout/radial6"/>
    <dgm:cxn modelId="{1B4851AA-A518-437C-A9AE-4FDA8B2AF356}" type="presOf" srcId="{1C6F598D-3153-476B-9EC5-B9B60370652E}" destId="{BE7AC39A-B7EC-45E1-ABBF-60F510785FAC}" srcOrd="0" destOrd="0" presId="urn:microsoft.com/office/officeart/2005/8/layout/radial6"/>
    <dgm:cxn modelId="{AEC5D930-2E89-42BC-9B68-6B85963CACD5}" srcId="{812C64B4-1EA2-4936-91AC-67ED3F9FE776}" destId="{33C786CC-9C6B-446B-B94C-94837CC61F5B}" srcOrd="1" destOrd="0" parTransId="{BFE4E2D2-A974-44E5-BBFC-F7B44DF4089D}" sibTransId="{78FDE9CF-68DF-4779-B45D-1569DA84A377}"/>
    <dgm:cxn modelId="{E130FF35-0994-4B97-B6D5-8482A70AD534}" srcId="{FBFD8549-C20A-407D-A771-D6EAB9AB3DBD}" destId="{C87E8854-4DA1-4004-A943-94C684504270}" srcOrd="1" destOrd="0" parTransId="{B73CE8FD-9838-4519-A331-AA67A06C3FE2}" sibTransId="{40A31883-34CE-43E8-93B9-8C70E771F75F}"/>
    <dgm:cxn modelId="{4DBCF1A8-C4D4-4640-A853-B1F2A2338FCB}" type="presParOf" srcId="{F85BAC28-2DC4-4BA0-B59C-FD809A6ADA65}" destId="{D53686F7-6BC0-4DC8-B4E8-58D87B071E37}" srcOrd="0" destOrd="0" presId="urn:microsoft.com/office/officeart/2005/8/layout/radial6"/>
    <dgm:cxn modelId="{D9AE8FCA-B56C-4F67-96FA-8A5B807C3929}" type="presParOf" srcId="{F85BAC28-2DC4-4BA0-B59C-FD809A6ADA65}" destId="{20316EDA-F8EB-4052-91F0-5550BCB3B2AA}" srcOrd="1" destOrd="0" presId="urn:microsoft.com/office/officeart/2005/8/layout/radial6"/>
    <dgm:cxn modelId="{C425D99A-E702-4392-BCEC-1CD6E084CB17}" type="presParOf" srcId="{F85BAC28-2DC4-4BA0-B59C-FD809A6ADA65}" destId="{F0E57461-2D22-4DBB-BCC1-41EA8421DD1E}" srcOrd="2" destOrd="0" presId="urn:microsoft.com/office/officeart/2005/8/layout/radial6"/>
    <dgm:cxn modelId="{FC107D80-CB36-41E0-A2EF-F9831C6B1BFA}" type="presParOf" srcId="{F85BAC28-2DC4-4BA0-B59C-FD809A6ADA65}" destId="{E100AA07-8C04-43FA-943D-D8805752B726}" srcOrd="3" destOrd="0" presId="urn:microsoft.com/office/officeart/2005/8/layout/radial6"/>
    <dgm:cxn modelId="{0C0B065E-3AC8-463C-A023-C923F80974F5}" type="presParOf" srcId="{F85BAC28-2DC4-4BA0-B59C-FD809A6ADA65}" destId="{7E27DF31-2855-4980-BB05-04A091A876C9}" srcOrd="4" destOrd="0" presId="urn:microsoft.com/office/officeart/2005/8/layout/radial6"/>
    <dgm:cxn modelId="{885D73A5-834E-4C99-8820-7AED7CBB0C61}" type="presParOf" srcId="{F85BAC28-2DC4-4BA0-B59C-FD809A6ADA65}" destId="{CB4FAE3C-C2BC-466E-991F-EAC6362F07B5}" srcOrd="5" destOrd="0" presId="urn:microsoft.com/office/officeart/2005/8/layout/radial6"/>
    <dgm:cxn modelId="{3BE0EC2C-9A25-4AFD-A814-EAF4690F790D}" type="presParOf" srcId="{F85BAC28-2DC4-4BA0-B59C-FD809A6ADA65}" destId="{2FB64506-D4B1-4D77-A807-5B3892168902}" srcOrd="6" destOrd="0" presId="urn:microsoft.com/office/officeart/2005/8/layout/radial6"/>
    <dgm:cxn modelId="{C40A3D3D-8B88-414A-9E28-C79E069F9BC5}" type="presParOf" srcId="{F85BAC28-2DC4-4BA0-B59C-FD809A6ADA65}" destId="{FB63CE97-0EF2-4AB9-BC68-5DA48F4F9582}" srcOrd="7" destOrd="0" presId="urn:microsoft.com/office/officeart/2005/8/layout/radial6"/>
    <dgm:cxn modelId="{92D2F299-5DD4-401E-BA59-1E08BC26D177}" type="presParOf" srcId="{F85BAC28-2DC4-4BA0-B59C-FD809A6ADA65}" destId="{3BF589E1-5A31-4527-BE9C-6EF9E23B8A81}" srcOrd="8" destOrd="0" presId="urn:microsoft.com/office/officeart/2005/8/layout/radial6"/>
    <dgm:cxn modelId="{E7FF1628-3356-4378-8354-D5220938C69E}" type="presParOf" srcId="{F85BAC28-2DC4-4BA0-B59C-FD809A6ADA65}" destId="{FD33F8B3-88B8-486E-8751-44E42B94BC8C}" srcOrd="9" destOrd="0" presId="urn:microsoft.com/office/officeart/2005/8/layout/radial6"/>
    <dgm:cxn modelId="{4ECE15AE-6118-4A5F-A12F-E6233A8FA5F4}" type="presParOf" srcId="{F85BAC28-2DC4-4BA0-B59C-FD809A6ADA65}" destId="{51798364-6818-431C-B09F-05E88E99028C}" srcOrd="10" destOrd="0" presId="urn:microsoft.com/office/officeart/2005/8/layout/radial6"/>
    <dgm:cxn modelId="{69F8EFDC-B62F-4F07-9160-2CE7DA861026}" type="presParOf" srcId="{F85BAC28-2DC4-4BA0-B59C-FD809A6ADA65}" destId="{662797AC-ADE3-4E1C-80FA-BEAEA6A01644}" srcOrd="11" destOrd="0" presId="urn:microsoft.com/office/officeart/2005/8/layout/radial6"/>
    <dgm:cxn modelId="{F6AA870E-D9B3-42E4-9506-024BC50B3C75}" type="presParOf" srcId="{F85BAC28-2DC4-4BA0-B59C-FD809A6ADA65}" destId="{8D8AA892-CDDE-4D49-B1B7-1D3C3C1B9E1C}" srcOrd="12" destOrd="0" presId="urn:microsoft.com/office/officeart/2005/8/layout/radial6"/>
    <dgm:cxn modelId="{F7303583-40F6-4E15-BBCE-12DC5AFEC083}" type="presParOf" srcId="{F85BAC28-2DC4-4BA0-B59C-FD809A6ADA65}" destId="{592E88A7-9184-4E98-946F-5F04F721B0E3}" srcOrd="13" destOrd="0" presId="urn:microsoft.com/office/officeart/2005/8/layout/radial6"/>
    <dgm:cxn modelId="{C75F7EF7-BC77-47AB-9679-77E689739862}" type="presParOf" srcId="{F85BAC28-2DC4-4BA0-B59C-FD809A6ADA65}" destId="{C6B63557-FD20-49C5-B6CA-E3C1D6C57308}" srcOrd="14" destOrd="0" presId="urn:microsoft.com/office/officeart/2005/8/layout/radial6"/>
    <dgm:cxn modelId="{7EECE7FD-788D-4A4C-AD2A-3664E52FA809}" type="presParOf" srcId="{F85BAC28-2DC4-4BA0-B59C-FD809A6ADA65}" destId="{BE7AC39A-B7EC-45E1-ABBF-60F510785FA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C64B4-1EA2-4936-91AC-67ED3F9FE776}" type="doc">
      <dgm:prSet loTypeId="urn:microsoft.com/office/officeart/2005/8/layout/radial6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FBFD8549-C20A-407D-A771-D6EAB9AB3DBD}">
      <dgm:prSet phldrT="[Text]"/>
      <dgm:spPr/>
      <dgm:t>
        <a:bodyPr/>
        <a:lstStyle/>
        <a:p>
          <a:r>
            <a:rPr lang="de-DE" dirty="0" err="1" smtClean="0"/>
            <a:t>my</a:t>
          </a:r>
          <a:r>
            <a:rPr lang="de-DE" dirty="0" smtClean="0"/>
            <a:t> L</a:t>
          </a:r>
          <a:endParaRPr lang="de-DE" dirty="0"/>
        </a:p>
      </dgm:t>
    </dgm:pt>
    <dgm:pt modelId="{06893EDB-6AFF-4613-8F37-922C7532F455}" type="parTrans" cxnId="{76AD6CB9-F956-42C5-A8A5-3F7BD1E85701}">
      <dgm:prSet/>
      <dgm:spPr/>
      <dgm:t>
        <a:bodyPr/>
        <a:lstStyle/>
        <a:p>
          <a:endParaRPr lang="de-DE"/>
        </a:p>
      </dgm:t>
    </dgm:pt>
    <dgm:pt modelId="{EAE53439-A692-4FC8-AC19-7C5587674B29}" type="sibTrans" cxnId="{76AD6CB9-F956-42C5-A8A5-3F7BD1E85701}">
      <dgm:prSet/>
      <dgm:spPr/>
      <dgm:t>
        <a:bodyPr/>
        <a:lstStyle/>
        <a:p>
          <a:endParaRPr lang="de-DE"/>
        </a:p>
      </dgm:t>
    </dgm:pt>
    <dgm:pt modelId="{98CF4B48-5979-4D58-A8D4-8438DDF2CE10}">
      <dgm:prSet phldrT="[Text]" custT="1"/>
      <dgm:spPr/>
      <dgm:t>
        <a:bodyPr/>
        <a:lstStyle/>
        <a:p>
          <a:r>
            <a:rPr lang="de-DE" sz="6000" b="1" dirty="0" smtClean="0">
              <a:sym typeface="Symbol"/>
            </a:rPr>
            <a:t></a:t>
          </a:r>
          <a:endParaRPr lang="de-DE" sz="6000" b="1" dirty="0"/>
        </a:p>
      </dgm:t>
    </dgm:pt>
    <dgm:pt modelId="{48858859-C026-4703-A0F2-079F8DC9ED06}" type="parTrans" cxnId="{8DE9F43C-CB9A-45A3-A4C2-375BEDA32381}">
      <dgm:prSet/>
      <dgm:spPr/>
      <dgm:t>
        <a:bodyPr/>
        <a:lstStyle/>
        <a:p>
          <a:endParaRPr lang="de-DE"/>
        </a:p>
      </dgm:t>
    </dgm:pt>
    <dgm:pt modelId="{F1B2A8F8-1917-428E-B3C7-335874E0E2FD}" type="sibTrans" cxnId="{8DE9F43C-CB9A-45A3-A4C2-375BEDA32381}">
      <dgm:prSet/>
      <dgm:spPr/>
      <dgm:t>
        <a:bodyPr/>
        <a:lstStyle/>
        <a:p>
          <a:endParaRPr lang="de-DE"/>
        </a:p>
      </dgm:t>
    </dgm:pt>
    <dgm:pt modelId="{C87E8854-4DA1-4004-A943-94C684504270}">
      <dgm:prSet phldrT="[Text]" custT="1"/>
      <dgm:spPr/>
      <dgm:t>
        <a:bodyPr/>
        <a:lstStyle/>
        <a:p>
          <a:r>
            <a:rPr lang="de-DE" sz="6000" b="1" dirty="0" smtClean="0">
              <a:sym typeface="Symbol"/>
            </a:rPr>
            <a:t></a:t>
          </a:r>
          <a:endParaRPr lang="de-DE" sz="6000" b="1" dirty="0"/>
        </a:p>
      </dgm:t>
    </dgm:pt>
    <dgm:pt modelId="{B73CE8FD-9838-4519-A331-AA67A06C3FE2}" type="parTrans" cxnId="{E130FF35-0994-4B97-B6D5-8482A70AD534}">
      <dgm:prSet/>
      <dgm:spPr/>
      <dgm:t>
        <a:bodyPr/>
        <a:lstStyle/>
        <a:p>
          <a:endParaRPr lang="de-DE"/>
        </a:p>
      </dgm:t>
    </dgm:pt>
    <dgm:pt modelId="{40A31883-34CE-43E8-93B9-8C70E771F75F}" type="sibTrans" cxnId="{E130FF35-0994-4B97-B6D5-8482A70AD534}">
      <dgm:prSet/>
      <dgm:spPr/>
      <dgm:t>
        <a:bodyPr/>
        <a:lstStyle/>
        <a:p>
          <a:endParaRPr lang="de-DE"/>
        </a:p>
      </dgm:t>
    </dgm:pt>
    <dgm:pt modelId="{F85BAC28-2DC4-4BA0-B59C-FD809A6ADA65}" type="pres">
      <dgm:prSet presAssocID="{812C64B4-1EA2-4936-91AC-67ED3F9FE77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686F7-6BC0-4DC8-B4E8-58D87B071E37}" type="pres">
      <dgm:prSet presAssocID="{FBFD8549-C20A-407D-A771-D6EAB9AB3DBD}" presName="centerShape" presStyleLbl="node0" presStyleIdx="0" presStyleCnt="1" custScaleX="66992" custScaleY="66992"/>
      <dgm:spPr/>
      <dgm:t>
        <a:bodyPr/>
        <a:lstStyle/>
        <a:p>
          <a:endParaRPr lang="de-DE"/>
        </a:p>
      </dgm:t>
    </dgm:pt>
    <dgm:pt modelId="{20316EDA-F8EB-4052-91F0-5550BCB3B2AA}" type="pres">
      <dgm:prSet presAssocID="{98CF4B48-5979-4D58-A8D4-8438DDF2CE10}" presName="node" presStyleLbl="node1" presStyleIdx="0" presStyleCnt="2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E57461-2D22-4DBB-BCC1-41EA8421DD1E}" type="pres">
      <dgm:prSet presAssocID="{98CF4B48-5979-4D58-A8D4-8438DDF2CE10}" presName="dummy" presStyleCnt="0"/>
      <dgm:spPr/>
      <dgm:t>
        <a:bodyPr/>
        <a:lstStyle/>
        <a:p>
          <a:endParaRPr lang="de-DE"/>
        </a:p>
      </dgm:t>
    </dgm:pt>
    <dgm:pt modelId="{E100AA07-8C04-43FA-943D-D8805752B726}" type="pres">
      <dgm:prSet presAssocID="{F1B2A8F8-1917-428E-B3C7-335874E0E2FD}" presName="sibTrans" presStyleLbl="sibTrans2D1" presStyleIdx="0" presStyleCnt="2"/>
      <dgm:spPr/>
      <dgm:t>
        <a:bodyPr/>
        <a:lstStyle/>
        <a:p>
          <a:endParaRPr lang="de-DE"/>
        </a:p>
      </dgm:t>
    </dgm:pt>
    <dgm:pt modelId="{7E27DF31-2855-4980-BB05-04A091A876C9}" type="pres">
      <dgm:prSet presAssocID="{C87E8854-4DA1-4004-A943-94C684504270}" presName="node" presStyleLbl="node1" presStyleIdx="1" presStyleCnt="2" custScaleX="144272" custScaleY="144272" custRadScaleRad="102324" custRadScaleInc="-63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4FAE3C-C2BC-466E-991F-EAC6362F07B5}" type="pres">
      <dgm:prSet presAssocID="{C87E8854-4DA1-4004-A943-94C684504270}" presName="dummy" presStyleCnt="0"/>
      <dgm:spPr/>
      <dgm:t>
        <a:bodyPr/>
        <a:lstStyle/>
        <a:p>
          <a:endParaRPr lang="de-DE"/>
        </a:p>
      </dgm:t>
    </dgm:pt>
    <dgm:pt modelId="{2FB64506-D4B1-4D77-A807-5B3892168902}" type="pres">
      <dgm:prSet presAssocID="{40A31883-34CE-43E8-93B9-8C70E771F75F}" presName="sibTrans" presStyleLbl="sibTrans2D1" presStyleIdx="1" presStyleCnt="2"/>
      <dgm:spPr/>
      <dgm:t>
        <a:bodyPr/>
        <a:lstStyle/>
        <a:p>
          <a:endParaRPr lang="de-DE"/>
        </a:p>
      </dgm:t>
    </dgm:pt>
  </dgm:ptLst>
  <dgm:cxnLst>
    <dgm:cxn modelId="{E43ED7D9-0664-4100-BE0C-DA9EFFA60C5F}" type="presOf" srcId="{812C64B4-1EA2-4936-91AC-67ED3F9FE776}" destId="{F85BAC28-2DC4-4BA0-B59C-FD809A6ADA65}" srcOrd="0" destOrd="0" presId="urn:microsoft.com/office/officeart/2005/8/layout/radial6"/>
    <dgm:cxn modelId="{8DE9F43C-CB9A-45A3-A4C2-375BEDA32381}" srcId="{FBFD8549-C20A-407D-A771-D6EAB9AB3DBD}" destId="{98CF4B48-5979-4D58-A8D4-8438DDF2CE10}" srcOrd="0" destOrd="0" parTransId="{48858859-C026-4703-A0F2-079F8DC9ED06}" sibTransId="{F1B2A8F8-1917-428E-B3C7-335874E0E2FD}"/>
    <dgm:cxn modelId="{67AA931B-EAD0-494B-AD74-9733ACF8944D}" type="presOf" srcId="{C87E8854-4DA1-4004-A943-94C684504270}" destId="{7E27DF31-2855-4980-BB05-04A091A876C9}" srcOrd="0" destOrd="0" presId="urn:microsoft.com/office/officeart/2005/8/layout/radial6"/>
    <dgm:cxn modelId="{85292B2C-AF61-4B9C-BB3B-F9C52A88C8D6}" type="presOf" srcId="{F1B2A8F8-1917-428E-B3C7-335874E0E2FD}" destId="{E100AA07-8C04-43FA-943D-D8805752B726}" srcOrd="0" destOrd="0" presId="urn:microsoft.com/office/officeart/2005/8/layout/radial6"/>
    <dgm:cxn modelId="{76AD6CB9-F956-42C5-A8A5-3F7BD1E85701}" srcId="{812C64B4-1EA2-4936-91AC-67ED3F9FE776}" destId="{FBFD8549-C20A-407D-A771-D6EAB9AB3DBD}" srcOrd="0" destOrd="0" parTransId="{06893EDB-6AFF-4613-8F37-922C7532F455}" sibTransId="{EAE53439-A692-4FC8-AC19-7C5587674B29}"/>
    <dgm:cxn modelId="{E130FF35-0994-4B97-B6D5-8482A70AD534}" srcId="{FBFD8549-C20A-407D-A771-D6EAB9AB3DBD}" destId="{C87E8854-4DA1-4004-A943-94C684504270}" srcOrd="1" destOrd="0" parTransId="{B73CE8FD-9838-4519-A331-AA67A06C3FE2}" sibTransId="{40A31883-34CE-43E8-93B9-8C70E771F75F}"/>
    <dgm:cxn modelId="{83C30A16-B110-4BF4-8F78-915090E939C8}" type="presOf" srcId="{98CF4B48-5979-4D58-A8D4-8438DDF2CE10}" destId="{20316EDA-F8EB-4052-91F0-5550BCB3B2AA}" srcOrd="0" destOrd="0" presId="urn:microsoft.com/office/officeart/2005/8/layout/radial6"/>
    <dgm:cxn modelId="{F6FEFA3D-6378-4A39-A126-6E3B3C7C391E}" type="presOf" srcId="{FBFD8549-C20A-407D-A771-D6EAB9AB3DBD}" destId="{D53686F7-6BC0-4DC8-B4E8-58D87B071E37}" srcOrd="0" destOrd="0" presId="urn:microsoft.com/office/officeart/2005/8/layout/radial6"/>
    <dgm:cxn modelId="{6A1D6E33-59DE-4D47-98E8-3C9420F701F5}" type="presOf" srcId="{40A31883-34CE-43E8-93B9-8C70E771F75F}" destId="{2FB64506-D4B1-4D77-A807-5B3892168902}" srcOrd="0" destOrd="0" presId="urn:microsoft.com/office/officeart/2005/8/layout/radial6"/>
    <dgm:cxn modelId="{7E5340B1-7DAB-409C-90C7-D1A8A63FD67D}" type="presParOf" srcId="{F85BAC28-2DC4-4BA0-B59C-FD809A6ADA65}" destId="{D53686F7-6BC0-4DC8-B4E8-58D87B071E37}" srcOrd="0" destOrd="0" presId="urn:microsoft.com/office/officeart/2005/8/layout/radial6"/>
    <dgm:cxn modelId="{C2F33455-85D6-4AE9-9D73-22BC1993B55E}" type="presParOf" srcId="{F85BAC28-2DC4-4BA0-B59C-FD809A6ADA65}" destId="{20316EDA-F8EB-4052-91F0-5550BCB3B2AA}" srcOrd="1" destOrd="0" presId="urn:microsoft.com/office/officeart/2005/8/layout/radial6"/>
    <dgm:cxn modelId="{401BCE48-A678-4B94-A86C-26AA2FC4F4F5}" type="presParOf" srcId="{F85BAC28-2DC4-4BA0-B59C-FD809A6ADA65}" destId="{F0E57461-2D22-4DBB-BCC1-41EA8421DD1E}" srcOrd="2" destOrd="0" presId="urn:microsoft.com/office/officeart/2005/8/layout/radial6"/>
    <dgm:cxn modelId="{CC2B54D9-EBFF-4CBC-9379-0786E4700670}" type="presParOf" srcId="{F85BAC28-2DC4-4BA0-B59C-FD809A6ADA65}" destId="{E100AA07-8C04-43FA-943D-D8805752B726}" srcOrd="3" destOrd="0" presId="urn:microsoft.com/office/officeart/2005/8/layout/radial6"/>
    <dgm:cxn modelId="{71391C37-FB4E-4F93-896A-17B95FB620BB}" type="presParOf" srcId="{F85BAC28-2DC4-4BA0-B59C-FD809A6ADA65}" destId="{7E27DF31-2855-4980-BB05-04A091A876C9}" srcOrd="4" destOrd="0" presId="urn:microsoft.com/office/officeart/2005/8/layout/radial6"/>
    <dgm:cxn modelId="{2A5AB770-7BC7-4D8B-ABA2-B418FF384F5A}" type="presParOf" srcId="{F85BAC28-2DC4-4BA0-B59C-FD809A6ADA65}" destId="{CB4FAE3C-C2BC-466E-991F-EAC6362F07B5}" srcOrd="5" destOrd="0" presId="urn:microsoft.com/office/officeart/2005/8/layout/radial6"/>
    <dgm:cxn modelId="{2767007F-0217-45AF-9B52-8401DBE26DE3}" type="presParOf" srcId="{F85BAC28-2DC4-4BA0-B59C-FD809A6ADA65}" destId="{2FB64506-D4B1-4D77-A807-5B3892168902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F3C90-CADC-48D9-B792-330FB6829E1C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4657143"/>
            <a:gd name="adj2" fmla="val 16200000"/>
            <a:gd name="adj3" fmla="val 1979"/>
          </a:avLst>
        </a:prstGeom>
        <a:solidFill>
          <a:schemeClr val="accent1">
            <a:shade val="90000"/>
            <a:hueOff val="306301"/>
            <a:satOff val="-4255"/>
            <a:lumOff val="22954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EA7891-83F0-4B7F-93E0-15CBA67EEEA7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3114286"/>
            <a:gd name="adj2" fmla="val 14657143"/>
            <a:gd name="adj3" fmla="val 1979"/>
          </a:avLst>
        </a:prstGeom>
        <a:solidFill>
          <a:schemeClr val="accent1">
            <a:shade val="90000"/>
            <a:hueOff val="282739"/>
            <a:satOff val="-3928"/>
            <a:lumOff val="21188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8B295E-6632-480E-AA64-5EF0804D8212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1571429"/>
            <a:gd name="adj2" fmla="val 13114286"/>
            <a:gd name="adj3" fmla="val 1979"/>
          </a:avLst>
        </a:prstGeom>
        <a:solidFill>
          <a:schemeClr val="accent1">
            <a:shade val="90000"/>
            <a:hueOff val="259177"/>
            <a:satOff val="-3600"/>
            <a:lumOff val="19423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94D7B5-DD20-4C63-9F96-8B902C4C81AF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0028571"/>
            <a:gd name="adj2" fmla="val 11571429"/>
            <a:gd name="adj3" fmla="val 1979"/>
          </a:avLst>
        </a:prstGeom>
        <a:solidFill>
          <a:schemeClr val="accent1">
            <a:shade val="90000"/>
            <a:hueOff val="235616"/>
            <a:satOff val="-3273"/>
            <a:lumOff val="17657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AB3065-DE3F-4A70-BD46-109F86BE5245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8485714"/>
            <a:gd name="adj2" fmla="val 10028571"/>
            <a:gd name="adj3" fmla="val 1979"/>
          </a:avLst>
        </a:prstGeom>
        <a:solidFill>
          <a:schemeClr val="accent1">
            <a:shade val="90000"/>
            <a:hueOff val="212054"/>
            <a:satOff val="-2946"/>
            <a:lumOff val="15891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90895D-A649-466D-9DCC-D4AB85C3C4D2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6942857"/>
            <a:gd name="adj2" fmla="val 8485714"/>
            <a:gd name="adj3" fmla="val 1979"/>
          </a:avLst>
        </a:prstGeom>
        <a:solidFill>
          <a:schemeClr val="accent1">
            <a:shade val="90000"/>
            <a:hueOff val="188493"/>
            <a:satOff val="-2618"/>
            <a:lumOff val="14126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F9E698-288D-40D7-872E-8EFA366958ED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5400000"/>
            <a:gd name="adj2" fmla="val 6942857"/>
            <a:gd name="adj3" fmla="val 1979"/>
          </a:avLst>
        </a:prstGeom>
        <a:solidFill>
          <a:schemeClr val="accent1">
            <a:shade val="90000"/>
            <a:hueOff val="164931"/>
            <a:satOff val="-2291"/>
            <a:lumOff val="1236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C0C3FD-E873-4D5F-B8FE-1C2AFE1CDEE7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3857143"/>
            <a:gd name="adj2" fmla="val 5400000"/>
            <a:gd name="adj3" fmla="val 1979"/>
          </a:avLst>
        </a:prstGeom>
        <a:solidFill>
          <a:schemeClr val="accent1">
            <a:shade val="90000"/>
            <a:hueOff val="141370"/>
            <a:satOff val="-1964"/>
            <a:lumOff val="10594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23066-1D8A-4E69-85AB-CAB408F9C8B0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2314286"/>
            <a:gd name="adj2" fmla="val 3857143"/>
            <a:gd name="adj3" fmla="val 1979"/>
          </a:avLst>
        </a:prstGeom>
        <a:solidFill>
          <a:schemeClr val="accent1">
            <a:shade val="90000"/>
            <a:hueOff val="117808"/>
            <a:satOff val="-1637"/>
            <a:lumOff val="8828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15B7A8-B962-4612-BC22-E746992CE681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771429"/>
            <a:gd name="adj2" fmla="val 2314286"/>
            <a:gd name="adj3" fmla="val 1979"/>
          </a:avLst>
        </a:prstGeom>
        <a:solidFill>
          <a:schemeClr val="accent1">
            <a:shade val="90000"/>
            <a:hueOff val="94246"/>
            <a:satOff val="-1309"/>
            <a:lumOff val="7063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38EB1A-4C4B-4C76-BE1B-0AAB393865D3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20828571"/>
            <a:gd name="adj2" fmla="val 771429"/>
            <a:gd name="adj3" fmla="val 1979"/>
          </a:avLst>
        </a:prstGeom>
        <a:solidFill>
          <a:schemeClr val="accent1">
            <a:shade val="90000"/>
            <a:hueOff val="70685"/>
            <a:satOff val="-982"/>
            <a:lumOff val="5297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DE1992-BB28-45F7-8DA6-B33268A22506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9285714"/>
            <a:gd name="adj2" fmla="val 20828571"/>
            <a:gd name="adj3" fmla="val 1979"/>
          </a:avLst>
        </a:prstGeom>
        <a:solidFill>
          <a:schemeClr val="accent1">
            <a:shade val="90000"/>
            <a:hueOff val="47123"/>
            <a:satOff val="-655"/>
            <a:lumOff val="3531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BF0D26-AC0B-4CC4-AB07-DC89D278BD79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7742857"/>
            <a:gd name="adj2" fmla="val 19285714"/>
            <a:gd name="adj3" fmla="val 1979"/>
          </a:avLst>
        </a:prstGeom>
        <a:solidFill>
          <a:schemeClr val="accent1">
            <a:shade val="90000"/>
            <a:hueOff val="23562"/>
            <a:satOff val="-327"/>
            <a:lumOff val="1766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00AA07-8C04-43FA-943D-D8805752B726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6200000"/>
            <a:gd name="adj2" fmla="val 17742857"/>
            <a:gd name="adj3" fmla="val 197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3686F7-6BC0-4DC8-B4E8-58D87B071E37}">
      <dsp:nvSpPr>
        <dsp:cNvPr id="0" name=""/>
        <dsp:cNvSpPr/>
      </dsp:nvSpPr>
      <dsp:spPr>
        <a:xfrm>
          <a:off x="1629240" y="704529"/>
          <a:ext cx="2837519" cy="283751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L</a:t>
          </a:r>
          <a:endParaRPr lang="de-DE" sz="6500" kern="1200" dirty="0"/>
        </a:p>
      </dsp:txBody>
      <dsp:txXfrm>
        <a:off x="2044785" y="1120074"/>
        <a:ext cx="2006429" cy="2006429"/>
      </dsp:txXfrm>
    </dsp:sp>
    <dsp:sp modelId="{20316EDA-F8EB-4052-91F0-5550BCB3B2AA}">
      <dsp:nvSpPr>
        <dsp:cNvPr id="0" name=""/>
        <dsp:cNvSpPr/>
      </dsp:nvSpPr>
      <dsp:spPr>
        <a:xfrm>
          <a:off x="2789373" y="1705"/>
          <a:ext cx="517252" cy="51725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a</a:t>
          </a:r>
          <a:endParaRPr lang="de-DE" sz="2200" kern="1200" dirty="0"/>
        </a:p>
      </dsp:txBody>
      <dsp:txXfrm>
        <a:off x="2865123" y="77455"/>
        <a:ext cx="365752" cy="365752"/>
      </dsp:txXfrm>
    </dsp:sp>
    <dsp:sp modelId="{6EE6D6FF-75EA-49E7-8B02-82A636A3DC85}">
      <dsp:nvSpPr>
        <dsp:cNvPr id="0" name=""/>
        <dsp:cNvSpPr/>
      </dsp:nvSpPr>
      <dsp:spPr>
        <a:xfrm>
          <a:off x="3597680" y="186196"/>
          <a:ext cx="517252" cy="517252"/>
        </a:xfrm>
        <a:prstGeom prst="ellipse">
          <a:avLst/>
        </a:prstGeom>
        <a:solidFill>
          <a:schemeClr val="accent1">
            <a:shade val="80000"/>
            <a:hueOff val="23557"/>
            <a:satOff val="-338"/>
            <a:lumOff val="197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</a:t>
          </a:r>
          <a:endParaRPr lang="de-DE" sz="2200" kern="1200" dirty="0"/>
        </a:p>
      </dsp:txBody>
      <dsp:txXfrm>
        <a:off x="3673430" y="261946"/>
        <a:ext cx="365752" cy="365752"/>
      </dsp:txXfrm>
    </dsp:sp>
    <dsp:sp modelId="{5276152E-A995-48A4-8EB9-6F21DFD94A49}">
      <dsp:nvSpPr>
        <dsp:cNvPr id="0" name=""/>
        <dsp:cNvSpPr/>
      </dsp:nvSpPr>
      <dsp:spPr>
        <a:xfrm>
          <a:off x="4245892" y="703127"/>
          <a:ext cx="517252" cy="517252"/>
        </a:xfrm>
        <a:prstGeom prst="ellipse">
          <a:avLst/>
        </a:prstGeom>
        <a:solidFill>
          <a:schemeClr val="accent1">
            <a:shade val="80000"/>
            <a:hueOff val="47115"/>
            <a:satOff val="-676"/>
            <a:lumOff val="39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c</a:t>
          </a:r>
          <a:endParaRPr lang="de-DE" sz="2200" kern="1200" dirty="0"/>
        </a:p>
      </dsp:txBody>
      <dsp:txXfrm>
        <a:off x="4321642" y="778877"/>
        <a:ext cx="365752" cy="365752"/>
      </dsp:txXfrm>
    </dsp:sp>
    <dsp:sp modelId="{11994104-CFE4-44C6-A604-255054527AFE}">
      <dsp:nvSpPr>
        <dsp:cNvPr id="0" name=""/>
        <dsp:cNvSpPr/>
      </dsp:nvSpPr>
      <dsp:spPr>
        <a:xfrm>
          <a:off x="4605623" y="1450115"/>
          <a:ext cx="517252" cy="517252"/>
        </a:xfrm>
        <a:prstGeom prst="ellipse">
          <a:avLst/>
        </a:prstGeom>
        <a:solidFill>
          <a:schemeClr val="accent1">
            <a:shade val="80000"/>
            <a:hueOff val="70672"/>
            <a:satOff val="-1014"/>
            <a:lumOff val="59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d</a:t>
          </a:r>
          <a:endParaRPr lang="de-DE" sz="2200" kern="1200" dirty="0"/>
        </a:p>
      </dsp:txBody>
      <dsp:txXfrm>
        <a:off x="4681373" y="1525865"/>
        <a:ext cx="365752" cy="365752"/>
      </dsp:txXfrm>
    </dsp:sp>
    <dsp:sp modelId="{94631B60-A21C-477B-84EB-ADA5767525A1}">
      <dsp:nvSpPr>
        <dsp:cNvPr id="0" name=""/>
        <dsp:cNvSpPr/>
      </dsp:nvSpPr>
      <dsp:spPr>
        <a:xfrm>
          <a:off x="4605623" y="2279210"/>
          <a:ext cx="517252" cy="517252"/>
        </a:xfrm>
        <a:prstGeom prst="ellipse">
          <a:avLst/>
        </a:prstGeom>
        <a:solidFill>
          <a:schemeClr val="accent1">
            <a:shade val="80000"/>
            <a:hueOff val="94230"/>
            <a:satOff val="-1351"/>
            <a:lumOff val="78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</a:t>
          </a:r>
          <a:endParaRPr lang="de-DE" sz="2200" kern="1200" dirty="0"/>
        </a:p>
      </dsp:txBody>
      <dsp:txXfrm>
        <a:off x="4681373" y="2354960"/>
        <a:ext cx="365752" cy="365752"/>
      </dsp:txXfrm>
    </dsp:sp>
    <dsp:sp modelId="{14A9922C-584F-42FC-830C-39194F7AD84F}">
      <dsp:nvSpPr>
        <dsp:cNvPr id="0" name=""/>
        <dsp:cNvSpPr/>
      </dsp:nvSpPr>
      <dsp:spPr>
        <a:xfrm>
          <a:off x="4245892" y="3026198"/>
          <a:ext cx="517252" cy="517252"/>
        </a:xfrm>
        <a:prstGeom prst="ellipse">
          <a:avLst/>
        </a:prstGeom>
        <a:solidFill>
          <a:schemeClr val="accent1">
            <a:shade val="80000"/>
            <a:hueOff val="117787"/>
            <a:satOff val="-1689"/>
            <a:lumOff val="98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f</a:t>
          </a:r>
          <a:endParaRPr lang="de-DE" sz="2200" kern="1200" dirty="0"/>
        </a:p>
      </dsp:txBody>
      <dsp:txXfrm>
        <a:off x="4321642" y="3101948"/>
        <a:ext cx="365752" cy="365752"/>
      </dsp:txXfrm>
    </dsp:sp>
    <dsp:sp modelId="{A59C1F08-62C2-4103-BBC6-29E1F7CE5D37}">
      <dsp:nvSpPr>
        <dsp:cNvPr id="0" name=""/>
        <dsp:cNvSpPr/>
      </dsp:nvSpPr>
      <dsp:spPr>
        <a:xfrm>
          <a:off x="3597680" y="3543129"/>
          <a:ext cx="517252" cy="517252"/>
        </a:xfrm>
        <a:prstGeom prst="ellipse">
          <a:avLst/>
        </a:prstGeom>
        <a:solidFill>
          <a:schemeClr val="accent1">
            <a:shade val="80000"/>
            <a:hueOff val="141345"/>
            <a:satOff val="-2027"/>
            <a:lumOff val="118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g</a:t>
          </a:r>
          <a:endParaRPr lang="de-DE" sz="2200" kern="1200" dirty="0"/>
        </a:p>
      </dsp:txBody>
      <dsp:txXfrm>
        <a:off x="3673430" y="3618879"/>
        <a:ext cx="365752" cy="365752"/>
      </dsp:txXfrm>
    </dsp:sp>
    <dsp:sp modelId="{87060192-0CAF-49E0-8268-1C1DEC7A132B}">
      <dsp:nvSpPr>
        <dsp:cNvPr id="0" name=""/>
        <dsp:cNvSpPr/>
      </dsp:nvSpPr>
      <dsp:spPr>
        <a:xfrm>
          <a:off x="2789373" y="3727620"/>
          <a:ext cx="517252" cy="517252"/>
        </a:xfrm>
        <a:prstGeom prst="ellipse">
          <a:avLst/>
        </a:prstGeom>
        <a:solidFill>
          <a:schemeClr val="accent1">
            <a:shade val="80000"/>
            <a:hueOff val="164902"/>
            <a:satOff val="-2365"/>
            <a:lumOff val="1379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h</a:t>
          </a:r>
          <a:endParaRPr lang="de-DE" sz="2200" kern="1200" dirty="0"/>
        </a:p>
      </dsp:txBody>
      <dsp:txXfrm>
        <a:off x="2865123" y="3803370"/>
        <a:ext cx="365752" cy="365752"/>
      </dsp:txXfrm>
    </dsp:sp>
    <dsp:sp modelId="{825EFCD0-66D8-45CB-9CCA-AA30623D6D97}">
      <dsp:nvSpPr>
        <dsp:cNvPr id="0" name=""/>
        <dsp:cNvSpPr/>
      </dsp:nvSpPr>
      <dsp:spPr>
        <a:xfrm>
          <a:off x="1981066" y="3543129"/>
          <a:ext cx="517252" cy="517252"/>
        </a:xfrm>
        <a:prstGeom prst="ellipse">
          <a:avLst/>
        </a:prstGeom>
        <a:solidFill>
          <a:schemeClr val="accent1">
            <a:shade val="80000"/>
            <a:hueOff val="188459"/>
            <a:satOff val="-2703"/>
            <a:lumOff val="157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i</a:t>
          </a:r>
          <a:endParaRPr lang="de-DE" sz="2200" kern="1200" dirty="0"/>
        </a:p>
      </dsp:txBody>
      <dsp:txXfrm>
        <a:off x="2056816" y="3618879"/>
        <a:ext cx="365752" cy="365752"/>
      </dsp:txXfrm>
    </dsp:sp>
    <dsp:sp modelId="{EB9CC686-D6CB-4511-860D-58091D207F0C}">
      <dsp:nvSpPr>
        <dsp:cNvPr id="0" name=""/>
        <dsp:cNvSpPr/>
      </dsp:nvSpPr>
      <dsp:spPr>
        <a:xfrm>
          <a:off x="1332854" y="3026198"/>
          <a:ext cx="517252" cy="517252"/>
        </a:xfrm>
        <a:prstGeom prst="ellipse">
          <a:avLst/>
        </a:prstGeom>
        <a:solidFill>
          <a:schemeClr val="accent1">
            <a:shade val="80000"/>
            <a:hueOff val="212017"/>
            <a:satOff val="-3041"/>
            <a:lumOff val="1773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j</a:t>
          </a:r>
          <a:endParaRPr lang="de-DE" sz="2200" kern="1200" dirty="0"/>
        </a:p>
      </dsp:txBody>
      <dsp:txXfrm>
        <a:off x="1408604" y="3101948"/>
        <a:ext cx="365752" cy="365752"/>
      </dsp:txXfrm>
    </dsp:sp>
    <dsp:sp modelId="{F03B8B9F-EE90-4008-832D-575E816574B4}">
      <dsp:nvSpPr>
        <dsp:cNvPr id="0" name=""/>
        <dsp:cNvSpPr/>
      </dsp:nvSpPr>
      <dsp:spPr>
        <a:xfrm>
          <a:off x="973124" y="2279210"/>
          <a:ext cx="517252" cy="517252"/>
        </a:xfrm>
        <a:prstGeom prst="ellipse">
          <a:avLst/>
        </a:prstGeom>
        <a:solidFill>
          <a:schemeClr val="accent1">
            <a:shade val="80000"/>
            <a:hueOff val="235574"/>
            <a:satOff val="-3378"/>
            <a:lumOff val="1970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k</a:t>
          </a:r>
          <a:endParaRPr lang="de-DE" sz="2200" kern="1200" dirty="0"/>
        </a:p>
      </dsp:txBody>
      <dsp:txXfrm>
        <a:off x="1048874" y="2354960"/>
        <a:ext cx="365752" cy="365752"/>
      </dsp:txXfrm>
    </dsp:sp>
    <dsp:sp modelId="{7ACE0949-6068-4A6A-B3C5-814656262645}">
      <dsp:nvSpPr>
        <dsp:cNvPr id="0" name=""/>
        <dsp:cNvSpPr/>
      </dsp:nvSpPr>
      <dsp:spPr>
        <a:xfrm>
          <a:off x="973124" y="1450115"/>
          <a:ext cx="517252" cy="517252"/>
        </a:xfrm>
        <a:prstGeom prst="ellipse">
          <a:avLst/>
        </a:prstGeom>
        <a:solidFill>
          <a:schemeClr val="accent1">
            <a:shade val="80000"/>
            <a:hueOff val="259132"/>
            <a:satOff val="-3716"/>
            <a:lumOff val="2167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</a:t>
          </a:r>
          <a:endParaRPr lang="de-DE" sz="2200" kern="1200" dirty="0"/>
        </a:p>
      </dsp:txBody>
      <dsp:txXfrm>
        <a:off x="1048874" y="1525865"/>
        <a:ext cx="365752" cy="365752"/>
      </dsp:txXfrm>
    </dsp:sp>
    <dsp:sp modelId="{601535CC-86C1-4DD8-813F-5DD6CF854465}">
      <dsp:nvSpPr>
        <dsp:cNvPr id="0" name=""/>
        <dsp:cNvSpPr/>
      </dsp:nvSpPr>
      <dsp:spPr>
        <a:xfrm>
          <a:off x="1332854" y="703127"/>
          <a:ext cx="517252" cy="517252"/>
        </a:xfrm>
        <a:prstGeom prst="ellipse">
          <a:avLst/>
        </a:prstGeom>
        <a:solidFill>
          <a:schemeClr val="accent1">
            <a:shade val="80000"/>
            <a:hueOff val="282689"/>
            <a:satOff val="-4054"/>
            <a:lumOff val="236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n</a:t>
          </a:r>
          <a:endParaRPr lang="de-DE" sz="2200" kern="1200" dirty="0"/>
        </a:p>
      </dsp:txBody>
      <dsp:txXfrm>
        <a:off x="1408604" y="778877"/>
        <a:ext cx="365752" cy="365752"/>
      </dsp:txXfrm>
    </dsp:sp>
    <dsp:sp modelId="{938D5717-EA45-4D60-9B0F-2F1D5FB3C292}">
      <dsp:nvSpPr>
        <dsp:cNvPr id="0" name=""/>
        <dsp:cNvSpPr/>
      </dsp:nvSpPr>
      <dsp:spPr>
        <a:xfrm>
          <a:off x="1981066" y="186196"/>
          <a:ext cx="517252" cy="517252"/>
        </a:xfrm>
        <a:prstGeom prst="ellipse">
          <a:avLst/>
        </a:prstGeom>
        <a:solidFill>
          <a:schemeClr val="accent1">
            <a:shade val="80000"/>
            <a:hueOff val="306247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o</a:t>
          </a:r>
          <a:endParaRPr lang="de-DE" sz="2200" kern="1200" dirty="0"/>
        </a:p>
      </dsp:txBody>
      <dsp:txXfrm>
        <a:off x="2056816" y="261946"/>
        <a:ext cx="365752" cy="365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AC39A-B7EC-45E1-ABBF-60F510785FAC}">
      <dsp:nvSpPr>
        <dsp:cNvPr id="0" name=""/>
        <dsp:cNvSpPr/>
      </dsp:nvSpPr>
      <dsp:spPr>
        <a:xfrm>
          <a:off x="1147191" y="473625"/>
          <a:ext cx="3087236" cy="3087236"/>
        </a:xfrm>
        <a:prstGeom prst="blockArc">
          <a:avLst>
            <a:gd name="adj1" fmla="val 11880000"/>
            <a:gd name="adj2" fmla="val 16200000"/>
            <a:gd name="adj3" fmla="val 4633"/>
          </a:avLst>
        </a:prstGeom>
        <a:solidFill>
          <a:schemeClr val="accent1">
            <a:shade val="90000"/>
            <a:hueOff val="306301"/>
            <a:satOff val="-4255"/>
            <a:lumOff val="22954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8AA892-CDDE-4D49-B1B7-1D3C3C1B9E1C}">
      <dsp:nvSpPr>
        <dsp:cNvPr id="0" name=""/>
        <dsp:cNvSpPr/>
      </dsp:nvSpPr>
      <dsp:spPr>
        <a:xfrm>
          <a:off x="1147191" y="473625"/>
          <a:ext cx="3087236" cy="3087236"/>
        </a:xfrm>
        <a:prstGeom prst="blockArc">
          <a:avLst>
            <a:gd name="adj1" fmla="val 7560000"/>
            <a:gd name="adj2" fmla="val 11880000"/>
            <a:gd name="adj3" fmla="val 4633"/>
          </a:avLst>
        </a:prstGeom>
        <a:solidFill>
          <a:schemeClr val="accent1">
            <a:shade val="90000"/>
            <a:hueOff val="229725"/>
            <a:satOff val="-3191"/>
            <a:lumOff val="17215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33F8B3-88B8-486E-8751-44E42B94BC8C}">
      <dsp:nvSpPr>
        <dsp:cNvPr id="0" name=""/>
        <dsp:cNvSpPr/>
      </dsp:nvSpPr>
      <dsp:spPr>
        <a:xfrm>
          <a:off x="1147191" y="473625"/>
          <a:ext cx="3087236" cy="3087236"/>
        </a:xfrm>
        <a:prstGeom prst="blockArc">
          <a:avLst>
            <a:gd name="adj1" fmla="val 3240000"/>
            <a:gd name="adj2" fmla="val 7560000"/>
            <a:gd name="adj3" fmla="val 4633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B64506-D4B1-4D77-A807-5B3892168902}">
      <dsp:nvSpPr>
        <dsp:cNvPr id="0" name=""/>
        <dsp:cNvSpPr/>
      </dsp:nvSpPr>
      <dsp:spPr>
        <a:xfrm>
          <a:off x="1176935" y="452560"/>
          <a:ext cx="3087236" cy="3087236"/>
        </a:xfrm>
        <a:prstGeom prst="blockArc">
          <a:avLst>
            <a:gd name="adj1" fmla="val 20450485"/>
            <a:gd name="adj2" fmla="val 3323098"/>
            <a:gd name="adj3" fmla="val 4633"/>
          </a:avLst>
        </a:prstGeom>
        <a:solidFill>
          <a:schemeClr val="accent1">
            <a:shade val="90000"/>
            <a:hueOff val="76575"/>
            <a:satOff val="-1064"/>
            <a:lumOff val="5738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00AA07-8C04-43FA-943D-D8805752B726}">
      <dsp:nvSpPr>
        <dsp:cNvPr id="0" name=""/>
        <dsp:cNvSpPr/>
      </dsp:nvSpPr>
      <dsp:spPr>
        <a:xfrm>
          <a:off x="1184263" y="473169"/>
          <a:ext cx="3087236" cy="3087236"/>
        </a:xfrm>
        <a:prstGeom prst="blockArc">
          <a:avLst>
            <a:gd name="adj1" fmla="val 16115472"/>
            <a:gd name="adj2" fmla="val 20400615"/>
            <a:gd name="adj3" fmla="val 4633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3686F7-6BC0-4DC8-B4E8-58D87B071E37}">
      <dsp:nvSpPr>
        <dsp:cNvPr id="0" name=""/>
        <dsp:cNvSpPr/>
      </dsp:nvSpPr>
      <dsp:spPr>
        <a:xfrm>
          <a:off x="2334113" y="1660547"/>
          <a:ext cx="713393" cy="713393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L</a:t>
          </a:r>
          <a:endParaRPr lang="de-DE" sz="3000" kern="1200" dirty="0"/>
        </a:p>
      </dsp:txBody>
      <dsp:txXfrm>
        <a:off x="2438587" y="1765021"/>
        <a:ext cx="504445" cy="504445"/>
      </dsp:txXfrm>
    </dsp:sp>
    <dsp:sp modelId="{20316EDA-F8EB-4052-91F0-5550BCB3B2AA}">
      <dsp:nvSpPr>
        <dsp:cNvPr id="0" name=""/>
        <dsp:cNvSpPr/>
      </dsp:nvSpPr>
      <dsp:spPr>
        <a:xfrm>
          <a:off x="1974292" y="-207133"/>
          <a:ext cx="1433035" cy="1433035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sym typeface="Symbol"/>
            </a:rPr>
            <a:t></a:t>
          </a:r>
          <a:endParaRPr lang="de-DE" sz="6000" b="1" kern="1200" dirty="0"/>
        </a:p>
      </dsp:txBody>
      <dsp:txXfrm>
        <a:off x="2184155" y="2730"/>
        <a:ext cx="1013309" cy="1013309"/>
      </dsp:txXfrm>
    </dsp:sp>
    <dsp:sp modelId="{7E27DF31-2855-4980-BB05-04A091A876C9}">
      <dsp:nvSpPr>
        <dsp:cNvPr id="0" name=""/>
        <dsp:cNvSpPr/>
      </dsp:nvSpPr>
      <dsp:spPr>
        <a:xfrm>
          <a:off x="3428380" y="784805"/>
          <a:ext cx="1433035" cy="1433035"/>
        </a:xfrm>
        <a:prstGeom prst="ellipse">
          <a:avLst/>
        </a:prstGeom>
        <a:solidFill>
          <a:schemeClr val="accent1">
            <a:shade val="80000"/>
            <a:hueOff val="76562"/>
            <a:satOff val="-1098"/>
            <a:lumOff val="640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sym typeface="Symbol"/>
            </a:rPr>
            <a:t></a:t>
          </a:r>
          <a:endParaRPr lang="de-DE" sz="6000" b="1" kern="1200" dirty="0"/>
        </a:p>
      </dsp:txBody>
      <dsp:txXfrm>
        <a:off x="3638243" y="994668"/>
        <a:ext cx="1013309" cy="1013309"/>
      </dsp:txXfrm>
    </dsp:sp>
    <dsp:sp modelId="{FB63CE97-0EF2-4AB9-BC68-5DA48F4F9582}">
      <dsp:nvSpPr>
        <dsp:cNvPr id="0" name=""/>
        <dsp:cNvSpPr/>
      </dsp:nvSpPr>
      <dsp:spPr>
        <a:xfrm>
          <a:off x="2860590" y="2520610"/>
          <a:ext cx="1433035" cy="1433035"/>
        </a:xfrm>
        <a:prstGeom prst="ellipse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sym typeface="Symbol"/>
            </a:rPr>
            <a:t></a:t>
          </a:r>
          <a:endParaRPr lang="de-DE" sz="6000" b="1" kern="1200" dirty="0"/>
        </a:p>
      </dsp:txBody>
      <dsp:txXfrm>
        <a:off x="3070453" y="2730473"/>
        <a:ext cx="1013309" cy="1013309"/>
      </dsp:txXfrm>
    </dsp:sp>
    <dsp:sp modelId="{51798364-6818-431C-B09F-05E88E99028C}">
      <dsp:nvSpPr>
        <dsp:cNvPr id="0" name=""/>
        <dsp:cNvSpPr/>
      </dsp:nvSpPr>
      <dsp:spPr>
        <a:xfrm>
          <a:off x="1087994" y="2520610"/>
          <a:ext cx="1433035" cy="1433035"/>
        </a:xfrm>
        <a:prstGeom prst="ellipse">
          <a:avLst/>
        </a:prstGeom>
        <a:solidFill>
          <a:schemeClr val="accent1">
            <a:shade val="80000"/>
            <a:hueOff val="229685"/>
            <a:satOff val="-3294"/>
            <a:lumOff val="192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sym typeface="Symbol"/>
            </a:rPr>
            <a:t></a:t>
          </a:r>
          <a:endParaRPr lang="de-DE" sz="6000" b="1" kern="1200" dirty="0"/>
        </a:p>
      </dsp:txBody>
      <dsp:txXfrm>
        <a:off x="1297857" y="2730473"/>
        <a:ext cx="1013309" cy="1013309"/>
      </dsp:txXfrm>
    </dsp:sp>
    <dsp:sp modelId="{592E88A7-9184-4E98-946F-5F04F721B0E3}">
      <dsp:nvSpPr>
        <dsp:cNvPr id="0" name=""/>
        <dsp:cNvSpPr/>
      </dsp:nvSpPr>
      <dsp:spPr>
        <a:xfrm>
          <a:off x="540232" y="834771"/>
          <a:ext cx="1433035" cy="1433035"/>
        </a:xfrm>
        <a:prstGeom prst="ellipse">
          <a:avLst/>
        </a:prstGeom>
        <a:solidFill>
          <a:schemeClr val="accent1">
            <a:shade val="80000"/>
            <a:hueOff val="306247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sym typeface="Symbol"/>
            </a:rPr>
            <a:t></a:t>
          </a:r>
          <a:endParaRPr lang="de-DE" sz="6000" b="1" kern="1200" dirty="0"/>
        </a:p>
      </dsp:txBody>
      <dsp:txXfrm>
        <a:off x="750095" y="1044634"/>
        <a:ext cx="1013309" cy="1013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64506-D4B1-4D77-A807-5B3892168902}">
      <dsp:nvSpPr>
        <dsp:cNvPr id="0" name=""/>
        <dsp:cNvSpPr/>
      </dsp:nvSpPr>
      <dsp:spPr>
        <a:xfrm>
          <a:off x="1297264" y="431516"/>
          <a:ext cx="2883479" cy="2883479"/>
        </a:xfrm>
        <a:prstGeom prst="blockArc">
          <a:avLst>
            <a:gd name="adj1" fmla="val 5282330"/>
            <a:gd name="adj2" fmla="val 16082330"/>
            <a:gd name="adj3" fmla="val 4639"/>
          </a:avLst>
        </a:prstGeom>
        <a:solidFill>
          <a:schemeClr val="accent1">
            <a:shade val="90000"/>
            <a:hueOff val="306301"/>
            <a:satOff val="-4255"/>
            <a:lumOff val="22954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00AA07-8C04-43FA-943D-D8805752B726}">
      <dsp:nvSpPr>
        <dsp:cNvPr id="0" name=""/>
        <dsp:cNvSpPr/>
      </dsp:nvSpPr>
      <dsp:spPr>
        <a:xfrm>
          <a:off x="1297264" y="431516"/>
          <a:ext cx="2883479" cy="2883479"/>
        </a:xfrm>
        <a:prstGeom prst="blockArc">
          <a:avLst>
            <a:gd name="adj1" fmla="val 16082330"/>
            <a:gd name="adj2" fmla="val 5282330"/>
            <a:gd name="adj3" fmla="val 463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3686F7-6BC0-4DC8-B4E8-58D87B071E37}">
      <dsp:nvSpPr>
        <dsp:cNvPr id="0" name=""/>
        <dsp:cNvSpPr/>
      </dsp:nvSpPr>
      <dsp:spPr>
        <a:xfrm>
          <a:off x="2246314" y="1428760"/>
          <a:ext cx="888991" cy="888991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my</a:t>
          </a:r>
          <a:r>
            <a:rPr lang="de-DE" sz="2300" kern="1200" dirty="0" smtClean="0"/>
            <a:t> L</a:t>
          </a:r>
          <a:endParaRPr lang="de-DE" sz="2300" kern="1200" dirty="0"/>
        </a:p>
      </dsp:txBody>
      <dsp:txXfrm>
        <a:off x="2376504" y="1558950"/>
        <a:ext cx="628611" cy="628611"/>
      </dsp:txXfrm>
    </dsp:sp>
    <dsp:sp modelId="{20316EDA-F8EB-4052-91F0-5550BCB3B2AA}">
      <dsp:nvSpPr>
        <dsp:cNvPr id="0" name=""/>
        <dsp:cNvSpPr/>
      </dsp:nvSpPr>
      <dsp:spPr>
        <a:xfrm>
          <a:off x="2020733" y="-204295"/>
          <a:ext cx="1340153" cy="1340153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sym typeface="Symbol"/>
            </a:rPr>
            <a:t></a:t>
          </a:r>
          <a:endParaRPr lang="de-DE" sz="6000" b="1" kern="1200" dirty="0"/>
        </a:p>
      </dsp:txBody>
      <dsp:txXfrm>
        <a:off x="2216994" y="-8034"/>
        <a:ext cx="947631" cy="947631"/>
      </dsp:txXfrm>
    </dsp:sp>
    <dsp:sp modelId="{7E27DF31-2855-4980-BB05-04A091A876C9}">
      <dsp:nvSpPr>
        <dsp:cNvPr id="0" name=""/>
        <dsp:cNvSpPr/>
      </dsp:nvSpPr>
      <dsp:spPr>
        <a:xfrm>
          <a:off x="2117122" y="2610653"/>
          <a:ext cx="1340153" cy="1340153"/>
        </a:xfrm>
        <a:prstGeom prst="ellipse">
          <a:avLst/>
        </a:prstGeom>
        <a:solidFill>
          <a:schemeClr val="accent1">
            <a:shade val="80000"/>
            <a:hueOff val="306247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sym typeface="Symbol"/>
            </a:rPr>
            <a:t></a:t>
          </a:r>
          <a:endParaRPr lang="de-DE" sz="6000" b="1" kern="1200" dirty="0"/>
        </a:p>
      </dsp:txBody>
      <dsp:txXfrm>
        <a:off x="2313383" y="2806914"/>
        <a:ext cx="947631" cy="94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B25193-B565-4EFF-BF77-81D2114F493A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C373B8-B0BE-4039-8441-F72AA73C4CA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92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27854F-2B42-435A-9B5E-E53EC400C374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8DAD2A9-6F06-49E8-B578-FA2BF89817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34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493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FB2E13-054F-42EE-9962-8344BD0F2AEF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493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FB2E13-054F-42EE-9962-8344BD0F2AEF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493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FB2E13-054F-42EE-9962-8344BD0F2AEF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493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FB2E13-054F-42EE-9962-8344BD0F2AEF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12493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FB2E13-054F-42EE-9962-8344BD0F2AEF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C3C98-21A9-4C4B-AB84-65CADB36B1EF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62E5-4AB3-43DB-8317-6334153215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30780-626A-4B6F-952C-24CAFF904739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2728F-709E-4567-83F8-3E8A7EF190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A9E47-3885-46AE-8A6D-B48DA78917BA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DC04-C0E8-496C-BCF0-7BE0B853BEE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45B4A-4E99-4605-9E91-5BFA088293CD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F9BF5-FB16-449C-A5DD-CF3AD4A451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D028C-6A5F-4F0C-854D-A5D930EBED99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18446-07DE-4563-8BF7-635405F21B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97957-FD78-4DA2-9315-31C6924AE15F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970A9-D2BF-4EF9-BA7C-A6B89448852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A353-FC12-4D0F-8571-92C06D199834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2690D-E811-4115-B7AD-D09F55E8D7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3776-FD64-459A-94EC-49F012602E07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21C2A-D8D0-4A87-B3B8-7E3364E7A5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EAE7E-0994-4E5E-849B-2C1AC6803C3A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E41F0-3AA2-4205-BF49-BB97693BE7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11597-0383-4EA7-8021-DBDDC01C3074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714A1-EE1E-46C5-94A2-1F5AF08913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5AADF-5351-4110-B50D-41EC1E4A084F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C3A71-09AA-4573-87EA-D63FD6AF69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849223-315C-44E6-BCE6-81B5EB8A4A8F}" type="datetimeFigureOut">
              <a:rPr lang="de-DE"/>
              <a:pPr>
                <a:defRPr/>
              </a:pPr>
              <a:t>03.11.11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645CCE-77BE-41C9-BE1E-8844DD19CA9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285750" y="285750"/>
            <a:ext cx="10072688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We don‘t want to</a:t>
            </a:r>
            <a:endParaRPr lang="de-DE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2938" y="1857375"/>
            <a:ext cx="8501062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we want to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1928813" y="1000125"/>
            <a:ext cx="10072687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8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model,</a:t>
            </a:r>
            <a:endParaRPr lang="de-DE" sz="6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2500313" y="2571750"/>
            <a:ext cx="8501062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program!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itel 1"/>
          <p:cNvSpPr txBox="1">
            <a:spLocks/>
          </p:cNvSpPr>
          <p:nvPr/>
        </p:nvSpPr>
        <p:spPr>
          <a:xfrm>
            <a:off x="357158" y="-428652"/>
            <a:ext cx="8643998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Viewpoints</a:t>
            </a:r>
            <a:endParaRPr kumimoji="0" lang="de-DE" sz="6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285984" y="3357586"/>
            <a:ext cx="4143404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6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Pfeil nach links und rechts 7"/>
          <p:cNvSpPr/>
          <p:nvPr/>
        </p:nvSpPr>
        <p:spPr>
          <a:xfrm rot="1475172">
            <a:off x="307199" y="3193391"/>
            <a:ext cx="8373336" cy="48463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988840"/>
            <a:ext cx="79208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444208" y="5523502"/>
            <a:ext cx="244827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LEGO Robot </a:t>
            </a:r>
            <a:r>
              <a:rPr kumimoji="0" lang="de-DE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Control</a:t>
            </a:r>
            <a:r>
              <a:rPr kumimoji="0" lang="de-D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1259632" y="1196752"/>
            <a:ext cx="4213132" cy="657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General </a:t>
            </a:r>
            <a:r>
              <a:rPr kumimoji="0" lang="de-DE" sz="36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Purpose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7199628" y="3635358"/>
            <a:ext cx="4213132" cy="657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Domain </a:t>
            </a:r>
            <a:br>
              <a:rPr kumimoji="0" lang="de-DE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de-DE" sz="36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Specific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itel 1"/>
          <p:cNvSpPr txBox="1">
            <a:spLocks/>
          </p:cNvSpPr>
          <p:nvPr/>
        </p:nvSpPr>
        <p:spPr>
          <a:xfrm>
            <a:off x="357158" y="-428652"/>
            <a:ext cx="8643998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Viewpoints</a:t>
            </a:r>
            <a:endParaRPr kumimoji="0" lang="de-DE" sz="6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285984" y="3357586"/>
            <a:ext cx="4143404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60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Pfeil nach links und rechts 7"/>
          <p:cNvSpPr/>
          <p:nvPr/>
        </p:nvSpPr>
        <p:spPr>
          <a:xfrm rot="1475172">
            <a:off x="307199" y="3193391"/>
            <a:ext cx="8373336" cy="48463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988840"/>
            <a:ext cx="79208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444208" y="5523502"/>
            <a:ext cx="244827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LEGO Robot </a:t>
            </a:r>
            <a:r>
              <a:rPr kumimoji="0" lang="de-DE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Control</a:t>
            </a:r>
            <a:r>
              <a:rPr kumimoji="0" lang="de-D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83568" y="2859206"/>
            <a:ext cx="295232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Components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2123728" y="3717032"/>
            <a:ext cx="324036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State</a:t>
            </a:r>
            <a:r>
              <a:rPr kumimoji="0" lang="de-DE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Machines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4139952" y="4581128"/>
            <a:ext cx="324036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Sensor</a:t>
            </a:r>
            <a:r>
              <a:rPr kumimoji="0" lang="de-DE" sz="36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Access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1259632" y="1196752"/>
            <a:ext cx="4213132" cy="657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General </a:t>
            </a:r>
            <a:r>
              <a:rPr kumimoji="0" lang="de-DE" sz="36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Purpose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7199628" y="3635358"/>
            <a:ext cx="4213132" cy="657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Domain </a:t>
            </a:r>
            <a:br>
              <a:rPr kumimoji="0" lang="de-DE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de-DE" sz="36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Specific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hteck 9"/>
          <p:cNvSpPr/>
          <p:nvPr/>
        </p:nvSpPr>
        <p:spPr>
          <a:xfrm>
            <a:off x="0" y="0"/>
            <a:ext cx="9144000" cy="69573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87624" y="490946"/>
            <a:ext cx="7286676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Two</a:t>
            </a:r>
            <a:r>
              <a:rPr kumimoji="0" lang="de-DE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Classes</a:t>
            </a:r>
            <a:r>
              <a:rPr kumimoji="0" lang="de-DE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in Embedded Systems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Development</a:t>
            </a: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87624" y="5229200"/>
            <a:ext cx="7286676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(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yes</a:t>
            </a: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kumimoji="0" lang="de-D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this</a:t>
            </a: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is</a:t>
            </a: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a </a:t>
            </a:r>
            <a:r>
              <a:rPr kumimoji="0" lang="de-DE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slight</a:t>
            </a: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simplification</a:t>
            </a: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1" name="Picture 4" descr="File:City Plans Toshien.jpg"/>
          <p:cNvPicPr>
            <a:picLocks noChangeAspect="1" noChangeArrowheads="1"/>
          </p:cNvPicPr>
          <p:nvPr/>
        </p:nvPicPr>
        <p:blipFill>
          <a:blip r:embed="rId3" cstate="print"/>
          <a:srcRect l="4120" t="12910" r="3888" b="13381"/>
          <a:stretch>
            <a:fillRect/>
          </a:stretch>
        </p:blipFill>
        <p:spPr bwMode="auto">
          <a:xfrm>
            <a:off x="1259632" y="3068960"/>
            <a:ext cx="2763416" cy="2072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2" descr="File:Marstal Ærø.jpg"/>
          <p:cNvPicPr>
            <a:picLocks noChangeAspect="1" noChangeArrowheads="1"/>
          </p:cNvPicPr>
          <p:nvPr/>
        </p:nvPicPr>
        <p:blipFill>
          <a:blip r:embed="rId4" cstate="print"/>
          <a:srcRect r="11167"/>
          <a:stretch>
            <a:fillRect/>
          </a:stretch>
        </p:blipFill>
        <p:spPr bwMode="auto">
          <a:xfrm>
            <a:off x="4932040" y="3068960"/>
            <a:ext cx="2784309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1835696" y="1844824"/>
            <a:ext cx="7286676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Plan </a:t>
            </a:r>
            <a:r>
              <a:rPr kumimoji="0" lang="de-DE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Oriented</a:t>
            </a:r>
            <a:endParaRPr kumimoji="0" lang="de-DE" sz="6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Top Down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Big Systems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Big Companies</a:t>
            </a:r>
            <a:endParaRPr kumimoji="0" lang="de-DE" sz="6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6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Modeling</a:t>
            </a: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7" name="Picture 4" descr="File:City Plans Toshien.jpg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 l="4120" t="12910" r="3888" b="13381"/>
          <a:stretch>
            <a:fillRect/>
          </a:stretch>
        </p:blipFill>
        <p:spPr bwMode="auto">
          <a:xfrm>
            <a:off x="467544" y="3876718"/>
            <a:ext cx="2763416" cy="2072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le:Marstal Ærø.jpg"/>
          <p:cNvPicPr>
            <a:picLocks noChangeAspect="1" noChangeArrowheads="1"/>
          </p:cNvPicPr>
          <p:nvPr/>
        </p:nvPicPr>
        <p:blipFill>
          <a:blip r:embed="rId2" cstate="print"/>
          <a:srcRect r="11167"/>
          <a:stretch>
            <a:fillRect/>
          </a:stretch>
        </p:blipFill>
        <p:spPr bwMode="auto">
          <a:xfrm>
            <a:off x="467544" y="3861048"/>
            <a:ext cx="2784309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11560" y="1859098"/>
            <a:ext cx="8366796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Grown</a:t>
            </a:r>
            <a:endParaRPr kumimoji="0" lang="de-DE" sz="6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Bottom</a:t>
            </a:r>
            <a:r>
              <a:rPr lang="de-DE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Up</a:t>
            </a:r>
            <a:endParaRPr lang="de-DE" sz="60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Small/Medium</a:t>
            </a:r>
            <a:r>
              <a:rPr kumimoji="0" lang="de-DE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Systems</a:t>
            </a:r>
            <a:endParaRPr kumimoji="0" lang="de-DE" sz="6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Smaller</a:t>
            </a:r>
            <a:r>
              <a:rPr lang="de-DE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Companies</a:t>
            </a:r>
            <a:endParaRPr kumimoji="0" lang="de-DE" sz="6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6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 Code</a:t>
            </a: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06500" y="214313"/>
            <a:ext cx="357188" cy="66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Sechseck 7"/>
          <p:cNvSpPr/>
          <p:nvPr/>
        </p:nvSpPr>
        <p:spPr>
          <a:xfrm>
            <a:off x="3544625" y="1091068"/>
            <a:ext cx="1060704" cy="914400"/>
          </a:xfrm>
          <a:prstGeom prst="hexagon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echseck 9"/>
          <p:cNvSpPr/>
          <p:nvPr/>
        </p:nvSpPr>
        <p:spPr>
          <a:xfrm>
            <a:off x="4405685" y="630861"/>
            <a:ext cx="1060704" cy="914400"/>
          </a:xfrm>
          <a:prstGeom prst="hexagon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echseck 10"/>
          <p:cNvSpPr/>
          <p:nvPr/>
        </p:nvSpPr>
        <p:spPr>
          <a:xfrm>
            <a:off x="4405685" y="1563508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echseck 11"/>
          <p:cNvSpPr/>
          <p:nvPr/>
        </p:nvSpPr>
        <p:spPr>
          <a:xfrm>
            <a:off x="5266745" y="1103301"/>
            <a:ext cx="1060704" cy="914400"/>
          </a:xfrm>
          <a:prstGeom prst="hexagon">
            <a:avLst/>
          </a:prstGeom>
          <a:blipFill>
            <a:blip r:embed="rId5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echseck 12"/>
          <p:cNvSpPr/>
          <p:nvPr/>
        </p:nvSpPr>
        <p:spPr>
          <a:xfrm>
            <a:off x="2678957" y="630861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883740" y="1923319"/>
            <a:ext cx="305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latin typeface="Aharoni" pitchFamily="2" charset="-79"/>
                <a:cs typeface="Aharoni" pitchFamily="2" charset="-79"/>
              </a:rPr>
              <a:t>LWES</a:t>
            </a:r>
            <a:endParaRPr lang="de-DE" sz="4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915744" y="2462668"/>
            <a:ext cx="39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haroni" pitchFamily="2" charset="-79"/>
                <a:cs typeface="Aharoni" pitchFamily="2" charset="-79"/>
              </a:rPr>
              <a:t>Language Workbenches </a:t>
            </a:r>
            <a:endParaRPr lang="de-DE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148349" y="2725618"/>
            <a:ext cx="39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cs typeface="Aharoni" pitchFamily="2" charset="-79"/>
              </a:rPr>
              <a:t>for</a:t>
            </a:r>
            <a:endParaRPr lang="de-DE" sz="1200" i="1" dirty="0">
              <a:cs typeface="Aharoni" pitchFamily="2" charset="-79"/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51520" y="3212976"/>
            <a:ext cx="828092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236296" y="3222513"/>
            <a:ext cx="220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cs typeface="Aharoni" pitchFamily="2" charset="-79"/>
              </a:rPr>
              <a:t>http://mbeddr.com</a:t>
            </a:r>
            <a:endParaRPr lang="de-DE" sz="1200" i="1" dirty="0">
              <a:cs typeface="Aharoni" pitchFamily="2" charset="-79"/>
            </a:endParaRPr>
          </a:p>
        </p:txBody>
      </p:sp>
      <p:sp>
        <p:nvSpPr>
          <p:cNvPr id="19" name="Sechseck 18"/>
          <p:cNvSpPr/>
          <p:nvPr/>
        </p:nvSpPr>
        <p:spPr>
          <a:xfrm>
            <a:off x="3544625" y="141003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82549" y="2740858"/>
            <a:ext cx="39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haroni" pitchFamily="2" charset="-79"/>
                <a:cs typeface="Aharoni" pitchFamily="2" charset="-79"/>
              </a:rPr>
              <a:t>Embedded Systems</a:t>
            </a:r>
            <a:endParaRPr lang="de-DE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8" name="Picture 10" descr="http://www.die-foerdermittelberater.de/userfiles/BMBF(2)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8040" y="2607715"/>
            <a:ext cx="1024528" cy="53325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06500" y="214313"/>
            <a:ext cx="357188" cy="66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Sechseck 7"/>
          <p:cNvSpPr/>
          <p:nvPr/>
        </p:nvSpPr>
        <p:spPr>
          <a:xfrm>
            <a:off x="3544625" y="1091068"/>
            <a:ext cx="1060704" cy="914400"/>
          </a:xfrm>
          <a:prstGeom prst="hexagon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echseck 9"/>
          <p:cNvSpPr/>
          <p:nvPr/>
        </p:nvSpPr>
        <p:spPr>
          <a:xfrm>
            <a:off x="4405685" y="630861"/>
            <a:ext cx="1060704" cy="914400"/>
          </a:xfrm>
          <a:prstGeom prst="hexagon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echseck 10"/>
          <p:cNvSpPr/>
          <p:nvPr/>
        </p:nvSpPr>
        <p:spPr>
          <a:xfrm>
            <a:off x="4405685" y="1563508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echseck 11"/>
          <p:cNvSpPr/>
          <p:nvPr/>
        </p:nvSpPr>
        <p:spPr>
          <a:xfrm>
            <a:off x="5266745" y="1103301"/>
            <a:ext cx="1060704" cy="914400"/>
          </a:xfrm>
          <a:prstGeom prst="hexagon">
            <a:avLst/>
          </a:prstGeom>
          <a:blipFill>
            <a:blip r:embed="rId5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echseck 12"/>
          <p:cNvSpPr/>
          <p:nvPr/>
        </p:nvSpPr>
        <p:spPr>
          <a:xfrm>
            <a:off x="2678957" y="630861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883740" y="1923319"/>
            <a:ext cx="305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latin typeface="Aharoni" pitchFamily="2" charset="-79"/>
                <a:cs typeface="Aharoni" pitchFamily="2" charset="-79"/>
              </a:rPr>
              <a:t>LWES</a:t>
            </a:r>
            <a:endParaRPr lang="de-DE" sz="4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915744" y="2462668"/>
            <a:ext cx="39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haroni" pitchFamily="2" charset="-79"/>
                <a:cs typeface="Aharoni" pitchFamily="2" charset="-79"/>
              </a:rPr>
              <a:t>Language Workbenches </a:t>
            </a:r>
            <a:endParaRPr lang="de-DE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148349" y="2725618"/>
            <a:ext cx="39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cs typeface="Aharoni" pitchFamily="2" charset="-79"/>
              </a:rPr>
              <a:t>for</a:t>
            </a:r>
            <a:endParaRPr lang="de-DE" sz="1200" i="1" dirty="0">
              <a:cs typeface="Aharoni" pitchFamily="2" charset="-79"/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51520" y="3212976"/>
            <a:ext cx="828092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236296" y="3222513"/>
            <a:ext cx="220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cs typeface="Aharoni" pitchFamily="2" charset="-79"/>
              </a:rPr>
              <a:t>http://mbeddr.com</a:t>
            </a:r>
            <a:endParaRPr lang="de-DE" sz="1200" i="1" dirty="0">
              <a:cs typeface="Aharoni" pitchFamily="2" charset="-79"/>
            </a:endParaRPr>
          </a:p>
        </p:txBody>
      </p:sp>
      <p:sp>
        <p:nvSpPr>
          <p:cNvPr id="19" name="Sechseck 18"/>
          <p:cNvSpPr/>
          <p:nvPr/>
        </p:nvSpPr>
        <p:spPr>
          <a:xfrm>
            <a:off x="3544625" y="141003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82549" y="2740858"/>
            <a:ext cx="39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haroni" pitchFamily="2" charset="-79"/>
                <a:cs typeface="Aharoni" pitchFamily="2" charset="-79"/>
              </a:rPr>
              <a:t>Embedded Systems</a:t>
            </a:r>
            <a:endParaRPr lang="de-DE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51520" y="3242253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 smtClean="0">
                <a:latin typeface="+mj-lt"/>
                <a:cs typeface="Aharoni" pitchFamily="2" charset="-79"/>
              </a:rPr>
              <a:t>Incremental</a:t>
            </a:r>
            <a:r>
              <a:rPr lang="de-DE" sz="4400" b="1" dirty="0" smtClean="0">
                <a:latin typeface="+mj-lt"/>
                <a:cs typeface="Aharoni" pitchFamily="2" charset="-79"/>
              </a:rPr>
              <a:t> Extension </a:t>
            </a:r>
            <a:r>
              <a:rPr lang="de-DE" sz="4400" b="1" dirty="0" err="1" smtClean="0">
                <a:latin typeface="+mj-lt"/>
                <a:cs typeface="Aharoni" pitchFamily="2" charset="-79"/>
              </a:rPr>
              <a:t>of</a:t>
            </a:r>
            <a:r>
              <a:rPr lang="de-DE" sz="4400" b="1" dirty="0" smtClean="0">
                <a:latin typeface="+mj-lt"/>
                <a:cs typeface="Aharoni" pitchFamily="2" charset="-79"/>
              </a:rPr>
              <a:t> C</a:t>
            </a:r>
            <a:endParaRPr lang="de-DE" sz="4400" b="1" dirty="0">
              <a:latin typeface="+mj-lt"/>
              <a:cs typeface="Aharoni" pitchFamily="2" charset="-79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51520" y="3933530"/>
            <a:ext cx="10657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 smtClean="0">
                <a:latin typeface="+mj-lt"/>
                <a:cs typeface="Aharoni" pitchFamily="2" charset="-79"/>
              </a:rPr>
              <a:t>with</a:t>
            </a:r>
            <a:r>
              <a:rPr lang="de-DE" sz="4400" b="1" dirty="0" smtClean="0">
                <a:latin typeface="+mj-lt"/>
                <a:cs typeface="Aharoni" pitchFamily="2" charset="-79"/>
              </a:rPr>
              <a:t> DSLs </a:t>
            </a:r>
            <a:r>
              <a:rPr lang="de-DE" sz="4400" b="1" dirty="0" err="1" smtClean="0">
                <a:latin typeface="+mj-lt"/>
                <a:cs typeface="Aharoni" pitchFamily="2" charset="-79"/>
              </a:rPr>
              <a:t>for</a:t>
            </a:r>
            <a:r>
              <a:rPr lang="de-DE" sz="4400" b="1" dirty="0" smtClean="0">
                <a:latin typeface="+mj-lt"/>
                <a:cs typeface="Aharoni" pitchFamily="2" charset="-79"/>
              </a:rPr>
              <a:t> Embedded Systems,</a:t>
            </a:r>
            <a:endParaRPr lang="de-DE" sz="4400" b="1" dirty="0">
              <a:latin typeface="+mj-lt"/>
              <a:cs typeface="Aharoni" pitchFamily="2" charset="-79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51520" y="4624807"/>
            <a:ext cx="8892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 smtClean="0">
                <a:latin typeface="+mj-lt"/>
                <a:cs typeface="Aharoni" pitchFamily="2" charset="-79"/>
              </a:rPr>
              <a:t>integrated</a:t>
            </a:r>
            <a:r>
              <a:rPr lang="de-DE" sz="4400" b="1" dirty="0" smtClean="0">
                <a:latin typeface="+mj-lt"/>
                <a:cs typeface="Aharoni" pitchFamily="2" charset="-79"/>
              </a:rPr>
              <a:t> </a:t>
            </a:r>
            <a:r>
              <a:rPr lang="de-DE" sz="4400" b="1" dirty="0" err="1" smtClean="0">
                <a:latin typeface="+mj-lt"/>
                <a:cs typeface="Aharoni" pitchFamily="2" charset="-79"/>
              </a:rPr>
              <a:t>with</a:t>
            </a:r>
            <a:r>
              <a:rPr lang="de-DE" sz="4400" b="1" dirty="0" smtClean="0">
                <a:latin typeface="+mj-lt"/>
                <a:cs typeface="Aharoni" pitchFamily="2" charset="-79"/>
              </a:rPr>
              <a:t> Formal </a:t>
            </a:r>
            <a:r>
              <a:rPr lang="de-DE" sz="4400" b="1" dirty="0" err="1" smtClean="0">
                <a:latin typeface="+mj-lt"/>
                <a:cs typeface="Aharoni" pitchFamily="2" charset="-79"/>
              </a:rPr>
              <a:t>Methods</a:t>
            </a:r>
            <a:endParaRPr lang="de-DE" sz="4400" b="1" dirty="0">
              <a:latin typeface="+mj-lt"/>
              <a:cs typeface="Aharoni" pitchFamily="2" charset="-79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51520" y="5316084"/>
            <a:ext cx="8892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 smtClean="0">
                <a:latin typeface="+mj-lt"/>
                <a:cs typeface="Aharoni" pitchFamily="2" charset="-79"/>
              </a:rPr>
              <a:t>and</a:t>
            </a:r>
            <a:r>
              <a:rPr lang="de-DE" sz="4400" b="1" dirty="0" smtClean="0">
                <a:latin typeface="+mj-lt"/>
                <a:cs typeface="Aharoni" pitchFamily="2" charset="-79"/>
              </a:rPr>
              <a:t> </a:t>
            </a:r>
            <a:r>
              <a:rPr lang="de-DE" sz="4400" b="1" dirty="0" err="1" smtClean="0">
                <a:latin typeface="+mj-lt"/>
                <a:cs typeface="Aharoni" pitchFamily="2" charset="-79"/>
              </a:rPr>
              <a:t>support</a:t>
            </a:r>
            <a:r>
              <a:rPr lang="de-DE" sz="4400" b="1" dirty="0" smtClean="0">
                <a:latin typeface="+mj-lt"/>
                <a:cs typeface="Aharoni" pitchFamily="2" charset="-79"/>
              </a:rPr>
              <a:t> </a:t>
            </a:r>
            <a:r>
              <a:rPr lang="de-DE" sz="4400" b="1" dirty="0" err="1" smtClean="0">
                <a:latin typeface="+mj-lt"/>
                <a:cs typeface="Aharoni" pitchFamily="2" charset="-79"/>
              </a:rPr>
              <a:t>for</a:t>
            </a:r>
            <a:r>
              <a:rPr lang="de-DE" sz="4400" b="1" dirty="0" smtClean="0">
                <a:latin typeface="+mj-lt"/>
                <a:cs typeface="Aharoni" pitchFamily="2" charset="-79"/>
              </a:rPr>
              <a:t> PLE </a:t>
            </a:r>
            <a:r>
              <a:rPr lang="de-DE" sz="4400" b="1" dirty="0" err="1" smtClean="0">
                <a:latin typeface="+mj-lt"/>
                <a:cs typeface="Aharoni" pitchFamily="2" charset="-79"/>
              </a:rPr>
              <a:t>and</a:t>
            </a:r>
            <a:r>
              <a:rPr lang="de-DE" sz="4400" b="1" dirty="0" smtClean="0">
                <a:latin typeface="+mj-lt"/>
                <a:cs typeface="Aharoni" pitchFamily="2" charset="-79"/>
              </a:rPr>
              <a:t> </a:t>
            </a:r>
            <a:endParaRPr lang="de-DE" sz="4400" b="1" dirty="0">
              <a:latin typeface="+mj-lt"/>
              <a:cs typeface="Aharoni" pitchFamily="2" charset="-79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6007359"/>
            <a:ext cx="8892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latin typeface="+mj-lt"/>
                <a:cs typeface="Aharoni" pitchFamily="2" charset="-79"/>
              </a:rPr>
              <a:t>  </a:t>
            </a:r>
            <a:r>
              <a:rPr lang="de-DE" sz="4400" b="1" dirty="0" err="1" smtClean="0">
                <a:latin typeface="+mj-lt"/>
                <a:cs typeface="Aharoni" pitchFamily="2" charset="-79"/>
              </a:rPr>
              <a:t>Requirements</a:t>
            </a:r>
            <a:r>
              <a:rPr lang="de-DE" sz="4400" b="1" dirty="0" smtClean="0">
                <a:latin typeface="+mj-lt"/>
                <a:cs typeface="Aharoni" pitchFamily="2" charset="-79"/>
              </a:rPr>
              <a:t> </a:t>
            </a:r>
            <a:r>
              <a:rPr lang="de-DE" sz="4400" b="1" dirty="0" err="1" smtClean="0">
                <a:latin typeface="+mj-lt"/>
                <a:cs typeface="Aharoni" pitchFamily="2" charset="-79"/>
              </a:rPr>
              <a:t>Tracing</a:t>
            </a:r>
            <a:endParaRPr lang="de-DE" sz="4400" b="1" dirty="0">
              <a:latin typeface="+mj-lt"/>
              <a:cs typeface="Aharoni" pitchFamily="2" charset="-79"/>
            </a:endParaRPr>
          </a:p>
        </p:txBody>
      </p:sp>
      <p:pic>
        <p:nvPicPr>
          <p:cNvPr id="28" name="Picture 10" descr="http://www.die-foerdermittelberater.de/userfiles/BMBF(2)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8040" y="2607715"/>
            <a:ext cx="1024528" cy="53325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06500" y="214313"/>
            <a:ext cx="357188" cy="66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Sechseck 7"/>
          <p:cNvSpPr/>
          <p:nvPr/>
        </p:nvSpPr>
        <p:spPr>
          <a:xfrm>
            <a:off x="3544625" y="1091068"/>
            <a:ext cx="1060704" cy="914400"/>
          </a:xfrm>
          <a:prstGeom prst="hexagon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echseck 9"/>
          <p:cNvSpPr/>
          <p:nvPr/>
        </p:nvSpPr>
        <p:spPr>
          <a:xfrm>
            <a:off x="4405685" y="630861"/>
            <a:ext cx="1060704" cy="914400"/>
          </a:xfrm>
          <a:prstGeom prst="hexagon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echseck 10"/>
          <p:cNvSpPr/>
          <p:nvPr/>
        </p:nvSpPr>
        <p:spPr>
          <a:xfrm>
            <a:off x="4405685" y="1563508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echseck 11"/>
          <p:cNvSpPr/>
          <p:nvPr/>
        </p:nvSpPr>
        <p:spPr>
          <a:xfrm>
            <a:off x="5266745" y="1103301"/>
            <a:ext cx="1060704" cy="914400"/>
          </a:xfrm>
          <a:prstGeom prst="hexagon">
            <a:avLst/>
          </a:prstGeom>
          <a:blipFill>
            <a:blip r:embed="rId5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echseck 12"/>
          <p:cNvSpPr/>
          <p:nvPr/>
        </p:nvSpPr>
        <p:spPr>
          <a:xfrm>
            <a:off x="2678957" y="630861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883740" y="1923319"/>
            <a:ext cx="305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latin typeface="Aharoni" pitchFamily="2" charset="-79"/>
                <a:cs typeface="Aharoni" pitchFamily="2" charset="-79"/>
              </a:rPr>
              <a:t>LWES</a:t>
            </a:r>
            <a:endParaRPr lang="de-DE" sz="4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915744" y="2462668"/>
            <a:ext cx="39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haroni" pitchFamily="2" charset="-79"/>
                <a:cs typeface="Aharoni" pitchFamily="2" charset="-79"/>
              </a:rPr>
              <a:t>Language Workbenches </a:t>
            </a:r>
            <a:endParaRPr lang="de-DE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148349" y="2725618"/>
            <a:ext cx="39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cs typeface="Aharoni" pitchFamily="2" charset="-79"/>
              </a:rPr>
              <a:t>for</a:t>
            </a:r>
            <a:endParaRPr lang="de-DE" sz="1200" i="1" dirty="0">
              <a:cs typeface="Aharoni" pitchFamily="2" charset="-79"/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51520" y="3212976"/>
            <a:ext cx="828092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236296" y="3222513"/>
            <a:ext cx="220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cs typeface="Aharoni" pitchFamily="2" charset="-79"/>
              </a:rPr>
              <a:t>http://mbeddr.com</a:t>
            </a:r>
            <a:endParaRPr lang="de-DE" sz="1200" i="1" dirty="0">
              <a:cs typeface="Aharoni" pitchFamily="2" charset="-79"/>
            </a:endParaRPr>
          </a:p>
        </p:txBody>
      </p:sp>
      <p:sp>
        <p:nvSpPr>
          <p:cNvPr id="19" name="Sechseck 18"/>
          <p:cNvSpPr/>
          <p:nvPr/>
        </p:nvSpPr>
        <p:spPr>
          <a:xfrm>
            <a:off x="3544625" y="141003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82549" y="2740858"/>
            <a:ext cx="39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haroni" pitchFamily="2" charset="-79"/>
                <a:cs typeface="Aharoni" pitchFamily="2" charset="-79"/>
              </a:rPr>
              <a:t>Embedded Systems</a:t>
            </a:r>
            <a:endParaRPr lang="de-DE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 cstate="print"/>
          <a:srcRect l="5341" t="6145" r="7057" b="33352"/>
          <a:stretch>
            <a:fillRect/>
          </a:stretch>
        </p:blipFill>
        <p:spPr bwMode="auto">
          <a:xfrm>
            <a:off x="2411760" y="3726176"/>
            <a:ext cx="45365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4572000" y="5733256"/>
            <a:ext cx="8640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6" cstate="print"/>
          <a:srcRect l="67914" t="83281" r="8447" b="7551"/>
          <a:stretch>
            <a:fillRect/>
          </a:stretch>
        </p:blipFill>
        <p:spPr bwMode="auto">
          <a:xfrm>
            <a:off x="2267744" y="5670392"/>
            <a:ext cx="12241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 descr="http://www.die-foerdermittelberater.de/userfiles/BMBF(2)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98040" y="2607715"/>
            <a:ext cx="1024528" cy="53325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06500" y="214313"/>
            <a:ext cx="357188" cy="66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Sechseck 7"/>
          <p:cNvSpPr/>
          <p:nvPr/>
        </p:nvSpPr>
        <p:spPr>
          <a:xfrm>
            <a:off x="3544625" y="1091068"/>
            <a:ext cx="1060704" cy="914400"/>
          </a:xfrm>
          <a:prstGeom prst="hexagon">
            <a:avLst/>
          </a:prstGeom>
          <a:blipFill>
            <a:blip r:embed="rId3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echseck 9"/>
          <p:cNvSpPr/>
          <p:nvPr/>
        </p:nvSpPr>
        <p:spPr>
          <a:xfrm>
            <a:off x="4405685" y="630861"/>
            <a:ext cx="1060704" cy="914400"/>
          </a:xfrm>
          <a:prstGeom prst="hexagon">
            <a:avLst/>
          </a:prstGeom>
          <a:blipFill>
            <a:blip r:embed="rId4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echseck 10"/>
          <p:cNvSpPr/>
          <p:nvPr/>
        </p:nvSpPr>
        <p:spPr>
          <a:xfrm>
            <a:off x="4405685" y="1563508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echseck 11"/>
          <p:cNvSpPr/>
          <p:nvPr/>
        </p:nvSpPr>
        <p:spPr>
          <a:xfrm>
            <a:off x="5266745" y="1103301"/>
            <a:ext cx="1060704" cy="914400"/>
          </a:xfrm>
          <a:prstGeom prst="hexagon">
            <a:avLst/>
          </a:prstGeom>
          <a:blipFill>
            <a:blip r:embed="rId5" cstate="print"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echseck 12"/>
          <p:cNvSpPr/>
          <p:nvPr/>
        </p:nvSpPr>
        <p:spPr>
          <a:xfrm>
            <a:off x="2678957" y="630861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883740" y="1923319"/>
            <a:ext cx="305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latin typeface="Aharoni" pitchFamily="2" charset="-79"/>
                <a:cs typeface="Aharoni" pitchFamily="2" charset="-79"/>
              </a:rPr>
              <a:t>LWES</a:t>
            </a:r>
            <a:endParaRPr lang="de-DE" sz="4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915744" y="2462668"/>
            <a:ext cx="39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haroni" pitchFamily="2" charset="-79"/>
                <a:cs typeface="Aharoni" pitchFamily="2" charset="-79"/>
              </a:rPr>
              <a:t>Language Workbenches </a:t>
            </a:r>
            <a:endParaRPr lang="de-DE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148349" y="2725618"/>
            <a:ext cx="39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cs typeface="Aharoni" pitchFamily="2" charset="-79"/>
              </a:rPr>
              <a:t>for</a:t>
            </a:r>
            <a:endParaRPr lang="de-DE" sz="1200" i="1" dirty="0">
              <a:cs typeface="Aharoni" pitchFamily="2" charset="-79"/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51520" y="3212976"/>
            <a:ext cx="828092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236296" y="3222513"/>
            <a:ext cx="2205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cs typeface="Aharoni" pitchFamily="2" charset="-79"/>
              </a:rPr>
              <a:t>http://mbeddr.com</a:t>
            </a:r>
            <a:endParaRPr lang="de-DE" sz="1200" i="1" dirty="0">
              <a:cs typeface="Aharoni" pitchFamily="2" charset="-79"/>
            </a:endParaRPr>
          </a:p>
        </p:txBody>
      </p:sp>
      <p:sp>
        <p:nvSpPr>
          <p:cNvPr id="19" name="Sechseck 18"/>
          <p:cNvSpPr/>
          <p:nvPr/>
        </p:nvSpPr>
        <p:spPr>
          <a:xfrm>
            <a:off x="3544625" y="141003"/>
            <a:ext cx="1060704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82549" y="2740858"/>
            <a:ext cx="392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haroni" pitchFamily="2" charset="-79"/>
                <a:cs typeface="Aharoni" pitchFamily="2" charset="-79"/>
              </a:rPr>
              <a:t>Embedded Systems</a:t>
            </a:r>
            <a:endParaRPr lang="de-DE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 r="32885" b="50849"/>
          <a:stretch>
            <a:fillRect/>
          </a:stretch>
        </p:blipFill>
        <p:spPr bwMode="auto">
          <a:xfrm>
            <a:off x="179512" y="4056692"/>
            <a:ext cx="2232248" cy="8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http://fortiss.euni.de/userdata/header/fortiss---Munich-Software-and-Systems-Institut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55192" y="4135652"/>
            <a:ext cx="1728192" cy="829533"/>
          </a:xfrm>
          <a:prstGeom prst="rect">
            <a:avLst/>
          </a:prstGeom>
          <a:noFill/>
        </p:spPr>
      </p:pic>
      <p:pic>
        <p:nvPicPr>
          <p:cNvPr id="6150" name="Picture 6" descr="http://www.jugend-forscht-bw.de/upload/images/SICK.jpg"/>
          <p:cNvPicPr>
            <a:picLocks noChangeAspect="1" noChangeArrowheads="1"/>
          </p:cNvPicPr>
          <p:nvPr/>
        </p:nvPicPr>
        <p:blipFill>
          <a:blip r:embed="rId8" cstate="print"/>
          <a:srcRect l="8571"/>
          <a:stretch>
            <a:fillRect/>
          </a:stretch>
        </p:blipFill>
        <p:spPr bwMode="auto">
          <a:xfrm>
            <a:off x="4283968" y="4131936"/>
            <a:ext cx="2304256" cy="1171983"/>
          </a:xfrm>
          <a:prstGeom prst="rect">
            <a:avLst/>
          </a:prstGeom>
          <a:noFill/>
        </p:spPr>
      </p:pic>
      <p:pic>
        <p:nvPicPr>
          <p:cNvPr id="6152" name="Picture 8" descr="http://icann-nn.ru/en/wp-content/uploads/2008/08/lear.jpg"/>
          <p:cNvPicPr>
            <a:picLocks noChangeAspect="1" noChangeArrowheads="1"/>
          </p:cNvPicPr>
          <p:nvPr/>
        </p:nvPicPr>
        <p:blipFill>
          <a:blip r:embed="rId9" cstate="print"/>
          <a:srcRect l="4392" t="20000" b="20001"/>
          <a:stretch>
            <a:fillRect/>
          </a:stretch>
        </p:blipFill>
        <p:spPr bwMode="auto">
          <a:xfrm>
            <a:off x="6300192" y="4195944"/>
            <a:ext cx="2592288" cy="915077"/>
          </a:xfrm>
          <a:prstGeom prst="rect">
            <a:avLst/>
          </a:prstGeom>
          <a:noFill/>
        </p:spPr>
      </p:pic>
      <p:pic>
        <p:nvPicPr>
          <p:cNvPr id="6154" name="Picture 10" descr="http://www.die-foerdermittelberater.de/userfiles/BMBF(2)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98040" y="2607715"/>
            <a:ext cx="1024528" cy="53325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06500" y="214313"/>
            <a:ext cx="357188" cy="66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620688"/>
            <a:ext cx="7803249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0432" y="0"/>
            <a:ext cx="6835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835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459932" y="-3776364"/>
            <a:ext cx="656184" cy="820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479962" y="2589498"/>
            <a:ext cx="328092" cy="820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feld 24"/>
          <p:cNvSpPr txBox="1"/>
          <p:nvPr/>
        </p:nvSpPr>
        <p:spPr>
          <a:xfrm>
            <a:off x="611560" y="44624"/>
            <a:ext cx="3848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latin typeface="Aharoni" pitchFamily="2" charset="-79"/>
                <a:cs typeface="Aharoni" pitchFamily="2" charset="-79"/>
              </a:rPr>
              <a:t>mbeddr.com</a:t>
            </a:r>
            <a:endParaRPr lang="de-DE" sz="44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285750" y="285750"/>
            <a:ext cx="10072688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We don‘t want to</a:t>
            </a:r>
            <a:endParaRPr lang="de-DE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2938" y="1857375"/>
            <a:ext cx="8501062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we want to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1928813" y="1000125"/>
            <a:ext cx="10072687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8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model,</a:t>
            </a:r>
            <a:endParaRPr lang="de-DE" sz="6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2500313" y="2571750"/>
            <a:ext cx="8501062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program!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itel 1"/>
          <p:cNvSpPr txBox="1">
            <a:spLocks/>
          </p:cNvSpPr>
          <p:nvPr/>
        </p:nvSpPr>
        <p:spPr>
          <a:xfrm>
            <a:off x="1000125" y="4214813"/>
            <a:ext cx="8358188" cy="7858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</a:t>
            </a:r>
            <a:r>
              <a:rPr lang="de-DE" sz="4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at</a:t>
            </a:r>
            <a:r>
              <a:rPr lang="de-DE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different </a:t>
            </a:r>
            <a:r>
              <a:rPr lang="de-DE" sz="4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levels</a:t>
            </a:r>
            <a:r>
              <a:rPr lang="de-DE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4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of</a:t>
            </a:r>
            <a:r>
              <a:rPr lang="de-DE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4400" b="1" dirty="0" err="1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abstraction</a:t>
            </a:r>
            <a:endParaRPr lang="de-DE" sz="32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1000125" y="4929188"/>
            <a:ext cx="8358188" cy="7858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from different </a:t>
            </a:r>
            <a:r>
              <a:rPr lang="de-DE" sz="4400" b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viewpoints</a:t>
            </a:r>
            <a:endParaRPr lang="de-DE" sz="32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5" name="Titel 1"/>
          <p:cNvSpPr txBox="1">
            <a:spLocks/>
          </p:cNvSpPr>
          <p:nvPr/>
        </p:nvSpPr>
        <p:spPr>
          <a:xfrm>
            <a:off x="1000125" y="5643563"/>
            <a:ext cx="8358188" cy="7858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</a:t>
            </a:r>
            <a:r>
              <a:rPr lang="de-DE" sz="4400" b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integrated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!</a:t>
            </a:r>
            <a:endParaRPr lang="de-DE" sz="3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8643938" cy="121443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Parser-based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556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4357688"/>
            <a:ext cx="8553450" cy="160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071688" y="0"/>
            <a:ext cx="4643437" cy="464343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text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to tree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to text</a:t>
            </a:r>
            <a:endParaRPr lang="de-DE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0"/>
            <a:ext cx="8643938" cy="121443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Projectional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000250" y="357188"/>
            <a:ext cx="6786563" cy="4643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tree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to text-lookalike (editor)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to other trees … [*]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to text </a:t>
            </a:r>
            <a:endParaRPr lang="de-DE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566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4714875"/>
            <a:ext cx="8496300" cy="12541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156677" name="Textfeld 5"/>
          <p:cNvSpPr txBox="1">
            <a:spLocks noChangeArrowheads="1"/>
          </p:cNvSpPr>
          <p:nvPr/>
        </p:nvSpPr>
        <p:spPr bwMode="auto">
          <a:xfrm>
            <a:off x="2786063" y="4919663"/>
            <a:ext cx="714375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 b="1">
                <a:latin typeface="Calibri" pitchFamily="34" charset="0"/>
              </a:rPr>
              <a:t>Tree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E7C33"/>
            </a:gs>
            <a:gs pos="50000">
              <a:srgbClr val="00B050"/>
            </a:gs>
            <a:gs pos="100000">
              <a:srgbClr val="00B05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 txBox="1">
            <a:spLocks/>
          </p:cNvSpPr>
          <p:nvPr/>
        </p:nvSpPr>
        <p:spPr>
          <a:xfrm>
            <a:off x="357188" y="357188"/>
            <a:ext cx="8643937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Language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571500" y="4071938"/>
            <a:ext cx="6786563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There‘s</a:t>
            </a: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no parsing</a:t>
            </a: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571500" y="4929188"/>
            <a:ext cx="8429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Unique Language Element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Identity</a:t>
            </a: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571500" y="5786438"/>
            <a:ext cx="8429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Unlimted language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composition</a:t>
            </a: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928688" y="1357313"/>
            <a:ext cx="8643937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Composition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E7C33"/>
            </a:gs>
            <a:gs pos="50000">
              <a:srgbClr val="00B050"/>
            </a:gs>
            <a:gs pos="100000">
              <a:srgbClr val="00B05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>
            <a:spLocks/>
          </p:cNvSpPr>
          <p:nvPr/>
        </p:nvSpPr>
        <p:spPr>
          <a:xfrm>
            <a:off x="3429000" y="3000375"/>
            <a:ext cx="6500813" cy="1071563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endParaRPr lang="de-DE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357563" y="3429000"/>
            <a:ext cx="6500812" cy="1071563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endParaRPr lang="de-DE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571500" y="3143250"/>
            <a:ext cx="6786563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Textual</a:t>
            </a: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571500" y="4214813"/>
            <a:ext cx="8429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Graphical</a:t>
            </a: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571500" y="5286375"/>
            <a:ext cx="8429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Semi-Graphical</a:t>
            </a:r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5429250" y="3857625"/>
            <a:ext cx="3929063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36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treated the same</a:t>
            </a: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5429250" y="4500563"/>
            <a:ext cx="3929063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36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can be </a:t>
            </a:r>
            <a:r>
              <a:rPr lang="de-DE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mixed</a:t>
            </a: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1071563" y="3643313"/>
            <a:ext cx="678656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like ASCII</a:t>
            </a: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4071938" y="4000500"/>
            <a:ext cx="678656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287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}</a:t>
            </a:r>
          </a:p>
        </p:txBody>
      </p:sp>
      <p:sp>
        <p:nvSpPr>
          <p:cNvPr id="24" name="Titel 1"/>
          <p:cNvSpPr txBox="1">
            <a:spLocks/>
          </p:cNvSpPr>
          <p:nvPr/>
        </p:nvSpPr>
        <p:spPr>
          <a:xfrm>
            <a:off x="1071563" y="4714875"/>
            <a:ext cx="678656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box &amp; line</a:t>
            </a:r>
          </a:p>
        </p:txBody>
      </p:sp>
      <p:sp>
        <p:nvSpPr>
          <p:cNvPr id="25" name="Titel 1"/>
          <p:cNvSpPr txBox="1">
            <a:spLocks/>
          </p:cNvSpPr>
          <p:nvPr/>
        </p:nvSpPr>
        <p:spPr>
          <a:xfrm>
            <a:off x="1071563" y="5786438"/>
            <a:ext cx="678656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mathematical</a:t>
            </a:r>
          </a:p>
        </p:txBody>
      </p:sp>
      <p:sp>
        <p:nvSpPr>
          <p:cNvPr id="26" name="Titel 1"/>
          <p:cNvSpPr txBox="1">
            <a:spLocks/>
          </p:cNvSpPr>
          <p:nvPr/>
        </p:nvSpPr>
        <p:spPr>
          <a:xfrm>
            <a:off x="571500" y="357188"/>
            <a:ext cx="8643938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Flexible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143000" y="1357313"/>
            <a:ext cx="8643938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Notations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E7C33"/>
            </a:gs>
            <a:gs pos="50000">
              <a:srgbClr val="00B050"/>
            </a:gs>
            <a:gs pos="100000">
              <a:srgbClr val="00B05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>
            <a:spLocks/>
          </p:cNvSpPr>
          <p:nvPr/>
        </p:nvSpPr>
        <p:spPr>
          <a:xfrm>
            <a:off x="3429000" y="3000375"/>
            <a:ext cx="6500813" cy="1071563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endParaRPr lang="de-DE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357563" y="3429000"/>
            <a:ext cx="6500812" cy="1071563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endParaRPr lang="de-DE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itel 1"/>
          <p:cNvSpPr txBox="1">
            <a:spLocks/>
          </p:cNvSpPr>
          <p:nvPr/>
        </p:nvSpPr>
        <p:spPr>
          <a:xfrm>
            <a:off x="285750" y="357188"/>
            <a:ext cx="8643938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Automatic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785813" y="1357313"/>
            <a:ext cx="8643937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IDE Extension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285875" y="3286125"/>
            <a:ext cx="6786563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tool support is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inherent</a:t>
            </a: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2286000" y="3857625"/>
            <a:ext cx="6786563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for languages build with</a:t>
            </a: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3429000" y="4429125"/>
            <a:ext cx="5000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projectional tools</a:t>
            </a:r>
          </a:p>
        </p:txBody>
      </p:sp>
      <p:sp>
        <p:nvSpPr>
          <p:cNvPr id="29" name="Titel 1"/>
          <p:cNvSpPr txBox="1">
            <a:spLocks/>
          </p:cNvSpPr>
          <p:nvPr/>
        </p:nvSpPr>
        <p:spPr>
          <a:xfrm>
            <a:off x="4786313" y="5715000"/>
            <a:ext cx="3643312" cy="500063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r>
              <a:rPr lang="de-DE" sz="3200" b="1"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language definition</a:t>
            </a:r>
            <a:endParaRPr lang="de-DE" sz="3600" b="1" dirty="0">
              <a:solidFill>
                <a:schemeClr val="bg1">
                  <a:lumMod val="6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itel 1"/>
          <p:cNvSpPr txBox="1">
            <a:spLocks/>
          </p:cNvSpPr>
          <p:nvPr/>
        </p:nvSpPr>
        <p:spPr>
          <a:xfrm>
            <a:off x="5286375" y="6286500"/>
            <a:ext cx="3643313" cy="500063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r>
              <a:rPr lang="de-DE" sz="3200" b="1"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IDE definition</a:t>
            </a:r>
            <a:endParaRPr lang="de-DE" sz="3600" b="1" dirty="0">
              <a:solidFill>
                <a:schemeClr val="bg1">
                  <a:lumMod val="6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" name="Titel 1"/>
          <p:cNvSpPr txBox="1">
            <a:spLocks/>
          </p:cNvSpPr>
          <p:nvPr/>
        </p:nvSpPr>
        <p:spPr>
          <a:xfrm>
            <a:off x="4429125" y="6000750"/>
            <a:ext cx="2571750" cy="500063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r>
              <a:rPr lang="de-DE" sz="2000" b="1"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implies</a:t>
            </a:r>
            <a:endParaRPr lang="de-DE" sz="2400" b="1" dirty="0">
              <a:solidFill>
                <a:schemeClr val="bg1">
                  <a:lumMod val="6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E7C33"/>
            </a:gs>
            <a:gs pos="50000">
              <a:srgbClr val="00B050"/>
            </a:gs>
            <a:gs pos="100000">
              <a:srgbClr val="00B05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3357563" y="3429000"/>
            <a:ext cx="6500812" cy="1071563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endParaRPr lang="de-DE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142875" y="214313"/>
            <a:ext cx="9072563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Multiple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286000" y="1357313"/>
            <a:ext cx="6215063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Notations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57313" y="3357563"/>
            <a:ext cx="678656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for the same concepts</a:t>
            </a:r>
            <a:endParaRPr lang="de-DE" sz="44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857375" y="4214813"/>
            <a:ext cx="6786563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e.g. in different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contexts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57500" y="4786313"/>
            <a:ext cx="6786563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or for different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tasks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E7C33"/>
            </a:gs>
            <a:gs pos="50000">
              <a:srgbClr val="00B050"/>
            </a:gs>
            <a:gs pos="100000">
              <a:srgbClr val="00B05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3357563" y="3429000"/>
            <a:ext cx="6500812" cy="1071563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Aft>
                <a:spcPts val="0"/>
              </a:spcAft>
              <a:defRPr/>
            </a:pPr>
            <a:endParaRPr lang="de-DE" sz="36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142875" y="214313"/>
            <a:ext cx="9072563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Partial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286000" y="1357313"/>
            <a:ext cx="6215063" cy="121443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Projections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57313" y="3357563"/>
            <a:ext cx="678656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different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views</a:t>
            </a: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1357313" y="4000500"/>
            <a:ext cx="678656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for different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roles/people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357313" y="4643438"/>
            <a:ext cx="678656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only a particular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variant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0000"/>
            </a:gs>
            <a:gs pos="50000">
              <a:srgbClr val="C00000"/>
            </a:gs>
            <a:gs pos="100000">
              <a:srgbClr val="C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214313" y="142875"/>
            <a:ext cx="8643937" cy="121443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Tree Editing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357313" y="3071813"/>
            <a:ext cx="7286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try to make it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feel like text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1357313" y="4000500"/>
            <a:ext cx="764381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takes some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getting</a:t>
            </a: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used</a:t>
            </a: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to</a:t>
            </a:r>
            <a:endParaRPr lang="de-DE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4286250" y="5143500"/>
            <a:ext cx="471487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but: for more flexible notations </a:t>
            </a:r>
            <a:br>
              <a:rPr lang="de-DE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de-DE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a more general editing paradigm </a:t>
            </a:r>
            <a:br>
              <a:rPr lang="de-DE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de-DE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is needed</a:t>
            </a:r>
            <a:endParaRPr lang="de-DE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1357313" y="2143125"/>
            <a:ext cx="7286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is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different</a:t>
            </a: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from editing text</a:t>
            </a:r>
            <a:endParaRPr lang="de-DE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0000"/>
            </a:gs>
            <a:gs pos="50000">
              <a:srgbClr val="C00000"/>
            </a:gs>
            <a:gs pos="100000">
              <a:srgbClr val="C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214313" y="142875"/>
            <a:ext cx="9215437" cy="121443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9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Infrastructure</a:t>
            </a:r>
            <a:endParaRPr lang="de-DE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2643188" y="1000125"/>
            <a:ext cx="6786562" cy="121443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Integration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071563" y="3929063"/>
            <a:ext cx="7286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diff/merge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must be in tool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071563" y="4857750"/>
            <a:ext cx="7643812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existing text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tools don‘t work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71563" y="3000375"/>
            <a:ext cx="7286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storage is 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not text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0000"/>
            </a:gs>
            <a:gs pos="50000">
              <a:srgbClr val="C00000"/>
            </a:gs>
            <a:gs pos="100000">
              <a:srgbClr val="C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285750" y="142875"/>
            <a:ext cx="8643938" cy="121443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9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Proprietary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4643438" y="1143000"/>
            <a:ext cx="4357687" cy="121443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Tools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357313" y="3786188"/>
            <a:ext cx="7286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no interop</a:t>
            </a:r>
            <a:endParaRPr lang="de-DE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357313" y="2857500"/>
            <a:ext cx="7286625" cy="7143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no standards</a:t>
            </a:r>
            <a:endParaRPr lang="de-DE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285750" y="285750"/>
            <a:ext cx="10072688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We don‘t want to</a:t>
            </a:r>
            <a:endParaRPr lang="de-DE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2938" y="1857375"/>
            <a:ext cx="8501062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we want to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1928813" y="1000125"/>
            <a:ext cx="10072687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8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model,</a:t>
            </a:r>
            <a:endParaRPr lang="de-DE" sz="6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2500313" y="2571750"/>
            <a:ext cx="8501062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program!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000125" y="4071938"/>
            <a:ext cx="8358188" cy="7858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with different degrees of </a:t>
            </a:r>
            <a:endParaRPr lang="de-DE" sz="3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000125" y="5214938"/>
            <a:ext cx="8358188" cy="7858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with suitable </a:t>
            </a:r>
            <a:r>
              <a:rPr lang="de-DE" sz="4400" b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notations</a:t>
            </a:r>
            <a:endParaRPr lang="de-DE" sz="32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000125" y="5929313"/>
            <a:ext cx="8358188" cy="7858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… with suitable </a:t>
            </a:r>
            <a:r>
              <a:rPr lang="de-DE" sz="4400" b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expressiveness</a:t>
            </a:r>
            <a:endParaRPr lang="de-DE" sz="32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3143250" y="4572000"/>
            <a:ext cx="8358188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domain-specificity</a:t>
            </a:r>
            <a:endParaRPr lang="de-DE" sz="32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71000">
                <a:schemeClr val="bg1"/>
              </a:gs>
              <a:gs pos="0">
                <a:schemeClr val="tx2">
                  <a:lumMod val="20000"/>
                  <a:lumOff val="8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710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8950" y="0"/>
            <a:ext cx="1433513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23528" y="1268760"/>
            <a:ext cx="8496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  <a:sym typeface="Wingdings"/>
              </a:rPr>
              <a:t>http://jetbrains.com/mps</a:t>
            </a:r>
            <a:endParaRPr lang="de-DE" sz="5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1710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3" y="61913"/>
            <a:ext cx="293846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3"/>
          <p:cNvGrpSpPr/>
          <p:nvPr/>
        </p:nvGrpSpPr>
        <p:grpSpPr>
          <a:xfrm>
            <a:off x="395536" y="188640"/>
            <a:ext cx="3744416" cy="1656184"/>
            <a:chOff x="1187624" y="404664"/>
            <a:chExt cx="3672408" cy="1800200"/>
          </a:xfrm>
        </p:grpSpPr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5009" t="12627" r="7945" b="31112"/>
            <a:stretch>
              <a:fillRect/>
            </a:stretch>
          </p:blipFill>
          <p:spPr bwMode="auto">
            <a:xfrm>
              <a:off x="1187624" y="404664"/>
              <a:ext cx="3672408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hteck 15"/>
            <p:cNvSpPr/>
            <p:nvPr/>
          </p:nvSpPr>
          <p:spPr>
            <a:xfrm>
              <a:off x="3203848" y="1816249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itel 1"/>
          <p:cNvSpPr txBox="1">
            <a:spLocks/>
          </p:cNvSpPr>
          <p:nvPr/>
        </p:nvSpPr>
        <p:spPr>
          <a:xfrm>
            <a:off x="323528" y="1844824"/>
            <a:ext cx="8429684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0" b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Open Source (Apache 2.0)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Projection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al Editor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Very</a:t>
            </a: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good</a:t>
            </a: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at</a:t>
            </a:r>
            <a:r>
              <a:rPr kumimoji="0" lang="de-DE" sz="4400" b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lang. </a:t>
            </a:r>
            <a:r>
              <a:rPr kumimoji="0" lang="de-DE" sz="4400" b="1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Composition</a:t>
            </a:r>
            <a:endParaRPr kumimoji="0" lang="de-DE" sz="4400" b="1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lvl="0" fontAlgn="auto">
              <a:spcAft>
                <a:spcPts val="0"/>
              </a:spcAft>
              <a:defRPr/>
            </a:pP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Version 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2.0.2 </a:t>
            </a:r>
            <a:r>
              <a:rPr lang="de-DE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current</a:t>
            </a:r>
            <a:endParaRPr lang="de-DE" sz="4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99592" y="4149080"/>
            <a:ext cx="842968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Improved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performance</a:t>
            </a:r>
            <a:endParaRPr kumimoji="0" lang="de-DE" sz="32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99592" y="4671138"/>
            <a:ext cx="842968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Unified </a:t>
            </a:r>
            <a:r>
              <a:rPr lang="de-DE" sz="3200" b="1" noProof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generate</a:t>
            </a:r>
            <a:r>
              <a:rPr lang="de-DE" sz="3200" b="1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/</a:t>
            </a:r>
            <a:r>
              <a:rPr lang="de-DE" sz="3200" b="1" noProof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compile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/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build</a:t>
            </a:r>
            <a:endParaRPr kumimoji="0" lang="de-DE" sz="32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99592" y="5193196"/>
            <a:ext cx="842968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Debug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MPS in MPS</a:t>
            </a:r>
            <a:endParaRPr kumimoji="0" lang="de-DE" sz="32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99592" y="5715254"/>
            <a:ext cx="842968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Tables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in 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the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editor</a:t>
            </a:r>
            <a:endParaRPr kumimoji="0" lang="de-DE" sz="32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899592" y="6237312"/>
            <a:ext cx="842968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3"/>
          <p:cNvGrpSpPr/>
          <p:nvPr/>
        </p:nvGrpSpPr>
        <p:grpSpPr>
          <a:xfrm>
            <a:off x="395536" y="188640"/>
            <a:ext cx="3744416" cy="1656184"/>
            <a:chOff x="1187624" y="404664"/>
            <a:chExt cx="3672408" cy="1800200"/>
          </a:xfrm>
        </p:grpSpPr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5009" t="12627" r="7945" b="31112"/>
            <a:stretch>
              <a:fillRect/>
            </a:stretch>
          </p:blipFill>
          <p:spPr bwMode="auto">
            <a:xfrm>
              <a:off x="1187624" y="404664"/>
              <a:ext cx="3672408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hteck 15"/>
            <p:cNvSpPr/>
            <p:nvPr/>
          </p:nvSpPr>
          <p:spPr>
            <a:xfrm>
              <a:off x="3203848" y="1816249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itel 1"/>
          <p:cNvSpPr txBox="1">
            <a:spLocks/>
          </p:cNvSpPr>
          <p:nvPr/>
        </p:nvSpPr>
        <p:spPr>
          <a:xfrm>
            <a:off x="323528" y="2492896"/>
            <a:ext cx="8429684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Open Source (Apache 2.0)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Projection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al Editor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Very</a:t>
            </a: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good</a:t>
            </a: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at</a:t>
            </a:r>
            <a:r>
              <a:rPr kumimoji="0" lang="de-DE" sz="4400" b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lang. </a:t>
            </a:r>
            <a:r>
              <a:rPr kumimoji="0" lang="de-DE" sz="4400" b="1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Composition</a:t>
            </a:r>
            <a:endParaRPr kumimoji="0" lang="de-DE" sz="4400" b="1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Version </a:t>
            </a:r>
            <a:r>
              <a:rPr lang="de-DE" sz="4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2.0.2 </a:t>
            </a:r>
            <a:r>
              <a:rPr lang="de-DE" sz="4400" b="1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current</a:t>
            </a:r>
            <a:endParaRPr lang="de-DE" sz="4400" b="1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Version 2.1 </a:t>
            </a:r>
            <a:r>
              <a:rPr lang="de-DE" sz="4400" b="1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early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2012</a:t>
            </a:r>
            <a:endParaRPr kumimoji="0" lang="de-DE" sz="32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99592" y="5301208"/>
            <a:ext cx="842968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Several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Editors per 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Concept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Generate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language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models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,</a:t>
            </a:r>
            <a:endParaRPr lang="de-DE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Wiki-Language 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and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more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.</a:t>
            </a:r>
            <a:endParaRPr kumimoji="0" lang="de-DE" sz="32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3"/>
          <p:cNvGrpSpPr/>
          <p:nvPr/>
        </p:nvGrpSpPr>
        <p:grpSpPr>
          <a:xfrm>
            <a:off x="395536" y="188640"/>
            <a:ext cx="3744416" cy="1656184"/>
            <a:chOff x="1187624" y="404664"/>
            <a:chExt cx="3672408" cy="1800200"/>
          </a:xfrm>
        </p:grpSpPr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5009" t="12627" r="7945" b="31112"/>
            <a:stretch>
              <a:fillRect/>
            </a:stretch>
          </p:blipFill>
          <p:spPr bwMode="auto">
            <a:xfrm>
              <a:off x="1187624" y="404664"/>
              <a:ext cx="3672408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hteck 15"/>
            <p:cNvSpPr/>
            <p:nvPr/>
          </p:nvSpPr>
          <p:spPr>
            <a:xfrm>
              <a:off x="3203848" y="1816249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itel 1"/>
          <p:cNvSpPr txBox="1">
            <a:spLocks/>
          </p:cNvSpPr>
          <p:nvPr/>
        </p:nvSpPr>
        <p:spPr>
          <a:xfrm>
            <a:off x="323528" y="2852936"/>
            <a:ext cx="8429684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Open Source (Apache 2.0)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Projection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al Editor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Very</a:t>
            </a: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good</a:t>
            </a: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at</a:t>
            </a:r>
            <a:r>
              <a:rPr kumimoji="0" lang="de-DE" sz="4400" b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lang. </a:t>
            </a:r>
            <a:r>
              <a:rPr kumimoji="0" lang="de-DE" sz="4400" b="1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Composition</a:t>
            </a:r>
            <a:endParaRPr kumimoji="0" lang="de-DE" sz="4400" b="1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Version </a:t>
            </a:r>
            <a:r>
              <a:rPr lang="de-DE" sz="4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2.0.2 </a:t>
            </a:r>
            <a:r>
              <a:rPr lang="de-DE" sz="4400" b="1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current</a:t>
            </a:r>
            <a:endParaRPr lang="de-DE" sz="4400" b="1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Version 2.1 </a:t>
            </a:r>
            <a:r>
              <a:rPr lang="de-DE" sz="4400" b="1" baseline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early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2012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Version 3.0</a:t>
            </a:r>
            <a:r>
              <a:rPr kumimoji="0" lang="de-DE" sz="4400" b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4400" b="1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late</a:t>
            </a:r>
            <a:r>
              <a:rPr kumimoji="0" lang="de-DE" sz="4400" b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2012</a:t>
            </a:r>
            <a:endParaRPr kumimoji="0" lang="de-DE" sz="32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99592" y="5733256"/>
            <a:ext cx="842968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Graphical</a:t>
            </a:r>
            <a:r>
              <a:rPr lang="de-DE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+mj-cs"/>
              </a:rPr>
              <a:t> Editors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Eclipse</a:t>
            </a:r>
            <a:r>
              <a:rPr kumimoji="0" lang="de-DE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-Integration</a:t>
            </a:r>
            <a:endParaRPr kumimoji="0" lang="de-DE" sz="32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52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285750" y="285750"/>
            <a:ext cx="10072688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We don‘t want to</a:t>
            </a:r>
            <a:endParaRPr lang="de-DE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2938" y="1857375"/>
            <a:ext cx="8501062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6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we want to</a:t>
            </a:r>
            <a:endParaRPr lang="de-DE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1928813" y="1000125"/>
            <a:ext cx="10072687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8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model,</a:t>
            </a:r>
            <a:endParaRPr lang="de-DE" sz="6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2500313" y="2571750"/>
            <a:ext cx="8501062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115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program!</a:t>
            </a:r>
            <a:endParaRPr lang="de-DE" sz="8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857375" y="5000625"/>
            <a:ext cx="8358188" cy="785813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precise</a:t>
            </a: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 and </a:t>
            </a:r>
            <a:r>
              <a:rPr lang="de-DE" sz="4400" b="1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tool processable</a:t>
            </a:r>
            <a:endParaRPr lang="de-DE" sz="3200" b="1" dirty="0"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785813" y="4500563"/>
            <a:ext cx="8358187" cy="7858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de-DE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And always:</a:t>
            </a:r>
            <a:endParaRPr lang="de-DE" sz="3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373" y="0"/>
            <a:ext cx="91513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Diagramm 5"/>
          <p:cNvGraphicFramePr/>
          <p:nvPr/>
        </p:nvGraphicFramePr>
        <p:xfrm>
          <a:off x="1285852" y="1468438"/>
          <a:ext cx="6096000" cy="4246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733425" y="5715000"/>
            <a:ext cx="7339013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with</a:t>
            </a:r>
            <a:r>
              <a:rPr lang="de-DE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</a:t>
            </a:r>
            <a:r>
              <a:rPr lang="de-DE" sz="4400" b="1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many</a:t>
            </a: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first class concepts</a:t>
            </a:r>
            <a:r>
              <a:rPr lang="de-DE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!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44688" y="142875"/>
            <a:ext cx="47228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Big Language</a:t>
            </a:r>
            <a:r>
              <a:rPr lang="de-DE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?</a:t>
            </a:r>
            <a:endParaRPr lang="de-DE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373" y="0"/>
            <a:ext cx="91513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Diagramm 5"/>
          <p:cNvGraphicFramePr/>
          <p:nvPr/>
        </p:nvGraphicFramePr>
        <p:xfrm>
          <a:off x="1785918" y="1468438"/>
          <a:ext cx="5381620" cy="374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944688" y="142875"/>
            <a:ext cx="5484812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Small Language?</a:t>
            </a:r>
            <a:endParaRPr lang="de-DE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85938" y="6088063"/>
            <a:ext cx="550862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and </a:t>
            </a:r>
            <a:r>
              <a:rPr lang="de-DE" sz="4400" b="1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poweful</a:t>
            </a: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concepts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38325" y="5588000"/>
            <a:ext cx="546735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with a </a:t>
            </a:r>
            <a:r>
              <a:rPr lang="de-DE" sz="4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few</a:t>
            </a: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, </a:t>
            </a:r>
            <a:r>
              <a:rPr lang="de-DE" sz="4400" b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orthogonal</a:t>
            </a:r>
            <a:endParaRPr lang="de-DE" sz="4800" b="1" dirty="0">
              <a:solidFill>
                <a:schemeClr val="accent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373" y="0"/>
            <a:ext cx="91513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Gerade Verbindung 45"/>
          <p:cNvCxnSpPr/>
          <p:nvPr/>
        </p:nvCxnSpPr>
        <p:spPr>
          <a:xfrm>
            <a:off x="4857750" y="3357563"/>
            <a:ext cx="1571625" cy="158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524639" y="1704963"/>
            <a:ext cx="235745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aphicFrame>
        <p:nvGraphicFramePr>
          <p:cNvPr id="6" name="Diagramm 5"/>
          <p:cNvGraphicFramePr/>
          <p:nvPr/>
        </p:nvGraphicFramePr>
        <p:xfrm>
          <a:off x="1571604" y="1468438"/>
          <a:ext cx="5381620" cy="374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pieren 4"/>
          <p:cNvGrpSpPr/>
          <p:nvPr/>
        </p:nvGrpSpPr>
        <p:grpSpPr>
          <a:xfrm>
            <a:off x="6786578" y="2016392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9" name="Ellipse 8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a</a:t>
              </a:r>
            </a:p>
          </p:txBody>
        </p:sp>
      </p:grpSp>
      <p:grpSp>
        <p:nvGrpSpPr>
          <p:cNvPr id="3" name="Gruppieren 10"/>
          <p:cNvGrpSpPr/>
          <p:nvPr/>
        </p:nvGrpSpPr>
        <p:grpSpPr>
          <a:xfrm>
            <a:off x="7429520" y="2016392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12" name="Ellipse 11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b</a:t>
              </a:r>
            </a:p>
          </p:txBody>
        </p:sp>
      </p:grpSp>
      <p:grpSp>
        <p:nvGrpSpPr>
          <p:cNvPr id="4" name="Gruppieren 13"/>
          <p:cNvGrpSpPr/>
          <p:nvPr/>
        </p:nvGrpSpPr>
        <p:grpSpPr>
          <a:xfrm>
            <a:off x="8088614" y="2016392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15" name="Ellipse 14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c</a:t>
              </a:r>
            </a:p>
          </p:txBody>
        </p:sp>
      </p:grpSp>
      <p:grpSp>
        <p:nvGrpSpPr>
          <p:cNvPr id="5" name="Gruppieren 16"/>
          <p:cNvGrpSpPr/>
          <p:nvPr/>
        </p:nvGrpSpPr>
        <p:grpSpPr>
          <a:xfrm>
            <a:off x="6786578" y="2659334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18" name="Ellipse 17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d</a:t>
              </a:r>
            </a:p>
          </p:txBody>
        </p:sp>
      </p:grpSp>
      <p:grpSp>
        <p:nvGrpSpPr>
          <p:cNvPr id="11" name="Gruppieren 19"/>
          <p:cNvGrpSpPr/>
          <p:nvPr/>
        </p:nvGrpSpPr>
        <p:grpSpPr>
          <a:xfrm>
            <a:off x="7429520" y="2659334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21" name="Ellipse 20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e</a:t>
              </a:r>
            </a:p>
          </p:txBody>
        </p:sp>
      </p:grpSp>
      <p:grpSp>
        <p:nvGrpSpPr>
          <p:cNvPr id="14" name="Gruppieren 22"/>
          <p:cNvGrpSpPr/>
          <p:nvPr/>
        </p:nvGrpSpPr>
        <p:grpSpPr>
          <a:xfrm>
            <a:off x="8088614" y="2659334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24" name="Ellipse 23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f</a:t>
              </a:r>
            </a:p>
          </p:txBody>
        </p:sp>
      </p:grpSp>
      <p:grpSp>
        <p:nvGrpSpPr>
          <p:cNvPr id="17" name="Gruppieren 25"/>
          <p:cNvGrpSpPr/>
          <p:nvPr/>
        </p:nvGrpSpPr>
        <p:grpSpPr>
          <a:xfrm>
            <a:off x="6786578" y="3268938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27" name="Ellipse 26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g</a:t>
              </a:r>
            </a:p>
          </p:txBody>
        </p:sp>
      </p:grpSp>
      <p:grpSp>
        <p:nvGrpSpPr>
          <p:cNvPr id="20" name="Gruppieren 28"/>
          <p:cNvGrpSpPr/>
          <p:nvPr/>
        </p:nvGrpSpPr>
        <p:grpSpPr>
          <a:xfrm>
            <a:off x="7429520" y="3268938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30" name="Ellipse 29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31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h</a:t>
              </a:r>
            </a:p>
          </p:txBody>
        </p:sp>
      </p:grpSp>
      <p:grpSp>
        <p:nvGrpSpPr>
          <p:cNvPr id="23" name="Gruppieren 31"/>
          <p:cNvGrpSpPr/>
          <p:nvPr/>
        </p:nvGrpSpPr>
        <p:grpSpPr>
          <a:xfrm>
            <a:off x="8088614" y="3268938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33" name="Ellipse 32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i</a:t>
              </a:r>
            </a:p>
          </p:txBody>
        </p:sp>
      </p:grpSp>
      <p:grpSp>
        <p:nvGrpSpPr>
          <p:cNvPr id="26" name="Gruppieren 34"/>
          <p:cNvGrpSpPr/>
          <p:nvPr/>
        </p:nvGrpSpPr>
        <p:grpSpPr>
          <a:xfrm>
            <a:off x="6786578" y="3911880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36" name="Ellipse 35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j</a:t>
              </a:r>
            </a:p>
          </p:txBody>
        </p:sp>
      </p:grpSp>
      <p:grpSp>
        <p:nvGrpSpPr>
          <p:cNvPr id="29" name="Gruppieren 37"/>
          <p:cNvGrpSpPr/>
          <p:nvPr/>
        </p:nvGrpSpPr>
        <p:grpSpPr>
          <a:xfrm>
            <a:off x="7429520" y="3911880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39" name="Ellipse 38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k</a:t>
              </a:r>
            </a:p>
          </p:txBody>
        </p:sp>
      </p:grpSp>
      <p:grpSp>
        <p:nvGrpSpPr>
          <p:cNvPr id="32" name="Gruppieren 40"/>
          <p:cNvGrpSpPr/>
          <p:nvPr/>
        </p:nvGrpSpPr>
        <p:grpSpPr>
          <a:xfrm>
            <a:off x="8088614" y="3911880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42" name="Ellipse 41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de-DE" sz="2200" dirty="0"/>
                <a:t>l</a:t>
              </a:r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1428750" y="142875"/>
            <a:ext cx="6138863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6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Modular Language</a:t>
            </a:r>
            <a:endParaRPr lang="de-DE" sz="6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1795463" y="6088063"/>
            <a:ext cx="5348287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400" b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composable</a:t>
            </a: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 concepts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062163" y="5588000"/>
            <a:ext cx="490061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4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with many </a:t>
            </a:r>
            <a:r>
              <a:rPr lang="de-DE" sz="4400" b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optional,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itel 1"/>
          <p:cNvSpPr txBox="1">
            <a:spLocks/>
          </p:cNvSpPr>
          <p:nvPr/>
        </p:nvSpPr>
        <p:spPr>
          <a:xfrm>
            <a:off x="357158" y="-428652"/>
            <a:ext cx="8643998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Viewpoints</a:t>
            </a:r>
            <a:endParaRPr kumimoji="0" lang="de-DE" sz="6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929190" y="1643050"/>
            <a:ext cx="257176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suitable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00694" y="2143116"/>
            <a:ext cx="364333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48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abstractions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429124" y="3143248"/>
            <a:ext cx="464347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48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notations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357818" y="3714752"/>
            <a:ext cx="364333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for</a:t>
            </a:r>
            <a:r>
              <a:rPr kumimoji="0" lang="de-DE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de-DE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each</a:t>
            </a:r>
            <a:endParaRPr kumimoji="0" lang="de-DE" sz="20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357686" y="2643182"/>
            <a:ext cx="364333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and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itel 1"/>
          <p:cNvSpPr txBox="1">
            <a:spLocks/>
          </p:cNvSpPr>
          <p:nvPr/>
        </p:nvSpPr>
        <p:spPr>
          <a:xfrm>
            <a:off x="357158" y="-428652"/>
            <a:ext cx="8643998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Viewpoints</a:t>
            </a:r>
            <a:endParaRPr kumimoji="0" lang="de-DE" sz="6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286248" y="1643050"/>
            <a:ext cx="350046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48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Integrated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214414" y="2643182"/>
            <a:ext cx="792961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4800" b="1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references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143108" y="3643314"/>
            <a:ext cx="700092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48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composition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286248" y="2357430"/>
            <a:ext cx="271464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3200" b="1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symbolic</a:t>
            </a:r>
            <a:endParaRPr kumimoji="0" lang="de-DE" sz="20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786314" y="3286124"/>
            <a:ext cx="271464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kumimoji="0" lang="de-DE" sz="3200" b="1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syntactic</a:t>
            </a:r>
            <a:endParaRPr kumimoji="0" lang="de-DE" sz="20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3419872" y="3000372"/>
            <a:ext cx="271464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de-DE" sz="32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or</a:t>
            </a:r>
            <a:endParaRPr kumimoji="0" lang="de-DE" sz="20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3286116" y="2071678"/>
            <a:ext cx="271464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de-DE" sz="32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rPr>
              <a:t>via</a:t>
            </a:r>
            <a:endParaRPr kumimoji="0" lang="de-DE" sz="2000" b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569</Words>
  <Application>Microsoft Macintosh PowerPoint</Application>
  <PresentationFormat>Bildschirmpräsentation (4:3)</PresentationFormat>
  <Paragraphs>226</Paragraphs>
  <Slides>33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OSEK NXT</dc:title>
  <dc:creator>Markus</dc:creator>
  <cp:lastModifiedBy>Markus Voelter</cp:lastModifiedBy>
  <cp:revision>275</cp:revision>
  <dcterms:created xsi:type="dcterms:W3CDTF">2008-05-16T18:52:52Z</dcterms:created>
  <dcterms:modified xsi:type="dcterms:W3CDTF">2011-11-03T06:49:08Z</dcterms:modified>
</cp:coreProperties>
</file>