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54" r:id="rId2"/>
    <p:sldId id="456" r:id="rId3"/>
    <p:sldId id="457" r:id="rId4"/>
    <p:sldId id="458" r:id="rId5"/>
    <p:sldId id="471" r:id="rId6"/>
    <p:sldId id="472" r:id="rId7"/>
    <p:sldId id="459" r:id="rId8"/>
    <p:sldId id="460" r:id="rId9"/>
    <p:sldId id="461" r:id="rId10"/>
    <p:sldId id="462" r:id="rId11"/>
    <p:sldId id="463" r:id="rId12"/>
    <p:sldId id="464" r:id="rId13"/>
    <p:sldId id="489" r:id="rId14"/>
    <p:sldId id="465" r:id="rId15"/>
    <p:sldId id="473" r:id="rId16"/>
    <p:sldId id="491" r:id="rId17"/>
    <p:sldId id="466" r:id="rId18"/>
    <p:sldId id="467" r:id="rId19"/>
    <p:sldId id="468" r:id="rId20"/>
    <p:sldId id="469" r:id="rId21"/>
    <p:sldId id="490" r:id="rId22"/>
    <p:sldId id="470" r:id="rId23"/>
    <p:sldId id="474" r:id="rId24"/>
    <p:sldId id="475" r:id="rId25"/>
    <p:sldId id="476" r:id="rId26"/>
    <p:sldId id="477" r:id="rId27"/>
    <p:sldId id="483" r:id="rId28"/>
    <p:sldId id="484" r:id="rId29"/>
    <p:sldId id="478" r:id="rId30"/>
    <p:sldId id="479" r:id="rId31"/>
    <p:sldId id="480" r:id="rId32"/>
    <p:sldId id="481" r:id="rId33"/>
    <p:sldId id="488" r:id="rId34"/>
    <p:sldId id="482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0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032" y="-90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xmlns="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3200" dirty="0" smtClean="0"/>
              <a:t>Simplifying complex Embedded Development processes 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29.10.2013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Bild 1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685" t="31019" r="11504" b="32614"/>
          <a:stretch/>
        </p:blipFill>
        <p:spPr>
          <a:xfrm>
            <a:off x="1142938" y="864417"/>
            <a:ext cx="6938882" cy="1887604"/>
          </a:xfrm>
          <a:prstGeom prst="rect">
            <a:avLst/>
          </a:prstGeom>
        </p:spPr>
      </p:pic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</a:t>
            </a:r>
            <a:endParaRPr lang="en-GB" sz="1600" dirty="0" smtClean="0"/>
          </a:p>
          <a:p>
            <a:endParaRPr lang="en-GB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</a:t>
            </a:r>
            <a:r>
              <a:rPr lang="de-DE" dirty="0" err="1" smtClean="0"/>
              <a:t>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</a:t>
            </a:r>
            <a:r>
              <a:rPr lang="de-DE" dirty="0" err="1" smtClean="0"/>
              <a:t>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Language Extension.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070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Bild 6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685" t="31019" r="11504" b="32614"/>
          <a:stretch/>
        </p:blipFill>
        <p:spPr>
          <a:xfrm>
            <a:off x="1177798" y="2610892"/>
            <a:ext cx="6938882" cy="1887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44883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</a:t>
            </a:r>
            <a:r>
              <a:rPr lang="de-DE" dirty="0" smtClean="0"/>
              <a:t>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1121</Words>
  <Application>Microsoft Office PowerPoint</Application>
  <PresentationFormat>On-screen Show (4:3)</PresentationFormat>
  <Paragraphs>402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BMW_Car_IT_4zu3_2L_E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Stefan Schmierer</cp:lastModifiedBy>
  <cp:revision>8</cp:revision>
  <dcterms:created xsi:type="dcterms:W3CDTF">2013-10-17T12:13:48Z</dcterms:created>
  <dcterms:modified xsi:type="dcterms:W3CDTF">2013-10-18T13:03:59Z</dcterms:modified>
</cp:coreProperties>
</file>