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16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10.12.2011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571" y="574492"/>
            <a:ext cx="1330403" cy="133040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7206" y="492626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V</a:t>
            </a:r>
            <a:endParaRPr lang="de-DE" sz="9600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17</cp:revision>
  <dcterms:created xsi:type="dcterms:W3CDTF">2011-10-21T06:04:48Z</dcterms:created>
  <dcterms:modified xsi:type="dcterms:W3CDTF">2011-12-10T14:09:56Z</dcterms:modified>
</cp:coreProperties>
</file>