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 id="2147483665" r:id="rId5"/>
    <p:sldMasterId id="2147483677" r:id="rId6"/>
    <p:sldMasterId id="2147483695" r:id="rId7"/>
  </p:sldMasterIdLst>
  <p:notesMasterIdLst>
    <p:notesMasterId r:id="rId19"/>
  </p:notesMasterIdLst>
  <p:handoutMasterIdLst>
    <p:handoutMasterId r:id="rId20"/>
  </p:handoutMasterIdLst>
  <p:sldIdLst>
    <p:sldId id="256" r:id="rId8"/>
    <p:sldId id="274" r:id="rId9"/>
    <p:sldId id="275" r:id="rId10"/>
    <p:sldId id="261" r:id="rId11"/>
    <p:sldId id="276" r:id="rId12"/>
    <p:sldId id="277" r:id="rId13"/>
    <p:sldId id="280" r:id="rId14"/>
    <p:sldId id="281" r:id="rId15"/>
    <p:sldId id="272" r:id="rId16"/>
    <p:sldId id="266"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p:normalViewPr>
  <p:slideViewPr>
    <p:cSldViewPr snapToGrid="0" snapToObjects="1"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 /><Relationship Id="rId13" Type="http://schemas.openxmlformats.org/officeDocument/2006/relationships/slide" Target="slides/slide6.xml" /><Relationship Id="rId18" Type="http://schemas.openxmlformats.org/officeDocument/2006/relationships/slide" Target="slides/slide11.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Master" Target="slideMasters/slideMaster4.xml" /><Relationship Id="rId12" Type="http://schemas.openxmlformats.org/officeDocument/2006/relationships/slide" Target="slides/slide5.xml" /><Relationship Id="rId17" Type="http://schemas.openxmlformats.org/officeDocument/2006/relationships/slide" Target="slides/slide10.xml" /><Relationship Id="rId25" Type="http://schemas.microsoft.com/office/2016/11/relationships/changesInfo" Target="changesInfos/changesInfo1.xml" /><Relationship Id="rId2" Type="http://schemas.openxmlformats.org/officeDocument/2006/relationships/customXml" Target="../customXml/item2.xml" /><Relationship Id="rId16" Type="http://schemas.openxmlformats.org/officeDocument/2006/relationships/slide" Target="slides/slide9.xml" /><Relationship Id="rId20"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Master" Target="slideMasters/slideMaster3.xml" /><Relationship Id="rId11" Type="http://schemas.openxmlformats.org/officeDocument/2006/relationships/slide" Target="slides/slide4.xml" /><Relationship Id="rId24" Type="http://schemas.openxmlformats.org/officeDocument/2006/relationships/tableStyles" Target="tableStyles.xml" /><Relationship Id="rId5" Type="http://schemas.openxmlformats.org/officeDocument/2006/relationships/slideMaster" Target="slideMasters/slideMaster2.xml" /><Relationship Id="rId15" Type="http://schemas.openxmlformats.org/officeDocument/2006/relationships/slide" Target="slides/slide8.xml" /><Relationship Id="rId23" Type="http://schemas.openxmlformats.org/officeDocument/2006/relationships/theme" Target="theme/theme1.xml" /><Relationship Id="rId10" Type="http://schemas.openxmlformats.org/officeDocument/2006/relationships/slide" Target="slides/slide3.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2.xml" /><Relationship Id="rId14" Type="http://schemas.openxmlformats.org/officeDocument/2006/relationships/slide" Target="slides/slide7.xml" /><Relationship Id="rId22"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VAM R" userId="3b950a89cd77ce43" providerId="LiveId" clId="{67597151-21A2-40FC-8E92-FF88EA671A34}"/>
    <pc:docChg chg="undo custSel addSld delSld modSld">
      <pc:chgData name="SELVAM R" userId="3b950a89cd77ce43" providerId="LiveId" clId="{67597151-21A2-40FC-8E92-FF88EA671A34}" dt="2024-06-18T15:05:23.414" v="910" actId="1036"/>
      <pc:docMkLst>
        <pc:docMk/>
      </pc:docMkLst>
      <pc:sldChg chg="modSp mod">
        <pc:chgData name="SELVAM R" userId="3b950a89cd77ce43" providerId="LiveId" clId="{67597151-21A2-40FC-8E92-FF88EA671A34}" dt="2024-06-18T15:05:23.414" v="910" actId="1036"/>
        <pc:sldMkLst>
          <pc:docMk/>
          <pc:sldMk cId="0" sldId="256"/>
        </pc:sldMkLst>
        <pc:spChg chg="mod">
          <ac:chgData name="SELVAM R" userId="3b950a89cd77ce43" providerId="LiveId" clId="{67597151-21A2-40FC-8E92-FF88EA671A34}" dt="2024-06-06T16:14:00.688" v="12"/>
          <ac:spMkLst>
            <pc:docMk/>
            <pc:sldMk cId="0" sldId="256"/>
            <ac:spMk id="2" creationId="{00000000-0000-0000-0000-000000000000}"/>
          </ac:spMkLst>
        </pc:spChg>
        <pc:picChg chg="mod">
          <ac:chgData name="SELVAM R" userId="3b950a89cd77ce43" providerId="LiveId" clId="{67597151-21A2-40FC-8E92-FF88EA671A34}" dt="2024-06-18T15:05:23.414" v="910" actId="1036"/>
          <ac:picMkLst>
            <pc:docMk/>
            <pc:sldMk cId="0" sldId="256"/>
            <ac:picMk id="13" creationId="{00000000-0000-0000-0000-000000000000}"/>
          </ac:picMkLst>
        </pc:picChg>
      </pc:sldChg>
      <pc:sldChg chg="modSp">
        <pc:chgData name="SELVAM R" userId="3b950a89cd77ce43" providerId="LiveId" clId="{67597151-21A2-40FC-8E92-FF88EA671A34}" dt="2024-06-06T16:14:00.688" v="12"/>
        <pc:sldMkLst>
          <pc:docMk/>
          <pc:sldMk cId="0" sldId="261"/>
        </pc:sldMkLst>
        <pc:picChg chg="mod">
          <ac:chgData name="SELVAM R" userId="3b950a89cd77ce43" providerId="LiveId" clId="{67597151-21A2-40FC-8E92-FF88EA671A34}" dt="2024-06-06T16:14:00.688" v="12"/>
          <ac:picMkLst>
            <pc:docMk/>
            <pc:sldMk cId="0" sldId="261"/>
            <ac:picMk id="24" creationId="{00000000-0000-0000-0000-000000000000}"/>
          </ac:picMkLst>
        </pc:picChg>
      </pc:sldChg>
      <pc:sldChg chg="modSp mod">
        <pc:chgData name="SELVAM R" userId="3b950a89cd77ce43" providerId="LiveId" clId="{67597151-21A2-40FC-8E92-FF88EA671A34}" dt="2024-06-06T16:14:35.379" v="19" actId="27636"/>
        <pc:sldMkLst>
          <pc:docMk/>
          <pc:sldMk cId="0" sldId="272"/>
        </pc:sldMkLst>
        <pc:spChg chg="mod">
          <ac:chgData name="SELVAM R" userId="3b950a89cd77ce43" providerId="LiveId" clId="{67597151-21A2-40FC-8E92-FF88EA671A34}" dt="2024-06-06T16:14:35.379" v="19" actId="27636"/>
          <ac:spMkLst>
            <pc:docMk/>
            <pc:sldMk cId="0" sldId="272"/>
            <ac:spMk id="2" creationId="{00000000-0000-0000-0000-000000000000}"/>
          </ac:spMkLst>
        </pc:spChg>
        <pc:spChg chg="mod">
          <ac:chgData name="SELVAM R" userId="3b950a89cd77ce43" providerId="LiveId" clId="{67597151-21A2-40FC-8E92-FF88EA671A34}" dt="2024-06-06T16:14:00.688" v="12"/>
          <ac:spMkLst>
            <pc:docMk/>
            <pc:sldMk cId="0" sldId="272"/>
            <ac:spMk id="7" creationId="{00000000-0000-0000-0000-000000000000}"/>
          </ac:spMkLst>
        </pc:spChg>
      </pc:sldChg>
      <pc:sldChg chg="modSp">
        <pc:chgData name="SELVAM R" userId="3b950a89cd77ce43" providerId="LiveId" clId="{67597151-21A2-40FC-8E92-FF88EA671A34}" dt="2024-06-06T16:14:00.391" v="9"/>
        <pc:sldMkLst>
          <pc:docMk/>
          <pc:sldMk cId="0" sldId="275"/>
        </pc:sldMkLst>
        <pc:spChg chg="mod">
          <ac:chgData name="SELVAM R" userId="3b950a89cd77ce43" providerId="LiveId" clId="{67597151-21A2-40FC-8E92-FF88EA671A34}" dt="2024-06-06T16:14:00.391" v="9"/>
          <ac:spMkLst>
            <pc:docMk/>
            <pc:sldMk cId="0" sldId="275"/>
            <ac:spMk id="2" creationId="{00000000-0000-0000-0000-000000000000}"/>
          </ac:spMkLst>
        </pc:spChg>
        <pc:spChg chg="mod">
          <ac:chgData name="SELVAM R" userId="3b950a89cd77ce43" providerId="LiveId" clId="{67597151-21A2-40FC-8E92-FF88EA671A34}" dt="2024-06-06T16:14:00.391" v="9"/>
          <ac:spMkLst>
            <pc:docMk/>
            <pc:sldMk cId="0" sldId="275"/>
            <ac:spMk id="3" creationId="{00000000-0000-0000-0000-000000000000}"/>
          </ac:spMkLst>
        </pc:spChg>
        <pc:spChg chg="mod">
          <ac:chgData name="SELVAM R" userId="3b950a89cd77ce43" providerId="LiveId" clId="{67597151-21A2-40FC-8E92-FF88EA671A34}" dt="2024-06-06T16:14:00.391" v="9"/>
          <ac:spMkLst>
            <pc:docMk/>
            <pc:sldMk cId="0" sldId="275"/>
            <ac:spMk id="4" creationId="{00000000-0000-0000-0000-000000000000}"/>
          </ac:spMkLst>
        </pc:spChg>
      </pc:sldChg>
      <pc:sldChg chg="modSp">
        <pc:chgData name="SELVAM R" userId="3b950a89cd77ce43" providerId="LiveId" clId="{67597151-21A2-40FC-8E92-FF88EA671A34}" dt="2024-06-06T16:14:00.688" v="12"/>
        <pc:sldMkLst>
          <pc:docMk/>
          <pc:sldMk cId="0" sldId="276"/>
        </pc:sldMkLst>
        <pc:spChg chg="mod">
          <ac:chgData name="SELVAM R" userId="3b950a89cd77ce43" providerId="LiveId" clId="{67597151-21A2-40FC-8E92-FF88EA671A34}" dt="2024-06-06T16:14:00.688" v="12"/>
          <ac:spMkLst>
            <pc:docMk/>
            <pc:sldMk cId="0" sldId="276"/>
            <ac:spMk id="4" creationId="{00000000-0000-0000-0000-000000000000}"/>
          </ac:spMkLst>
        </pc:spChg>
      </pc:sldChg>
      <pc:sldChg chg="addSp delSp modSp new mod modClrScheme chgLayout">
        <pc:chgData name="SELVAM R" userId="3b950a89cd77ce43" providerId="LiveId" clId="{67597151-21A2-40FC-8E92-FF88EA671A34}" dt="2024-06-06T16:38:56.865" v="596" actId="20577"/>
        <pc:sldMkLst>
          <pc:docMk/>
          <pc:sldMk cId="52377812" sldId="277"/>
        </pc:sldMkLst>
        <pc:spChg chg="del mod">
          <ac:chgData name="SELVAM R" userId="3b950a89cd77ce43" providerId="LiveId" clId="{67597151-21A2-40FC-8E92-FF88EA671A34}" dt="2024-06-06T16:14:46.412" v="20" actId="700"/>
          <ac:spMkLst>
            <pc:docMk/>
            <pc:sldMk cId="52377812" sldId="277"/>
            <ac:spMk id="2" creationId="{F0ECD2A4-6464-8103-A913-4BFEDE51BD41}"/>
          </ac:spMkLst>
        </pc:spChg>
        <pc:spChg chg="del mod">
          <ac:chgData name="SELVAM R" userId="3b950a89cd77ce43" providerId="LiveId" clId="{67597151-21A2-40FC-8E92-FF88EA671A34}" dt="2024-06-06T16:14:46.412" v="20" actId="700"/>
          <ac:spMkLst>
            <pc:docMk/>
            <pc:sldMk cId="52377812" sldId="277"/>
            <ac:spMk id="3" creationId="{7A9904FB-F931-73AA-8834-383075BBE31D}"/>
          </ac:spMkLst>
        </pc:spChg>
        <pc:spChg chg="del mod">
          <ac:chgData name="SELVAM R" userId="3b950a89cd77ce43" providerId="LiveId" clId="{67597151-21A2-40FC-8E92-FF88EA671A34}" dt="2024-06-06T16:14:46.412" v="20" actId="700"/>
          <ac:spMkLst>
            <pc:docMk/>
            <pc:sldMk cId="52377812" sldId="277"/>
            <ac:spMk id="4" creationId="{F7DE5A22-EEF2-85A2-AC9C-323BFBEEE051}"/>
          </ac:spMkLst>
        </pc:spChg>
        <pc:spChg chg="mod ord">
          <ac:chgData name="SELVAM R" userId="3b950a89cd77ce43" providerId="LiveId" clId="{67597151-21A2-40FC-8E92-FF88EA671A34}" dt="2024-06-06T16:15:00.805" v="21" actId="700"/>
          <ac:spMkLst>
            <pc:docMk/>
            <pc:sldMk cId="52377812" sldId="277"/>
            <ac:spMk id="5" creationId="{E8267D77-6F7C-2281-3290-EB65E5C24775}"/>
          </ac:spMkLst>
        </pc:spChg>
        <pc:spChg chg="add mod ord">
          <ac:chgData name="SELVAM R" userId="3b950a89cd77ce43" providerId="LiveId" clId="{67597151-21A2-40FC-8E92-FF88EA671A34}" dt="2024-06-06T16:37:29.928" v="570" actId="14100"/>
          <ac:spMkLst>
            <pc:docMk/>
            <pc:sldMk cId="52377812" sldId="277"/>
            <ac:spMk id="6" creationId="{83A9F1CF-A72C-2B65-6610-C4AA32A4A59D}"/>
          </ac:spMkLst>
        </pc:spChg>
        <pc:spChg chg="add mod">
          <ac:chgData name="SELVAM R" userId="3b950a89cd77ce43" providerId="LiveId" clId="{67597151-21A2-40FC-8E92-FF88EA671A34}" dt="2024-06-06T16:38:56.865" v="596" actId="20577"/>
          <ac:spMkLst>
            <pc:docMk/>
            <pc:sldMk cId="52377812" sldId="277"/>
            <ac:spMk id="8" creationId="{20FA28EA-6050-B788-9687-2693E45C22B7}"/>
          </ac:spMkLst>
        </pc:spChg>
      </pc:sldChg>
      <pc:sldChg chg="modSp new del">
        <pc:chgData name="SELVAM R" userId="3b950a89cd77ce43" providerId="LiveId" clId="{67597151-21A2-40FC-8E92-FF88EA671A34}" dt="2024-06-06T16:14:00.938" v="14" actId="680"/>
        <pc:sldMkLst>
          <pc:docMk/>
          <pc:sldMk cId="1933726725" sldId="277"/>
        </pc:sldMkLst>
        <pc:spChg chg="mod">
          <ac:chgData name="SELVAM R" userId="3b950a89cd77ce43" providerId="LiveId" clId="{67597151-21A2-40FC-8E92-FF88EA671A34}" dt="2024-06-06T16:14:00.688" v="12"/>
          <ac:spMkLst>
            <pc:docMk/>
            <pc:sldMk cId="1933726725" sldId="277"/>
            <ac:spMk id="2" creationId="{4B209AC4-82DF-A09C-1DAE-6F8746B673A7}"/>
          </ac:spMkLst>
        </pc:spChg>
        <pc:spChg chg="mod">
          <ac:chgData name="SELVAM R" userId="3b950a89cd77ce43" providerId="LiveId" clId="{67597151-21A2-40FC-8E92-FF88EA671A34}" dt="2024-06-06T16:14:00.688" v="12"/>
          <ac:spMkLst>
            <pc:docMk/>
            <pc:sldMk cId="1933726725" sldId="277"/>
            <ac:spMk id="3" creationId="{93076AC5-CF21-564D-F658-21FB807066F9}"/>
          </ac:spMkLst>
        </pc:spChg>
        <pc:spChg chg="mod">
          <ac:chgData name="SELVAM R" userId="3b950a89cd77ce43" providerId="LiveId" clId="{67597151-21A2-40FC-8E92-FF88EA671A34}" dt="2024-06-06T16:14:00.688" v="12"/>
          <ac:spMkLst>
            <pc:docMk/>
            <pc:sldMk cId="1933726725" sldId="277"/>
            <ac:spMk id="4" creationId="{AA3A695A-6AD1-0F32-DF15-8A5F33BA6FFE}"/>
          </ac:spMkLst>
        </pc:spChg>
        <pc:spChg chg="mod">
          <ac:chgData name="SELVAM R" userId="3b950a89cd77ce43" providerId="LiveId" clId="{67597151-21A2-40FC-8E92-FF88EA671A34}" dt="2024-06-06T16:14:00.688" v="12"/>
          <ac:spMkLst>
            <pc:docMk/>
            <pc:sldMk cId="1933726725" sldId="277"/>
            <ac:spMk id="5" creationId="{B1FD6098-AB8D-CDB8-1D47-643AB77F8509}"/>
          </ac:spMkLst>
        </pc:spChg>
      </pc:sldChg>
      <pc:sldChg chg="addSp delSp modSp new mod">
        <pc:chgData name="SELVAM R" userId="3b950a89cd77ce43" providerId="LiveId" clId="{67597151-21A2-40FC-8E92-FF88EA671A34}" dt="2024-06-06T16:43:10.334" v="857" actId="20577"/>
        <pc:sldMkLst>
          <pc:docMk/>
          <pc:sldMk cId="2347878858" sldId="278"/>
        </pc:sldMkLst>
        <pc:spChg chg="del mod">
          <ac:chgData name="SELVAM R" userId="3b950a89cd77ce43" providerId="LiveId" clId="{67597151-21A2-40FC-8E92-FF88EA671A34}" dt="2024-06-06T16:28:04.471" v="426" actId="478"/>
          <ac:spMkLst>
            <pc:docMk/>
            <pc:sldMk cId="2347878858" sldId="278"/>
            <ac:spMk id="2" creationId="{725E55E5-49B1-52AA-249B-F10CA656A420}"/>
          </ac:spMkLst>
        </pc:spChg>
        <pc:spChg chg="add mod">
          <ac:chgData name="SELVAM R" userId="3b950a89cd77ce43" providerId="LiveId" clId="{67597151-21A2-40FC-8E92-FF88EA671A34}" dt="2024-06-06T16:43:10.334" v="857" actId="20577"/>
          <ac:spMkLst>
            <pc:docMk/>
            <pc:sldMk cId="2347878858" sldId="278"/>
            <ac:spMk id="5" creationId="{8FD4273F-0E65-066E-7D67-DA6A1312C20B}"/>
          </ac:spMkLst>
        </pc:spChg>
      </pc:sldChg>
      <pc:sldChg chg="addSp delSp modSp new mod">
        <pc:chgData name="SELVAM R" userId="3b950a89cd77ce43" providerId="LiveId" clId="{67597151-21A2-40FC-8E92-FF88EA671A34}" dt="2024-06-06T16:49:14.577" v="906" actId="404"/>
        <pc:sldMkLst>
          <pc:docMk/>
          <pc:sldMk cId="3865923294" sldId="279"/>
        </pc:sldMkLst>
        <pc:spChg chg="del mod">
          <ac:chgData name="SELVAM R" userId="3b950a89cd77ce43" providerId="LiveId" clId="{67597151-21A2-40FC-8E92-FF88EA671A34}" dt="2024-06-06T16:33:07.894" v="532" actId="478"/>
          <ac:spMkLst>
            <pc:docMk/>
            <pc:sldMk cId="3865923294" sldId="279"/>
            <ac:spMk id="2" creationId="{44DF24B6-FA04-5B31-61C5-94D34E36F237}"/>
          </ac:spMkLst>
        </pc:spChg>
        <pc:spChg chg="add mod">
          <ac:chgData name="SELVAM R" userId="3b950a89cd77ce43" providerId="LiveId" clId="{67597151-21A2-40FC-8E92-FF88EA671A34}" dt="2024-06-06T16:49:14.577" v="906" actId="404"/>
          <ac:spMkLst>
            <pc:docMk/>
            <pc:sldMk cId="3865923294" sldId="279"/>
            <ac:spMk id="5" creationId="{56F3BC18-4472-A726-5D11-D886C09785E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6/18/2024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6/18/2024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3.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4FAB73BC-B049-4115-A692-8D63A059BFB8}"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charset="2"/>
              </a:rPr>
              <a:t>z</a:t>
            </a:r>
            <a:endParaRPr lang="en-US" sz="1000" dirty="0">
              <a:solidFill>
                <a:schemeClr val="accent6"/>
              </a:solidFill>
              <a:latin typeface="MS Shell Dlg 2" panose="020B0604030504040204" pitchFamily="34" charset="0"/>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109CB-DDDB-7949-A85C-355CAB3D7576}"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B6D2D-DD65-7542-B616-C09BD0686257}"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charset="2"/>
              </a:rPr>
              <a:t>z</a:t>
            </a:r>
            <a:endParaRPr lang="en-US" sz="1000" dirty="0">
              <a:solidFill>
                <a:schemeClr val="accent6"/>
              </a:solidFill>
              <a:latin typeface="MS Shell Dlg 2" panose="020B0604030504040204" pitchFamily="34" charset="0"/>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B6D2D-DD65-7542-B616-C09BD0686257}" type="datetime1">
              <a:rPr lang="en-US" smtClean="0"/>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5E3B75-9C36-5140-9B2C-4AB02DB5CE55}" type="datetime1">
              <a:rPr lang="en-US" smtClean="0"/>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B6D2D-DD65-7542-B616-C09BD0686257}"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76D0534-BB92-D249-82B9-49A38E7BB51A}" type="datetime1">
              <a:rPr lang="en-US" smtClean="0"/>
              <a:t>6/18/2024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4FAB73BC-B049-4115-A692-8D63A059BFB8}"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109CB-DDDB-7949-A85C-355CAB3D7576}"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109CB-DDDB-7949-A85C-355CAB3D7576}"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B6D2D-DD65-7542-B616-C09BD0686257}"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B6D2D-DD65-7542-B616-C09BD0686257}" type="datetime1">
              <a:rPr lang="en-US" smtClean="0"/>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E5E3B75-9C36-5140-9B2C-4AB02DB5CE55}" type="datetime1">
              <a:rPr lang="en-US" smtClean="0"/>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B6D2D-DD65-7542-B616-C09BD0686257}"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B6D2D-DD65-7542-B616-C09BD0686257}"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B6D2D-DD65-7542-B616-C09BD0686257}"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33355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1206435"/>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109CB-DDDB-7949-A85C-355CAB3D7576}"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26245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B6D2D-DD65-7542-B616-C09BD0686257}"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7692807"/>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B6D2D-DD65-7542-B616-C09BD0686257}" type="datetime1">
              <a:rPr lang="en-US" smtClean="0"/>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858241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B6D2D-DD65-7542-B616-C09BD0686257}" type="datetime1">
              <a:rPr lang="en-US" smtClean="0"/>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04719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30317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B6D2D-DD65-7542-B616-C09BD0686257}"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2157524"/>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59439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2692195"/>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0296572"/>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970603"/>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3273575"/>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8698308"/>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73543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B6D2D-DD65-7542-B616-C09BD0686257}" type="datetime1">
              <a:rPr lang="en-US" smtClean="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33017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2B6D2D-DD65-7542-B616-C09BD0686257}"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 /><Relationship Id="rId13" Type="http://schemas.openxmlformats.org/officeDocument/2006/relationships/image" Target="../media/image2.png" /><Relationship Id="rId3" Type="http://schemas.openxmlformats.org/officeDocument/2006/relationships/slideLayout" Target="../slideLayouts/slideLayout19.xml" /><Relationship Id="rId7" Type="http://schemas.openxmlformats.org/officeDocument/2006/relationships/slideLayout" Target="../slideLayouts/slideLayout23.xml" /><Relationship Id="rId12" Type="http://schemas.openxmlformats.org/officeDocument/2006/relationships/theme" Target="../theme/theme2.xml" /><Relationship Id="rId2" Type="http://schemas.openxmlformats.org/officeDocument/2006/relationships/slideLayout" Target="../slideLayouts/slideLayout18.xml" /><Relationship Id="rId1" Type="http://schemas.openxmlformats.org/officeDocument/2006/relationships/slideLayout" Target="../slideLayouts/slideLayout17.xml" /><Relationship Id="rId6" Type="http://schemas.openxmlformats.org/officeDocument/2006/relationships/slideLayout" Target="../slideLayouts/slideLayout22.xml" /><Relationship Id="rId11" Type="http://schemas.openxmlformats.org/officeDocument/2006/relationships/slideLayout" Target="../slideLayouts/slideLayout27.xml" /><Relationship Id="rId5" Type="http://schemas.openxmlformats.org/officeDocument/2006/relationships/slideLayout" Target="../slideLayouts/slideLayout21.xml" /><Relationship Id="rId10" Type="http://schemas.openxmlformats.org/officeDocument/2006/relationships/slideLayout" Target="../slideLayouts/slideLayout26.xml" /><Relationship Id="rId4" Type="http://schemas.openxmlformats.org/officeDocument/2006/relationships/slideLayout" Target="../slideLayouts/slideLayout20.xml" /><Relationship Id="rId9" Type="http://schemas.openxmlformats.org/officeDocument/2006/relationships/slideLayout" Target="../slideLayouts/slideLayout25.xml" /><Relationship Id="rId14" Type="http://schemas.openxmlformats.org/officeDocument/2006/relationships/image" Target="../media/image3.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 /><Relationship Id="rId13" Type="http://schemas.openxmlformats.org/officeDocument/2006/relationships/slideLayout" Target="../slideLayouts/slideLayout40.xml" /><Relationship Id="rId18" Type="http://schemas.openxmlformats.org/officeDocument/2006/relationships/theme" Target="../theme/theme3.xml" /><Relationship Id="rId3" Type="http://schemas.openxmlformats.org/officeDocument/2006/relationships/slideLayout" Target="../slideLayouts/slideLayout30.xml" /><Relationship Id="rId7" Type="http://schemas.openxmlformats.org/officeDocument/2006/relationships/slideLayout" Target="../slideLayouts/slideLayout34.xml" /><Relationship Id="rId12" Type="http://schemas.openxmlformats.org/officeDocument/2006/relationships/slideLayout" Target="../slideLayouts/slideLayout39.xml" /><Relationship Id="rId17" Type="http://schemas.openxmlformats.org/officeDocument/2006/relationships/slideLayout" Target="../slideLayouts/slideLayout44.xml" /><Relationship Id="rId2" Type="http://schemas.openxmlformats.org/officeDocument/2006/relationships/slideLayout" Target="../slideLayouts/slideLayout29.xml" /><Relationship Id="rId16" Type="http://schemas.openxmlformats.org/officeDocument/2006/relationships/slideLayout" Target="../slideLayouts/slideLayout43.xml" /><Relationship Id="rId1" Type="http://schemas.openxmlformats.org/officeDocument/2006/relationships/slideLayout" Target="../slideLayouts/slideLayout28.xml" /><Relationship Id="rId6" Type="http://schemas.openxmlformats.org/officeDocument/2006/relationships/slideLayout" Target="../slideLayouts/slideLayout33.xml" /><Relationship Id="rId11" Type="http://schemas.openxmlformats.org/officeDocument/2006/relationships/slideLayout" Target="../slideLayouts/slideLayout38.xml" /><Relationship Id="rId5" Type="http://schemas.openxmlformats.org/officeDocument/2006/relationships/slideLayout" Target="../slideLayouts/slideLayout32.xml" /><Relationship Id="rId15" Type="http://schemas.openxmlformats.org/officeDocument/2006/relationships/slideLayout" Target="../slideLayouts/slideLayout42.xml" /><Relationship Id="rId10" Type="http://schemas.openxmlformats.org/officeDocument/2006/relationships/slideLayout" Target="../slideLayouts/slideLayout37.xml" /><Relationship Id="rId4" Type="http://schemas.openxmlformats.org/officeDocument/2006/relationships/slideLayout" Target="../slideLayouts/slideLayout31.xml" /><Relationship Id="rId9" Type="http://schemas.openxmlformats.org/officeDocument/2006/relationships/slideLayout" Target="../slideLayouts/slideLayout36.xml" /><Relationship Id="rId14" Type="http://schemas.openxmlformats.org/officeDocument/2006/relationships/slideLayout" Target="../slideLayouts/slideLayout41.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 /><Relationship Id="rId13" Type="http://schemas.openxmlformats.org/officeDocument/2006/relationships/slideLayout" Target="../slideLayouts/slideLayout57.xml" /><Relationship Id="rId3" Type="http://schemas.openxmlformats.org/officeDocument/2006/relationships/slideLayout" Target="../slideLayouts/slideLayout47.xml" /><Relationship Id="rId7" Type="http://schemas.openxmlformats.org/officeDocument/2006/relationships/slideLayout" Target="../slideLayouts/slideLayout51.xml" /><Relationship Id="rId12" Type="http://schemas.openxmlformats.org/officeDocument/2006/relationships/slideLayout" Target="../slideLayouts/slideLayout56.xml" /><Relationship Id="rId17" Type="http://schemas.openxmlformats.org/officeDocument/2006/relationships/theme" Target="../theme/theme4.xml" /><Relationship Id="rId2" Type="http://schemas.openxmlformats.org/officeDocument/2006/relationships/slideLayout" Target="../slideLayouts/slideLayout46.xml" /><Relationship Id="rId16" Type="http://schemas.openxmlformats.org/officeDocument/2006/relationships/slideLayout" Target="../slideLayouts/slideLayout60.xml" /><Relationship Id="rId1" Type="http://schemas.openxmlformats.org/officeDocument/2006/relationships/slideLayout" Target="../slideLayouts/slideLayout45.xml" /><Relationship Id="rId6" Type="http://schemas.openxmlformats.org/officeDocument/2006/relationships/slideLayout" Target="../slideLayouts/slideLayout50.xml" /><Relationship Id="rId11" Type="http://schemas.openxmlformats.org/officeDocument/2006/relationships/slideLayout" Target="../slideLayouts/slideLayout55.xml" /><Relationship Id="rId5" Type="http://schemas.openxmlformats.org/officeDocument/2006/relationships/slideLayout" Target="../slideLayouts/slideLayout49.xml" /><Relationship Id="rId15" Type="http://schemas.openxmlformats.org/officeDocument/2006/relationships/slideLayout" Target="../slideLayouts/slideLayout59.xml" /><Relationship Id="rId10" Type="http://schemas.openxmlformats.org/officeDocument/2006/relationships/slideLayout" Target="../slideLayouts/slideLayout54.xml" /><Relationship Id="rId4" Type="http://schemas.openxmlformats.org/officeDocument/2006/relationships/slideLayout" Target="../slideLayouts/slideLayout48.xml" /><Relationship Id="rId9" Type="http://schemas.openxmlformats.org/officeDocument/2006/relationships/slideLayout" Target="../slideLayouts/slideLayout53.xml" /><Relationship Id="rId14" Type="http://schemas.openxmlformats.org/officeDocument/2006/relationships/slideLayout" Target="../slideLayouts/slideLayout58.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2B6D2D-DD65-7542-B616-C09BD0686257}" type="datetime1">
              <a:rPr lang="en-US" smtClean="0"/>
              <a:t>6/18/2024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E2B6D2D-DD65-7542-B616-C09BD0686257}" type="datetime1">
              <a:rPr lang="en-US" smtClean="0"/>
              <a:t>6/18/2024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4FAB73BC-B049-4115-A692-8D63A059BFB8}"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805" indent="-344805"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6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92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100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6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87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05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77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2B6D2D-DD65-7542-B616-C09BD0686257}" type="datetime1">
              <a:rPr lang="en-US" smtClean="0"/>
              <a:t>6/18/2024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2B6D2D-DD65-7542-B616-C09BD0686257}" type="datetime1">
              <a:rPr lang="en-US" smtClean="0"/>
              <a:t>6/18/2024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61195952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xml" /><Relationship Id="rId1" Type="http://schemas.openxmlformats.org/officeDocument/2006/relationships/slideLayout" Target="../slideLayouts/slideLayout29.xml" /></Relationships>
</file>

<file path=ppt/slides/_rels/slide10.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notesSlide" Target="../notesSlides/notesSlide4.xml" /><Relationship Id="rId1" Type="http://schemas.openxmlformats.org/officeDocument/2006/relationships/slideLayout" Target="../slideLayouts/slideLayout29.xml" /><Relationship Id="rId5" Type="http://schemas.openxmlformats.org/officeDocument/2006/relationships/image" Target="../media/image20.jpeg" /><Relationship Id="rId4" Type="http://schemas.openxmlformats.org/officeDocument/2006/relationships/image" Target="../media/image19.jpeg" /></Relationships>
</file>

<file path=ppt/slides/_rels/slide1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5.xml" /><Relationship Id="rId1" Type="http://schemas.openxmlformats.org/officeDocument/2006/relationships/slideLayout" Target="../slideLayouts/slideLayout33.xml" /></Relationships>
</file>

<file path=ppt/slides/_rels/slide2.xml.rels><?xml version="1.0" encoding="UTF-8" standalone="yes"?>
<Relationships xmlns="http://schemas.openxmlformats.org/package/2006/relationships"><Relationship Id="rId2" Type="http://schemas.openxmlformats.org/officeDocument/2006/relationships/image" Target="../media/image8.webp" /><Relationship Id="rId1" Type="http://schemas.openxmlformats.org/officeDocument/2006/relationships/slideLayout" Target="../slideLayouts/slideLayout1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xml" /><Relationship Id="rId1" Type="http://schemas.openxmlformats.org/officeDocument/2006/relationships/slideLayout" Target="../slideLayouts/slideLayout3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 /></Relationships>
</file>

<file path=ppt/slides/_rels/slide6.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50.xml" /></Relationships>
</file>

<file path=ppt/slides/_rels/slide7.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image" Target="../media/image12.jpg" /><Relationship Id="rId1" Type="http://schemas.openxmlformats.org/officeDocument/2006/relationships/slideLayout" Target="../slideLayouts/slideLayout50.xml" /></Relationships>
</file>

<file path=ppt/slides/_rels/slide8.xml.rels><?xml version="1.0" encoding="UTF-8" standalone="yes"?>
<Relationships xmlns="http://schemas.openxmlformats.org/package/2006/relationships"><Relationship Id="rId3" Type="http://schemas.openxmlformats.org/officeDocument/2006/relationships/image" Target="../media/image15.jpg" /><Relationship Id="rId2" Type="http://schemas.openxmlformats.org/officeDocument/2006/relationships/image" Target="../media/image14.jpg" /><Relationship Id="rId1" Type="http://schemas.openxmlformats.org/officeDocument/2006/relationships/slideLayout" Target="../slideLayouts/slideLayout50.xml" /><Relationship Id="rId4" Type="http://schemas.openxmlformats.org/officeDocument/2006/relationships/image" Target="../media/image16.jpg" /></Relationships>
</file>

<file path=ppt/slides/_rels/slide9.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notesSlide" Target="../notesSlides/notesSlide3.xml" /><Relationship Id="rId1" Type="http://schemas.openxmlformats.org/officeDocument/2006/relationships/slideLayout" Target="../slideLayouts/slideLayout35.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vocados and peppers on a cutting board"/>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30802" y="35870"/>
            <a:ext cx="12191980" cy="6857989"/>
          </a:xfrm>
          <a:prstGeom prst="rect">
            <a:avLst/>
          </a:prstGeom>
        </p:spPr>
      </p:pic>
      <p:sp>
        <p:nvSpPr>
          <p:cNvPr id="2" name="Title 1"/>
          <p:cNvSpPr>
            <a:spLocks noGrp="1"/>
          </p:cNvSpPr>
          <p:nvPr>
            <p:ph type="title"/>
          </p:nvPr>
        </p:nvSpPr>
        <p:spPr/>
        <p:txBody>
          <a:bodyPr anchor="b">
            <a:normAutofit/>
          </a:bodyPr>
          <a:lstStyle/>
          <a:p>
            <a:r>
              <a:rPr lang="en-US" b="1" i="1" dirty="0">
                <a:solidFill>
                  <a:srgbClr val="92D050"/>
                </a:solidFill>
                <a:latin typeface="Calibri" panose="020F0502020204030204" pitchFamily="34" charset="0"/>
                <a:ea typeface="Calibri" panose="020F0502020204030204" pitchFamily="34" charset="0"/>
                <a:cs typeface="Calibri" panose="020F0502020204030204" pitchFamily="34" charset="0"/>
              </a:rPr>
              <a:t>Stock management for </a:t>
            </a:r>
            <a:br>
              <a:rPr lang="en-US" b="1" i="1" dirty="0">
                <a:solidFill>
                  <a:srgbClr val="92D050"/>
                </a:solidFill>
                <a:latin typeface="Calibri" panose="020F0502020204030204" pitchFamily="34" charset="0"/>
                <a:ea typeface="Calibri" panose="020F0502020204030204" pitchFamily="34" charset="0"/>
                <a:cs typeface="Calibri" panose="020F0502020204030204" pitchFamily="34" charset="0"/>
              </a:rPr>
            </a:br>
            <a:r>
              <a:rPr lang="en-US" b="1" i="1" dirty="0">
                <a:solidFill>
                  <a:srgbClr val="92D050"/>
                </a:solidFill>
                <a:latin typeface="Calibri" panose="020F0502020204030204" pitchFamily="34" charset="0"/>
                <a:ea typeface="Calibri" panose="020F0502020204030204" pitchFamily="34" charset="0"/>
                <a:cs typeface="Calibri" panose="020F0502020204030204" pitchFamily="34" charset="0"/>
              </a:rPr>
              <a:t>grocery store</a:t>
            </a:r>
          </a:p>
        </p:txBody>
      </p:sp>
      <p:sp>
        <p:nvSpPr>
          <p:cNvPr id="4" name="Content Placeholder 3"/>
          <p:cNvSpPr>
            <a:spLocks noGrp="1"/>
          </p:cNvSpPr>
          <p:nvPr>
            <p:ph idx="1"/>
          </p:nvPr>
        </p:nvSpPr>
        <p:spPr>
          <a:xfrm>
            <a:off x="1241778" y="2578598"/>
            <a:ext cx="6242755" cy="3280335"/>
          </a:xfrm>
        </p:spPr>
        <p:txBody>
          <a:bodyPr>
            <a:normAutofit lnSpcReduction="10000"/>
          </a:bodyPr>
          <a:lstStyle/>
          <a:p>
            <a:pPr lvl="1">
              <a:buFont typeface="Arial" panose="020B0604020202020204" pitchFamily="34" charset="0"/>
              <a:buChar char="•"/>
            </a:pPr>
            <a:r>
              <a:rPr lang="en-GB" sz="2800" dirty="0"/>
              <a:t>Name : Aarthi S</a:t>
            </a:r>
          </a:p>
          <a:p>
            <a:pPr lvl="1">
              <a:buFont typeface="Arial" panose="020B0604020202020204" pitchFamily="34" charset="0"/>
              <a:buChar char="•"/>
            </a:pPr>
            <a:r>
              <a:rPr lang="en-GB" sz="2800" dirty="0"/>
              <a:t>Roll No : ECA2301</a:t>
            </a:r>
          </a:p>
          <a:p>
            <a:pPr lvl="1">
              <a:buFont typeface="Arial" panose="020B0604020202020204" pitchFamily="34" charset="0"/>
              <a:buChar char="•"/>
            </a:pPr>
            <a:r>
              <a:rPr lang="en-GB" sz="2800" dirty="0"/>
              <a:t>REG NO : 8115U23EC001</a:t>
            </a:r>
          </a:p>
          <a:p>
            <a:pPr lvl="1">
              <a:buFont typeface="Arial" panose="020B0604020202020204" pitchFamily="34" charset="0"/>
              <a:buChar char="•"/>
            </a:pPr>
            <a:r>
              <a:rPr lang="en-GB" sz="2800" dirty="0"/>
              <a:t>Department : Electronics and </a:t>
            </a:r>
          </a:p>
          <a:p>
            <a:pPr marL="274320" lvl="1" indent="0">
              <a:buNone/>
            </a:pPr>
            <a:r>
              <a:rPr lang="en-GB" sz="2800" dirty="0"/>
              <a:t>      Communication Engineering</a:t>
            </a:r>
          </a:p>
          <a:p>
            <a:pPr lvl="1">
              <a:buFont typeface="Arial" panose="020B0604020202020204" pitchFamily="34" charset="0"/>
              <a:buChar char="•"/>
            </a:pPr>
            <a:r>
              <a:rPr lang="en-GB" sz="2800" dirty="0"/>
              <a:t>Semester : 2</a:t>
            </a:r>
            <a:r>
              <a:rPr lang="en-GB" sz="2800" baseline="30000" dirty="0"/>
              <a:t>nd</a:t>
            </a:r>
            <a:r>
              <a:rPr lang="en-GB" sz="2800" dirty="0"/>
              <a:t> semester </a:t>
            </a:r>
          </a:p>
          <a:p>
            <a:pPr lvl="1">
              <a:buFont typeface="Arial" panose="020B0604020202020204" pitchFamily="34" charset="0"/>
              <a:buChar char="•"/>
            </a:pPr>
            <a:endParaRPr lang="en-GB"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mushrooms"/>
          <p:cNvPicPr>
            <a:picLocks noChangeAspect="1"/>
          </p:cNvPicPr>
          <p:nvPr/>
        </p:nvPicPr>
        <p:blipFill rotWithShape="1">
          <a:blip r:embed="rId3">
            <a:extLst>
              <a:ext uri="{28A0092B-C50C-407E-A947-70E740481C1C}">
                <a14:useLocalDpi xmlns:a14="http://schemas.microsoft.com/office/drawing/2010/main" val="0"/>
              </a:ext>
            </a:extLst>
          </a:blip>
          <a:srcRect r="-2"/>
          <a:stretch>
            <a:fillRect/>
          </a:stretch>
        </p:blipFill>
        <p:spPr>
          <a:xfrm>
            <a:off x="2853733" y="70403"/>
            <a:ext cx="2996169" cy="3358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descr="tomatoes and baby tomatoes"/>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7986" y="3504904"/>
            <a:ext cx="5926333" cy="3353096"/>
          </a:xfrm>
          <a:prstGeom prst="rect">
            <a:avLst/>
          </a:prstGeom>
          <a:ln>
            <a:noFill/>
          </a:ln>
          <a:effectLst>
            <a:softEdge rad="112500"/>
          </a:effectLst>
        </p:spPr>
      </p:pic>
      <p:sp>
        <p:nvSpPr>
          <p:cNvPr id="2" name="Title 1"/>
          <p:cNvSpPr>
            <a:spLocks noGrp="1"/>
          </p:cNvSpPr>
          <p:nvPr>
            <p:ph type="title"/>
          </p:nvPr>
        </p:nvSpPr>
        <p:spPr>
          <a:xfrm>
            <a:off x="5926353" y="-2654"/>
            <a:ext cx="6265647" cy="952913"/>
          </a:xfrm>
          <a:ln>
            <a:noFill/>
          </a:ln>
        </p:spPr>
        <p:txBody>
          <a:bodyPr>
            <a:normAutofit/>
          </a:bodyPr>
          <a:lstStyle/>
          <a:p>
            <a:r>
              <a:rPr lang="en-US" sz="4000" dirty="0"/>
              <a:t>PROS &amp; CONS</a:t>
            </a:r>
          </a:p>
        </p:txBody>
      </p:sp>
      <p:sp>
        <p:nvSpPr>
          <p:cNvPr id="5" name="Content Placeholder 4"/>
          <p:cNvSpPr>
            <a:spLocks noGrp="1"/>
          </p:cNvSpPr>
          <p:nvPr>
            <p:ph idx="1"/>
          </p:nvPr>
        </p:nvSpPr>
        <p:spPr>
          <a:xfrm>
            <a:off x="5934319" y="970282"/>
            <a:ext cx="6265647" cy="5645671"/>
          </a:xfrm>
        </p:spPr>
        <p:txBody>
          <a:bodyPr>
            <a:noAutofit/>
          </a:bodyPr>
          <a:lstStyle/>
          <a:p>
            <a:pPr>
              <a:buFont typeface="Arial" panose="020B0604020202020204" pitchFamily="34" charset="0"/>
              <a:buChar char="•"/>
            </a:pPr>
            <a:r>
              <a:rPr lang="en-GB" sz="3200" dirty="0"/>
              <a:t>The benefits of Just In Case inventory management include preparedness for unexpected demand fluctuations and protection against supply chain disruptions.</a:t>
            </a:r>
          </a:p>
          <a:p>
            <a:pPr>
              <a:buFont typeface="Arial" panose="020B0604020202020204" pitchFamily="34" charset="0"/>
              <a:buChar char="•"/>
            </a:pPr>
            <a:r>
              <a:rPr lang="en-GB" sz="3200" dirty="0"/>
              <a:t> However, drawbacks include higher storage costs, tied up capital and the risk of inventory obsolescence</a:t>
            </a:r>
            <a:r>
              <a:rPr lang="en-GB" sz="3600" dirty="0"/>
              <a:t>.</a:t>
            </a:r>
            <a:endParaRPr lang="en-IN" sz="3600" dirty="0"/>
          </a:p>
        </p:txBody>
      </p:sp>
      <p:pic>
        <p:nvPicPr>
          <p:cNvPr id="10" name="Picture 9" descr="carrots"/>
          <p:cNvPicPr>
            <a:picLocks noChangeAspect="1"/>
          </p:cNvPicPr>
          <p:nvPr/>
        </p:nvPicPr>
        <p:blipFill rotWithShape="1">
          <a:blip r:embed="rId5">
            <a:extLst>
              <a:ext uri="{28A0092B-C50C-407E-A947-70E740481C1C}">
                <a14:useLocalDpi xmlns:a14="http://schemas.microsoft.com/office/drawing/2010/main" val="0"/>
              </a:ext>
            </a:extLst>
          </a:blip>
          <a:srcRect r="-2"/>
          <a:stretch>
            <a:fillRect/>
          </a:stretch>
        </p:blipFill>
        <p:spPr>
          <a:xfrm>
            <a:off x="7986" y="73068"/>
            <a:ext cx="2769297" cy="3355932"/>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vocados and peppers on a cutting board"/>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0" y="0"/>
            <a:ext cx="12191980" cy="6857989"/>
          </a:xfrm>
          <a:prstGeom prst="rect">
            <a:avLst/>
          </a:prstGeom>
        </p:spPr>
      </p:pic>
      <p:sp>
        <p:nvSpPr>
          <p:cNvPr id="4" name="Title 3"/>
          <p:cNvSpPr>
            <a:spLocks noGrp="1"/>
          </p:cNvSpPr>
          <p:nvPr>
            <p:ph type="title"/>
          </p:nvPr>
        </p:nvSpPr>
        <p:spPr>
          <a:xfrm>
            <a:off x="0" y="0"/>
            <a:ext cx="7530354" cy="6857989"/>
          </a:xfrm>
        </p:spPr>
        <p:txBody>
          <a:bodyPr/>
          <a:lstStyle/>
          <a:p>
            <a:r>
              <a:rPr lang="en-GB" i="1" dirty="0">
                <a:latin typeface="Arial Rounded MT Bold" panose="020F0704030504030204" pitchFamily="34" charset="0"/>
              </a:rPr>
              <a:t>“thank you all for your time, attention and valuable contributions. Your presence made this presentation truly special”.</a:t>
            </a:r>
            <a:br>
              <a:rPr lang="en-GB" dirty="0"/>
            </a:br>
            <a:r>
              <a:rPr lang="en-GB" i="1" dirty="0"/>
              <a:t>                                       - Aarthi s</a:t>
            </a:r>
            <a:endParaRPr lang="en-IN"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1004711" y="248356"/>
            <a:ext cx="8269292" cy="1230819"/>
          </a:xfrm>
        </p:spPr>
        <p:txBody>
          <a:bodyPr>
            <a:normAutofit fontScale="90000"/>
          </a:bodyPr>
          <a:lstStyle/>
          <a:p>
            <a:pPr algn="l"/>
            <a:r>
              <a:rPr lang="en-GB" i="1" dirty="0">
                <a:latin typeface="Algerian" panose="04020705040A02060702" pitchFamily="82" charset="0"/>
                <a:cs typeface="Arial" panose="020B0604020202020204" pitchFamily="34" charset="0"/>
              </a:rPr>
              <a:t>CONTENT:</a:t>
            </a:r>
            <a:br>
              <a:rPr lang="en-GB" i="1" dirty="0">
                <a:latin typeface="Arial" panose="020B0604020202020204" pitchFamily="34" charset="0"/>
                <a:cs typeface="Arial" panose="020B0604020202020204" pitchFamily="34" charset="0"/>
              </a:rPr>
            </a:br>
            <a:endParaRPr lang="en-IN" i="1" dirty="0">
              <a:latin typeface="Arial" panose="020B0604020202020204" pitchFamily="34" charset="0"/>
              <a:cs typeface="Arial" panose="020B0604020202020204" pitchFamily="34" charset="0"/>
            </a:endParaRPr>
          </a:p>
        </p:txBody>
      </p:sp>
      <p:sp>
        <p:nvSpPr>
          <p:cNvPr id="11" name="Subtitle 10"/>
          <p:cNvSpPr>
            <a:spLocks noGrp="1"/>
          </p:cNvSpPr>
          <p:nvPr>
            <p:ph type="subTitle" idx="1"/>
          </p:nvPr>
        </p:nvSpPr>
        <p:spPr>
          <a:xfrm>
            <a:off x="1004711" y="770966"/>
            <a:ext cx="8269292" cy="5486400"/>
          </a:xfrm>
        </p:spPr>
        <p:txBody>
          <a:bodyPr/>
          <a:lstStyle/>
          <a:p>
            <a:pPr marL="285750" indent="-285750" algn="l" fontAlgn="base">
              <a:buFont typeface="Wingdings" panose="05000000000000000000" pitchFamily="2" charset="2"/>
              <a:buChar char="ü"/>
            </a:pPr>
            <a:r>
              <a:rPr lang="en-GB" sz="2400" b="1" i="0" dirty="0">
                <a:solidFill>
                  <a:schemeClr val="tx1"/>
                </a:solidFill>
                <a:effectLst/>
                <a:highlight>
                  <a:srgbClr val="74342A"/>
                </a:highlight>
                <a:latin typeface="inherit"/>
              </a:rPr>
              <a:t>INTRODUCTION </a:t>
            </a:r>
          </a:p>
          <a:p>
            <a:pPr marL="285750" indent="-285750" algn="l" fontAlgn="base">
              <a:buFont typeface="Wingdings" panose="05000000000000000000" pitchFamily="2" charset="2"/>
              <a:buChar char="ü"/>
            </a:pPr>
            <a:r>
              <a:rPr lang="en-GB" sz="2400" b="1" dirty="0">
                <a:solidFill>
                  <a:schemeClr val="tx1"/>
                </a:solidFill>
                <a:highlight>
                  <a:srgbClr val="74342A"/>
                </a:highlight>
                <a:latin typeface="inherit"/>
              </a:rPr>
              <a:t>DATASTRUCTURES USED</a:t>
            </a:r>
          </a:p>
          <a:p>
            <a:pPr marL="285750" indent="-285750" algn="l" fontAlgn="base">
              <a:buFont typeface="Wingdings" panose="05000000000000000000" pitchFamily="2" charset="2"/>
              <a:buChar char="ü"/>
            </a:pPr>
            <a:r>
              <a:rPr lang="en-GB" sz="2400" b="1" i="0" dirty="0">
                <a:solidFill>
                  <a:schemeClr val="tx1"/>
                </a:solidFill>
                <a:effectLst/>
                <a:highlight>
                  <a:srgbClr val="74342A"/>
                </a:highlight>
                <a:latin typeface="inherit"/>
              </a:rPr>
              <a:t>WORK</a:t>
            </a:r>
            <a:r>
              <a:rPr lang="en-GB" sz="2400" b="1" dirty="0">
                <a:solidFill>
                  <a:schemeClr val="tx1"/>
                </a:solidFill>
                <a:highlight>
                  <a:srgbClr val="74342A"/>
                </a:highlight>
                <a:latin typeface="inherit"/>
              </a:rPr>
              <a:t>FLOW</a:t>
            </a:r>
          </a:p>
          <a:p>
            <a:pPr marL="285750" indent="-285750" algn="l" fontAlgn="base">
              <a:buFont typeface="Wingdings" panose="05000000000000000000" pitchFamily="2" charset="2"/>
              <a:buChar char="ü"/>
            </a:pPr>
            <a:r>
              <a:rPr lang="en-GB" sz="2400" b="1" i="0" dirty="0">
                <a:solidFill>
                  <a:schemeClr val="tx1"/>
                </a:solidFill>
                <a:effectLst/>
                <a:highlight>
                  <a:srgbClr val="74342A"/>
                </a:highlight>
                <a:latin typeface="inherit"/>
              </a:rPr>
              <a:t>MODULE COMPLETION</a:t>
            </a:r>
          </a:p>
          <a:p>
            <a:pPr marL="285750" indent="-285750" algn="l" fontAlgn="base">
              <a:buFont typeface="Wingdings" panose="05000000000000000000" pitchFamily="2" charset="2"/>
              <a:buChar char="ü"/>
            </a:pPr>
            <a:r>
              <a:rPr lang="en-GB" sz="2400" b="1" i="0" dirty="0">
                <a:solidFill>
                  <a:schemeClr val="tx1"/>
                </a:solidFill>
                <a:effectLst/>
                <a:highlight>
                  <a:srgbClr val="74342A"/>
                </a:highlight>
                <a:latin typeface="inherit"/>
              </a:rPr>
              <a:t>PROS AND CONS </a:t>
            </a:r>
          </a:p>
          <a:p>
            <a:pPr algn="l" fontAlgn="base"/>
            <a:endParaRPr lang="en-GB" sz="2400" b="1" i="0" dirty="0">
              <a:solidFill>
                <a:srgbClr val="000000"/>
              </a:solidFill>
              <a:effectLst/>
              <a:highlight>
                <a:srgbClr val="74342A"/>
              </a:highlight>
              <a:latin typeface="inherit"/>
            </a:endParaRPr>
          </a:p>
          <a:p>
            <a:endParaRPr lang="en-IN" dirty="0"/>
          </a:p>
        </p:txBody>
      </p:sp>
      <p:pic>
        <p:nvPicPr>
          <p:cNvPr id="15" name="Picture 14"/>
          <p:cNvPicPr>
            <a:picLocks noChangeAspect="1"/>
          </p:cNvPicPr>
          <p:nvPr/>
        </p:nvPicPr>
        <p:blipFill>
          <a:blip r:embed="rId2"/>
          <a:stretch>
            <a:fillRect/>
          </a:stretch>
        </p:blipFill>
        <p:spPr>
          <a:xfrm>
            <a:off x="6208541" y="24237"/>
            <a:ext cx="5983459"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endParaRPr lang="en-IN" dirty="0"/>
          </a:p>
        </p:txBody>
      </p:sp>
      <p:sp>
        <p:nvSpPr>
          <p:cNvPr id="3" name="Content Placeholder 2"/>
          <p:cNvSpPr>
            <a:spLocks noGrp="1"/>
          </p:cNvSpPr>
          <p:nvPr>
            <p:ph idx="1"/>
          </p:nvPr>
        </p:nvSpPr>
        <p:spPr/>
        <p:txBody>
          <a:bodyPr>
            <a:normAutofit/>
          </a:bodyPr>
          <a:lstStyle/>
          <a:p>
            <a:r>
              <a:rPr lang="en-GB" dirty="0"/>
              <a:t>The purpose of Grocery shop management system is to automate the existing manual system by the help of computerized </a:t>
            </a:r>
            <a:r>
              <a:rPr lang="en-GB" dirty="0" err="1"/>
              <a:t>equipments</a:t>
            </a:r>
            <a:r>
              <a:rPr lang="en-GB" dirty="0"/>
              <a:t> and full-fledged computer software.</a:t>
            </a:r>
          </a:p>
          <a:p>
            <a:r>
              <a:rPr lang="en-GB" dirty="0"/>
              <a:t>The use of C made it possible to create effective algorithms and data structures creating that is  simple to use and efficient.</a:t>
            </a:r>
            <a:endParaRPr lang="en-IN" dirty="0"/>
          </a:p>
          <a:p>
            <a:r>
              <a:rPr lang="en-IN" dirty="0"/>
              <a:t>You can also modify or remove any product in this application</a:t>
            </a:r>
          </a:p>
          <a:p>
            <a:r>
              <a:rPr lang="en-IN" dirty="0"/>
              <a:t>Buyer can search any items using item code.</a:t>
            </a:r>
            <a:endParaRPr lang="en-GB"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0" y="-349885"/>
            <a:ext cx="6671310" cy="1485900"/>
          </a:xfrm>
        </p:spPr>
        <p:txBody>
          <a:bodyPr>
            <a:normAutofit/>
          </a:bodyPr>
          <a:lstStyle/>
          <a:p>
            <a:r>
              <a:rPr lang="en-GB" sz="4800" dirty="0"/>
              <a:t>Datastructures used:</a:t>
            </a:r>
            <a:endParaRPr lang="en-IN" sz="4800" dirty="0"/>
          </a:p>
        </p:txBody>
      </p:sp>
      <p:sp>
        <p:nvSpPr>
          <p:cNvPr id="7" name="Subtitle 6"/>
          <p:cNvSpPr>
            <a:spLocks noGrp="1"/>
          </p:cNvSpPr>
          <p:nvPr>
            <p:ph type="body" sz="half" idx="2"/>
          </p:nvPr>
        </p:nvSpPr>
        <p:spPr>
          <a:xfrm>
            <a:off x="-3175" y="1412875"/>
            <a:ext cx="6853555" cy="5364480"/>
          </a:xfrm>
        </p:spPr>
        <p:txBody>
          <a:bodyPr>
            <a:noAutofit/>
          </a:bodyPr>
          <a:lstStyle/>
          <a:p>
            <a:pPr marL="457200" indent="-457200" algn="just">
              <a:buFont typeface="Arial" panose="020B0604020202020204" pitchFamily="34" charset="0"/>
              <a:buChar char="•"/>
            </a:pPr>
            <a:r>
              <a:rPr lang="en-GB" sz="2800" b="0" i="1" dirty="0">
                <a:solidFill>
                  <a:schemeClr val="tx1"/>
                </a:solidFill>
                <a:effectLst/>
                <a:latin typeface="Book Antiqua" panose="02040602050305030304" pitchFamily="18" charset="0"/>
                <a:ea typeface="Calibri" panose="020F0502020204030204" pitchFamily="34" charset="0"/>
                <a:cs typeface="Book Antiqua" panose="02040602050305030304" pitchFamily="18" charset="0"/>
              </a:rPr>
              <a:t>THE DATA STRUCTURE USED IN THIS STOCK MANAGEMENT FOR GROCERY STORE IS </a:t>
            </a:r>
            <a:r>
              <a:rPr lang="en-GB" sz="2800" b="1" i="1" dirty="0">
                <a:solidFill>
                  <a:srgbClr val="FF0000"/>
                </a:solidFill>
                <a:effectLst/>
                <a:latin typeface="Book Antiqua" panose="02040602050305030304" pitchFamily="18" charset="0"/>
                <a:ea typeface="Calibri" panose="020F0502020204030204" pitchFamily="34" charset="0"/>
                <a:cs typeface="Book Antiqua" panose="02040602050305030304" pitchFamily="18" charset="0"/>
              </a:rPr>
              <a:t>ARRAY IN STRUCTS, STACK .</a:t>
            </a:r>
          </a:p>
          <a:p>
            <a:pPr marL="457200" indent="-457200" algn="just">
              <a:buFont typeface="Arial" panose="020B0604020202020204" pitchFamily="34" charset="0"/>
              <a:buChar char="•"/>
            </a:pPr>
            <a:r>
              <a:rPr lang="en-GB" sz="2800" b="1" i="1" dirty="0">
                <a:solidFill>
                  <a:schemeClr val="tx1"/>
                </a:solidFill>
                <a:effectLst/>
                <a:latin typeface="Book Antiqua" panose="02040602050305030304" pitchFamily="18" charset="0"/>
                <a:ea typeface="Calibri" panose="020F0502020204030204" pitchFamily="34" charset="0"/>
                <a:cs typeface="Book Antiqua" panose="02040602050305030304" pitchFamily="18" charset="0"/>
              </a:rPr>
              <a:t>EACH ELEMENT OF THE ARRAY CORRESPONDS TO BOTH ITS NAME AND QUANTITY WITHIN A SINGLE DATA STRUCTURE, </a:t>
            </a:r>
            <a:r>
              <a:rPr lang="en-GB" sz="2800" b="1" i="1" dirty="0">
                <a:solidFill>
                  <a:srgbClr val="FF0000"/>
                </a:solidFill>
                <a:effectLst/>
                <a:latin typeface="Book Antiqua" panose="02040602050305030304" pitchFamily="18" charset="0"/>
                <a:ea typeface="Calibri" panose="020F0502020204030204" pitchFamily="34" charset="0"/>
                <a:cs typeface="Book Antiqua" panose="02040602050305030304" pitchFamily="18" charset="0"/>
              </a:rPr>
              <a:t>SIMPLIFYING ACCESS AND  MANIPULATION OF THE STORE’S INVENTORY.</a:t>
            </a:r>
          </a:p>
        </p:txBody>
      </p:sp>
      <p:pic>
        <p:nvPicPr>
          <p:cNvPr id="24" name="Picture Placeholder 23"/>
          <p:cNvPicPr>
            <a:picLocks noGrp="1" noChangeAspect="1"/>
          </p:cNvPicPr>
          <p:nvPr>
            <p:ph type="pic" idx="1"/>
          </p:nvPr>
        </p:nvPicPr>
        <p:blipFill>
          <a:blip r:embed="rId3"/>
          <a:srcRect l="31131" r="31131"/>
          <a:stretch>
            <a:fillRect/>
          </a:stretch>
        </p:blipFill>
        <p:spPr>
          <a:xfrm>
            <a:off x="6671160" y="0"/>
            <a:ext cx="5520840" cy="6858000"/>
          </a:xfrm>
          <a:prstGeom prst="ellipse">
            <a:avLst/>
          </a:prstGeom>
          <a:ln>
            <a:solidFill>
              <a:schemeClr val="bg1"/>
            </a:solidFill>
          </a:ln>
          <a:effectLst>
            <a:softEdge rad="112500"/>
          </a:effectLst>
        </p:spPr>
      </p:pic>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272716"/>
            <a:ext cx="4366685" cy="1074821"/>
          </a:xfrm>
        </p:spPr>
        <p:txBody>
          <a:bodyPr>
            <a:normAutofit/>
          </a:bodyPr>
          <a:lstStyle/>
          <a:p>
            <a:pPr>
              <a:buClr>
                <a:schemeClr val="tx1"/>
              </a:buClr>
            </a:pPr>
            <a:r>
              <a:rPr lang="en-GB" sz="3600" b="1" i="1" dirty="0"/>
              <a:t>WORK FLOW</a:t>
            </a:r>
            <a:endParaRPr lang="en-IN" sz="3600" b="1" i="1"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
        <p:nvSpPr>
          <p:cNvPr id="10" name="AutoShape 2" descr="Stock and flow diagram of store inventory management. | Download Scientific  Diagram"/>
          <p:cNvSpPr>
            <a:spLocks noChangeAspect="1" noChangeArrowheads="1"/>
          </p:cNvSpPr>
          <p:nvPr/>
        </p:nvSpPr>
        <p:spPr bwMode="auto">
          <a:xfrm flipH="1">
            <a:off x="6292516" y="3276600"/>
            <a:ext cx="2362200" cy="2362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1" name="AutoShape 4" descr="Stock and flow diagram of store inventory management."/>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13" name="Oval 12"/>
          <p:cNvSpPr/>
          <p:nvPr/>
        </p:nvSpPr>
        <p:spPr>
          <a:xfrm>
            <a:off x="3702424" y="566782"/>
            <a:ext cx="3523129" cy="6813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SUPPLIER </a:t>
            </a:r>
            <a:endParaRPr lang="en-IN" dirty="0"/>
          </a:p>
        </p:txBody>
      </p:sp>
      <p:cxnSp>
        <p:nvCxnSpPr>
          <p:cNvPr id="15" name="Straight Arrow Connector 14"/>
          <p:cNvCxnSpPr>
            <a:stCxn id="13" idx="4"/>
          </p:cNvCxnSpPr>
          <p:nvPr/>
        </p:nvCxnSpPr>
        <p:spPr>
          <a:xfrm flipH="1">
            <a:off x="5463988" y="1248099"/>
            <a:ext cx="1" cy="284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p:cNvSpPr/>
          <p:nvPr/>
        </p:nvSpPr>
        <p:spPr>
          <a:xfrm>
            <a:off x="3801037" y="1543641"/>
            <a:ext cx="3424516" cy="5658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RECEIVING ORDER</a:t>
            </a:r>
            <a:endParaRPr lang="en-IN" dirty="0"/>
          </a:p>
        </p:txBody>
      </p:sp>
      <p:cxnSp>
        <p:nvCxnSpPr>
          <p:cNvPr id="18" name="Straight Arrow Connector 17"/>
          <p:cNvCxnSpPr/>
          <p:nvPr/>
        </p:nvCxnSpPr>
        <p:spPr>
          <a:xfrm>
            <a:off x="5463989" y="2109478"/>
            <a:ext cx="0" cy="39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39337" y="3066990"/>
            <a:ext cx="0" cy="36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p:cNvSpPr/>
          <p:nvPr/>
        </p:nvSpPr>
        <p:spPr>
          <a:xfrm>
            <a:off x="3727084" y="2501153"/>
            <a:ext cx="3523123" cy="4944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STORING</a:t>
            </a:r>
            <a:endParaRPr lang="en-IN" dirty="0"/>
          </a:p>
        </p:txBody>
      </p:sp>
      <p:sp>
        <p:nvSpPr>
          <p:cNvPr id="29" name="Rectangle: Rounded Corners 28"/>
          <p:cNvSpPr/>
          <p:nvPr/>
        </p:nvSpPr>
        <p:spPr>
          <a:xfrm>
            <a:off x="3702424" y="3496235"/>
            <a:ext cx="3621731" cy="4944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STOCK </a:t>
            </a:r>
            <a:endParaRPr lang="en-IN" dirty="0"/>
          </a:p>
        </p:txBody>
      </p:sp>
      <p:cxnSp>
        <p:nvCxnSpPr>
          <p:cNvPr id="31" name="Straight Arrow Connector 30"/>
          <p:cNvCxnSpPr>
            <a:stCxn id="29" idx="2"/>
          </p:cNvCxnSpPr>
          <p:nvPr/>
        </p:nvCxnSpPr>
        <p:spPr>
          <a:xfrm>
            <a:off x="5513290" y="3990679"/>
            <a:ext cx="0" cy="32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p:cNvSpPr/>
          <p:nvPr/>
        </p:nvSpPr>
        <p:spPr>
          <a:xfrm>
            <a:off x="3702424" y="4357614"/>
            <a:ext cx="3621731" cy="4944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CREATIVE INVOICE</a:t>
            </a:r>
            <a:endParaRPr lang="en-IN" dirty="0"/>
          </a:p>
        </p:txBody>
      </p:sp>
      <p:cxnSp>
        <p:nvCxnSpPr>
          <p:cNvPr id="35" name="Straight Arrow Connector 34"/>
          <p:cNvCxnSpPr/>
          <p:nvPr/>
        </p:nvCxnSpPr>
        <p:spPr>
          <a:xfrm>
            <a:off x="5513290" y="4858870"/>
            <a:ext cx="0" cy="42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801029" y="5357797"/>
            <a:ext cx="3621723" cy="7530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CUSTOMER</a:t>
            </a:r>
            <a:endParaRPr lang="en-IN" dirty="0"/>
          </a:p>
        </p:txBody>
      </p:sp>
      <p:sp>
        <p:nvSpPr>
          <p:cNvPr id="37" name="Rectangle: Rounded Corners 36"/>
          <p:cNvSpPr/>
          <p:nvPr/>
        </p:nvSpPr>
        <p:spPr>
          <a:xfrm>
            <a:off x="8337176" y="2921109"/>
            <a:ext cx="3523121" cy="4944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PAYMENTS</a:t>
            </a:r>
            <a:endParaRPr lang="en-IN" dirty="0"/>
          </a:p>
        </p:txBody>
      </p:sp>
      <p:cxnSp>
        <p:nvCxnSpPr>
          <p:cNvPr id="39" name="Straight Connector 38"/>
          <p:cNvCxnSpPr>
            <a:stCxn id="36" idx="6"/>
          </p:cNvCxnSpPr>
          <p:nvPr/>
        </p:nvCxnSpPr>
        <p:spPr>
          <a:xfrm flipV="1">
            <a:off x="7422752" y="5734314"/>
            <a:ext cx="284330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0266060" y="3415553"/>
            <a:ext cx="0" cy="2300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0266060" y="907440"/>
            <a:ext cx="0" cy="2088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3" idx="6"/>
          </p:cNvCxnSpPr>
          <p:nvPr/>
        </p:nvCxnSpPr>
        <p:spPr>
          <a:xfrm flipH="1">
            <a:off x="7225553" y="860082"/>
            <a:ext cx="3040507" cy="4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496842" y="3429000"/>
            <a:ext cx="2701313" cy="7485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STOCK</a:t>
            </a:r>
          </a:p>
          <a:p>
            <a:pPr algn="ctr"/>
            <a:r>
              <a:rPr lang="en-GB" dirty="0"/>
              <a:t> AVAILABILITY</a:t>
            </a:r>
            <a:endParaRPr lang="en-IN" dirty="0"/>
          </a:p>
        </p:txBody>
      </p:sp>
      <p:cxnSp>
        <p:nvCxnSpPr>
          <p:cNvPr id="54" name="Straight Connector 53"/>
          <p:cNvCxnSpPr>
            <a:stCxn id="52" idx="1"/>
          </p:cNvCxnSpPr>
          <p:nvPr/>
        </p:nvCxnSpPr>
        <p:spPr>
          <a:xfrm flipH="1" flipV="1">
            <a:off x="224118" y="3791010"/>
            <a:ext cx="272724" cy="12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24118" y="907441"/>
            <a:ext cx="0" cy="2883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3" idx="2"/>
          </p:cNvCxnSpPr>
          <p:nvPr/>
        </p:nvCxnSpPr>
        <p:spPr>
          <a:xfrm>
            <a:off x="224118" y="907440"/>
            <a:ext cx="34783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2" idx="2"/>
          </p:cNvCxnSpPr>
          <p:nvPr/>
        </p:nvCxnSpPr>
        <p:spPr>
          <a:xfrm flipH="1">
            <a:off x="1837765" y="4177553"/>
            <a:ext cx="9734" cy="430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5" name="Straight Arrow Connector 1024"/>
          <p:cNvCxnSpPr>
            <a:endCxn id="33" idx="1"/>
          </p:cNvCxnSpPr>
          <p:nvPr/>
        </p:nvCxnSpPr>
        <p:spPr>
          <a:xfrm flipV="1">
            <a:off x="1837765" y="4604836"/>
            <a:ext cx="1864659" cy="3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4" name="TextBox 1033"/>
          <p:cNvSpPr txBox="1"/>
          <p:nvPr/>
        </p:nvSpPr>
        <p:spPr>
          <a:xfrm>
            <a:off x="45953" y="3808221"/>
            <a:ext cx="751502" cy="369332"/>
          </a:xfrm>
          <a:prstGeom prst="rect">
            <a:avLst/>
          </a:prstGeom>
          <a:noFill/>
        </p:spPr>
        <p:txBody>
          <a:bodyPr wrap="square">
            <a:spAutoFit/>
          </a:bodyPr>
          <a:lstStyle/>
          <a:p>
            <a:r>
              <a:rPr lang="en-IN" dirty="0"/>
              <a:t>NO</a:t>
            </a:r>
          </a:p>
        </p:txBody>
      </p:sp>
      <p:sp>
        <p:nvSpPr>
          <p:cNvPr id="1036" name="TextBox 1035"/>
          <p:cNvSpPr txBox="1"/>
          <p:nvPr/>
        </p:nvSpPr>
        <p:spPr>
          <a:xfrm>
            <a:off x="1305459" y="4192155"/>
            <a:ext cx="564070" cy="369332"/>
          </a:xfrm>
          <a:prstGeom prst="rect">
            <a:avLst/>
          </a:prstGeom>
          <a:noFill/>
        </p:spPr>
        <p:txBody>
          <a:bodyPr wrap="square">
            <a:spAutoFit/>
          </a:bodyPr>
          <a:lstStyle/>
          <a:p>
            <a:r>
              <a:rPr lang="en-IN" dirty="0"/>
              <a:t>YES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A9F1CF-A72C-2B65-6610-C4AA32A4A59D}"/>
              </a:ext>
            </a:extLst>
          </p:cNvPr>
          <p:cNvSpPr>
            <a:spLocks noGrp="1"/>
          </p:cNvSpPr>
          <p:nvPr>
            <p:ph type="title"/>
          </p:nvPr>
        </p:nvSpPr>
        <p:spPr>
          <a:xfrm>
            <a:off x="9529011" y="0"/>
            <a:ext cx="2775284" cy="701041"/>
          </a:xfrm>
        </p:spPr>
        <p:txBody>
          <a:bodyPr>
            <a:normAutofit/>
          </a:bodyPr>
          <a:lstStyle/>
          <a:p>
            <a:r>
              <a:rPr lang="en-GB" dirty="0">
                <a:solidFill>
                  <a:schemeClr val="tx2"/>
                </a:solidFill>
                <a:latin typeface="Eras Bold ITC" panose="020B0907030504020204" pitchFamily="34" charset="0"/>
              </a:rPr>
              <a:t>PROGRAM</a:t>
            </a:r>
            <a:endParaRPr lang="en-IN" dirty="0">
              <a:solidFill>
                <a:schemeClr val="tx2"/>
              </a:solidFill>
              <a:latin typeface="Eras Bold ITC" panose="020B0907030504020204" pitchFamily="34" charset="0"/>
            </a:endParaRPr>
          </a:p>
        </p:txBody>
      </p:sp>
      <p:sp>
        <p:nvSpPr>
          <p:cNvPr id="5" name="Slide Number Placeholder 4">
            <a:extLst>
              <a:ext uri="{FF2B5EF4-FFF2-40B4-BE49-F238E27FC236}">
                <a16:creationId xmlns:a16="http://schemas.microsoft.com/office/drawing/2014/main" id="{E8267D77-6F7C-2281-3290-EB65E5C24775}"/>
              </a:ext>
            </a:extLst>
          </p:cNvPr>
          <p:cNvSpPr>
            <a:spLocks noGrp="1"/>
          </p:cNvSpPr>
          <p:nvPr>
            <p:ph type="sldNum" sz="quarter" idx="12"/>
          </p:nvPr>
        </p:nvSpPr>
        <p:spPr/>
        <p:txBody>
          <a:bodyPr/>
          <a:lstStyle/>
          <a:p>
            <a:fld id="{4FAB73BC-B049-4115-A692-8D63A059BFB8}" type="slidenum">
              <a:rPr lang="en-US" smtClean="0"/>
              <a:t>6</a:t>
            </a:fld>
            <a:endParaRPr lang="en-US" dirty="0"/>
          </a:p>
        </p:txBody>
      </p:sp>
      <p:pic>
        <p:nvPicPr>
          <p:cNvPr id="7" name="Picture 6">
            <a:extLst>
              <a:ext uri="{FF2B5EF4-FFF2-40B4-BE49-F238E27FC236}">
                <a16:creationId xmlns:a16="http://schemas.microsoft.com/office/drawing/2014/main" id="{A7F7D2F8-12C5-F17F-83CA-9F9033B4B6FE}"/>
              </a:ext>
            </a:extLst>
          </p:cNvPr>
          <p:cNvPicPr>
            <a:picLocks noChangeAspect="1"/>
          </p:cNvPicPr>
          <p:nvPr/>
        </p:nvPicPr>
        <p:blipFill>
          <a:blip r:embed="rId2"/>
          <a:stretch>
            <a:fillRect/>
          </a:stretch>
        </p:blipFill>
        <p:spPr>
          <a:xfrm>
            <a:off x="433138" y="0"/>
            <a:ext cx="4491790" cy="6858000"/>
          </a:xfrm>
          <a:prstGeom prst="rect">
            <a:avLst/>
          </a:prstGeom>
        </p:spPr>
      </p:pic>
      <p:pic>
        <p:nvPicPr>
          <p:cNvPr id="10" name="Picture 9">
            <a:extLst>
              <a:ext uri="{FF2B5EF4-FFF2-40B4-BE49-F238E27FC236}">
                <a16:creationId xmlns:a16="http://schemas.microsoft.com/office/drawing/2014/main" id="{032A3036-E03D-E3A9-986A-A08051904560}"/>
              </a:ext>
            </a:extLst>
          </p:cNvPr>
          <p:cNvPicPr>
            <a:picLocks noChangeAspect="1"/>
          </p:cNvPicPr>
          <p:nvPr/>
        </p:nvPicPr>
        <p:blipFill>
          <a:blip r:embed="rId3"/>
          <a:stretch>
            <a:fillRect/>
          </a:stretch>
        </p:blipFill>
        <p:spPr>
          <a:xfrm>
            <a:off x="4924928" y="0"/>
            <a:ext cx="4668252" cy="6858000"/>
          </a:xfrm>
          <a:prstGeom prst="rect">
            <a:avLst/>
          </a:prstGeom>
        </p:spPr>
      </p:pic>
    </p:spTree>
    <p:extLst>
      <p:ext uri="{BB962C8B-B14F-4D97-AF65-F5344CB8AC3E}">
        <p14:creationId xmlns:p14="http://schemas.microsoft.com/office/powerpoint/2010/main" val="5237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850A-0982-BFF6-129A-697C32EC47C6}"/>
              </a:ext>
            </a:extLst>
          </p:cNvPr>
          <p:cNvSpPr>
            <a:spLocks noGrp="1"/>
          </p:cNvSpPr>
          <p:nvPr>
            <p:ph type="title"/>
          </p:nvPr>
        </p:nvSpPr>
        <p:spPr>
          <a:xfrm>
            <a:off x="9705474" y="116541"/>
            <a:ext cx="3015915" cy="896471"/>
          </a:xfrm>
        </p:spPr>
        <p:txBody>
          <a:bodyPr>
            <a:normAutofit/>
          </a:bodyPr>
          <a:lstStyle/>
          <a:p>
            <a:r>
              <a:rPr lang="en-GB" dirty="0">
                <a:solidFill>
                  <a:srgbClr val="FF0000"/>
                </a:solidFill>
              </a:rPr>
              <a:t>OUTPUT</a:t>
            </a:r>
            <a:endParaRPr lang="en-IN" dirty="0">
              <a:solidFill>
                <a:srgbClr val="FF0000"/>
              </a:solidFill>
            </a:endParaRPr>
          </a:p>
        </p:txBody>
      </p:sp>
      <p:sp>
        <p:nvSpPr>
          <p:cNvPr id="3" name="Slide Number Placeholder 2">
            <a:extLst>
              <a:ext uri="{FF2B5EF4-FFF2-40B4-BE49-F238E27FC236}">
                <a16:creationId xmlns:a16="http://schemas.microsoft.com/office/drawing/2014/main" id="{2A7D50BF-731E-243D-485B-8A56AFF9F887}"/>
              </a:ext>
            </a:extLst>
          </p:cNvPr>
          <p:cNvSpPr>
            <a:spLocks noGrp="1"/>
          </p:cNvSpPr>
          <p:nvPr>
            <p:ph type="sldNum" sz="quarter" idx="12"/>
          </p:nvPr>
        </p:nvSpPr>
        <p:spPr/>
        <p:txBody>
          <a:bodyPr/>
          <a:lstStyle/>
          <a:p>
            <a:fld id="{4FAB73BC-B049-4115-A692-8D63A059BFB8}" type="slidenum">
              <a:rPr lang="en-US" smtClean="0"/>
              <a:t>7</a:t>
            </a:fld>
            <a:endParaRPr lang="en-US" dirty="0"/>
          </a:p>
        </p:txBody>
      </p:sp>
      <p:pic>
        <p:nvPicPr>
          <p:cNvPr id="5" name="Picture 4">
            <a:extLst>
              <a:ext uri="{FF2B5EF4-FFF2-40B4-BE49-F238E27FC236}">
                <a16:creationId xmlns:a16="http://schemas.microsoft.com/office/drawing/2014/main" id="{27BD522B-F715-AA76-B108-FE41F7DA381F}"/>
              </a:ext>
            </a:extLst>
          </p:cNvPr>
          <p:cNvPicPr>
            <a:picLocks noChangeAspect="1"/>
          </p:cNvPicPr>
          <p:nvPr/>
        </p:nvPicPr>
        <p:blipFill>
          <a:blip r:embed="rId2"/>
          <a:stretch>
            <a:fillRect/>
          </a:stretch>
        </p:blipFill>
        <p:spPr>
          <a:xfrm>
            <a:off x="16043" y="0"/>
            <a:ext cx="7619999" cy="3429000"/>
          </a:xfrm>
          <a:prstGeom prst="rect">
            <a:avLst/>
          </a:prstGeom>
        </p:spPr>
      </p:pic>
      <p:pic>
        <p:nvPicPr>
          <p:cNvPr id="7" name="Picture 6">
            <a:extLst>
              <a:ext uri="{FF2B5EF4-FFF2-40B4-BE49-F238E27FC236}">
                <a16:creationId xmlns:a16="http://schemas.microsoft.com/office/drawing/2014/main" id="{DC925469-33FA-BFD3-18CC-AA0F4F03BCD4}"/>
              </a:ext>
            </a:extLst>
          </p:cNvPr>
          <p:cNvPicPr>
            <a:picLocks noChangeAspect="1"/>
          </p:cNvPicPr>
          <p:nvPr/>
        </p:nvPicPr>
        <p:blipFill>
          <a:blip r:embed="rId3"/>
          <a:stretch>
            <a:fillRect/>
          </a:stretch>
        </p:blipFill>
        <p:spPr>
          <a:xfrm>
            <a:off x="16043" y="3545306"/>
            <a:ext cx="7619999" cy="3312693"/>
          </a:xfrm>
          <a:prstGeom prst="rect">
            <a:avLst/>
          </a:prstGeom>
        </p:spPr>
      </p:pic>
    </p:spTree>
    <p:extLst>
      <p:ext uri="{BB962C8B-B14F-4D97-AF65-F5344CB8AC3E}">
        <p14:creationId xmlns:p14="http://schemas.microsoft.com/office/powerpoint/2010/main" val="421084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ADC9E8-48DB-1797-2BDA-16FB69BF6B84}"/>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5" name="Picture 4">
            <a:extLst>
              <a:ext uri="{FF2B5EF4-FFF2-40B4-BE49-F238E27FC236}">
                <a16:creationId xmlns:a16="http://schemas.microsoft.com/office/drawing/2014/main" id="{4333E716-FA74-AB0E-3F53-E206A106F858}"/>
              </a:ext>
            </a:extLst>
          </p:cNvPr>
          <p:cNvPicPr>
            <a:picLocks noChangeAspect="1"/>
          </p:cNvPicPr>
          <p:nvPr/>
        </p:nvPicPr>
        <p:blipFill>
          <a:blip r:embed="rId2"/>
          <a:stretch>
            <a:fillRect/>
          </a:stretch>
        </p:blipFill>
        <p:spPr>
          <a:xfrm>
            <a:off x="-1" y="1"/>
            <a:ext cx="6866021" cy="3331068"/>
          </a:xfrm>
          <a:prstGeom prst="rect">
            <a:avLst/>
          </a:prstGeom>
        </p:spPr>
      </p:pic>
      <p:pic>
        <p:nvPicPr>
          <p:cNvPr id="7" name="Picture 6">
            <a:extLst>
              <a:ext uri="{FF2B5EF4-FFF2-40B4-BE49-F238E27FC236}">
                <a16:creationId xmlns:a16="http://schemas.microsoft.com/office/drawing/2014/main" id="{3E1F9291-ED86-122E-0157-D9BAB359362F}"/>
              </a:ext>
            </a:extLst>
          </p:cNvPr>
          <p:cNvPicPr>
            <a:picLocks noChangeAspect="1"/>
          </p:cNvPicPr>
          <p:nvPr/>
        </p:nvPicPr>
        <p:blipFill>
          <a:blip r:embed="rId3"/>
          <a:stretch>
            <a:fillRect/>
          </a:stretch>
        </p:blipFill>
        <p:spPr>
          <a:xfrm>
            <a:off x="0" y="3428999"/>
            <a:ext cx="6866021" cy="3428999"/>
          </a:xfrm>
          <a:prstGeom prst="rect">
            <a:avLst/>
          </a:prstGeom>
        </p:spPr>
      </p:pic>
      <p:pic>
        <p:nvPicPr>
          <p:cNvPr id="9" name="Picture 8">
            <a:extLst>
              <a:ext uri="{FF2B5EF4-FFF2-40B4-BE49-F238E27FC236}">
                <a16:creationId xmlns:a16="http://schemas.microsoft.com/office/drawing/2014/main" id="{94F41FDE-FCAA-8A2B-D91E-9873B45C5B6E}"/>
              </a:ext>
            </a:extLst>
          </p:cNvPr>
          <p:cNvPicPr>
            <a:picLocks noChangeAspect="1"/>
          </p:cNvPicPr>
          <p:nvPr/>
        </p:nvPicPr>
        <p:blipFill>
          <a:blip r:embed="rId4"/>
          <a:stretch>
            <a:fillRect/>
          </a:stretch>
        </p:blipFill>
        <p:spPr>
          <a:xfrm>
            <a:off x="7074568" y="549441"/>
            <a:ext cx="5117432" cy="5759116"/>
          </a:xfrm>
          <a:prstGeom prst="rect">
            <a:avLst/>
          </a:prstGeom>
        </p:spPr>
      </p:pic>
    </p:spTree>
    <p:extLst>
      <p:ext uri="{BB962C8B-B14F-4D97-AF65-F5344CB8AC3E}">
        <p14:creationId xmlns:p14="http://schemas.microsoft.com/office/powerpoint/2010/main" val="312304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6096000" y="80682"/>
            <a:ext cx="5486400" cy="878541"/>
          </a:xfrm>
        </p:spPr>
        <p:txBody>
          <a:bodyPr>
            <a:normAutofit/>
          </a:bodyPr>
          <a:lstStyle/>
          <a:p>
            <a:r>
              <a:rPr lang="en-GB" sz="4000" dirty="0"/>
              <a:t>MODULE  COMpLETION </a:t>
            </a:r>
            <a:r>
              <a:rPr lang="en-GB" dirty="0"/>
              <a:t>:</a:t>
            </a:r>
            <a:endParaRPr lang="en-IN" dirty="0"/>
          </a:p>
        </p:txBody>
      </p:sp>
      <p:pic>
        <p:nvPicPr>
          <p:cNvPr id="15" name="Content Placeholder 14"/>
          <p:cNvPicPr>
            <a:picLocks noGrp="1" noChangeAspect="1"/>
          </p:cNvPicPr>
          <p:nvPr>
            <p:ph idx="1"/>
          </p:nvPr>
        </p:nvPicPr>
        <p:blipFill>
          <a:blip r:embed="rId3"/>
          <a:stretch>
            <a:fillRect/>
          </a:stretch>
        </p:blipFill>
        <p:spPr>
          <a:xfrm>
            <a:off x="-19890" y="80682"/>
            <a:ext cx="5718466" cy="6696635"/>
          </a:xfrm>
          <a:prstGeom prst="rect">
            <a:avLst/>
          </a:prstGeom>
          <a:solidFill>
            <a:srgbClr val="FFFFFF">
              <a:shade val="85000"/>
            </a:srgbClr>
          </a:solidFill>
          <a:ln w="88900" cap="sq">
            <a:solidFill>
              <a:schemeClr val="bg1"/>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 Placeholder 1"/>
          <p:cNvSpPr>
            <a:spLocks noGrp="1"/>
          </p:cNvSpPr>
          <p:nvPr>
            <p:ph type="body" sz="half" idx="2"/>
          </p:nvPr>
        </p:nvSpPr>
        <p:spPr>
          <a:xfrm>
            <a:off x="5952490" y="1151890"/>
            <a:ext cx="6167755" cy="5212080"/>
          </a:xfrm>
        </p:spPr>
        <p:txBody>
          <a:bodyPr>
            <a:normAutofit fontScale="52500" lnSpcReduction="20000"/>
          </a:bodyPr>
          <a:lstStyle/>
          <a:p>
            <a:r>
              <a:rPr lang="en-GB" sz="3430" dirty="0"/>
              <a:t>1. Product Module:  This module defines structures or classes to represent products, including attributes like name, price, quantity, and expiration date. It also includes functions for adding, updating, and deleting products.</a:t>
            </a:r>
          </a:p>
          <a:p>
            <a:r>
              <a:rPr lang="en-GB" sz="3430" dirty="0"/>
              <a:t>2. Inventory Module:  This module manages the inventory, including functions to add stock, remove stock (for sales or wastage), and check stock levels. It may also include functions for tracking expiration dates and managing perishable items.</a:t>
            </a:r>
          </a:p>
          <a:p>
            <a:r>
              <a:rPr lang="en-GB" sz="3430" dirty="0"/>
              <a:t>3. Order Module: This module handles orders from suppliers, including functions to place orders, receive shipments, update stock levels upon receipt of orders, and manage supplier information.</a:t>
            </a:r>
          </a:p>
          <a:p>
            <a:r>
              <a:rPr lang="en-GB" sz="3430" dirty="0"/>
              <a:t>4. Sales Module:  This module tracks sales transactions, including functions to record sales, update stock levels after each sale, generate receipts or invoices, and calculate revenue.</a:t>
            </a:r>
          </a:p>
          <a:p>
            <a:r>
              <a:rPr lang="en-GB" sz="3430" dirty="0"/>
              <a:t>5. Reporting Module: This module generates reports and analytics based on stock data, sales data, and other relevant information. Functions may include generating inventory reports, sales reports, and analyses of stock turnover rates.</a:t>
            </a:r>
          </a:p>
          <a:p>
            <a:endParaRPr lang="en-GB" sz="5900" dirty="0"/>
          </a:p>
          <a:p>
            <a:endParaRPr lang="en-IN"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_rels/theme3.xml.rels><?xml version="1.0" encoding="UTF-8" standalone="yes"?>
<Relationships xmlns="http://schemas.openxmlformats.org/package/2006/relationships"><Relationship Id="rId1" Type="http://schemas.openxmlformats.org/officeDocument/2006/relationships/image" Target="../media/image4.jpeg" /></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0957EC-86C0-4415-A208-C533BB28CB01}">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2.xml><?xml version="1.0" encoding="utf-8"?>
<ds:datastoreItem xmlns:ds="http://schemas.openxmlformats.org/officeDocument/2006/customXml" ds:itemID="{6D45F22A-22AD-4AB5-B4E5-D6E61E43E45F}">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4EE1C908-B3CC-430B-8659-0948FA2BA0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2546</Words>
  <Application>Microsoft Office PowerPoint</Application>
  <PresentationFormat>Widescreen</PresentationFormat>
  <Paragraphs>75</Paragraphs>
  <Slides>11</Slides>
  <Notes>5</Notes>
  <HiddenSlides>0</HiddenSlides>
  <MMClips>0</MMClip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Facet</vt:lpstr>
      <vt:lpstr>Madison</vt:lpstr>
      <vt:lpstr>Celestial</vt:lpstr>
      <vt:lpstr>1_Facet</vt:lpstr>
      <vt:lpstr>Stock management for  grocery store</vt:lpstr>
      <vt:lpstr>CONTENT: </vt:lpstr>
      <vt:lpstr>INTRODUCTION </vt:lpstr>
      <vt:lpstr>Datastructures used:</vt:lpstr>
      <vt:lpstr>WORK FLOW</vt:lpstr>
      <vt:lpstr>PROGRAM</vt:lpstr>
      <vt:lpstr>OUTPUT</vt:lpstr>
      <vt:lpstr>PowerPoint Presentation</vt:lpstr>
      <vt:lpstr>MODULE  COMpLETION :</vt:lpstr>
      <vt:lpstr>PROS &amp; CONS</vt:lpstr>
      <vt:lpstr>“thank you all for your time, attention and valuable contributions. Your presence made this presentation truly special”.                                        - Aarthi 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Produce Design</dc:title>
  <dc:creator>SELVAM R</dc:creator>
  <cp:lastModifiedBy>aarthiss2005@gmail.com</cp:lastModifiedBy>
  <cp:revision>11</cp:revision>
  <dcterms:created xsi:type="dcterms:W3CDTF">2024-04-11T05:19:00Z</dcterms:created>
  <dcterms:modified xsi:type="dcterms:W3CDTF">2024-06-18T16:04:05Z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243EEB5C1DBD44708AE7C7E9E3AFECCC_12</vt:lpwstr>
  </property>
  <property fmtid="{D5CDD505-2E9C-101B-9397-08002B2CF9AE}" pid="4" name="KSOProductBuildVer">
    <vt:lpwstr>2057-12.2.0.13489</vt:lpwstr>
  </property>
</Properties>
</file>