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9"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34415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7805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383498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4167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48221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42360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09115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68750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40077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6988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3129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45735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6573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40200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8523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46C7A4-63B4-4378-ADE8-2D56D7543F14}" type="datetimeFigureOut">
              <a:rPr lang="en-IN" smtClean="0"/>
              <a:t>31-08-2024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01080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879824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46C7A4-63B4-4378-ADE8-2D56D7543F14}" type="datetimeFigureOut">
              <a:rPr lang="en-IN" smtClean="0"/>
              <a:t>31-08-2024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4279618852"/>
      </p:ext>
    </p:extLst>
  </p:cSld>
  <p:clrMap bg1="dk1" tx1="lt1" bg2="dk2" tx2="lt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 id="2147484112" r:id="rId13"/>
    <p:sldLayoutId id="2147484113" r:id="rId14"/>
    <p:sldLayoutId id="2147484114" r:id="rId15"/>
    <p:sldLayoutId id="2147484115" r:id="rId16"/>
    <p:sldLayoutId id="214748411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CAFC6-1D01-61A3-2238-B41019326680}"/>
              </a:ext>
            </a:extLst>
          </p:cNvPr>
          <p:cNvSpPr>
            <a:spLocks noGrp="1"/>
          </p:cNvSpPr>
          <p:nvPr>
            <p:ph type="ctrTitle"/>
          </p:nvPr>
        </p:nvSpPr>
        <p:spPr>
          <a:xfrm>
            <a:off x="619432" y="686388"/>
            <a:ext cx="8246533" cy="2558712"/>
          </a:xfrm>
        </p:spPr>
        <p:txBody>
          <a:bodyPr>
            <a:normAutofit fontScale="90000"/>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xmlns="" id="{A7D09B02-675B-4797-04C5-CF1235CBDA16}"/>
              </a:ext>
            </a:extLst>
          </p:cNvPr>
          <p:cNvSpPr>
            <a:spLocks noGrp="1"/>
          </p:cNvSpPr>
          <p:nvPr>
            <p:ph type="subTitle" idx="1"/>
          </p:nvPr>
        </p:nvSpPr>
        <p:spPr>
          <a:xfrm>
            <a:off x="995501" y="3620407"/>
            <a:ext cx="9001462" cy="2866292"/>
          </a:xfrm>
        </p:spPr>
        <p:txBody>
          <a:bodyPr>
            <a:normAutofit lnSpcReduction="10000"/>
          </a:bodyPr>
          <a:lstStyle/>
          <a:p>
            <a:pPr algn="just"/>
            <a:r>
              <a:rPr lang="en-IN" sz="2400" b="1" dirty="0">
                <a:solidFill>
                  <a:schemeClr val="tx1"/>
                </a:solidFill>
              </a:rPr>
              <a:t>STUDENT NAME</a:t>
            </a:r>
            <a:r>
              <a:rPr lang="en-IN" sz="2400" dirty="0"/>
              <a:t>:  </a:t>
            </a:r>
            <a:r>
              <a:rPr lang="en-IN" sz="2400" dirty="0" err="1" smtClean="0"/>
              <a:t>aarthi.j</a:t>
            </a:r>
            <a:endParaRPr lang="en-IN" sz="2400" dirty="0"/>
          </a:p>
          <a:p>
            <a:pPr algn="just"/>
            <a:r>
              <a:rPr lang="en-IN" sz="2400" b="1" dirty="0">
                <a:solidFill>
                  <a:schemeClr val="tx1"/>
                </a:solidFill>
              </a:rPr>
              <a:t>REGISTER </a:t>
            </a:r>
            <a:r>
              <a:rPr lang="en-IN" sz="2400" b="1" dirty="0" smtClean="0">
                <a:solidFill>
                  <a:schemeClr val="tx1"/>
                </a:solidFill>
              </a:rPr>
              <a:t>NO</a:t>
            </a:r>
            <a:r>
              <a:rPr lang="en-IN" sz="2400" dirty="0" smtClean="0"/>
              <a:t>:312208902</a:t>
            </a:r>
            <a:endParaRPr lang="en-IN" sz="2400" dirty="0"/>
          </a:p>
          <a:p>
            <a:pPr algn="just"/>
            <a:r>
              <a:rPr lang="en-IN" sz="2400" b="1" dirty="0">
                <a:solidFill>
                  <a:schemeClr val="tx1"/>
                </a:solidFill>
              </a:rPr>
              <a:t>NAANMUDHALVAN ID </a:t>
            </a:r>
          </a:p>
          <a:p>
            <a:pPr algn="just"/>
            <a:r>
              <a:rPr lang="en-IN" sz="2400" dirty="0">
                <a:solidFill>
                  <a:srgbClr val="8AD0D6"/>
                </a:solidFill>
              </a:rPr>
              <a:t>12F308937CA2398B0614BD2FBC58980F</a:t>
            </a:r>
            <a:endParaRPr lang="en-IN" sz="2400" dirty="0">
              <a:solidFill>
                <a:srgbClr val="8AD0D6"/>
              </a:solidFill>
            </a:endParaRPr>
          </a:p>
          <a:p>
            <a:pPr algn="just"/>
            <a:r>
              <a:rPr lang="en-IN" sz="2400" b="1" dirty="0">
                <a:solidFill>
                  <a:schemeClr val="tx1"/>
                </a:solidFill>
              </a:rPr>
              <a:t>DEPARTMENT</a:t>
            </a:r>
            <a:r>
              <a:rPr lang="en-IN" sz="2400" dirty="0"/>
              <a:t>: </a:t>
            </a:r>
            <a:r>
              <a:rPr lang="en-IN" sz="2400" dirty="0" err="1"/>
              <a:t>B.Com</a:t>
            </a:r>
            <a:r>
              <a:rPr lang="en-IN" sz="2400" dirty="0"/>
              <a:t> General</a:t>
            </a:r>
          </a:p>
          <a:p>
            <a:pPr algn="just"/>
            <a:r>
              <a:rPr lang="en-IN" sz="2400" b="1" dirty="0">
                <a:solidFill>
                  <a:schemeClr val="tx1"/>
                </a:solidFill>
              </a:rPr>
              <a:t>COLLEGE</a:t>
            </a:r>
            <a:r>
              <a:rPr lang="en-IN" sz="2400" dirty="0"/>
              <a:t>:  CTTE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xmlns=""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xmlns=""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xmlns=""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xmlns=""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xmlns=""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xmlns=""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xmlns=""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xmlns=""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xmlns=""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xmlns=""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xmlns=""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xmlns=""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1485110" y="2052638"/>
            <a:ext cx="8183555" cy="4195762"/>
          </a:xfrm>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xmlns=""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xmlns=""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xmlns=""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xmlns=""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xmlns=""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xmlns=""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xmlns=""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xmlns=""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xmlns=""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xmlns=""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138</TotalTime>
  <Words>394</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Home</cp:lastModifiedBy>
  <cp:revision>5</cp:revision>
  <dcterms:created xsi:type="dcterms:W3CDTF">2024-08-27T07:15:37Z</dcterms:created>
  <dcterms:modified xsi:type="dcterms:W3CDTF">2024-08-31T11:07:39Z</dcterms:modified>
</cp:coreProperties>
</file>