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753600" cy="7315200"/>
  <p:notesSz cx="6858000" cy="9144000"/>
  <p:embeddedFontLst>
    <p:embeddedFont>
      <p:font typeface="Arial" charset="1" panose="020B0502020202020204"/>
      <p:regular r:id="rId19"/>
    </p:embeddedFont>
    <p:embeddedFont>
      <p:font typeface="Times New Roman Bold" charset="1" panose="02030802070405020303"/>
      <p:regular r:id="rId20"/>
    </p:embeddedFont>
    <p:embeddedFont>
      <p:font typeface="Times New Roman" charset="1" panose="02030502070405020303"/>
      <p:regular r:id="rId21"/>
    </p:embeddedFont>
    <p:embeddedFont>
      <p:font typeface="Trebuchet MS Bold" charset="1" panose="020B0703020202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jpe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jpe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jpeg" Type="http://schemas.openxmlformats.org/officeDocument/2006/relationships/image"/><Relationship Id="rId5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jpe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jpe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jpeg" Type="http://schemas.openxmlformats.org/officeDocument/2006/relationships/image"/><Relationship Id="rId4" Target="../media/image11.jpe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1776" y="3822429"/>
            <a:ext cx="9004896" cy="366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413" spc="-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  NAME: AARTHI.M</a:t>
            </a:r>
          </a:p>
          <a:p>
            <a:pPr algn="l">
              <a:lnSpc>
                <a:spcPts val="4095"/>
              </a:lnSpc>
            </a:pPr>
            <a:r>
              <a:rPr lang="en-US" sz="3413" spc="-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NO: 312215405</a:t>
            </a:r>
          </a:p>
          <a:p>
            <a:pPr algn="l">
              <a:lnSpc>
                <a:spcPts val="4095"/>
              </a:lnSpc>
            </a:pPr>
            <a:r>
              <a:rPr lang="en-US" sz="3413" spc="-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DEPARTMENT: B.com (ACCOUNTING &amp; FINANCE)</a:t>
            </a:r>
          </a:p>
          <a:p>
            <a:pPr algn="l">
              <a:lnSpc>
                <a:spcPts val="4095"/>
              </a:lnSpc>
            </a:pPr>
            <a:r>
              <a:rPr lang="en-US" sz="3413" spc="-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COLLEGE: PATRICIAN COLLEGE OF ARTS AND SCIENCE  </a:t>
            </a:r>
          </a:p>
          <a:p>
            <a:pPr algn="l">
              <a:lnSpc>
                <a:spcPts val="4095"/>
              </a:lnSpc>
            </a:pPr>
            <a:r>
              <a:rPr lang="en-US" sz="3413" spc="-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2050560" y="189183"/>
            <a:ext cx="10647552" cy="303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b="true" sz="6400" spc="-1">
                <a:solidFill>
                  <a:srgbClr val="FFFF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  <a:p>
            <a:pPr algn="ctr">
              <a:lnSpc>
                <a:spcPts val="768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 descr="10-Excel-3-Data-Analysis-10-2048.jpg"/>
          <p:cNvSpPr/>
          <p:nvPr/>
        </p:nvSpPr>
        <p:spPr>
          <a:xfrm flipH="false" flipV="false" rot="0">
            <a:off x="0" y="960000"/>
            <a:ext cx="9753600" cy="6355200"/>
          </a:xfrm>
          <a:custGeom>
            <a:avLst/>
            <a:gdLst/>
            <a:ahLst/>
            <a:cxnLst/>
            <a:rect r="r" b="b" t="t" l="l"/>
            <a:pathLst>
              <a:path h="6355200" w="9753600">
                <a:moveTo>
                  <a:pt x="0" y="0"/>
                </a:moveTo>
                <a:lnTo>
                  <a:pt x="9753600" y="0"/>
                </a:lnTo>
                <a:lnTo>
                  <a:pt x="9753600" y="6355200"/>
                </a:lnTo>
                <a:lnTo>
                  <a:pt x="0" y="635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552" r="0" b="-755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9376" y="409728"/>
            <a:ext cx="2635008" cy="812928"/>
          </a:xfrm>
          <a:custGeom>
            <a:avLst/>
            <a:gdLst/>
            <a:ahLst/>
            <a:cxnLst/>
            <a:rect r="r" b="b" t="t" l="l"/>
            <a:pathLst>
              <a:path h="812928" w="2635008">
                <a:moveTo>
                  <a:pt x="0" y="0"/>
                </a:moveTo>
                <a:lnTo>
                  <a:pt x="2635008" y="0"/>
                </a:lnTo>
                <a:lnTo>
                  <a:pt x="2635008" y="812928"/>
                </a:lnTo>
                <a:lnTo>
                  <a:pt x="0" y="8129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1" r="0" b="-21"/>
            </a:stretch>
          </a:blipFill>
        </p:spPr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 descr="13-Excel-3-Data-Analysis-13-2048.jpg"/>
          <p:cNvSpPr/>
          <p:nvPr/>
        </p:nvSpPr>
        <p:spPr>
          <a:xfrm flipH="false" flipV="false" rot="0">
            <a:off x="0" y="1004160"/>
            <a:ext cx="9753600" cy="6311040"/>
          </a:xfrm>
          <a:custGeom>
            <a:avLst/>
            <a:gdLst/>
            <a:ahLst/>
            <a:cxnLst/>
            <a:rect r="r" b="b" t="t" l="l"/>
            <a:pathLst>
              <a:path h="6311040" w="9753600">
                <a:moveTo>
                  <a:pt x="0" y="0"/>
                </a:moveTo>
                <a:lnTo>
                  <a:pt x="9753600" y="0"/>
                </a:lnTo>
                <a:lnTo>
                  <a:pt x="9753600" y="6311040"/>
                </a:lnTo>
                <a:lnTo>
                  <a:pt x="0" y="63110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955" r="0" b="-7955"/>
            </a:stretch>
          </a:blipFill>
        </p:spPr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 descr="14-Excel-3-Data-Analysis-14-2048.jpg"/>
          <p:cNvSpPr/>
          <p:nvPr/>
        </p:nvSpPr>
        <p:spPr>
          <a:xfrm flipH="false" flipV="false" rot="0">
            <a:off x="0" y="1181952"/>
            <a:ext cx="9753600" cy="6133248"/>
          </a:xfrm>
          <a:custGeom>
            <a:avLst/>
            <a:gdLst/>
            <a:ahLst/>
            <a:cxnLst/>
            <a:rect r="r" b="b" t="t" l="l"/>
            <a:pathLst>
              <a:path h="6133248" w="9753600">
                <a:moveTo>
                  <a:pt x="0" y="0"/>
                </a:moveTo>
                <a:lnTo>
                  <a:pt x="9753600" y="0"/>
                </a:lnTo>
                <a:lnTo>
                  <a:pt x="9753600" y="6133248"/>
                </a:lnTo>
                <a:lnTo>
                  <a:pt x="0" y="6133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635" r="0" b="-963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02304" y="409728"/>
            <a:ext cx="11390976" cy="812928"/>
          </a:xfrm>
          <a:custGeom>
            <a:avLst/>
            <a:gdLst/>
            <a:ahLst/>
            <a:cxnLst/>
            <a:rect r="r" b="b" t="t" l="l"/>
            <a:pathLst>
              <a:path h="812928" w="11390976">
                <a:moveTo>
                  <a:pt x="0" y="0"/>
                </a:moveTo>
                <a:lnTo>
                  <a:pt x="11390976" y="0"/>
                </a:lnTo>
                <a:lnTo>
                  <a:pt x="11390976" y="812928"/>
                </a:lnTo>
                <a:lnTo>
                  <a:pt x="0" y="8129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" t="0" r="-13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5120" y="2023680"/>
            <a:ext cx="6529536" cy="2109696"/>
          </a:xfrm>
          <a:custGeom>
            <a:avLst/>
            <a:gdLst/>
            <a:ahLst/>
            <a:cxnLst/>
            <a:rect r="r" b="b" t="t" l="l"/>
            <a:pathLst>
              <a:path h="2109696" w="6529536">
                <a:moveTo>
                  <a:pt x="0" y="0"/>
                </a:moveTo>
                <a:lnTo>
                  <a:pt x="6529536" y="0"/>
                </a:lnTo>
                <a:lnTo>
                  <a:pt x="6529536" y="2109696"/>
                </a:lnTo>
                <a:lnTo>
                  <a:pt x="0" y="21096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" t="0" r="-23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657728"/>
            <a:ext cx="6255360" cy="806016"/>
          </a:xfrm>
          <a:custGeom>
            <a:avLst/>
            <a:gdLst/>
            <a:ahLst/>
            <a:cxnLst/>
            <a:rect r="r" b="b" t="t" l="l"/>
            <a:pathLst>
              <a:path h="806016" w="6255360">
                <a:moveTo>
                  <a:pt x="0" y="0"/>
                </a:moveTo>
                <a:lnTo>
                  <a:pt x="6255360" y="0"/>
                </a:lnTo>
                <a:lnTo>
                  <a:pt x="6255360" y="806016"/>
                </a:lnTo>
                <a:lnTo>
                  <a:pt x="0" y="8060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7" r="0" b="-17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79120" y="2987838"/>
            <a:ext cx="13562976" cy="1531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1"/>
              </a:lnSpc>
            </a:pPr>
            <a:r>
              <a:rPr lang="en-US" b="true" sz="4693" spc="-1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Performance Analysis </a:t>
            </a:r>
          </a:p>
          <a:p>
            <a:pPr algn="l">
              <a:lnSpc>
                <a:spcPts val="5631"/>
              </a:lnSpc>
            </a:pPr>
            <a:r>
              <a:rPr lang="en-US" b="true" sz="4693" spc="-1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using Excel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7664" y="6837888"/>
            <a:ext cx="3952512" cy="314880"/>
          </a:xfrm>
          <a:custGeom>
            <a:avLst/>
            <a:gdLst/>
            <a:ahLst/>
            <a:cxnLst/>
            <a:rect r="r" b="b" t="t" l="l"/>
            <a:pathLst>
              <a:path h="314880" w="3952512">
                <a:moveTo>
                  <a:pt x="0" y="0"/>
                </a:moveTo>
                <a:lnTo>
                  <a:pt x="3952512" y="0"/>
                </a:lnTo>
                <a:lnTo>
                  <a:pt x="3952512" y="314880"/>
                </a:lnTo>
                <a:lnTo>
                  <a:pt x="0" y="3148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40" r="0" b="-14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688" y="4074240"/>
            <a:ext cx="1849344" cy="3210624"/>
          </a:xfrm>
          <a:custGeom>
            <a:avLst/>
            <a:gdLst/>
            <a:ahLst/>
            <a:cxnLst/>
            <a:rect r="r" b="b" t="t" l="l"/>
            <a:pathLst>
              <a:path h="3210624" w="1849344">
                <a:moveTo>
                  <a:pt x="0" y="0"/>
                </a:moveTo>
                <a:lnTo>
                  <a:pt x="1849344" y="0"/>
                </a:lnTo>
                <a:lnTo>
                  <a:pt x="1849344" y="3210624"/>
                </a:lnTo>
                <a:lnTo>
                  <a:pt x="0" y="32106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" r="0" b="-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7584" y="474240"/>
            <a:ext cx="2605824" cy="806016"/>
          </a:xfrm>
          <a:custGeom>
            <a:avLst/>
            <a:gdLst/>
            <a:ahLst/>
            <a:cxnLst/>
            <a:rect r="r" b="b" t="t" l="l"/>
            <a:pathLst>
              <a:path h="806016" w="2605824">
                <a:moveTo>
                  <a:pt x="0" y="0"/>
                </a:moveTo>
                <a:lnTo>
                  <a:pt x="2605824" y="0"/>
                </a:lnTo>
                <a:lnTo>
                  <a:pt x="2605824" y="806016"/>
                </a:lnTo>
                <a:lnTo>
                  <a:pt x="0" y="8060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" t="0" r="-13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67248" y="1100562"/>
            <a:ext cx="5184480" cy="5073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3"/>
              </a:lnSpc>
            </a:pPr>
          </a:p>
          <a:p>
            <a:pPr algn="l" marL="384364" indent="-192182" lvl="1">
              <a:lnSpc>
                <a:spcPts val="3583"/>
              </a:lnSpc>
              <a:buAutoNum type="arabicPeriod" startAt="1"/>
            </a:pPr>
            <a:r>
              <a:rPr lang="en-US" sz="2986" spc="-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384364" indent="-192182" lvl="1">
              <a:lnSpc>
                <a:spcPts val="3583"/>
              </a:lnSpc>
              <a:buAutoNum type="arabicPeriod" startAt="1"/>
            </a:pPr>
            <a:r>
              <a:rPr lang="en-US" sz="2986" spc="-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384364" indent="-192182" lvl="1">
              <a:lnSpc>
                <a:spcPts val="3583"/>
              </a:lnSpc>
              <a:buAutoNum type="arabicPeriod" startAt="1"/>
            </a:pPr>
            <a:r>
              <a:rPr lang="en-US" sz="2986" spc="-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384364" indent="-192182" lvl="1">
              <a:lnSpc>
                <a:spcPts val="3583"/>
              </a:lnSpc>
              <a:buAutoNum type="arabicPeriod" startAt="1"/>
            </a:pPr>
            <a:r>
              <a:rPr lang="en-US" sz="2986" spc="-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marL="384364" indent="-192182" lvl="1">
              <a:lnSpc>
                <a:spcPts val="3583"/>
              </a:lnSpc>
              <a:buAutoNum type="arabicPeriod" startAt="1"/>
            </a:pPr>
            <a:r>
              <a:rPr lang="en-US" sz="2986" spc="-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algn="l" marL="384364" indent="-192182" lvl="1">
              <a:lnSpc>
                <a:spcPts val="3583"/>
              </a:lnSpc>
              <a:buAutoNum type="arabicPeriod" startAt="1"/>
            </a:pPr>
            <a:r>
              <a:rPr lang="en-US" sz="2986" spc="-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marL="384364" indent="-192182" lvl="1">
              <a:lnSpc>
                <a:spcPts val="3583"/>
              </a:lnSpc>
              <a:buAutoNum type="arabicPeriod" startAt="1"/>
            </a:pPr>
            <a:r>
              <a:rPr lang="en-US" sz="2986" spc="-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</a:p>
          <a:p>
            <a:pPr algn="l" marL="384364" indent="-192182" lvl="1">
              <a:lnSpc>
                <a:spcPts val="3583"/>
              </a:lnSpc>
              <a:buAutoNum type="arabicPeriod" startAt="1"/>
            </a:pPr>
            <a:r>
              <a:rPr lang="en-US" sz="2986" spc="-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384364" indent="-192182" lvl="1">
              <a:lnSpc>
                <a:spcPts val="3583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 descr="02-Excel-3-Data-Analysis-2-2048.jpg"/>
          <p:cNvSpPr/>
          <p:nvPr/>
        </p:nvSpPr>
        <p:spPr>
          <a:xfrm flipH="false" flipV="false" rot="0">
            <a:off x="0" y="1344384"/>
            <a:ext cx="9753600" cy="5970816"/>
          </a:xfrm>
          <a:custGeom>
            <a:avLst/>
            <a:gdLst/>
            <a:ahLst/>
            <a:cxnLst/>
            <a:rect r="r" b="b" t="t" l="l"/>
            <a:pathLst>
              <a:path h="5970816" w="9753600">
                <a:moveTo>
                  <a:pt x="0" y="0"/>
                </a:moveTo>
                <a:lnTo>
                  <a:pt x="9753600" y="0"/>
                </a:lnTo>
                <a:lnTo>
                  <a:pt x="9753600" y="5970816"/>
                </a:lnTo>
                <a:lnTo>
                  <a:pt x="0" y="59708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1257" r="0" b="-1125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5904" y="155904"/>
            <a:ext cx="8979840" cy="1554432"/>
          </a:xfrm>
          <a:custGeom>
            <a:avLst/>
            <a:gdLst/>
            <a:ahLst/>
            <a:cxnLst/>
            <a:rect r="r" b="b" t="t" l="l"/>
            <a:pathLst>
              <a:path h="1554432" w="8979840">
                <a:moveTo>
                  <a:pt x="0" y="0"/>
                </a:moveTo>
                <a:lnTo>
                  <a:pt x="8979840" y="0"/>
                </a:lnTo>
                <a:lnTo>
                  <a:pt x="8979840" y="1554432"/>
                </a:lnTo>
                <a:lnTo>
                  <a:pt x="0" y="15544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" t="0" r="-11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 descr="03-Excel-3-Data-Analysis-3-2048.jpg"/>
          <p:cNvSpPr/>
          <p:nvPr/>
        </p:nvSpPr>
        <p:spPr>
          <a:xfrm flipH="false" flipV="false" rot="0">
            <a:off x="0" y="1226112"/>
            <a:ext cx="9753600" cy="6089088"/>
          </a:xfrm>
          <a:custGeom>
            <a:avLst/>
            <a:gdLst/>
            <a:ahLst/>
            <a:cxnLst/>
            <a:rect r="r" b="b" t="t" l="l"/>
            <a:pathLst>
              <a:path h="6089088" w="9753600">
                <a:moveTo>
                  <a:pt x="0" y="0"/>
                </a:moveTo>
                <a:lnTo>
                  <a:pt x="9753600" y="0"/>
                </a:lnTo>
                <a:lnTo>
                  <a:pt x="9753600" y="6089088"/>
                </a:lnTo>
                <a:lnTo>
                  <a:pt x="0" y="6089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0068" r="0" b="-1006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7952" y="38784"/>
            <a:ext cx="7198464" cy="1034880"/>
          </a:xfrm>
          <a:custGeom>
            <a:avLst/>
            <a:gdLst/>
            <a:ahLst/>
            <a:cxnLst/>
            <a:rect r="r" b="b" t="t" l="l"/>
            <a:pathLst>
              <a:path h="1034880" w="7198464">
                <a:moveTo>
                  <a:pt x="0" y="0"/>
                </a:moveTo>
                <a:lnTo>
                  <a:pt x="7198464" y="0"/>
                </a:lnTo>
                <a:lnTo>
                  <a:pt x="7198464" y="1034880"/>
                </a:lnTo>
                <a:lnTo>
                  <a:pt x="0" y="10348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6" t="0" r="-46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 descr="05-Excel-3-Data-Analysis-5-2048.jpg"/>
          <p:cNvSpPr/>
          <p:nvPr/>
        </p:nvSpPr>
        <p:spPr>
          <a:xfrm flipH="false" flipV="false" rot="0">
            <a:off x="0" y="784128"/>
            <a:ext cx="9753600" cy="6531072"/>
          </a:xfrm>
          <a:custGeom>
            <a:avLst/>
            <a:gdLst/>
            <a:ahLst/>
            <a:cxnLst/>
            <a:rect r="r" b="b" t="t" l="l"/>
            <a:pathLst>
              <a:path h="6531072" w="9753600">
                <a:moveTo>
                  <a:pt x="0" y="0"/>
                </a:moveTo>
                <a:lnTo>
                  <a:pt x="9753600" y="0"/>
                </a:lnTo>
                <a:lnTo>
                  <a:pt x="9753600" y="6531072"/>
                </a:lnTo>
                <a:lnTo>
                  <a:pt x="0" y="65310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003" r="0" b="-600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57024" y="784128"/>
            <a:ext cx="1896576" cy="1515264"/>
          </a:xfrm>
          <a:custGeom>
            <a:avLst/>
            <a:gdLst/>
            <a:ahLst/>
            <a:cxnLst/>
            <a:rect r="r" b="b" t="t" l="l"/>
            <a:pathLst>
              <a:path h="1515264" w="1896576">
                <a:moveTo>
                  <a:pt x="0" y="0"/>
                </a:moveTo>
                <a:lnTo>
                  <a:pt x="1896576" y="0"/>
                </a:lnTo>
                <a:lnTo>
                  <a:pt x="1896576" y="1515264"/>
                </a:lnTo>
                <a:lnTo>
                  <a:pt x="0" y="15152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5387" r="0" b="-2538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92992" y="169344"/>
            <a:ext cx="10410624" cy="1215744"/>
          </a:xfrm>
          <a:custGeom>
            <a:avLst/>
            <a:gdLst/>
            <a:ahLst/>
            <a:cxnLst/>
            <a:rect r="r" b="b" t="t" l="l"/>
            <a:pathLst>
              <a:path h="1215744" w="10410624">
                <a:moveTo>
                  <a:pt x="0" y="0"/>
                </a:moveTo>
                <a:lnTo>
                  <a:pt x="10410624" y="0"/>
                </a:lnTo>
                <a:lnTo>
                  <a:pt x="10410624" y="1215744"/>
                </a:lnTo>
                <a:lnTo>
                  <a:pt x="0" y="12157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" r="0" b="-9"/>
            </a:stretch>
          </a:blipFill>
        </p:spPr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 descr="06-Excel-3-Data-Analysis-6-2048.jpg"/>
          <p:cNvSpPr/>
          <p:nvPr/>
        </p:nvSpPr>
        <p:spPr>
          <a:xfrm flipH="false" flipV="false" rot="0">
            <a:off x="0" y="753408"/>
            <a:ext cx="9753600" cy="6561792"/>
          </a:xfrm>
          <a:custGeom>
            <a:avLst/>
            <a:gdLst/>
            <a:ahLst/>
            <a:cxnLst/>
            <a:rect r="r" b="b" t="t" l="l"/>
            <a:pathLst>
              <a:path h="6561792" w="9753600">
                <a:moveTo>
                  <a:pt x="0" y="0"/>
                </a:moveTo>
                <a:lnTo>
                  <a:pt x="9753600" y="0"/>
                </a:lnTo>
                <a:lnTo>
                  <a:pt x="9753600" y="6561792"/>
                </a:lnTo>
                <a:lnTo>
                  <a:pt x="0" y="65617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740" r="0" b="-574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3504" y="361992"/>
            <a:ext cx="3523584" cy="1561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43"/>
              </a:lnSpc>
            </a:pPr>
            <a:r>
              <a:rPr lang="en-US" b="true" sz="5119" spc="-1">
                <a:solidFill>
                  <a:srgbClr val="FFFF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 descr="08-Excel-3-Data-Analysis-8-2048.jpg"/>
          <p:cNvSpPr/>
          <p:nvPr/>
        </p:nvSpPr>
        <p:spPr>
          <a:xfrm flipH="false" flipV="false" rot="0">
            <a:off x="0" y="900864"/>
            <a:ext cx="9753600" cy="6414336"/>
          </a:xfrm>
          <a:custGeom>
            <a:avLst/>
            <a:gdLst/>
            <a:ahLst/>
            <a:cxnLst/>
            <a:rect r="r" b="b" t="t" l="l"/>
            <a:pathLst>
              <a:path h="6414336" w="9753600">
                <a:moveTo>
                  <a:pt x="0" y="0"/>
                </a:moveTo>
                <a:lnTo>
                  <a:pt x="9753600" y="0"/>
                </a:lnTo>
                <a:lnTo>
                  <a:pt x="9753600" y="6414336"/>
                </a:lnTo>
                <a:lnTo>
                  <a:pt x="0" y="64143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022" r="0" b="-7022"/>
            </a:stretch>
          </a:blipFill>
        </p:spPr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 descr="09-Excel-3-Data-Analysis-9-2048.jpg"/>
          <p:cNvSpPr/>
          <p:nvPr/>
        </p:nvSpPr>
        <p:spPr>
          <a:xfrm flipH="false" flipV="false" rot="0">
            <a:off x="0" y="856704"/>
            <a:ext cx="9753600" cy="6458496"/>
          </a:xfrm>
          <a:custGeom>
            <a:avLst/>
            <a:gdLst/>
            <a:ahLst/>
            <a:cxnLst/>
            <a:rect r="r" b="b" t="t" l="l"/>
            <a:pathLst>
              <a:path h="6458496" w="9753600">
                <a:moveTo>
                  <a:pt x="0" y="0"/>
                </a:moveTo>
                <a:lnTo>
                  <a:pt x="9753600" y="0"/>
                </a:lnTo>
                <a:lnTo>
                  <a:pt x="9753600" y="6458496"/>
                </a:lnTo>
                <a:lnTo>
                  <a:pt x="0" y="64584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632" r="0" b="-6632"/>
            </a:stretch>
          </a:blipFill>
        </p:spPr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DAGQQMouzRU</dc:identifier>
  <dcterms:modified xsi:type="dcterms:W3CDTF">2011-08-01T06:04:30Z</dcterms:modified>
  <cp:revision>1</cp:revision>
  <dc:title>Aarthi.ppt</dc:title>
</cp:coreProperties>
</file>