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53984"/>
        <c:axId val="143755520"/>
      </c:barChart>
      <c:catAx>
        <c:axId val="143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5520"/>
        <c:crosses val="autoZero"/>
        <c:auto val="1"/>
        <c:lblAlgn val="ctr"/>
        <c:lblOffset val="100"/>
        <c:noMultiLvlLbl val="0"/>
      </c:catAx>
      <c:valAx>
        <c:axId val="143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1932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/>
              <a:t>STUDENT NAME</a:t>
            </a:r>
            <a:r>
              <a:rPr sz="2400" i="1" lang="en-US"/>
              <a:t>: </a:t>
            </a:r>
            <a:r>
              <a:rPr sz="2800" i="1" lang="en-US"/>
              <a:t>  </a:t>
            </a:r>
            <a:r>
              <a:rPr sz="2400" i="1" lang="en-US"/>
              <a:t>L</a:t>
            </a:r>
            <a:r>
              <a:rPr sz="2400" i="1" lang="en-US"/>
              <a:t>.</a:t>
            </a:r>
            <a:r>
              <a:rPr sz="2400" i="1" lang="en-US"/>
              <a:t>A</a:t>
            </a:r>
            <a:r>
              <a:rPr sz="2400" i="1" lang="en-US"/>
              <a:t>A</a:t>
            </a:r>
            <a:r>
              <a:rPr sz="2400" i="1" lang="en-US"/>
              <a:t>R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I</a:t>
            </a:r>
            <a:endParaRPr altLang="en-US" lang="zh-CN"/>
          </a:p>
          <a:p>
            <a:r>
              <a:rPr sz="2400" i="1" lang="en-US"/>
              <a:t>REGISTER </a:t>
            </a:r>
            <a:r>
              <a:rPr dirty="0" sz="2400" i="1" lang="en-US"/>
              <a:t>NO</a:t>
            </a:r>
            <a:r>
              <a:rPr sz="2400" i="1" lang="en-US"/>
              <a:t>:      312</a:t>
            </a:r>
            <a:r>
              <a:rPr sz="2400" i="1" lang="en-US"/>
              <a:t>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4</a:t>
            </a:r>
            <a:r>
              <a:rPr sz="2400" i="1" lang="en-US"/>
              <a:t>3</a:t>
            </a:r>
            <a:r>
              <a:rPr sz="2400" i="1" lang="en-US"/>
              <a:t>3</a:t>
            </a:r>
            <a:r>
              <a:rPr sz="2400" i="1" lang="en-US"/>
              <a:t>,</a:t>
            </a:r>
            <a:r>
              <a:rPr sz="2400" i="1" lang="en-US"/>
              <a:t>U</a:t>
            </a:r>
            <a:r>
              <a:rPr sz="2400" i="1" lang="en-US"/>
              <a:t>N</a:t>
            </a:r>
            <a:r>
              <a:rPr sz="2400" i="1" lang="en-US"/>
              <a:t>M</a:t>
            </a:r>
            <a:r>
              <a:rPr sz="2400" i="1" lang="en-US"/>
              <a:t>3</a:t>
            </a:r>
            <a:r>
              <a:rPr sz="2400" i="1" lang="en-US"/>
              <a:t>1</a:t>
            </a:r>
            <a:r>
              <a:rPr sz="2400" i="1" lang="en-US"/>
              <a:t>2</a:t>
            </a:r>
            <a:r>
              <a:rPr sz="2400" i="1" lang="en-US"/>
              <a:t>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4</a:t>
            </a:r>
            <a:r>
              <a:rPr sz="2400" i="1" lang="en-US"/>
              <a:t>3</a:t>
            </a:r>
            <a:r>
              <a:rPr sz="2400" i="1" lang="en-US"/>
              <a:t>3</a:t>
            </a:r>
            <a:endParaRPr altLang="en-US" lang="zh-CN"/>
          </a:p>
          <a:p>
            <a:r>
              <a:rPr sz="2400" i="1" lang="en-US"/>
              <a:t>DEPARTMENT</a:t>
            </a:r>
            <a:r>
              <a:rPr dirty="0" sz="2400" i="1" lang="en-US"/>
              <a:t>:      </a:t>
            </a:r>
            <a:r>
              <a:rPr dirty="0" sz="2400" i="1" lang="en-US"/>
              <a:t>B</a:t>
            </a:r>
            <a:r>
              <a:rPr dirty="0" sz="2400" i="1" lang="en-US"/>
              <a:t>.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M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(</a:t>
            </a:r>
            <a:r>
              <a:rPr dirty="0" sz="2400" i="1" lang="en-US"/>
              <a:t>G</a:t>
            </a:r>
            <a:r>
              <a:rPr dirty="0" sz="2400" i="1" lang="en-US"/>
              <a:t>E</a:t>
            </a:r>
            <a:r>
              <a:rPr dirty="0" sz="2400" i="1" lang="en-US"/>
              <a:t>N</a:t>
            </a:r>
            <a:r>
              <a:rPr dirty="0" sz="2400" i="1" lang="en-US"/>
              <a:t>E</a:t>
            </a:r>
            <a:r>
              <a:rPr dirty="0" sz="2400" i="1" lang="en-US"/>
              <a:t>RAL </a:t>
            </a:r>
            <a:r>
              <a:rPr dirty="0" sz="2400" i="1" lang="en-US"/>
              <a:t>)</a:t>
            </a:r>
            <a:endParaRPr altLang="en-US" lang="zh-CN"/>
          </a:p>
          <a:p>
            <a:r>
              <a:rPr dirty="0" sz="2400" i="1" lang="en-US"/>
              <a:t>COLLEGE:               </a:t>
            </a:r>
            <a:r>
              <a:rPr dirty="0" sz="2400" i="1" lang="en-US"/>
              <a:t>T</a:t>
            </a:r>
            <a:r>
              <a:rPr dirty="0" sz="2400" i="1" lang="en-US"/>
              <a:t>A</a:t>
            </a:r>
            <a:r>
              <a:rPr dirty="0" sz="2400" i="1" lang="en-US"/>
              <a:t>G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LLEGE </a:t>
            </a:r>
            <a:r>
              <a:rPr dirty="0" sz="2400" i="1" lang="en-US"/>
              <a:t>O</a:t>
            </a:r>
            <a:r>
              <a:rPr dirty="0" sz="2400" i="1" lang="en-US"/>
              <a:t>F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R</a:t>
            </a:r>
            <a:r>
              <a:rPr dirty="0" sz="2400" i="1" lang="en-US"/>
              <a:t>TS 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D </a:t>
            </a:r>
            <a:r>
              <a:rPr dirty="0" sz="2400" i="1" lang="en-US"/>
              <a:t>S</a:t>
            </a:r>
            <a:r>
              <a:rPr dirty="0" sz="2400" i="1" lang="en-US"/>
              <a:t>C</a:t>
            </a:r>
            <a:r>
              <a:rPr dirty="0" sz="2400" i="1" lang="en-US"/>
              <a:t>IENCE </a:t>
            </a:r>
            <a:endParaRPr altLang="en-US" lang="zh-CN"/>
          </a:p>
          <a:p>
            <a:r>
              <a:rPr dirty="0" sz="2400" i="1" lang="en-US"/>
              <a:t>           </a:t>
            </a:r>
            <a:endParaRPr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289305" y="482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180945" y="3694896"/>
            <a:ext cx="4372006" cy="3191679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625262" y="1041533"/>
            <a:ext cx="5029200" cy="4130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latinLnBrk="0" rtl="0"/>
            <a:r>
              <a:rPr b="0" sz="1800" i="0" kern="1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  <a:endParaRPr sz="1800" lang="en-US">
              <a:effectLst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IN"/>
            </a:br>
            <a:br>
              <a:rPr dirty="0" sz="3600" lang="en-IN"/>
            </a:br>
            <a:r>
              <a:rPr dirty="0" sz="3600" lang="en-IN"/>
              <a:t>                   </a:t>
            </a:r>
            <a:r>
              <a:rPr b="0" dirty="0" sz="2800" lang="en-IN"/>
              <a:t>Conditional formatting - missing </a:t>
            </a:r>
            <a:br>
              <a:rPr b="0" dirty="0" sz="2800" lang="en-IN"/>
            </a:br>
            <a:r>
              <a:rPr b="0" dirty="0" sz="2800" lang="en-IN"/>
              <a:t>                         Pivot tables - summary</a:t>
            </a:r>
            <a:br>
              <a:rPr b="0" dirty="0" sz="2800" lang="en-IN"/>
            </a:br>
            <a:r>
              <a:rPr b="0" dirty="0" sz="2800" lang="en-IN"/>
              <a:t>                         Charts – trend </a:t>
            </a:r>
            <a:br>
              <a:rPr b="0" dirty="0" sz="2800" lang="en-IN"/>
            </a:br>
            <a:r>
              <a:rPr b="0" dirty="0" sz="2800" lang="en-IN"/>
              <a:t>                         Filtering and Formula - performance</a:t>
            </a:r>
            <a:br>
              <a:rPr b="0" dirty="0" sz="2800" lang="en-IN"/>
            </a:br>
            <a:r>
              <a:rPr b="0" dirty="0" sz="2800" lang="en-IN"/>
              <a:t>                         Graph – data visualization  </a:t>
            </a:r>
            <a:br>
              <a:rPr b="0"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durgarajaram04@gmail.com</cp:lastModifiedBy>
  <dcterms:created xsi:type="dcterms:W3CDTF">2024-03-29T04:07:22Z</dcterms:created>
  <dcterms:modified xsi:type="dcterms:W3CDTF">2024-09-11T04:38:46Z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e986275fb24848c3a0a38aa98331316b</vt:lpwstr>
  </property>
</Properties>
</file>