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4" y="34290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/>
              <a:t>STUDENT </a:t>
            </a:r>
            <a:r>
              <a:rPr sz="2800" lang="en-US" smtClean="0"/>
              <a:t>NAME: </a:t>
            </a:r>
            <a:r>
              <a:rPr sz="2800" lang="en-US" smtClean="0"/>
              <a:t>A</a:t>
            </a:r>
            <a:r>
              <a:rPr sz="2800" lang="en-US" smtClean="0"/>
              <a:t>A</a:t>
            </a:r>
            <a:r>
              <a:rPr sz="2800" lang="en-US" smtClean="0"/>
              <a:t>R</a:t>
            </a:r>
            <a:r>
              <a:rPr sz="2800" lang="en-US" smtClean="0"/>
              <a:t>T</a:t>
            </a:r>
            <a:r>
              <a:rPr sz="2800" lang="en-US" smtClean="0"/>
              <a:t>H</a:t>
            </a:r>
            <a:r>
              <a:rPr sz="2800" lang="en-US" smtClean="0"/>
              <a:t>I</a:t>
            </a:r>
            <a:r>
              <a:rPr sz="2800" lang="en-US" smtClean="0"/>
              <a:t>.</a:t>
            </a:r>
            <a:r>
              <a:rPr sz="2800" lang="en-US" smtClean="0"/>
              <a:t>R</a:t>
            </a:r>
            <a:endParaRPr dirty="0" sz="3200" lang="en-US" smtClean="0"/>
          </a:p>
          <a:p>
            <a:r>
              <a:rPr dirty="0" sz="2800" lang="en-US" smtClean="0"/>
              <a:t>REGISTER </a:t>
            </a:r>
            <a:r>
              <a:rPr dirty="0" sz="2800" lang="en-US" smtClean="0"/>
              <a:t>NO: </a:t>
            </a:r>
            <a:r>
              <a:rPr dirty="0" sz="2800" lang="en-US" smtClean="0"/>
              <a:t>31221</a:t>
            </a:r>
            <a:r>
              <a:rPr dirty="0" sz="2800" lang="en-US" smtClean="0"/>
              <a:t>6</a:t>
            </a:r>
            <a:r>
              <a:rPr dirty="0" sz="2800" lang="en-US" smtClean="0"/>
              <a:t>7</a:t>
            </a:r>
            <a:r>
              <a:rPr dirty="0" sz="2800" lang="en-US" smtClean="0"/>
              <a:t>0</a:t>
            </a:r>
            <a:r>
              <a:rPr dirty="0" sz="2800" lang="en-US" smtClean="0"/>
              <a:t>4</a:t>
            </a:r>
            <a:r>
              <a:rPr dirty="0" sz="2800" lang="en-US" smtClean="0"/>
              <a:t> </a:t>
            </a:r>
            <a:r>
              <a:rPr dirty="0" sz="2800" lang="en-US" smtClean="0"/>
              <a:t>asunm1657unm1657312216704</a:t>
            </a:r>
            <a:endParaRPr dirty="0" sz="3200" lang="en-US"/>
          </a:p>
          <a:p>
            <a:r>
              <a:rPr dirty="0" sz="2800" lang="en-US" smtClean="0"/>
              <a:t>DEPARTMENT: B.COM (GENERAL)</a:t>
            </a:r>
            <a:endParaRPr dirty="0" sz="3200" lang="en-US"/>
          </a:p>
          <a:p>
            <a:r>
              <a:rPr dirty="0" sz="2800" lang="en-US" smtClean="0"/>
              <a:t>COLLEGE:</a:t>
            </a:r>
            <a:r>
              <a:rPr dirty="0" sz="2800" lang="en-US" smtClean="0"/>
              <a:t> </a:t>
            </a:r>
            <a:r>
              <a:rPr dirty="0" sz="2800" lang="en-US" smtClean="0"/>
              <a:t>C</a:t>
            </a:r>
            <a:r>
              <a:rPr dirty="0" sz="2800" lang="en-US" smtClean="0"/>
              <a:t>H</a:t>
            </a:r>
            <a:r>
              <a:rPr dirty="0" sz="2800" lang="en-US" smtClean="0"/>
              <a:t>R</a:t>
            </a:r>
            <a:r>
              <a:rPr dirty="0" sz="2800" lang="en-US" smtClean="0"/>
              <a:t>I</a:t>
            </a:r>
            <a:r>
              <a:rPr dirty="0" sz="2800" lang="en-US" smtClean="0"/>
              <a:t>S</a:t>
            </a:r>
            <a:r>
              <a:rPr dirty="0" sz="2800" lang="en-US" smtClean="0"/>
              <a:t>T</a:t>
            </a:r>
            <a:r>
              <a:rPr dirty="0" sz="2800" lang="en-US" smtClean="0"/>
              <a:t> COLLEGE OF ARTS AND SCIENCE.</a:t>
            </a:r>
            <a:endParaRPr dirty="0" sz="3200" lang="en-US"/>
          </a:p>
          <a:p>
            <a:r>
              <a:rPr dirty="0" sz="28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3647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40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2189957"/>
            <a:ext cx="6624637" cy="131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28346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8807efa172f64f3fa6ae20c34b63e220</vt:lpwstr>
  </property>
</Properties>
</file>