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1"/>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318" r:id="rId20"/>
    <p:sldId id="1319" r:id="rId21"/>
    <p:sldId id="1292" r:id="rId22"/>
    <p:sldId id="1294" r:id="rId23"/>
    <p:sldId id="1295" r:id="rId24"/>
    <p:sldId id="1296" r:id="rId25"/>
    <p:sldId id="1314" r:id="rId26"/>
    <p:sldId id="1316" r:id="rId27"/>
    <p:sldId id="1297" r:id="rId28"/>
    <p:sldId id="1288" r:id="rId29"/>
    <p:sldId id="1249" r:id="rId30"/>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88081-FE55-4583-AD47-8AAD3866577C}" v="154" dt="2024-04-10T18:37:50.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2" d="100"/>
          <a:sy n="82" d="100"/>
        </p:scale>
        <p:origin x="10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59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3616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AARTHI 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731121104001</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1" name="Picture 10">
            <a:extLst>
              <a:ext uri="{FF2B5EF4-FFF2-40B4-BE49-F238E27FC236}">
                <a16:creationId xmlns:a16="http://schemas.microsoft.com/office/drawing/2014/main" id="{16709A1B-6876-442C-BE06-36EA3D61D227}"/>
              </a:ext>
            </a:extLst>
          </p:cNvPr>
          <p:cNvPicPr>
            <a:picLocks noChangeAspect="1"/>
          </p:cNvPicPr>
          <p:nvPr/>
        </p:nvPicPr>
        <p:blipFill>
          <a:blip r:embed="rId3"/>
          <a:stretch>
            <a:fillRect/>
          </a:stretch>
        </p:blipFill>
        <p:spPr>
          <a:xfrm>
            <a:off x="2796663" y="1796541"/>
            <a:ext cx="3194214" cy="302275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FE25E7C-614C-49D5-9F0A-F8D3EC191CD8}"/>
              </a:ext>
            </a:extLst>
          </p:cNvPr>
          <p:cNvPicPr>
            <a:picLocks noChangeAspect="1"/>
          </p:cNvPicPr>
          <p:nvPr/>
        </p:nvPicPr>
        <p:blipFill>
          <a:blip r:embed="rId3"/>
          <a:stretch>
            <a:fillRect/>
          </a:stretch>
        </p:blipFill>
        <p:spPr>
          <a:xfrm>
            <a:off x="2092271" y="1518834"/>
            <a:ext cx="4850969" cy="3119875"/>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1B60F03-F8C5-4274-8331-19B02F0794FD}"/>
              </a:ext>
            </a:extLst>
          </p:cNvPr>
          <p:cNvPicPr>
            <a:picLocks noChangeAspect="1"/>
          </p:cNvPicPr>
          <p:nvPr/>
        </p:nvPicPr>
        <p:blipFill>
          <a:blip r:embed="rId3"/>
          <a:stretch>
            <a:fillRect/>
          </a:stretch>
        </p:blipFill>
        <p:spPr>
          <a:xfrm>
            <a:off x="1955855" y="1154624"/>
            <a:ext cx="5232290" cy="3448373"/>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AACC964-379B-4287-9BB0-B786E8B83205}"/>
              </a:ext>
            </a:extLst>
          </p:cNvPr>
          <p:cNvPicPr>
            <a:picLocks noChangeAspect="1"/>
          </p:cNvPicPr>
          <p:nvPr/>
        </p:nvPicPr>
        <p:blipFill>
          <a:blip r:embed="rId3"/>
          <a:stretch>
            <a:fillRect/>
          </a:stretch>
        </p:blipFill>
        <p:spPr>
          <a:xfrm>
            <a:off x="1952786" y="1394847"/>
            <a:ext cx="5587139" cy="3572360"/>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5D525CA1-3F5C-4F0E-ACC2-5641D95FC4F3}"/>
              </a:ext>
            </a:extLst>
          </p:cNvPr>
          <p:cNvPicPr>
            <a:picLocks noChangeAspect="1"/>
          </p:cNvPicPr>
          <p:nvPr/>
        </p:nvPicPr>
        <p:blipFill>
          <a:blip r:embed="rId3"/>
          <a:stretch>
            <a:fillRect/>
          </a:stretch>
        </p:blipFill>
        <p:spPr>
          <a:xfrm>
            <a:off x="2115519" y="1565329"/>
            <a:ext cx="5649132" cy="314778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409BDBD7-A8BF-4A2E-8192-7943D2E0E659}"/>
              </a:ext>
            </a:extLst>
          </p:cNvPr>
          <p:cNvPicPr>
            <a:picLocks noChangeAspect="1"/>
          </p:cNvPicPr>
          <p:nvPr/>
        </p:nvPicPr>
        <p:blipFill>
          <a:blip r:embed="rId3"/>
          <a:stretch>
            <a:fillRect/>
          </a:stretch>
        </p:blipFill>
        <p:spPr>
          <a:xfrm>
            <a:off x="2332495" y="1004393"/>
            <a:ext cx="5540645" cy="3776833"/>
          </a:xfrm>
          <a:prstGeom prst="rect">
            <a:avLst/>
          </a:prstGeom>
        </p:spPr>
      </p:pic>
    </p:spTree>
    <p:extLst>
      <p:ext uri="{BB962C8B-B14F-4D97-AF65-F5344CB8AC3E}">
        <p14:creationId xmlns:p14="http://schemas.microsoft.com/office/powerpoint/2010/main" val="299706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79687"/>
            <a:ext cx="8651818" cy="322263"/>
          </a:xfrm>
          <a:prstGeom prst="rect">
            <a:avLst/>
          </a:prstGeom>
          <a:noFill/>
          <a:ln>
            <a:noFill/>
          </a:ln>
        </p:spPr>
        <p:txBody>
          <a:bodyPr spcFirstLastPara="1" wrap="square" lIns="91425" tIns="91425" rIns="91425" bIns="91425" anchor="t" anchorCtr="0">
            <a:noAutofit/>
          </a:bodyPr>
          <a:lstStyle/>
          <a:p>
            <a:pPr>
              <a:buSzPts val="2800"/>
            </a:pPr>
            <a:r>
              <a:rPr lang="en-IN" sz="1600" b="1" dirty="0"/>
              <a:t>TEMPLATES</a:t>
            </a:r>
            <a:br>
              <a:rPr lang="en-IN" sz="1600" b="1" dirty="0"/>
            </a:br>
            <a:br>
              <a:rPr lang="en-IN" sz="1600" b="1" dirty="0"/>
            </a:br>
            <a:r>
              <a:rPr lang="en-IN" sz="1600" b="1" dirty="0">
                <a:solidFill>
                  <a:srgbClr val="213163"/>
                </a:solidFill>
              </a:rPr>
              <a:t>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2116667" y="520188"/>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descr="A screenshot of a computer&#10;&#10;Description automatically generated">
            <a:extLst>
              <a:ext uri="{FF2B5EF4-FFF2-40B4-BE49-F238E27FC236}">
                <a16:creationId xmlns:a16="http://schemas.microsoft.com/office/drawing/2014/main" id="{1E17CE12-25FC-E15D-8EF8-2334B79AC346}"/>
              </a:ext>
            </a:extLst>
          </p:cNvPr>
          <p:cNvPicPr>
            <a:picLocks noChangeAspect="1"/>
          </p:cNvPicPr>
          <p:nvPr/>
        </p:nvPicPr>
        <p:blipFill>
          <a:blip r:embed="rId3"/>
          <a:stretch>
            <a:fillRect/>
          </a:stretch>
        </p:blipFill>
        <p:spPr>
          <a:xfrm>
            <a:off x="1935163" y="1624365"/>
            <a:ext cx="1802341" cy="2212269"/>
          </a:xfrm>
          <a:prstGeom prst="rect">
            <a:avLst/>
          </a:prstGeom>
        </p:spPr>
      </p:pic>
    </p:spTree>
    <p:extLst>
      <p:ext uri="{BB962C8B-B14F-4D97-AF65-F5344CB8AC3E}">
        <p14:creationId xmlns:p14="http://schemas.microsoft.com/office/powerpoint/2010/main" val="304895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descr="A screenshot of a computer&#10;&#10;Description automatically generated">
            <a:extLst>
              <a:ext uri="{FF2B5EF4-FFF2-40B4-BE49-F238E27FC236}">
                <a16:creationId xmlns:a16="http://schemas.microsoft.com/office/drawing/2014/main" id="{289B47E7-5345-6367-D22D-2E186D333A83}"/>
              </a:ext>
            </a:extLst>
          </p:cNvPr>
          <p:cNvPicPr>
            <a:picLocks noChangeAspect="1"/>
          </p:cNvPicPr>
          <p:nvPr/>
        </p:nvPicPr>
        <p:blipFill>
          <a:blip r:embed="rId2"/>
          <a:stretch>
            <a:fillRect/>
          </a:stretch>
        </p:blipFill>
        <p:spPr>
          <a:xfrm>
            <a:off x="2286000" y="1285205"/>
            <a:ext cx="4572000" cy="257309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5C3DE304-2EE5-4EC7-5D0D-B19472860BAA}"/>
              </a:ext>
            </a:extLst>
          </p:cNvPr>
          <p:cNvPicPr>
            <a:picLocks noChangeAspect="1"/>
          </p:cNvPicPr>
          <p:nvPr/>
        </p:nvPicPr>
        <p:blipFill>
          <a:blip r:embed="rId2"/>
          <a:stretch>
            <a:fillRect/>
          </a:stretch>
        </p:blipFill>
        <p:spPr>
          <a:xfrm>
            <a:off x="2286000" y="1279249"/>
            <a:ext cx="4572000" cy="258500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3" name="Picture 2" descr="A screenshot of a computer&#10;&#10;Description automatically generated">
            <a:extLst>
              <a:ext uri="{FF2B5EF4-FFF2-40B4-BE49-F238E27FC236}">
                <a16:creationId xmlns:a16="http://schemas.microsoft.com/office/drawing/2014/main" id="{448AF8FC-8112-7BAC-A359-4061F3CE4AC3}"/>
              </a:ext>
            </a:extLst>
          </p:cNvPr>
          <p:cNvPicPr>
            <a:picLocks noChangeAspect="1"/>
          </p:cNvPicPr>
          <p:nvPr/>
        </p:nvPicPr>
        <p:blipFill>
          <a:blip r:embed="rId2"/>
          <a:stretch>
            <a:fillRect/>
          </a:stretch>
        </p:blipFill>
        <p:spPr>
          <a:xfrm>
            <a:off x="458611" y="1581559"/>
            <a:ext cx="3704166" cy="258010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49CD9649-5DF3-8674-F24D-6887BCCD1406}"/>
              </a:ext>
            </a:extLst>
          </p:cNvPr>
          <p:cNvPicPr>
            <a:picLocks noChangeAspect="1"/>
          </p:cNvPicPr>
          <p:nvPr/>
        </p:nvPicPr>
        <p:blipFill>
          <a:blip r:embed="rId3"/>
          <a:stretch>
            <a:fillRect/>
          </a:stretch>
        </p:blipFill>
        <p:spPr>
          <a:xfrm>
            <a:off x="4720166" y="1582509"/>
            <a:ext cx="3718278" cy="257820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3" name="Picture 2" descr="A screenshot of a computer&#10;&#10;Description automatically generated">
            <a:extLst>
              <a:ext uri="{FF2B5EF4-FFF2-40B4-BE49-F238E27FC236}">
                <a16:creationId xmlns:a16="http://schemas.microsoft.com/office/drawing/2014/main" id="{1877CD05-2634-15C2-49CA-DA13D9503BDD}"/>
              </a:ext>
            </a:extLst>
          </p:cNvPr>
          <p:cNvPicPr>
            <a:picLocks noChangeAspect="1"/>
          </p:cNvPicPr>
          <p:nvPr/>
        </p:nvPicPr>
        <p:blipFill>
          <a:blip r:embed="rId2"/>
          <a:stretch>
            <a:fillRect/>
          </a:stretch>
        </p:blipFill>
        <p:spPr>
          <a:xfrm>
            <a:off x="338667" y="1706589"/>
            <a:ext cx="3824111" cy="266165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32D02A8-3160-BD36-490B-4CD1AA320C7E}"/>
              </a:ext>
            </a:extLst>
          </p:cNvPr>
          <p:cNvPicPr>
            <a:picLocks noChangeAspect="1"/>
          </p:cNvPicPr>
          <p:nvPr/>
        </p:nvPicPr>
        <p:blipFill>
          <a:blip r:embed="rId3"/>
          <a:stretch>
            <a:fillRect/>
          </a:stretch>
        </p:blipFill>
        <p:spPr>
          <a:xfrm>
            <a:off x="4691944" y="1750794"/>
            <a:ext cx="4049889" cy="25732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3" name="Picture 2" descr="A screenshot of a computer&#10;&#10;Description automatically generated">
            <a:extLst>
              <a:ext uri="{FF2B5EF4-FFF2-40B4-BE49-F238E27FC236}">
                <a16:creationId xmlns:a16="http://schemas.microsoft.com/office/drawing/2014/main" id="{D183CF49-B237-A412-894F-1939966310E8}"/>
              </a:ext>
            </a:extLst>
          </p:cNvPr>
          <p:cNvPicPr>
            <a:picLocks noChangeAspect="1"/>
          </p:cNvPicPr>
          <p:nvPr/>
        </p:nvPicPr>
        <p:blipFill>
          <a:blip r:embed="rId2"/>
          <a:stretch>
            <a:fillRect/>
          </a:stretch>
        </p:blipFill>
        <p:spPr>
          <a:xfrm>
            <a:off x="148167" y="1456893"/>
            <a:ext cx="3986390" cy="3062268"/>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7691B0F-5B45-BE9E-AD67-B4A104DA8476}"/>
              </a:ext>
            </a:extLst>
          </p:cNvPr>
          <p:cNvPicPr>
            <a:picLocks noChangeAspect="1"/>
          </p:cNvPicPr>
          <p:nvPr/>
        </p:nvPicPr>
        <p:blipFill>
          <a:blip r:embed="rId3"/>
          <a:stretch>
            <a:fillRect/>
          </a:stretch>
        </p:blipFill>
        <p:spPr>
          <a:xfrm>
            <a:off x="4571999" y="1461075"/>
            <a:ext cx="4113391" cy="3060961"/>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5" name="Picture 4" descr="A screenshot of a computer&#10;&#10;Description automatically generated">
            <a:extLst>
              <a:ext uri="{FF2B5EF4-FFF2-40B4-BE49-F238E27FC236}">
                <a16:creationId xmlns:a16="http://schemas.microsoft.com/office/drawing/2014/main" id="{EB2E791D-ABDA-DE40-FB4A-7A00D9D3341A}"/>
              </a:ext>
            </a:extLst>
          </p:cNvPr>
          <p:cNvPicPr>
            <a:picLocks noChangeAspect="1"/>
          </p:cNvPicPr>
          <p:nvPr/>
        </p:nvPicPr>
        <p:blipFill>
          <a:blip r:embed="rId2"/>
          <a:stretch>
            <a:fillRect/>
          </a:stretch>
        </p:blipFill>
        <p:spPr>
          <a:xfrm>
            <a:off x="1382890" y="1283342"/>
            <a:ext cx="6321776" cy="3338814"/>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661</TotalTime>
  <Words>1192</Words>
  <Application>Microsoft Office PowerPoint</Application>
  <PresentationFormat>On-screen Show (16:9)</PresentationFormat>
  <Paragraphs>77</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Modelling &amp; Results        views.py :</vt:lpstr>
      <vt:lpstr>TEMPLATES       </vt:lpstr>
      <vt:lpstr>Homepage</vt:lpstr>
      <vt:lpstr>Service-Page</vt:lpstr>
      <vt:lpstr>Login-Page</vt:lpstr>
      <vt:lpstr>Sign Up-Page</vt:lpstr>
      <vt:lpstr>Upload a file-Page</vt:lpstr>
      <vt:lpstr>Upload a file profile-Page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Varshini Ganesan</cp:lastModifiedBy>
  <cp:revision>115</cp:revision>
  <dcterms:modified xsi:type="dcterms:W3CDTF">2024-04-10T18:40:10Z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