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72"/>
      </p:cViewPr>
      <p:guideLst>
        <p:guide orient="horz" pos="287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/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689100" y="2431415"/>
            <a:ext cx="9476105" cy="2999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/>
              <a:t>STUDENT NAME</a:t>
            </a:r>
            <a:r>
              <a:rPr lang="en-US" sz="2400" b="1" dirty="0" smtClean="0"/>
              <a:t>: AARTHI.A</a:t>
            </a:r>
            <a:endParaRPr lang="en-US" sz="2400" b="1" dirty="0"/>
          </a:p>
          <a:p>
            <a:r>
              <a:rPr lang="en-US" sz="2400" b="1" dirty="0"/>
              <a:t>REGISTER </a:t>
            </a:r>
            <a:r>
              <a:rPr lang="en-US" sz="2400" b="1" dirty="0" smtClean="0"/>
              <a:t>NO:312204779</a:t>
            </a:r>
            <a:endParaRPr lang="en-US" sz="2400" b="1" dirty="0"/>
          </a:p>
          <a:p>
            <a:r>
              <a:rPr lang="en-US" sz="2400" b="1" dirty="0"/>
              <a:t>DEPARTMENT</a:t>
            </a:r>
            <a:r>
              <a:rPr lang="en-US" sz="2400" b="1" dirty="0" smtClean="0"/>
              <a:t>: B.COM GENERAL</a:t>
            </a:r>
            <a:endParaRPr lang="en-US" sz="2400" b="1" dirty="0"/>
          </a:p>
          <a:p>
            <a:r>
              <a:rPr lang="en-US" sz="2400" b="1" dirty="0" smtClean="0"/>
              <a:t>COLLEGE : THIRUMURUGAN ART AND SCIENCE COLLEGE FOR</a:t>
            </a:r>
            <a:endParaRPr lang="en-US" sz="2400" b="1" dirty="0"/>
          </a:p>
          <a:p>
            <a:r>
              <a:rPr lang="en-US" sz="2400" b="1" dirty="0" smtClean="0"/>
              <a:t>WOMEN                                                                                                                      NAN MUDHALVAN ID :</a:t>
            </a:r>
            <a:endParaRPr lang="en-IN" sz="2400" b="1" dirty="0"/>
          </a:p>
        </p:txBody>
      </p:sp>
      <p:sp>
        <p:nvSpPr>
          <p:cNvPr id="15" name="Text Box 14"/>
          <p:cNvSpPr txBox="1"/>
          <p:nvPr/>
        </p:nvSpPr>
        <p:spPr>
          <a:xfrm>
            <a:off x="675640" y="180340"/>
            <a:ext cx="10475595" cy="979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solidFill>
                  <a:srgbClr val="FFFF00"/>
                </a:solidFill>
              </a:rPr>
              <a:t>                EMPLOYEE DATA ANALYSIS USING EXCEL</a:t>
            </a:r>
            <a:endParaRPr lang="en-US" sz="2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Rectangle 1"/>
          <p:cNvSpPr/>
          <p:nvPr/>
        </p:nvSpPr>
        <p:spPr>
          <a:xfrm>
            <a:off x="2590800" y="154532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dirty="0" smtClean="0"/>
              <a:t>1 . DATA COLLECTION                                                           2 . DATA CLEANING                                                               3.TECHNIQUES                                                                  i. Filter – missing values                                                                                             ii. Topic – identify a topic                                             iii. Clearing – blank values                                                            4. PIVOT TABLE                                                                      5. CHART GRAPHS</a:t>
            </a:r>
            <a:endParaRPr lang="en-IN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952750" y="1073438"/>
          <a:ext cx="8096250" cy="6839456"/>
        </p:xfrm>
        <a:graphic>
          <a:graphicData uri="http://schemas.openxmlformats.org/drawingml/2006/table">
            <a:tbl>
              <a:tblPr/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1371600"/>
                <a:gridCol w="25400"/>
                <a:gridCol w="250825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516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679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5163185" y="3315970"/>
          <a:ext cx="1865313" cy="177800"/>
        </p:xfrm>
        <a:graphic>
          <a:graphicData uri="http://schemas.openxmlformats.org/drawingml/2006/table">
            <a:tbl>
              <a:tblPr/>
              <a:tblGrid>
                <a:gridCol w="1865313"/>
              </a:tblGrid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itle 7"/>
          <p:cNvSpPr/>
          <p:nvPr>
            <p:ph type="title"/>
          </p:nvPr>
        </p:nvSpPr>
        <p:spPr/>
        <p:txBody>
          <a:bodyPr/>
          <a:p>
            <a:r>
              <a:rPr lang="en-US" sz="4000">
                <a:solidFill>
                  <a:srgbClr val="FFFF00"/>
                </a:solidFill>
              </a:rPr>
              <a:t>RESULT</a:t>
            </a:r>
            <a:endParaRPr lang="en-US" sz="400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/>
          <p:nvPr/>
        </p:nvGraphicFramePr>
        <p:xfrm>
          <a:off x="3517900" y="654050"/>
          <a:ext cx="5156835" cy="3022600"/>
        </p:xfrm>
        <a:graphic>
          <a:graphicData uri="http://schemas.openxmlformats.org/drawingml/2006/table">
            <a:tbl>
              <a:tblPr/>
              <a:tblGrid>
                <a:gridCol w="1646238"/>
                <a:gridCol w="1646237"/>
                <a:gridCol w="1863725"/>
              </a:tblGrid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/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981200" y="1417955"/>
            <a:ext cx="7449185" cy="4006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915" y="228600"/>
            <a:ext cx="10916285" cy="1143000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91200" y="-6400800"/>
            <a:ext cx="2819400" cy="2363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200900" y="2286000"/>
            <a:ext cx="1943100" cy="4247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52600" y="1447800"/>
            <a:ext cx="7391400" cy="11695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1.The final Result is most of the workers are PART –TIME Employee in DATA ANALYST .               </a:t>
            </a:r>
            <a:r>
              <a:rPr lang="en-IN" dirty="0"/>
              <a:t> </a:t>
            </a:r>
            <a:r>
              <a:rPr lang="en-IN" dirty="0" smtClean="0"/>
              <a:t>                                                                </a:t>
            </a:r>
            <a:r>
              <a:rPr lang="en-IN" sz="2800" b="1" dirty="0" smtClean="0"/>
              <a:t>2.than the least of worker in DATA ANALYST in contract employee.                                                       3. The equal of performance in ACCOUNTING in each of part-time ; and full- time ; contract workers </a:t>
            </a:r>
            <a:r>
              <a:rPr lang="en-IN" dirty="0"/>
              <a:t>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048000" y="-1326148"/>
            <a:ext cx="6096000" cy="95102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  <a:p>
            <a:r>
              <a:rPr lang="en-IN" dirty="0"/>
              <a:t>									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3088005" y="1957705"/>
            <a:ext cx="4148455" cy="663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800">
                <a:solidFill>
                  <a:srgbClr val="FFFF00"/>
                </a:solidFill>
              </a:rPr>
              <a:t>THANK YOU </a:t>
            </a:r>
            <a:endParaRPr lang="en-US" sz="4800">
              <a:solidFill>
                <a:srgbClr val="FFFF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051810" y="3060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chemeClr val="bg2">
                    <a:lumMod val="50000"/>
                  </a:schemeClr>
                </a:solidFill>
              </a:rPr>
              <a:t>PROJECT</a:t>
            </a:r>
            <a:r>
              <a:rPr sz="4250" spc="-85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sz="4250" spc="25" dirty="0">
                <a:solidFill>
                  <a:schemeClr val="bg2">
                    <a:lumMod val="50000"/>
                  </a:schemeClr>
                </a:solidFill>
              </a:rPr>
              <a:t>TITLE</a:t>
            </a:r>
            <a:endParaRPr sz="4250" spc="25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salary Analysis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-110490" y="344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72425" y="293683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8465" y="927100"/>
            <a:ext cx="6417945" cy="747395"/>
          </a:xfrm>
          <a:prstGeom prst="rect">
            <a:avLst/>
          </a:prstGeom>
          <a:solidFill>
            <a:schemeClr val="accent6">
              <a:lumMod val="10000"/>
            </a:schemeClr>
          </a:solidFill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</a:t>
            </a:r>
            <a:r>
              <a:rPr lang="en-US" sz="4250" spc="10" dirty="0"/>
              <a:t>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3" name="Rectangle 12"/>
          <p:cNvSpPr/>
          <p:nvPr/>
        </p:nvSpPr>
        <p:spPr>
          <a:xfrm>
            <a:off x="2590800" y="4565607"/>
            <a:ext cx="1888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For example  </a:t>
            </a:r>
            <a:endParaRPr lang="en-IN" dirty="0"/>
          </a:p>
        </p:txBody>
      </p:sp>
      <p:sp>
        <p:nvSpPr>
          <p:cNvPr id="14" name="Right Arrow 13"/>
          <p:cNvSpPr/>
          <p:nvPr/>
        </p:nvSpPr>
        <p:spPr>
          <a:xfrm>
            <a:off x="3886200" y="5098948"/>
            <a:ext cx="304800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427064" y="4960449"/>
            <a:ext cx="4050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PART- </a:t>
            </a:r>
            <a:r>
              <a:rPr lang="en-IN" b="1" dirty="0" smtClean="0"/>
              <a:t>TIME AND FULL- TIME, CONTRACT</a:t>
            </a:r>
            <a:endParaRPr lang="en-IN" b="1" dirty="0"/>
          </a:p>
        </p:txBody>
      </p:sp>
      <p:graphicFrame>
        <p:nvGraphicFramePr>
          <p:cNvPr id="9" name="Table 8"/>
          <p:cNvGraphicFramePr/>
          <p:nvPr/>
        </p:nvGraphicFramePr>
        <p:xfrm>
          <a:off x="533400" y="1905000"/>
          <a:ext cx="10677525" cy="5488305"/>
        </p:xfrm>
        <a:graphic>
          <a:graphicData uri="http://schemas.openxmlformats.org/drawingml/2006/table">
            <a:tbl>
              <a:tblPr/>
              <a:tblGrid>
                <a:gridCol w="2418080"/>
                <a:gridCol w="1024890"/>
                <a:gridCol w="659765"/>
                <a:gridCol w="692785"/>
                <a:gridCol w="775970"/>
                <a:gridCol w="728980"/>
                <a:gridCol w="730250"/>
                <a:gridCol w="728345"/>
                <a:gridCol w="728980"/>
                <a:gridCol w="730885"/>
                <a:gridCol w="728345"/>
                <a:gridCol w="730250"/>
              </a:tblGrid>
              <a:tr h="245745"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9540"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Bahnschrift SemiCondensed" panose="020B0502040204020203" charset="0"/>
                          <a:cs typeface="Bahnschrift SemiCondensed" panose="020B0502040204020203" charset="0"/>
                        </a:rPr>
                        <a:t>1.Summary statistics (e.g., average count, median, mode)?</a:t>
                      </a:r>
                      <a:endParaRPr lang="en-US" sz="2000" b="1">
                        <a:solidFill>
                          <a:srgbClr val="000000"/>
                        </a:solidFill>
                        <a:latin typeface="Bahnschrift SemiCondensed" panose="020B0502040204020203" charset="0"/>
                        <a:cs typeface="Bahnschrift SemiCondensed" panose="020B0502040204020203" charset="0"/>
                      </a:endParaRPr>
                    </a:p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Bahnschrift SemiCondensed" panose="020B0502040204020203" charset="0"/>
                          <a:cs typeface="Bahnschrift SemiCondensed" panose="020B0502040204020203" charset="0"/>
                        </a:rPr>
                        <a:t>2. Data visualization (e.g., bar chart, pie chart)?</a:t>
                      </a:r>
                      <a:endParaRPr lang="en-US" sz="2000" b="1">
                        <a:solidFill>
                          <a:srgbClr val="000000"/>
                        </a:solidFill>
                        <a:latin typeface="Bahnschrift SemiCondensed" panose="020B0502040204020203" charset="0"/>
                        <a:cs typeface="Bahnschrift SemiCondensed" panose="020B0502040204020203" charset="0"/>
                      </a:endParaRPr>
                    </a:p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Bahnschrift SemiCondensed" panose="020B0502040204020203" charset="0"/>
                          <a:cs typeface="Bahnschrift SemiCondensed" panose="020B0502040204020203" charset="0"/>
                        </a:rPr>
                        <a:t>3. Filtering or sorting the data?</a:t>
                      </a:r>
                      <a:endParaRPr lang="en-US" sz="2000" b="1">
                        <a:solidFill>
                          <a:srgbClr val="000000"/>
                        </a:solidFill>
                        <a:latin typeface="Bahnschrift SemiCondensed" panose="020B0502040204020203" charset="0"/>
                        <a:cs typeface="Bahnschrift SemiCondensed" panose="020B0502040204020203" charset="0"/>
                      </a:endParaRPr>
                    </a:p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Bahnschrift SemiCondensed" panose="020B0502040204020203" charset="0"/>
                          <a:cs typeface="Bahnschrift SemiCondensed" panose="020B0502040204020203" charset="0"/>
                        </a:rPr>
                        <a:t>4. Identifying trends or patterns?</a:t>
                      </a:r>
                      <a:endParaRPr lang="en-US" sz="2000" b="1">
                        <a:solidFill>
                          <a:srgbClr val="000000"/>
                        </a:solidFill>
                        <a:latin typeface="Bahnschrift SemiCondensed" panose="020B0502040204020203" charset="0"/>
                        <a:cs typeface="Bahnschrift SemiCondensed" panose="020B0502040204020203" charset="0"/>
                      </a:endParaRPr>
                    </a:p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Bahnschrift SemiCondensed" panose="020B0502040204020203" charset="0"/>
                          <a:cs typeface="Bahnschrift SemiCondensed" panose="020B0502040204020203" charset="0"/>
                        </a:rPr>
                        <a:t>5. Something else?</a:t>
                      </a:r>
                      <a:endParaRPr lang="en-US" sz="2000" b="1">
                        <a:solidFill>
                          <a:srgbClr val="000000"/>
                        </a:solidFill>
                        <a:latin typeface="Bahnschrift SemiCondensed" panose="020B0502040204020203" charset="0"/>
                        <a:cs typeface="Bahnschrift SemiCondensed" panose="020B0502040204020203" charset="0"/>
                      </a:endParaRPr>
                    </a:p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endParaRPr lang="en-US" sz="2000" b="1">
                        <a:solidFill>
                          <a:srgbClr val="000000"/>
                        </a:solidFill>
                        <a:latin typeface="Bahnschrift SemiCondensed" panose="020B0502040204020203" charset="0"/>
                        <a:cs typeface="Bahnschrift SemiCondensed" panose="020B0502040204020203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e.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060"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53237" y="1066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556895"/>
            <a:ext cx="5808980" cy="127381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FFFF00"/>
                </a:solidFill>
              </a:rPr>
              <a:t>PROJECT</a:t>
            </a:r>
            <a:r>
              <a:rPr lang="en-US" sz="4250" spc="5" dirty="0">
                <a:solidFill>
                  <a:srgbClr val="FFFF00"/>
                </a:solidFill>
              </a:rPr>
              <a:t>O</a:t>
            </a:r>
            <a:r>
              <a:rPr sz="4250" spc="-20" dirty="0">
                <a:solidFill>
                  <a:srgbClr val="FFFF00"/>
                </a:solidFill>
              </a:rPr>
              <a:t>VERVI</a:t>
            </a:r>
            <a:r>
              <a:rPr lang="en-US" sz="4250" spc="-20" dirty="0">
                <a:solidFill>
                  <a:srgbClr val="FFFF00"/>
                </a:solidFill>
              </a:rPr>
              <a:t>E</a:t>
            </a:r>
            <a:r>
              <a:rPr sz="4250" spc="-20" dirty="0">
                <a:solidFill>
                  <a:srgbClr val="FFFF00"/>
                </a:solidFill>
              </a:rPr>
              <a:t>W</a:t>
            </a:r>
            <a:endParaRPr sz="4250" spc="-20" dirty="0">
              <a:solidFill>
                <a:srgbClr val="FFFF0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1857375"/>
            <a:ext cx="81343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analysis is a systematic process used by organizations to evaluate various aspects of their workforce. The goal is to understand employee performance, skills, needs, and overall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contribution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the organization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28600" y="1981200"/>
            <a:ext cx="762000" cy="304800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747837" y="419100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Data collection </a:t>
            </a:r>
            <a:endParaRPr lang="en-IN" sz="2400" dirty="0"/>
          </a:p>
        </p:txBody>
      </p:sp>
      <p:sp>
        <p:nvSpPr>
          <p:cNvPr id="15" name="Rectangle 14"/>
          <p:cNvSpPr/>
          <p:nvPr/>
        </p:nvSpPr>
        <p:spPr>
          <a:xfrm>
            <a:off x="1747837" y="4777258"/>
            <a:ext cx="1985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Data cleaning 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747837" y="5358110"/>
            <a:ext cx="2161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Data collection </a:t>
            </a:r>
            <a:endParaRPr lang="en-IN" sz="2400" dirty="0"/>
          </a:p>
        </p:txBody>
      </p:sp>
      <p:sp>
        <p:nvSpPr>
          <p:cNvPr id="18" name="5-Point Star 17"/>
          <p:cNvSpPr/>
          <p:nvPr/>
        </p:nvSpPr>
        <p:spPr>
          <a:xfrm>
            <a:off x="1485900" y="4304905"/>
            <a:ext cx="228600" cy="230565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5-Point Star 18"/>
          <p:cNvSpPr/>
          <p:nvPr/>
        </p:nvSpPr>
        <p:spPr>
          <a:xfrm>
            <a:off x="1490663" y="4892673"/>
            <a:ext cx="223837" cy="230833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5-Point Star 19"/>
          <p:cNvSpPr/>
          <p:nvPr/>
        </p:nvSpPr>
        <p:spPr>
          <a:xfrm>
            <a:off x="1436840" y="5465203"/>
            <a:ext cx="304800" cy="247477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653587" y="495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3824696" y="1746534"/>
            <a:ext cx="3294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/>
              <a:t>Industrial </a:t>
            </a:r>
            <a:r>
              <a:rPr lang="en-IN" sz="3600" b="1" dirty="0"/>
              <a:t>sector</a:t>
            </a:r>
            <a:endParaRPr lang="en-IN" sz="3600" b="1" dirty="0"/>
          </a:p>
        </p:txBody>
      </p:sp>
      <p:sp>
        <p:nvSpPr>
          <p:cNvPr id="10" name="Rectangle 9"/>
          <p:cNvSpPr/>
          <p:nvPr/>
        </p:nvSpPr>
        <p:spPr>
          <a:xfrm>
            <a:off x="3810000" y="2475864"/>
            <a:ext cx="53435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200" b="1" dirty="0">
                <a:solidFill>
                  <a:prstClr val="black"/>
                </a:solidFill>
              </a:rPr>
              <a:t>Employee </a:t>
            </a:r>
            <a:r>
              <a:rPr lang="en-IN" sz="3200" b="1" dirty="0" smtClean="0">
                <a:solidFill>
                  <a:prstClr val="black"/>
                </a:solidFill>
              </a:rPr>
              <a:t>and employer</a:t>
            </a:r>
            <a:endParaRPr lang="en-IN" sz="3200" b="1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45225" y="3200400"/>
            <a:ext cx="16329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IT sector</a:t>
            </a:r>
            <a:endParaRPr lang="en-IN" sz="3200" b="1" dirty="0"/>
          </a:p>
        </p:txBody>
      </p:sp>
      <p:sp>
        <p:nvSpPr>
          <p:cNvPr id="13" name="Rectangle 12"/>
          <p:cNvSpPr/>
          <p:nvPr/>
        </p:nvSpPr>
        <p:spPr>
          <a:xfrm>
            <a:off x="3810000" y="3962400"/>
            <a:ext cx="2353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Organization</a:t>
            </a:r>
            <a:endParaRPr lang="en-IN" sz="3200" b="1" dirty="0"/>
          </a:p>
        </p:txBody>
      </p:sp>
      <p:sp>
        <p:nvSpPr>
          <p:cNvPr id="15" name="Rectangle 14"/>
          <p:cNvSpPr/>
          <p:nvPr/>
        </p:nvSpPr>
        <p:spPr>
          <a:xfrm>
            <a:off x="3845225" y="4718562"/>
            <a:ext cx="24613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Managemen</a:t>
            </a:r>
            <a:r>
              <a:rPr lang="en-IN" sz="3200" dirty="0" smtClean="0"/>
              <a:t>t</a:t>
            </a:r>
            <a:endParaRPr lang="en-IN" dirty="0"/>
          </a:p>
        </p:txBody>
      </p:sp>
      <p:sp>
        <p:nvSpPr>
          <p:cNvPr id="16" name="Striped Right Arrow 15"/>
          <p:cNvSpPr/>
          <p:nvPr/>
        </p:nvSpPr>
        <p:spPr>
          <a:xfrm>
            <a:off x="2904081" y="1905000"/>
            <a:ext cx="753519" cy="357171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riped Right Arrow 16"/>
          <p:cNvSpPr/>
          <p:nvPr/>
        </p:nvSpPr>
        <p:spPr>
          <a:xfrm>
            <a:off x="2905126" y="2622057"/>
            <a:ext cx="752474" cy="292387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riped Right Arrow 17"/>
          <p:cNvSpPr/>
          <p:nvPr/>
        </p:nvSpPr>
        <p:spPr>
          <a:xfrm flipV="1">
            <a:off x="2930766" y="3352800"/>
            <a:ext cx="726834" cy="304800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triped Right Arrow 18"/>
          <p:cNvSpPr/>
          <p:nvPr/>
        </p:nvSpPr>
        <p:spPr>
          <a:xfrm>
            <a:off x="2954839" y="4092646"/>
            <a:ext cx="726834" cy="324281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riped Right Arrow 19"/>
          <p:cNvSpPr/>
          <p:nvPr/>
        </p:nvSpPr>
        <p:spPr>
          <a:xfrm>
            <a:off x="3048000" y="4832252"/>
            <a:ext cx="609600" cy="323850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4800" y="22860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60526" y="236220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/>
              <a:t>Pivot Table </a:t>
            </a:r>
            <a:r>
              <a:rPr lang="en-US" sz="2400" b="1" dirty="0"/>
              <a:t>: In the PivotTable Field List, drag and drop fields into one of four areas: Rows, Columns, Values, and Filters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018773" y="398575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/>
              <a:t>Bar Chart</a:t>
            </a:r>
            <a:r>
              <a:rPr lang="en-US" sz="2400" b="1" dirty="0" smtClean="0"/>
              <a:t>: </a:t>
            </a:r>
            <a:r>
              <a:rPr lang="en-US" sz="2400" b="1" dirty="0"/>
              <a:t>Graphics in Excel enhance data presentation and help visualize trends, patterns, and </a:t>
            </a:r>
            <a:r>
              <a:rPr lang="en-US" sz="2400" b="1" dirty="0" smtClean="0"/>
              <a:t>comparisons.</a:t>
            </a:r>
            <a:endParaRPr lang="en-IN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905000" y="220980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/>
              <a:t>Employee data set – </a:t>
            </a:r>
            <a:r>
              <a:rPr lang="en-US" sz="2800" b="1" dirty="0" err="1" smtClean="0"/>
              <a:t>kaggle</a:t>
            </a:r>
            <a:r>
              <a:rPr lang="en-US" sz="2800" b="1" dirty="0" smtClean="0"/>
              <a:t>                Total features 26                                                          1.Gender –female and male                           2.State – </a:t>
            </a:r>
            <a:r>
              <a:rPr lang="en-US" sz="2800" b="1" dirty="0" err="1" smtClean="0"/>
              <a:t>TN,AP,etc</a:t>
            </a:r>
            <a:r>
              <a:rPr lang="en-US" sz="2800" b="1" dirty="0" smtClean="0"/>
              <a:t>                                         3.Classification of employee –           Part-time ,Full-time ,Contract.                       4.Departments – Accounting, IT, Sales manager </a:t>
            </a:r>
            <a:r>
              <a:rPr lang="en-US" sz="2800" b="1" dirty="0" err="1" smtClean="0"/>
              <a:t>ect</a:t>
            </a:r>
            <a:r>
              <a:rPr lang="en-US" sz="2800" b="1" dirty="0" smtClean="0"/>
              <a:t>… </a:t>
            </a:r>
            <a:endParaRPr lang="en-IN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1695450"/>
            <a:ext cx="853401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Identify a number of Employee work in a each of department for example Accounting, BI Director, Administrative assistant, network design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3689</Words>
  <Application>WPS Presentation</Application>
  <PresentationFormat>Custom</PresentationFormat>
  <Paragraphs>183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Roboto</vt:lpstr>
      <vt:lpstr>Trebuchet MS</vt:lpstr>
      <vt:lpstr>Calibri</vt:lpstr>
      <vt:lpstr>Bahnschrift SemiCondensed</vt:lpstr>
      <vt:lpstr>Calibri</vt:lpstr>
      <vt:lpstr>Calibri</vt:lpstr>
      <vt:lpstr>Microsoft YaHei</vt:lpstr>
      <vt:lpstr>Arial Unicode MS</vt:lpstr>
      <vt:lpstr>Art_mountaineering</vt:lpstr>
      <vt:lpstr>Employee Data Analysis using Excel  </vt:lpstr>
      <vt:lpstr>PROJECT TITLE</vt:lpstr>
      <vt:lpstr>AGENDA</vt:lpstr>
      <vt:lpstr>PROBLEM	STATEMENT</vt:lpstr>
      <vt:lpstr>PROJECTOVERVIEW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  <vt:lpstr>Thank you……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32</cp:revision>
  <dcterms:created xsi:type="dcterms:W3CDTF">2024-03-29T15:07:00Z</dcterms:created>
  <dcterms:modified xsi:type="dcterms:W3CDTF">2024-09-06T05:47:30Z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D7A68DA8C06B450584E846EF8DEFA9D5_13</vt:lpwstr>
  </property>
  <property fmtid="{D5CDD505-2E9C-101B-9397-08002B2CF9AE}" pid="5" name="KSOProductBuildVer">
    <vt:lpwstr>1033-12.2.0.13472</vt:lpwstr>
  </property>
</Properties>
</file>