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presProps" Target="presProps.xml" /><Relationship Id="rId5" Type="http://schemas.openxmlformats.org/officeDocument/2006/relationships/slide" Target="slides/slide4.xml" /><Relationship Id="rId4" Type="http://schemas.openxmlformats.org/officeDocument/2006/relationships/slide" Target="slides/slide3.xml" /><Relationship Id="rId9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5B950-6F4B-1A4C-F458-BFC3F6F74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1143000" indent="-1143000">
              <a:buFont typeface="+mj-lt"/>
              <a:buAutoNum type="arabicPeriod"/>
            </a:pPr>
            <a:r>
              <a:rPr lang="en-NZ" dirty="0"/>
              <a:t>Population in Tamil Nadu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605C4-3710-0EFC-7EEE-312B1F4D4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9224" y="3913231"/>
            <a:ext cx="6478183" cy="1162825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NZ" dirty="0"/>
              <a:t>                                     DISTRICT WISE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3A24E2-A725-EDE8-EE4C-0DCD0D7C54E1}"/>
              </a:ext>
            </a:extLst>
          </p:cNvPr>
          <p:cNvSpPr txBox="1"/>
          <p:nvPr/>
        </p:nvSpPr>
        <p:spPr>
          <a:xfrm>
            <a:off x="5191066" y="2519924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66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729A1-ED8C-EB93-8CCD-32DB6563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Population in Tamil Nadu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790AB-EF57-E675-BC07-2754DFF21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Tamil Nadu has added a population of 65.47 Lakhs since the last Census. Chennai and Coimbatore have returned the highest population in the State. </a:t>
            </a:r>
            <a:r>
              <a:rPr lang="en-NZ" dirty="0" err="1"/>
              <a:t>Perambalur</a:t>
            </a:r>
            <a:r>
              <a:rPr lang="en-NZ" dirty="0"/>
              <a:t> and </a:t>
            </a:r>
            <a:r>
              <a:rPr lang="en-NZ" dirty="0" err="1"/>
              <a:t>Ariyalur</a:t>
            </a:r>
            <a:r>
              <a:rPr lang="en-NZ" dirty="0"/>
              <a:t> are the least populated districts. Geographically, the districts </a:t>
            </a:r>
            <a:r>
              <a:rPr lang="en-NZ" dirty="0" err="1"/>
              <a:t>northwestern</a:t>
            </a:r>
            <a:r>
              <a:rPr lang="en-NZ" dirty="0"/>
              <a:t> form a contiguous belt of high population, while the </a:t>
            </a:r>
            <a:r>
              <a:rPr lang="en-NZ" dirty="0" err="1"/>
              <a:t>southeastern</a:t>
            </a:r>
            <a:r>
              <a:rPr lang="en-NZ" dirty="0"/>
              <a:t> coastal districts have returned the least population.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A4C5A3-F498-200D-59B7-78A2F6D9A08C}"/>
              </a:ext>
            </a:extLst>
          </p:cNvPr>
          <p:cNvSpPr txBox="1"/>
          <p:nvPr/>
        </p:nvSpPr>
        <p:spPr>
          <a:xfrm>
            <a:off x="5191066" y="2519924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699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93C6F-A0CE-C7E9-543B-BAD92ED6F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Here are some possible moral takeaways related to population: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22190-40E5-8ADB-E14D-A26436AFF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NZ" b="1" dirty="0">
                <a:solidFill>
                  <a:schemeClr val="accent1"/>
                </a:solidFill>
              </a:rPr>
              <a:t>Here are some possible moral takeaways related to population:</a:t>
            </a:r>
            <a:r>
              <a:rPr lang="en-NZ" dirty="0"/>
              <a:t>
</a:t>
            </a:r>
            <a:r>
              <a:rPr lang="en-NZ" b="1" dirty="0"/>
              <a:t>1. *Responsibility*: With a growing population comes increased responsibility to manage resources, reduce waste, and protect the environment.
2. *Empathy*: Understanding population dynamics can foster empathy for those affected by population growth, such as increased competition for resources or strained public services.
3. *Stewardship*: fg6. *Interconnectedness*: Population dynamics illustrate the interconnectedness of human experiences, emphasizing the need for global cooperation and understanding.
4. *Equality*: Population growth highlights the need for equal access to resources, education, and opportunities, promoting social justice and equality.
5. *Adaptation*: Population changes require adaptability, resilience, and innovative solutions to address emerging challenges.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5316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63B95-5B3A-FD51-84AB-3096839BE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2609" y="804519"/>
            <a:ext cx="6582245" cy="3561599"/>
          </a:xfrm>
        </p:spPr>
        <p:txBody>
          <a:bodyPr/>
          <a:lstStyle/>
          <a:p>
            <a:r>
              <a:rPr lang="en-NZ" b="1" dirty="0">
                <a:solidFill>
                  <a:schemeClr val="accent1"/>
                </a:solidFill>
              </a:rPr>
              <a:t>THANK YOU 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60710-7160-C689-3CA1-854C697D1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197" y="2289550"/>
            <a:ext cx="9022657" cy="3176795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4007925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Gallery</vt:lpstr>
      <vt:lpstr>Population in Tamil Nadu </vt:lpstr>
      <vt:lpstr>Population in Tamil Nadu </vt:lpstr>
      <vt:lpstr>Here are some possible moral takeaways related to population: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Population in Tamil Nadu </dc:title>
  <dc:creator>Aarthi S</dc:creator>
  <cp:lastModifiedBy>Aarthi S</cp:lastModifiedBy>
  <cp:revision>1</cp:revision>
  <dcterms:created xsi:type="dcterms:W3CDTF">2024-09-10T06:49:59Z</dcterms:created>
  <dcterms:modified xsi:type="dcterms:W3CDTF">2024-09-10T07:06:55Z</dcterms:modified>
</cp:coreProperties>
</file>