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g"/>
  <Override PartName="/ppt/media/image1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5"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8/29/2024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823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7469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7030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39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4331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113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029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04381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13113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5588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682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0909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0803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1435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9703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7869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736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7066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jp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8/29/2024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9780237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5.tmp"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6.xml" /><Relationship Id="rId4" Type="http://schemas.openxmlformats.org/officeDocument/2006/relationships/image" Target="../media/image6.jpeg"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6.xml" /><Relationship Id="rId4" Type="http://schemas.openxmlformats.org/officeDocument/2006/relationships/image" Target="../media/image9.jpeg" /></Relationships>
</file>

<file path=ppt/slides/_rels/slide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893912" y="938160"/>
            <a:ext cx="12246452" cy="1370888"/>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400" b="1" i="0" dirty="0">
                <a:solidFill>
                  <a:srgbClr val="0F0F0F"/>
                </a:solidFill>
                <a:effectLst/>
                <a:latin typeface="Roboto" panose="020F0502020204030204" pitchFamily="2" charset="0"/>
              </a:rPr>
            </a:br>
            <a:endParaRPr sz="4400"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27861" y="2913519"/>
            <a:ext cx="9591969" cy="2308324"/>
          </a:xfrm>
          <a:prstGeom prst="rect">
            <a:avLst/>
          </a:prstGeom>
          <a:noFill/>
        </p:spPr>
        <p:txBody>
          <a:bodyPr wrap="square" rtlCol="0">
            <a:spAutoFit/>
          </a:bodyPr>
          <a:lstStyle/>
          <a:p>
            <a:r>
              <a:rPr lang="en-US" sz="2400" dirty="0">
                <a:latin typeface="Aptos Serif" panose="020B0502040504020204" pitchFamily="34" charset="0"/>
                <a:ea typeface="Amasis MT Pro Medium" panose="02000000000000000000" pitchFamily="2" charset="0"/>
                <a:cs typeface="Aldhabi" pitchFamily="2" charset="-78"/>
              </a:rPr>
              <a:t>STUDENT NAME:</a:t>
            </a:r>
            <a:r>
              <a:rPr lang="en-IN" sz="2400" dirty="0">
                <a:latin typeface="Aptos Serif" panose="020B0502040504020204" pitchFamily="34" charset="0"/>
                <a:ea typeface="Amasis MT Pro Medium" panose="02000000000000000000" pitchFamily="2" charset="0"/>
                <a:cs typeface="Aldhabi" pitchFamily="2" charset="-78"/>
              </a:rPr>
              <a:t> AARTHI.M</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REGISTER NO: </a:t>
            </a:r>
            <a:r>
              <a:rPr lang="en-IN" sz="2400" dirty="0">
                <a:latin typeface="Aptos Serif" panose="020B0502040504020204" pitchFamily="34" charset="0"/>
                <a:ea typeface="Amasis MT Pro Medium" panose="02000000000000000000" pitchFamily="2" charset="0"/>
                <a:cs typeface="Aldhabi" pitchFamily="2" charset="-78"/>
              </a:rPr>
              <a:t>312209952. aarthi.muralisk@gmail.com
NM ID: 299C7DD4D46145BA4894D0C8365BC7F2</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DEPARTMENT:</a:t>
            </a:r>
            <a:r>
              <a:rPr lang="en-IN" sz="2400" dirty="0">
                <a:latin typeface="Aptos Serif" panose="020B0502040504020204" pitchFamily="34" charset="0"/>
                <a:ea typeface="Amasis MT Pro Medium" panose="02000000000000000000" pitchFamily="2" charset="0"/>
                <a:cs typeface="Aldhabi" pitchFamily="2" charset="-78"/>
              </a:rPr>
              <a:t> B.COM </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COLLEGE</a:t>
            </a:r>
            <a:r>
              <a:rPr lang="en-IN" sz="2400" dirty="0">
                <a:latin typeface="Aptos Serif" panose="020B0502040504020204" pitchFamily="34" charset="0"/>
                <a:ea typeface="Amasis MT Pro Medium" panose="02000000000000000000" pitchFamily="2" charset="0"/>
                <a:cs typeface="Aldhabi" pitchFamily="2" charset="-78"/>
              </a:rPr>
              <a:t>: VALLIAMMAL COLLEGE FOR WOMEN </a:t>
            </a:r>
            <a:endParaRPr lang="en-US" sz="2400" dirty="0">
              <a:latin typeface="Aptos Serif" panose="020B0502040504020204" pitchFamily="34" charset="0"/>
              <a:ea typeface="Amasis MT Pro Medium" panose="02000000000000000000" pitchFamily="2" charset="0"/>
              <a:cs typeface="Aldhabi" pitchFamily="2" charset="-78"/>
            </a:endParaRPr>
          </a:p>
          <a:p>
            <a:r>
              <a:rPr lang="en-US" sz="2400" dirty="0">
                <a:latin typeface="Aptos Serif" panose="020B0502040504020204" pitchFamily="34" charset="0"/>
                <a:ea typeface="Amasis MT Pro Medium" panose="02000000000000000000" pitchFamily="2" charset="0"/>
                <a:cs typeface="Aldhabi" pitchFamily="2" charset="-78"/>
              </a:rPr>
              <a:t>           </a:t>
            </a:r>
            <a:endParaRPr lang="en-IN" sz="2400" dirty="0">
              <a:latin typeface="Aptos Serif" panose="020B0502040504020204" pitchFamily="34" charset="0"/>
              <a:ea typeface="Amasis MT Pro Medium" panose="02000000000000000000" pitchFamily="2" charset="0"/>
              <a:cs typeface="Aldhabi" pitchFamily="2" charset="-78"/>
            </a:endParaRPr>
          </a:p>
        </p:txBody>
      </p:sp>
      <p:sp>
        <p:nvSpPr>
          <p:cNvPr id="3" name="object 9">
            <a:extLst>
              <a:ext uri="{FF2B5EF4-FFF2-40B4-BE49-F238E27FC236}">
                <a16:creationId xmlns:a16="http://schemas.microsoft.com/office/drawing/2014/main" id="{E3D5C9B7-B23B-9C8D-181A-59A738DF6E7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4698" y="818118"/>
            <a:ext cx="3820000" cy="752129"/>
          </a:xfrm>
          <a:prstGeom prst="rect">
            <a:avLst/>
          </a:prstGeom>
          <a:solidFill>
            <a:schemeClr val="accent1"/>
          </a:solidFill>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sz="4800" dirty="0">
              <a:solidFill>
                <a:schemeClr val="bg1"/>
              </a:solidFill>
              <a:latin typeface="Trebuchet MS"/>
              <a:cs typeface="Trebuchet MS"/>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2" cstate="print"/>
          <a:stretch>
            <a:fillRect/>
          </a:stretch>
        </p:blipFill>
        <p:spPr>
          <a:xfrm>
            <a:off x="7544412" y="1429718"/>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631746" y="1429718"/>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
        <p:nvSpPr>
          <p:cNvPr id="11" name="object 9">
            <a:extLst>
              <a:ext uri="{FF2B5EF4-FFF2-40B4-BE49-F238E27FC236}">
                <a16:creationId xmlns:a16="http://schemas.microsoft.com/office/drawing/2014/main" id="{F5A72C7A-9959-A2AB-F8A9-5026275BA9E6}"/>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flipH="1">
            <a:off x="0" y="2681038"/>
            <a:ext cx="4779818" cy="1029128"/>
          </a:xfrm>
          <a:prstGeom prst="rect">
            <a:avLst/>
          </a:prstGeom>
        </p:spPr>
        <p:txBody>
          <a:bodyPr vert="horz" wrap="square" lIns="0" tIns="13335" rIns="0" bIns="0" rtlCol="0">
            <a:spAutoFit/>
          </a:bodyPr>
          <a:lstStyle/>
          <a:p>
            <a:pPr marL="12700">
              <a:lnSpc>
                <a:spcPct val="100000"/>
              </a:lnSpc>
              <a:spcBef>
                <a:spcPts val="105"/>
              </a:spcBef>
            </a:pPr>
            <a:r>
              <a:rPr sz="6600" b="1" dirty="0">
                <a:latin typeface="Aptos Serif" panose="02020604070405020304" pitchFamily="18" charset="0"/>
                <a:ea typeface="Abadi" panose="02000000000000000000" pitchFamily="2" charset="0"/>
                <a:cs typeface="Aptos Serif" panose="02020604070405020304" pitchFamily="18" charset="0"/>
              </a:rPr>
              <a:t>R</a:t>
            </a:r>
            <a:r>
              <a:rPr sz="6600" b="1" spc="-40" dirty="0">
                <a:latin typeface="Aptos Serif" panose="02020604070405020304" pitchFamily="18" charset="0"/>
                <a:ea typeface="Abadi" panose="02000000000000000000" pitchFamily="2" charset="0"/>
                <a:cs typeface="Aptos Serif" panose="02020604070405020304" pitchFamily="18" charset="0"/>
              </a:rPr>
              <a:t>E</a:t>
            </a:r>
            <a:r>
              <a:rPr sz="6600" b="1" spc="15" dirty="0">
                <a:latin typeface="Aptos Serif" panose="02020604070405020304" pitchFamily="18" charset="0"/>
                <a:ea typeface="Abadi" panose="02000000000000000000" pitchFamily="2" charset="0"/>
                <a:cs typeface="Aptos Serif" panose="02020604070405020304" pitchFamily="18" charset="0"/>
              </a:rPr>
              <a:t>S</a:t>
            </a:r>
            <a:r>
              <a:rPr sz="6600" b="1" spc="-30" dirty="0">
                <a:latin typeface="Aptos Serif" panose="02020604070405020304" pitchFamily="18" charset="0"/>
                <a:ea typeface="Abadi" panose="02000000000000000000" pitchFamily="2" charset="0"/>
                <a:cs typeface="Aptos Serif" panose="02020604070405020304" pitchFamily="18" charset="0"/>
              </a:rPr>
              <a:t>U</a:t>
            </a:r>
            <a:r>
              <a:rPr sz="6600" b="1" spc="-405" dirty="0">
                <a:latin typeface="Aptos Serif" panose="02020604070405020304" pitchFamily="18" charset="0"/>
                <a:ea typeface="Abadi" panose="02000000000000000000" pitchFamily="2" charset="0"/>
                <a:cs typeface="Aptos Serif" panose="02020604070405020304" pitchFamily="18" charset="0"/>
              </a:rPr>
              <a:t>L</a:t>
            </a:r>
            <a:r>
              <a:rPr sz="6600" b="1" dirty="0">
                <a:latin typeface="Aptos Serif" panose="02020604070405020304" pitchFamily="18" charset="0"/>
                <a:ea typeface="Abadi" panose="02000000000000000000" pitchFamily="2" charset="0"/>
                <a:cs typeface="Aptos Serif" panose="0202060407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9599D29-9CB8-76D2-F7F6-E853CC016DBC}"/>
              </a:ext>
            </a:extLst>
          </p:cNvPr>
          <p:cNvPicPr>
            <a:picLocks noChangeAspect="1"/>
          </p:cNvPicPr>
          <p:nvPr/>
        </p:nvPicPr>
        <p:blipFill>
          <a:blip r:embed="rId2"/>
          <a:srcRect/>
          <a:stretch/>
        </p:blipFill>
        <p:spPr>
          <a:xfrm>
            <a:off x="3774560" y="1122426"/>
            <a:ext cx="7966286" cy="4369118"/>
          </a:xfrm>
          <a:prstGeom prst="rect">
            <a:avLst/>
          </a:prstGeom>
        </p:spPr>
      </p:pic>
      <p:sp>
        <p:nvSpPr>
          <p:cNvPr id="5" name="object 9">
            <a:extLst>
              <a:ext uri="{FF2B5EF4-FFF2-40B4-BE49-F238E27FC236}">
                <a16:creationId xmlns:a16="http://schemas.microsoft.com/office/drawing/2014/main" id="{509A2540-A54A-94D0-6C45-8EBE8ECA487A}"/>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77745" y="1837765"/>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latin typeface="Abadi" panose="020B0604020104020204" pitchFamily="34" charset="0"/>
              </a:rPr>
              <a:t>ployee satisfaction.</a:t>
            </a:r>
            <a:endParaRPr lang="en-US" dirty="0">
              <a:latin typeface="Abadi" panose="020B0604020104020204" pitchFamily="34" charset="0"/>
            </a:endParaRPr>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299" y="3429000"/>
            <a:ext cx="4670728" cy="2000549"/>
          </a:xfrm>
          <a:prstGeom prst="rect">
            <a:avLst/>
          </a:prstGeom>
        </p:spPr>
      </p:pic>
      <p:sp>
        <p:nvSpPr>
          <p:cNvPr id="6" name="object 9">
            <a:extLst>
              <a:ext uri="{FF2B5EF4-FFF2-40B4-BE49-F238E27FC236}">
                <a16:creationId xmlns:a16="http://schemas.microsoft.com/office/drawing/2014/main" id="{1DD58304-A947-D0FE-B716-052112E25CF1}"/>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lang="en-IN"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1" name="Picture 20">
            <a:extLst>
              <a:ext uri="{FF2B5EF4-FFF2-40B4-BE49-F238E27FC236}">
                <a16:creationId xmlns:a16="http://schemas.microsoft.com/office/drawing/2014/main" id="{6208F0A0-1D36-746B-12A3-353DFA4FB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 y="0"/>
            <a:ext cx="12193352" cy="6858000"/>
          </a:xfrm>
          <a:prstGeom prst="rect">
            <a:avLst/>
          </a:prstGeom>
        </p:spPr>
      </p:pic>
      <p:pic>
        <p:nvPicPr>
          <p:cNvPr id="3" name="Picture 2">
            <a:extLst>
              <a:ext uri="{FF2B5EF4-FFF2-40B4-BE49-F238E27FC236}">
                <a16:creationId xmlns:a16="http://schemas.microsoft.com/office/drawing/2014/main" id="{5DA092D1-BAB3-E6A5-D392-4C85EDD7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1" y="-7386"/>
            <a:ext cx="12228748" cy="6865385"/>
          </a:xfrm>
          <a:prstGeom prst="rect">
            <a:avLst/>
          </a:prstGeom>
        </p:spPr>
      </p:pic>
      <p:pic>
        <p:nvPicPr>
          <p:cNvPr id="4" name="Picture 3">
            <a:extLst>
              <a:ext uri="{FF2B5EF4-FFF2-40B4-BE49-F238E27FC236}">
                <a16:creationId xmlns:a16="http://schemas.microsoft.com/office/drawing/2014/main" id="{733CD9B4-C6E9-8662-13BE-597BADC494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 y="4699"/>
            <a:ext cx="12193351" cy="6857032"/>
          </a:xfrm>
          <a:prstGeom prst="rect">
            <a:avLst/>
          </a:prstGeom>
        </p:spPr>
      </p:pic>
      <p:sp>
        <p:nvSpPr>
          <p:cNvPr id="17" name="object 17"/>
          <p:cNvSpPr txBox="1">
            <a:spLocks noGrp="1"/>
          </p:cNvSpPr>
          <p:nvPr>
            <p:ph type="title"/>
          </p:nvPr>
        </p:nvSpPr>
        <p:spPr>
          <a:xfrm>
            <a:off x="883859" y="1915084"/>
            <a:ext cx="10424281" cy="1370888"/>
          </a:xfrm>
          <a:prstGeom prst="rect">
            <a:avLst/>
          </a:prstGeom>
        </p:spPr>
        <p:txBody>
          <a:bodyPr vert="horz" wrap="square" lIns="0" tIns="16510" rIns="0" bIns="0" rtlCol="0">
            <a:spAutoFit/>
          </a:bodyPr>
          <a:lstStyle/>
          <a:p>
            <a:pPr marL="12700">
              <a:lnSpc>
                <a:spcPct val="100000"/>
              </a:lnSpc>
              <a:spcBef>
                <a:spcPts val="130"/>
              </a:spcBef>
            </a:pPr>
            <a:r>
              <a:rPr sz="8800" b="1" spc="5" dirty="0">
                <a:latin typeface="Castellar" panose="02000000000000000000" pitchFamily="2" charset="0"/>
                <a:ea typeface="Castellar" panose="02000000000000000000" pitchFamily="2" charset="0"/>
              </a:rPr>
              <a:t>PROJECT</a:t>
            </a:r>
            <a:r>
              <a:rPr sz="8800" b="1" spc="-85" dirty="0">
                <a:latin typeface="Castellar" panose="02000000000000000000" pitchFamily="2" charset="0"/>
                <a:ea typeface="Castellar" panose="02000000000000000000" pitchFamily="2" charset="0"/>
              </a:rPr>
              <a:t> </a:t>
            </a:r>
            <a:r>
              <a:rPr sz="8800" b="1" spc="25" dirty="0">
                <a:latin typeface="Castellar" panose="02000000000000000000" pitchFamily="2" charset="0"/>
                <a:ea typeface="Castellar" panose="02000000000000000000" pitchFamily="2" charset="0"/>
              </a:rPr>
              <a:t>TITLE</a:t>
            </a:r>
            <a:endParaRPr sz="8800" b="1">
              <a:latin typeface="Castellar" panose="02000000000000000000" pitchFamily="2" charset="0"/>
              <a:ea typeface="Castellar"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93072" y="3285973"/>
            <a:ext cx="8928896" cy="156966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24" name="Picture 23">
            <a:extLst>
              <a:ext uri="{FF2B5EF4-FFF2-40B4-BE49-F238E27FC236}">
                <a16:creationId xmlns:a16="http://schemas.microsoft.com/office/drawing/2014/main" id="{2D4C58EB-1365-FEB7-D1D9-7CC45E509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42478"/>
            <a:ext cx="12481713" cy="6900477"/>
          </a:xfrm>
          <a:prstGeom prst="rect">
            <a:avLst/>
          </a:prstGeom>
        </p:spPr>
      </p:pic>
      <p:pic>
        <p:nvPicPr>
          <p:cNvPr id="3" name="Picture 2">
            <a:extLst>
              <a:ext uri="{FF2B5EF4-FFF2-40B4-BE49-F238E27FC236}">
                <a16:creationId xmlns:a16="http://schemas.microsoft.com/office/drawing/2014/main" id="{B5AD8990-54E1-1382-BB22-37E7FEA9E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2" y="-42478"/>
            <a:ext cx="12481715" cy="6929057"/>
          </a:xfrm>
          <a:prstGeom prst="rect">
            <a:avLst/>
          </a:prstGeom>
        </p:spPr>
      </p:pic>
      <p:pic>
        <p:nvPicPr>
          <p:cNvPr id="4" name="Picture 3">
            <a:extLst>
              <a:ext uri="{FF2B5EF4-FFF2-40B4-BE49-F238E27FC236}">
                <a16:creationId xmlns:a16="http://schemas.microsoft.com/office/drawing/2014/main" id="{BDFB9860-A1B0-35D2-A839-CC8473439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3" y="-42479"/>
            <a:ext cx="12481715" cy="6929056"/>
          </a:xfrm>
          <a:prstGeom prst="rect">
            <a:avLst/>
          </a:prstGeom>
        </p:spPr>
      </p:pic>
      <p:sp>
        <p:nvSpPr>
          <p:cNvPr id="21" name="object 21"/>
          <p:cNvSpPr txBox="1">
            <a:spLocks noGrp="1"/>
          </p:cNvSpPr>
          <p:nvPr>
            <p:ph type="title"/>
          </p:nvPr>
        </p:nvSpPr>
        <p:spPr>
          <a:xfrm>
            <a:off x="223837" y="2403240"/>
            <a:ext cx="4187575" cy="710439"/>
          </a:xfrm>
          <a:prstGeom prst="rect">
            <a:avLst/>
          </a:prstGeom>
          <a:ln/>
        </p:spPr>
        <p:style>
          <a:lnRef idx="0">
            <a:schemeClr val="dk1"/>
          </a:lnRef>
          <a:fillRef idx="3">
            <a:schemeClr val="dk1"/>
          </a:fillRef>
          <a:effectRef idx="3">
            <a:schemeClr val="dk1"/>
          </a:effectRef>
          <a:fontRef idx="minor">
            <a:schemeClr val="lt1"/>
          </a:fontRef>
        </p:style>
        <p:txBody>
          <a:bodyPr vert="horz" wrap="square" lIns="0" tIns="13335" rIns="0" bIns="0" rtlCol="0">
            <a:spAutoFit/>
          </a:bodyPr>
          <a:lstStyle/>
          <a:p>
            <a:pPr marL="12700">
              <a:lnSpc>
                <a:spcPct val="100000"/>
              </a:lnSpc>
              <a:spcBef>
                <a:spcPts val="105"/>
              </a:spcBef>
            </a:pPr>
            <a:r>
              <a:rPr sz="4400" spc="25" dirty="0">
                <a:latin typeface="Arial Black" panose="020B0604020202020204" pitchFamily="34" charset="0"/>
                <a:cs typeface="Arial Black" panose="020B0604020202020204" pitchFamily="34" charset="0"/>
              </a:rPr>
              <a:t>A</a:t>
            </a:r>
            <a:r>
              <a:rPr sz="4400" spc="-5" dirty="0">
                <a:latin typeface="Arial Black" panose="020B0604020202020204" pitchFamily="34" charset="0"/>
                <a:cs typeface="Arial Black" panose="020B0604020202020204" pitchFamily="34" charset="0"/>
              </a:rPr>
              <a:t>G</a:t>
            </a:r>
            <a:r>
              <a:rPr sz="4400" spc="-35" dirty="0">
                <a:latin typeface="Arial Black" panose="020B0604020202020204" pitchFamily="34" charset="0"/>
                <a:cs typeface="Arial Black" panose="020B0604020202020204" pitchFamily="34" charset="0"/>
              </a:rPr>
              <a:t>E</a:t>
            </a:r>
            <a:r>
              <a:rPr sz="4400" spc="15" dirty="0">
                <a:latin typeface="Arial Black" panose="020B0604020202020204" pitchFamily="34" charset="0"/>
                <a:cs typeface="Arial Black" panose="020B0604020202020204" pitchFamily="34" charset="0"/>
              </a:rPr>
              <a:t>N</a:t>
            </a:r>
            <a:r>
              <a:rPr sz="4400" dirty="0">
                <a:latin typeface="Arial Black" panose="020B0604020202020204" pitchFamily="34" charset="0"/>
                <a:cs typeface="Arial Black" panose="020B0604020202020204" pitchFamily="34"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5567142" y="89494"/>
            <a:ext cx="6059944" cy="5632311"/>
          </a:xfrm>
          <a:prstGeom prst="rect">
            <a:avLst/>
          </a:prstGeom>
          <a:noFill/>
        </p:spPr>
        <p:txBody>
          <a:bodyPr wrap="square" rtlCol="0">
            <a:spAutoFit/>
          </a:bodyPr>
          <a:lstStyle/>
          <a:p>
            <a:pPr algn="l"/>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Results and </a:t>
            </a:r>
            <a:r>
              <a:rPr lang="en-US" sz="3600" dirty="0">
                <a:solidFill>
                  <a:srgbClr val="0D0D0D"/>
                </a:solidFill>
                <a:latin typeface="Times New Roman" panose="02020603050405020304" pitchFamily="18" charset="0"/>
                <a:cs typeface="Times New Roman" panose="02020603050405020304" pitchFamily="18" charset="0"/>
              </a:rPr>
              <a:t>Discussion</a:t>
            </a:r>
            <a:endParaRPr lang="en-US" sz="36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b="0" i="0" dirty="0">
                <a:solidFill>
                  <a:srgbClr val="0D0D0D"/>
                </a:solidFill>
                <a:effectLst/>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4781" y="1809154"/>
            <a:ext cx="3003329"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292318" y="1397674"/>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394710" y="678972"/>
            <a:ext cx="5263515" cy="132472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a:t>
            </a:r>
            <a:br>
              <a:rPr lang="en-IN" sz="4250" spc="5" dirty="0"/>
            </a:br>
            <a:r>
              <a:rPr sz="4250" spc="-20" dirty="0"/>
              <a:t>OVERVI</a:t>
            </a:r>
            <a:r>
              <a:rPr lang="en-IN" sz="4250" spc="-20" dirty="0"/>
              <a:t>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739775" y="2133600"/>
            <a:ext cx="7924799" cy="2862322"/>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5752" y="2834915"/>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493472" y="1528605"/>
            <a:ext cx="6700835" cy="1754326"/>
          </a:xfrm>
          <a:prstGeom prst="rect">
            <a:avLst/>
          </a:prstGeom>
          <a:noFill/>
        </p:spPr>
        <p:txBody>
          <a:bodyPr wrap="square" rtlCol="0">
            <a:spAutoFit/>
          </a:bodyPr>
          <a:lstStyle/>
          <a:p>
            <a:pPr algn="l"/>
            <a:r>
              <a:rPr lang="en-IN" sz="36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1132314" y="1580312"/>
            <a:ext cx="10798895" cy="3170099"/>
          </a:xfrm>
          <a:prstGeom prst="rect">
            <a:avLst/>
          </a:prstGeom>
          <a:noFill/>
        </p:spPr>
        <p:txBody>
          <a:bodyPr wrap="square" rtlCol="0">
            <a:spAutoFit/>
          </a:bodyPr>
          <a:lstStyle/>
          <a:p>
            <a:pPr marL="571500" indent="-571500" algn="l">
              <a:buFont typeface="Arial" panose="020B0604020202020204" pitchFamily="34" charset="0"/>
              <a:buChar char="•"/>
            </a:pPr>
            <a:r>
              <a:rPr lang="en-IN" sz="4000" dirty="0">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lang="en-US" sz="4000" dirty="0">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8" name="object 9">
            <a:extLst>
              <a:ext uri="{FF2B5EF4-FFF2-40B4-BE49-F238E27FC236}">
                <a16:creationId xmlns:a16="http://schemas.microsoft.com/office/drawing/2014/main" id="{BF14CCBB-69D5-819A-3083-772B0687761C}"/>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494877" y="1729061"/>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00341" y="1837765"/>
            <a:ext cx="6772275" cy="3139321"/>
          </a:xfrm>
          <a:prstGeom prst="rect">
            <a:avLst/>
          </a:prstGeom>
          <a:noFill/>
        </p:spPr>
        <p:txBody>
          <a:bodyPr wrap="square" rtlCol="0">
            <a:spAutoFit/>
          </a:bodyPr>
          <a:lstStyle/>
          <a:p>
            <a:pPr marL="342900" indent="-342900" algn="l">
              <a:buFont typeface="Arial" panose="020B0604020202020204" pitchFamily="34" charset="0"/>
              <a:buChar char="•"/>
            </a:pPr>
            <a:r>
              <a:rPr lang="en-IN" dirty="0">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marL="285750" indent="-285750" algn="l">
              <a:buFont typeface="Arial" panose="020B0604020202020204" pitchFamily="34" charset="0"/>
              <a:buChar char="•"/>
            </a:pPr>
            <a:endParaRPr lang="en-US" dirty="0">
              <a:latin typeface="Amasis MT Pro Medium" panose="02040504050005020304" pitchFamily="18" charset="0"/>
              <a:cs typeface="Aldhabi" pitchFamily="2" charset="-78"/>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1986730" y="2354703"/>
            <a:ext cx="7127756" cy="2308324"/>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sz="3600" dirty="0"/>
              <a:t>
=IFS(Z9&gt;=5,”VERY HIGH”,Z9&gt;=4,”HIGH”,Z9&gt;=3,”MED”,TRUE,”LOW”)</a:t>
            </a:r>
            <a:endParaRPr lang="en-US" sz="3600" dirty="0"/>
          </a:p>
        </p:txBody>
      </p:sp>
      <p:sp>
        <p:nvSpPr>
          <p:cNvPr id="4" name="object 9">
            <a:extLst>
              <a:ext uri="{FF2B5EF4-FFF2-40B4-BE49-F238E27FC236}">
                <a16:creationId xmlns:a16="http://schemas.microsoft.com/office/drawing/2014/main" id="{F62DB017-DDA0-C442-6DB1-AE7D66B82A0B}"/>
              </a:ext>
            </a:extLst>
          </p:cNvPr>
          <p:cNvSpPr txBox="1">
            <a:spLocks/>
          </p:cNvSpPr>
          <p:nvPr/>
        </p:nvSpPr>
        <p:spPr>
          <a:xfrm>
            <a:off x="6287121" y="5757334"/>
            <a:ext cx="907186" cy="498470"/>
          </a:xfrm>
          <a:prstGeom prst="rect">
            <a:avLst/>
          </a:prstGeom>
        </p:spPr>
        <p:txBody>
          <a:bodyPr vert="horz" wrap="square" lIns="0" tIns="6985" rIns="0" bIns="0" rtlCol="0" anchor="ctr">
            <a:spAutoFit/>
          </a:bodyPr>
          <a:lstStyle>
            <a:defPPr>
              <a:defRPr lang="en-US"/>
            </a:defPPr>
            <a:lvl1pPr marL="0" algn="ctr" defTabSz="914400" rtl="0" eaLnBrk="1" latinLnBrk="0" hangingPunct="1">
              <a:defRPr sz="3200" kern="1200" cap="all" baseline="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Main Event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charumathip49@gmail.com</cp:lastModifiedBy>
  <cp:revision>30</cp:revision>
  <dcterms:created xsi:type="dcterms:W3CDTF">2024-03-29T15:07:22Z</dcterms:created>
  <dcterms:modified xsi:type="dcterms:W3CDTF">2024-08-29T15:09:28Z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