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7948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9088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2642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0491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5308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319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7676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0093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1384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582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7653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1282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6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95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2978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60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2049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17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455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5882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1046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9091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817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5590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9472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2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5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14425" y="2985433"/>
            <a:ext cx="86106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  SIVASANKARI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asunm1633cc1221633007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MADHA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2954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flipV="1" rot="10800000">
            <a:off x="2254447" y="2690336"/>
            <a:ext cx="6282335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758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矩形"/>
          <p:cNvSpPr>
            <a:spLocks/>
          </p:cNvSpPr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6481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9632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7905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7606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2451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6298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flipV="1" rot="10800000">
            <a:off x="2276473" y="3253825"/>
            <a:ext cx="5456636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905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813559" y="2551837"/>
            <a:ext cx="5741789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9481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251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5940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3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2024-09-19T03:12:50Z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b55bc3e53ddc425ab20f2f125adc05d9</vt:lpwstr>
  </property>
</Properties>
</file>