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1EBC62F-731E-43CF-8B69-F08451F6278E}" type="datetimeFigureOut">
              <a:rPr lang="en-US" smtClean="0"/>
              <a:pPr/>
              <a:t>4/2/2024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525375-2B5B-43B3-BF70-F0AF24F9DE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525375-2B5B-43B3-BF70-F0AF24F9DE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525375-2B5B-43B3-BF70-F0AF24F9DE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525375-2B5B-43B3-BF70-F0AF24F9DE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525375-2B5B-43B3-BF70-F0AF24F9DE5A}"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525375-2B5B-43B3-BF70-F0AF24F9DE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3525375-2B5B-43B3-BF70-F0AF24F9DE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3525375-2B5B-43B3-BF70-F0AF24F9DE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EBC62F-731E-43CF-8B69-F08451F6278E}" type="datetimeFigureOut">
              <a:rPr lang="en-US" smtClean="0"/>
              <a:pPr/>
              <a:t>4/2/2024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3525375-2B5B-43B3-BF70-F0AF24F9DE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525375-2B5B-43B3-BF70-F0AF24F9DE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525375-2B5B-43B3-BF70-F0AF24F9DE5A}"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1EBC62F-731E-43CF-8B69-F08451F6278E}" type="datetimeFigureOut">
              <a:rPr lang="en-US" smtClean="0"/>
              <a:pPr/>
              <a:t>4/2/2024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3525375-2B5B-43B3-BF70-F0AF24F9DE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xmlns="" id="{DF84B316-34D2-462A-ACDB-D7B410F096F3}"/>
              </a:ext>
            </a:extLst>
          </p:cNvPr>
          <p:cNvSpPr>
            <a:spLocks noGrp="1"/>
          </p:cNvSpPr>
          <p:nvPr>
            <p:ph type="subTitle" idx="1"/>
          </p:nvPr>
        </p:nvSpPr>
        <p:spPr>
          <a:xfrm>
            <a:off x="1507067" y="2080261"/>
            <a:ext cx="7766936" cy="3067472"/>
          </a:xfrm>
        </p:spPr>
        <p:txBody>
          <a:bodyPr>
            <a:noAutofit/>
          </a:bodyPr>
          <a:lstStyle/>
          <a:p>
            <a:pPr algn="l"/>
            <a:r>
              <a:rPr lang="en-US" sz="2800" b="1" dirty="0">
                <a:solidFill>
                  <a:schemeClr val="tx1"/>
                </a:solidFill>
                <a:cs typeface="Times New Roman" panose="02020603050405020304" pitchFamily="18" charset="0"/>
              </a:rPr>
              <a:t>       </a:t>
            </a:r>
            <a:r>
              <a:rPr lang="en-US" sz="2800" b="1" u="sng" dirty="0">
                <a:solidFill>
                  <a:schemeClr val="tx1"/>
                </a:solidFill>
                <a:cs typeface="Times New Roman" panose="02020603050405020304" pitchFamily="18" charset="0"/>
              </a:rPr>
              <a:t>DONE BY</a:t>
            </a:r>
            <a:r>
              <a:rPr lang="en-US" sz="2800" b="1" dirty="0">
                <a:solidFill>
                  <a:schemeClr val="tx1"/>
                </a:solidFill>
                <a:cs typeface="Times New Roman" panose="02020603050405020304" pitchFamily="18" charset="0"/>
              </a:rPr>
              <a:t>:         </a:t>
            </a:r>
          </a:p>
          <a:p>
            <a:pPr algn="l"/>
            <a:r>
              <a:rPr lang="en-US" sz="2800" b="1" i="1" dirty="0">
                <a:solidFill>
                  <a:schemeClr val="tx1"/>
                </a:solidFill>
                <a:cs typeface="Times New Roman" panose="02020603050405020304" pitchFamily="18" charset="0"/>
              </a:rPr>
              <a:t>                             </a:t>
            </a:r>
            <a:r>
              <a:rPr lang="en-US" sz="2400" b="1" i="1" dirty="0">
                <a:solidFill>
                  <a:schemeClr val="tx1"/>
                </a:solidFill>
                <a:cs typeface="Times New Roman" panose="02020603050405020304" pitchFamily="18" charset="0"/>
              </a:rPr>
              <a:t>  </a:t>
            </a:r>
            <a:r>
              <a:rPr lang="en-US" sz="2000" b="1" i="1" dirty="0" smtClean="0">
                <a:solidFill>
                  <a:schemeClr val="tx1"/>
                </a:solidFill>
                <a:cs typeface="Times New Roman" panose="02020603050405020304" pitchFamily="18" charset="0"/>
              </a:rPr>
              <a:t>AARTHI.R</a:t>
            </a:r>
            <a:r>
              <a:rPr lang="en-US" sz="2000" i="1" dirty="0" smtClean="0">
                <a:cs typeface="Times New Roman" panose="02020603050405020304" pitchFamily="18" charset="0"/>
              </a:rPr>
              <a:t> </a:t>
            </a:r>
            <a:r>
              <a:rPr lang="en-US" sz="2000" i="1" dirty="0">
                <a:solidFill>
                  <a:schemeClr val="tx1"/>
                </a:solidFill>
                <a:cs typeface="Times New Roman" panose="02020603050405020304" pitchFamily="18" charset="0"/>
              </a:rPr>
              <a:t>BTECH/IT 3</a:t>
            </a:r>
            <a:r>
              <a:rPr lang="en-US" sz="2000" i="1" baseline="30000" dirty="0">
                <a:solidFill>
                  <a:schemeClr val="tx1"/>
                </a:solidFill>
                <a:cs typeface="Times New Roman" panose="02020603050405020304" pitchFamily="18" charset="0"/>
              </a:rPr>
              <a:t>RD</a:t>
            </a:r>
            <a:r>
              <a:rPr lang="en-US" sz="2000" i="1" dirty="0">
                <a:solidFill>
                  <a:schemeClr val="tx1"/>
                </a:solidFill>
                <a:cs typeface="Times New Roman" panose="02020603050405020304" pitchFamily="18" charset="0"/>
              </a:rPr>
              <a:t> year</a:t>
            </a:r>
          </a:p>
          <a:p>
            <a:pPr lvl="1"/>
            <a:r>
              <a:rPr lang="en-IN" sz="2000" i="1" dirty="0">
                <a:solidFill>
                  <a:srgbClr val="292C48"/>
                </a:solidFill>
                <a:cs typeface="Times New Roman" panose="02020603050405020304" pitchFamily="18" charset="0"/>
              </a:rPr>
              <a:t>                 </a:t>
            </a:r>
            <a:r>
              <a:rPr lang="en-IN" sz="2000" i="1" dirty="0" smtClean="0">
                <a:solidFill>
                  <a:srgbClr val="292C48"/>
                </a:solidFill>
                <a:cs typeface="Times New Roman" panose="02020603050405020304" pitchFamily="18" charset="0"/>
              </a:rPr>
              <a:t>210921205001</a:t>
            </a:r>
            <a:endParaRPr lang="en-IN" sz="2000" i="1" dirty="0">
              <a:solidFill>
                <a:srgbClr val="292C48"/>
              </a:solidFill>
              <a:cs typeface="Times New Roman" panose="02020603050405020304" pitchFamily="18" charset="0"/>
            </a:endParaRPr>
          </a:p>
          <a:p>
            <a:pPr lvl="1"/>
            <a:r>
              <a:rPr lang="en-IN" sz="2000" i="1" dirty="0">
                <a:solidFill>
                  <a:schemeClr val="tx1"/>
                </a:solidFill>
                <a:cs typeface="Times New Roman" panose="02020603050405020304" pitchFamily="18" charset="0"/>
              </a:rPr>
              <a:t>              </a:t>
            </a:r>
            <a:r>
              <a:rPr lang="en-IN" sz="2000" i="1" dirty="0" smtClean="0">
                <a:solidFill>
                  <a:schemeClr val="tx1"/>
                </a:solidFill>
                <a:cs typeface="Times New Roman" panose="02020603050405020304" pitchFamily="18" charset="0"/>
              </a:rPr>
              <a:t>aarthiraja74@gmail.com</a:t>
            </a:r>
            <a:endParaRPr lang="en-IN" sz="2000" i="1" dirty="0">
              <a:solidFill>
                <a:schemeClr val="tx1"/>
              </a:solidFill>
              <a:cs typeface="Times New Roman" panose="02020603050405020304" pitchFamily="18" charset="0"/>
            </a:endParaRPr>
          </a:p>
          <a:p>
            <a:pPr lvl="1"/>
            <a:r>
              <a:rPr lang="en-IN" sz="2000" i="1" dirty="0">
                <a:solidFill>
                  <a:schemeClr val="tx1"/>
                </a:solidFill>
                <a:cs typeface="Times New Roman" panose="02020603050405020304" pitchFamily="18" charset="0"/>
              </a:rPr>
              <a:t>                          Loyola Institute Of Technology</a:t>
            </a:r>
          </a:p>
          <a:p>
            <a:pPr lvl="1"/>
            <a:r>
              <a:rPr lang="en-IN" sz="2000" i="1" dirty="0">
                <a:solidFill>
                  <a:schemeClr val="tx1"/>
                </a:solidFill>
                <a:cs typeface="Times New Roman" panose="02020603050405020304" pitchFamily="18" charset="0"/>
              </a:rPr>
              <a:t>                        </a:t>
            </a:r>
            <a:r>
              <a:rPr lang="en-IN" sz="2000" i="1" dirty="0" err="1">
                <a:solidFill>
                  <a:schemeClr val="tx1"/>
                </a:solidFill>
                <a:cs typeface="Times New Roman" panose="02020603050405020304" pitchFamily="18" charset="0"/>
              </a:rPr>
              <a:t>Palanchur</a:t>
            </a:r>
            <a:r>
              <a:rPr lang="en-IN" sz="2000" i="1" dirty="0">
                <a:solidFill>
                  <a:schemeClr val="tx1"/>
                </a:solidFill>
                <a:cs typeface="Times New Roman" panose="02020603050405020304" pitchFamily="18" charset="0"/>
              </a:rPr>
              <a:t>, Chennai-123.</a:t>
            </a:r>
            <a:endParaRPr lang="en-US" sz="2000" i="1" dirty="0">
              <a:cs typeface="Times New Roman" panose="02020603050405020304" pitchFamily="18" charset="0"/>
            </a:endParaRPr>
          </a:p>
          <a:p>
            <a:pPr algn="l"/>
            <a:endParaRPr lang="en-US" sz="2000" dirty="0"/>
          </a:p>
        </p:txBody>
      </p:sp>
    </p:spTree>
    <p:extLst>
      <p:ext uri="{BB962C8B-B14F-4D97-AF65-F5344CB8AC3E}">
        <p14:creationId xmlns:p14="http://schemas.microsoft.com/office/powerpoint/2010/main" xmlns=""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2" name="Title 1">
            <a:extLst>
              <a:ext uri="{FF2B5EF4-FFF2-40B4-BE49-F238E27FC236}">
                <a16:creationId xmlns:a16="http://schemas.microsoft.com/office/drawing/2014/main" xmlns=""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4" name="Rectangle 3">
            <a:extLst>
              <a:ext uri="{FF2B5EF4-FFF2-40B4-BE49-F238E27FC236}">
                <a16:creationId xmlns:a16="http://schemas.microsoft.com/office/drawing/2014/main" xmlns=""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2" name="Title 1">
            <a:extLst>
              <a:ext uri="{FF2B5EF4-FFF2-40B4-BE49-F238E27FC236}">
                <a16:creationId xmlns:a16="http://schemas.microsoft.com/office/drawing/2014/main" xmlns=""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4" name="Rectangle 3">
            <a:extLst>
              <a:ext uri="{FF2B5EF4-FFF2-40B4-BE49-F238E27FC236}">
                <a16:creationId xmlns:a16="http://schemas.microsoft.com/office/drawing/2014/main" xmlns=""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4" name="Rectangle 3">
            <a:extLst>
              <a:ext uri="{FF2B5EF4-FFF2-40B4-BE49-F238E27FC236}">
                <a16:creationId xmlns:a16="http://schemas.microsoft.com/office/drawing/2014/main" xmlns=""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a:t>
            </a:r>
            <a:r>
              <a:rPr lang="en-US" sz="2000" dirty="0" smtClean="0">
                <a:latin typeface="Times New Roman" panose="02020603050405020304" pitchFamily="18" charset="0"/>
                <a:cs typeface="Times New Roman" panose="02020603050405020304" pitchFamily="18" charset="0"/>
              </a:rPr>
              <a:t>steps, you can deploy your GAN model for MNIST digit generation effectively in various </a:t>
            </a:r>
            <a:r>
              <a:rPr lang="en-US" sz="2000" smtClean="0">
                <a:latin typeface="Times New Roman" panose="02020603050405020304" pitchFamily="18" charset="0"/>
                <a:cs typeface="Times New Roman" panose="02020603050405020304" pitchFamily="18" charset="0"/>
              </a:rPr>
              <a:t>environmets</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xmlns=""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4" name="Rectangle 3">
            <a:extLst>
              <a:ext uri="{FF2B5EF4-FFF2-40B4-BE49-F238E27FC236}">
                <a16:creationId xmlns:a16="http://schemas.microsoft.com/office/drawing/2014/main" xmlns=""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a:extLst>
              <a:ext uri="{FF2B5EF4-FFF2-40B4-BE49-F238E27FC236}">
                <a16:creationId xmlns:a16="http://schemas.microsoft.com/office/drawing/2014/main" xmlns="" id="{9B17F0FD-7C32-0908-244F-AA17348C0DAE}"/>
              </a:ext>
            </a:extLst>
          </p:cNvPr>
          <p:cNvPicPr>
            <a:picLocks noGrp="1" noChangeAspect="1"/>
          </p:cNvPicPr>
          <p:nvPr>
            <p:ph idx="1"/>
          </p:nvPr>
        </p:nvPicPr>
        <p:blipFill>
          <a:blip r:embed="rId2"/>
          <a:stretch>
            <a:fillRect/>
          </a:stretch>
        </p:blipFill>
        <p:spPr>
          <a:xfrm>
            <a:off x="1243202" y="1481138"/>
            <a:ext cx="9705595" cy="4525962"/>
          </a:xfrm>
          <a:prstGeom prst="rect">
            <a:avLst/>
          </a:prstGeom>
        </p:spPr>
      </p:pic>
      <p:sp>
        <p:nvSpPr>
          <p:cNvPr id="2" name="Title 1">
            <a:extLst>
              <a:ext uri="{FF2B5EF4-FFF2-40B4-BE49-F238E27FC236}">
                <a16:creationId xmlns:a16="http://schemas.microsoft.com/office/drawing/2014/main" xmlns=""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sp>
        <p:nvSpPr>
          <p:cNvPr id="5" name="Rectangle 4">
            <a:extLst>
              <a:ext uri="{FF2B5EF4-FFF2-40B4-BE49-F238E27FC236}">
                <a16:creationId xmlns:a16="http://schemas.microsoft.com/office/drawing/2014/main" xmlns=""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257300"/>
            <a:ext cx="9133416" cy="5143500"/>
          </a:xfrm>
        </p:spPr>
      </p:pic>
      <p:sp>
        <p:nvSpPr>
          <p:cNvPr id="2" name="Title 1">
            <a:extLst>
              <a:ext uri="{FF2B5EF4-FFF2-40B4-BE49-F238E27FC236}">
                <a16:creationId xmlns:a16="http://schemas.microsoft.com/office/drawing/2014/main" xmlns=""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sp>
        <p:nvSpPr>
          <p:cNvPr id="10" name="Rectangle 9">
            <a:extLst>
              <a:ext uri="{FF2B5EF4-FFF2-40B4-BE49-F238E27FC236}">
                <a16:creationId xmlns:a16="http://schemas.microsoft.com/office/drawing/2014/main" xmlns=""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2" name="Title 1">
            <a:extLst>
              <a:ext uri="{FF2B5EF4-FFF2-40B4-BE49-F238E27FC236}">
                <a16:creationId xmlns:a16="http://schemas.microsoft.com/office/drawing/2014/main" xmlns=""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4" name="Rectangle 3">
            <a:extLst>
              <a:ext uri="{FF2B5EF4-FFF2-40B4-BE49-F238E27FC236}">
                <a16:creationId xmlns:a16="http://schemas.microsoft.com/office/drawing/2014/main" xmlns=""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2" name="Title 1">
            <a:extLst>
              <a:ext uri="{FF2B5EF4-FFF2-40B4-BE49-F238E27FC236}">
                <a16:creationId xmlns:a16="http://schemas.microsoft.com/office/drawing/2014/main" xmlns=""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6" name="Rectangle 5">
            <a:extLst>
              <a:ext uri="{FF2B5EF4-FFF2-40B4-BE49-F238E27FC236}">
                <a16:creationId xmlns:a16="http://schemas.microsoft.com/office/drawing/2014/main" xmlns=""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8D306DA-8F9E-4D9D-ABEE-A681FC2BB66E}"/>
              </a:ext>
            </a:extLst>
          </p:cNvPr>
          <p:cNvSpPr>
            <a:spLocks noGrp="1"/>
          </p:cNvSpPr>
          <p:nvPr>
            <p:ph idx="1"/>
          </p:nvPr>
        </p:nvSpPr>
        <p:spPr>
          <a:xfrm>
            <a:off x="595274" y="1428736"/>
            <a:ext cx="10644262" cy="4786346"/>
          </a:xfrm>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
        <p:nvSpPr>
          <p:cNvPr id="2" name="Title 1">
            <a:extLst>
              <a:ext uri="{FF2B5EF4-FFF2-40B4-BE49-F238E27FC236}">
                <a16:creationId xmlns:a16="http://schemas.microsoft.com/office/drawing/2014/main" xmlns=""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2" name="Title 1">
            <a:extLst>
              <a:ext uri="{FF2B5EF4-FFF2-40B4-BE49-F238E27FC236}">
                <a16:creationId xmlns:a16="http://schemas.microsoft.com/office/drawing/2014/main" xmlns=""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4" name="Rectangle 3">
            <a:extLst>
              <a:ext uri="{FF2B5EF4-FFF2-40B4-BE49-F238E27FC236}">
                <a16:creationId xmlns:a16="http://schemas.microsoft.com/office/drawing/2014/main" xmlns=""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2" name="Title 1">
            <a:extLst>
              <a:ext uri="{FF2B5EF4-FFF2-40B4-BE49-F238E27FC236}">
                <a16:creationId xmlns:a16="http://schemas.microsoft.com/office/drawing/2014/main" xmlns=""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4" name="Rectangle 3">
            <a:extLst>
              <a:ext uri="{FF2B5EF4-FFF2-40B4-BE49-F238E27FC236}">
                <a16:creationId xmlns:a16="http://schemas.microsoft.com/office/drawing/2014/main" xmlns=""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6" name="Rectangle 5">
            <a:extLst>
              <a:ext uri="{FF2B5EF4-FFF2-40B4-BE49-F238E27FC236}">
                <a16:creationId xmlns:a16="http://schemas.microsoft.com/office/drawing/2014/main" xmlns=""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2" name="Title 1">
            <a:extLst>
              <a:ext uri="{FF2B5EF4-FFF2-40B4-BE49-F238E27FC236}">
                <a16:creationId xmlns:a16="http://schemas.microsoft.com/office/drawing/2014/main" xmlns=""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4" name="Rectangle 3">
            <a:extLst>
              <a:ext uri="{FF2B5EF4-FFF2-40B4-BE49-F238E27FC236}">
                <a16:creationId xmlns:a16="http://schemas.microsoft.com/office/drawing/2014/main" xmlns=""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4" name="Rectangle 3">
            <a:extLst>
              <a:ext uri="{FF2B5EF4-FFF2-40B4-BE49-F238E27FC236}">
                <a16:creationId xmlns:a16="http://schemas.microsoft.com/office/drawing/2014/main" xmlns=""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234175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1175</Words>
  <PresentationFormat>Custom</PresentationFormat>
  <Paragraphs>99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ADMIN</cp:lastModifiedBy>
  <cp:revision>1</cp:revision>
  <dcterms:modified xsi:type="dcterms:W3CDTF">2024-04-02T08:11:02Z</dcterms:modified>
</cp:coreProperties>
</file>