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A7AB-A53F-A7A9-0647-FDCDEAB727CA}"/>
              </a:ext>
            </a:extLst>
          </p:cNvPr>
          <p:cNvSpPr>
            <a:spLocks noGrp="1"/>
          </p:cNvSpPr>
          <p:nvPr>
            <p:ph type="ctrTitle"/>
          </p:nvPr>
        </p:nvSpPr>
        <p:spPr/>
        <p:txBody>
          <a:bodyPr/>
          <a:lstStyle/>
          <a:p>
            <a:r>
              <a:rPr lang="en-US" dirty="0"/>
              <a:t>Employee data </a:t>
            </a:r>
            <a:r>
              <a:rPr lang="en-US" dirty="0" err="1"/>
              <a:t>Analysing</a:t>
            </a:r>
            <a:r>
              <a:rPr lang="en-US" dirty="0"/>
              <a:t> using Excel </a:t>
            </a:r>
          </a:p>
        </p:txBody>
      </p:sp>
      <p:sp>
        <p:nvSpPr>
          <p:cNvPr id="3" name="Subtitle 2">
            <a:extLst>
              <a:ext uri="{FF2B5EF4-FFF2-40B4-BE49-F238E27FC236}">
                <a16:creationId xmlns:a16="http://schemas.microsoft.com/office/drawing/2014/main" id="{79A5BBB7-4D09-D090-AAE2-AF40BBC342C0}"/>
              </a:ext>
            </a:extLst>
          </p:cNvPr>
          <p:cNvSpPr>
            <a:spLocks noGrp="1"/>
          </p:cNvSpPr>
          <p:nvPr>
            <p:ph type="subTitle" idx="1"/>
          </p:nvPr>
        </p:nvSpPr>
        <p:spPr/>
        <p:txBody>
          <a:bodyPr>
            <a:normAutofit fontScale="62500" lnSpcReduction="20000"/>
          </a:bodyPr>
          <a:lstStyle/>
          <a:p>
            <a:r>
              <a:rPr lang="en-US" dirty="0" err="1"/>
              <a:t>Studenege</a:t>
            </a:r>
            <a:r>
              <a:rPr lang="en-US" dirty="0"/>
              <a:t> name: s. </a:t>
            </a:r>
            <a:r>
              <a:rPr lang="en-US" dirty="0" err="1"/>
              <a:t>Aarthi</a:t>
            </a:r>
            <a:r>
              <a:rPr lang="en-US" dirty="0"/>
              <a:t> </a:t>
            </a:r>
          </a:p>
          <a:p>
            <a:r>
              <a:rPr lang="en-US" dirty="0"/>
              <a:t>Register No: 312208437</a:t>
            </a:r>
          </a:p>
          <a:p>
            <a:r>
              <a:rPr lang="en-US" dirty="0"/>
              <a:t>Department: </a:t>
            </a:r>
            <a:r>
              <a:rPr lang="en-US" dirty="0" err="1"/>
              <a:t>b.com</a:t>
            </a:r>
            <a:r>
              <a:rPr lang="en-US" dirty="0"/>
              <a:t> general </a:t>
            </a:r>
          </a:p>
          <a:p>
            <a:r>
              <a:rPr lang="en-US" dirty="0"/>
              <a:t>College: </a:t>
            </a:r>
            <a:r>
              <a:rPr lang="en-US" dirty="0" err="1"/>
              <a:t>chellammal</a:t>
            </a:r>
            <a:r>
              <a:rPr lang="en-US" dirty="0"/>
              <a:t> </a:t>
            </a:r>
            <a:r>
              <a:rPr lang="en-US" dirty="0" err="1"/>
              <a:t>womanS</a:t>
            </a:r>
            <a:r>
              <a:rPr lang="en-US" dirty="0"/>
              <a:t> </a:t>
            </a:r>
            <a:r>
              <a:rPr lang="en-US" dirty="0" err="1"/>
              <a:t>collge</a:t>
            </a:r>
            <a:endParaRPr lang="en-US" dirty="0"/>
          </a:p>
          <a:p>
            <a:endParaRPr lang="en-US" dirty="0"/>
          </a:p>
        </p:txBody>
      </p:sp>
    </p:spTree>
    <p:extLst>
      <p:ext uri="{BB962C8B-B14F-4D97-AF65-F5344CB8AC3E}">
        <p14:creationId xmlns:p14="http://schemas.microsoft.com/office/powerpoint/2010/main" val="93721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9409CE-4EB1-73C6-0696-B74371DD17FE}"/>
              </a:ext>
            </a:extLst>
          </p:cNvPr>
          <p:cNvSpPr txBox="1"/>
          <p:nvPr/>
        </p:nvSpPr>
        <p:spPr>
          <a:xfrm>
            <a:off x="3048000" y="1863822"/>
            <a:ext cx="6096000" cy="3139321"/>
          </a:xfrm>
          <a:prstGeom prst="rect">
            <a:avLst/>
          </a:prstGeom>
          <a:noFill/>
        </p:spPr>
        <p:txBody>
          <a:bodyPr wrap="square">
            <a:spAutoFit/>
          </a:bodyPr>
          <a:lstStyle/>
          <a:p>
            <a:r>
              <a:rPr lang="en-US" dirty="0"/>
              <a:t>MODELLING- Insights and Conclusions  :  Analyzed visualizations to identify performance patterns and anomalies.        Delved into trends to uncover factors influencing employee performance.- Provided actionable recommendations for improving productivity and engagement. Data Integration and Transformation :   Applied transformation techniques to standardize and normalize data formats. Ensured consistency and accuracy across integrated data points.   Reporting and Presentation  :     Designed visual aids to effectively communicate insights and recommendations.  Presented key findings and actionable steps for strategic decision-making.</a:t>
            </a:r>
          </a:p>
        </p:txBody>
      </p:sp>
    </p:spTree>
    <p:extLst>
      <p:ext uri="{BB962C8B-B14F-4D97-AF65-F5344CB8AC3E}">
        <p14:creationId xmlns:p14="http://schemas.microsoft.com/office/powerpoint/2010/main" val="1198923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0D9441-69EE-6000-3103-3E866E51DD3B}"/>
              </a:ext>
            </a:extLst>
          </p:cNvPr>
          <p:cNvPicPr>
            <a:picLocks noChangeAspect="1"/>
          </p:cNvPicPr>
          <p:nvPr/>
        </p:nvPicPr>
        <p:blipFill>
          <a:blip r:embed="rId2"/>
          <a:stretch>
            <a:fillRect/>
          </a:stretch>
        </p:blipFill>
        <p:spPr>
          <a:xfrm>
            <a:off x="2038350" y="971549"/>
            <a:ext cx="8115300" cy="4096210"/>
          </a:xfrm>
          <a:prstGeom prst="rect">
            <a:avLst/>
          </a:prstGeom>
        </p:spPr>
      </p:pic>
      <p:sp>
        <p:nvSpPr>
          <p:cNvPr id="7" name="TextBox 6">
            <a:extLst>
              <a:ext uri="{FF2B5EF4-FFF2-40B4-BE49-F238E27FC236}">
                <a16:creationId xmlns:a16="http://schemas.microsoft.com/office/drawing/2014/main" id="{FCBE8CE9-3F48-C042-2992-CA3E5FF4D6D4}"/>
              </a:ext>
            </a:extLst>
          </p:cNvPr>
          <p:cNvSpPr txBox="1"/>
          <p:nvPr/>
        </p:nvSpPr>
        <p:spPr>
          <a:xfrm>
            <a:off x="5665694" y="497711"/>
            <a:ext cx="1972236" cy="584775"/>
          </a:xfrm>
          <a:prstGeom prst="rect">
            <a:avLst/>
          </a:prstGeom>
          <a:noFill/>
        </p:spPr>
        <p:txBody>
          <a:bodyPr wrap="square" rtlCol="0">
            <a:spAutoFit/>
          </a:bodyPr>
          <a:lstStyle/>
          <a:p>
            <a:pPr algn="l"/>
            <a:r>
              <a:rPr lang="en-US" sz="3200" b="1" dirty="0"/>
              <a:t>Result</a:t>
            </a:r>
            <a:r>
              <a:rPr lang="en-US" b="1" dirty="0"/>
              <a:t> </a:t>
            </a:r>
          </a:p>
        </p:txBody>
      </p:sp>
    </p:spTree>
    <p:extLst>
      <p:ext uri="{BB962C8B-B14F-4D97-AF65-F5344CB8AC3E}">
        <p14:creationId xmlns:p14="http://schemas.microsoft.com/office/powerpoint/2010/main" val="96219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824C36-6A13-9BA9-D25B-7E29AA4C04B3}"/>
              </a:ext>
            </a:extLst>
          </p:cNvPr>
          <p:cNvSpPr txBox="1"/>
          <p:nvPr/>
        </p:nvSpPr>
        <p:spPr>
          <a:xfrm>
            <a:off x="3048000" y="2002321"/>
            <a:ext cx="6096000" cy="2862322"/>
          </a:xfrm>
          <a:prstGeom prst="rect">
            <a:avLst/>
          </a:prstGeom>
          <a:noFill/>
        </p:spPr>
        <p:txBody>
          <a:bodyPr wrap="square">
            <a:spAutoFit/>
          </a:bodyPr>
          <a:lstStyle/>
          <a:p>
            <a:r>
              <a:rPr lang="en-US"/>
              <a:t>CONCLUSION                   PIP&lt;15 IN EACH DEPARTMENT  NEEDS IMPROVEMENT  &lt;25 IN EACH DEPARTMENTWITH THE PERFORMANCE BEING SHOWN THAT MORE THAN OR EQUAL TO 100 EMPLOYEES IN BOTH MALE AND FEMALE(EACH DEPARTMENT ) HAVE FULLY MET THE PERFORMANCE EXPECTATION AND LESS THAN OR EQUAL TO 20 EMPLOYEES IN EACH DEPARTMENT BEING EXCEEDING THE EXPECTAION THE REST ARE TAKEN AS ''PIP'' AND ''NEEDS IMPROVEMENT''.THESE NUMBER OF EMPLOYEES MIGHT NEED EXTRA MOTIVATION / TRAINING / PRACTICE ON EFFICIENT PERFORMANCE .</a:t>
            </a:r>
          </a:p>
        </p:txBody>
      </p:sp>
    </p:spTree>
    <p:extLst>
      <p:ext uri="{BB962C8B-B14F-4D97-AF65-F5344CB8AC3E}">
        <p14:creationId xmlns:p14="http://schemas.microsoft.com/office/powerpoint/2010/main" val="1470744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F5A3-0196-7735-2BFA-D0E174B3737F}"/>
              </a:ext>
            </a:extLst>
          </p:cNvPr>
          <p:cNvSpPr>
            <a:spLocks noGrp="1"/>
          </p:cNvSpPr>
          <p:nvPr>
            <p:ph type="title"/>
          </p:nvPr>
        </p:nvSpPr>
        <p:spPr>
          <a:xfrm>
            <a:off x="913774" y="618517"/>
            <a:ext cx="10364451" cy="1596177"/>
          </a:xfrm>
        </p:spPr>
        <p:txBody>
          <a:bodyPr/>
          <a:lstStyle/>
          <a:p>
            <a:r>
              <a:rPr lang="en-US" dirty="0"/>
              <a:t>Employee performance </a:t>
            </a:r>
            <a:r>
              <a:rPr lang="en-US" dirty="0" err="1"/>
              <a:t>analysing</a:t>
            </a:r>
            <a:r>
              <a:rPr lang="en-US" dirty="0"/>
              <a:t> using Excel </a:t>
            </a:r>
          </a:p>
        </p:txBody>
      </p:sp>
      <p:sp>
        <p:nvSpPr>
          <p:cNvPr id="3" name="Content Placeholder 2">
            <a:extLst>
              <a:ext uri="{FF2B5EF4-FFF2-40B4-BE49-F238E27FC236}">
                <a16:creationId xmlns:a16="http://schemas.microsoft.com/office/drawing/2014/main" id="{565F1248-5969-C3F0-9DE1-9CD86E67E29A}"/>
              </a:ext>
            </a:extLst>
          </p:cNvPr>
          <p:cNvSpPr>
            <a:spLocks noGrp="1"/>
          </p:cNvSpPr>
          <p:nvPr>
            <p:ph sz="quarter" idx="13"/>
          </p:nvPr>
        </p:nvSpPr>
        <p:spPr/>
        <p:txBody>
          <a:bodyPr>
            <a:normAutofit/>
          </a:bodyPr>
          <a:lstStyle/>
          <a:p>
            <a:pPr marL="0" indent="0">
              <a:buNone/>
            </a:pPr>
            <a:endParaRPr lang="en-US" dirty="0"/>
          </a:p>
        </p:txBody>
      </p:sp>
    </p:spTree>
    <p:extLst>
      <p:ext uri="{BB962C8B-B14F-4D97-AF65-F5344CB8AC3E}">
        <p14:creationId xmlns:p14="http://schemas.microsoft.com/office/powerpoint/2010/main" val="325183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709A4-BAE6-0DBD-9666-28279495AED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4BBEC6E-080F-C64D-E31C-247703A758AC}"/>
              </a:ext>
            </a:extLst>
          </p:cNvPr>
          <p:cNvSpPr>
            <a:spLocks noGrp="1"/>
          </p:cNvSpPr>
          <p:nvPr>
            <p:ph sz="quarter" idx="13"/>
          </p:nvPr>
        </p:nvSpPr>
        <p:spPr/>
        <p:txBody>
          <a:bodyPr>
            <a:normAutofit fontScale="92500" lnSpcReduction="20000"/>
          </a:bodyPr>
          <a:lstStyle/>
          <a:p>
            <a:r>
              <a:rPr lang="en-US" dirty="0"/>
              <a:t>1.problem statement </a:t>
            </a:r>
          </a:p>
          <a:p>
            <a:r>
              <a:rPr lang="en-US" dirty="0"/>
              <a:t>2.project overview </a:t>
            </a:r>
          </a:p>
          <a:p>
            <a:r>
              <a:rPr lang="en-US" dirty="0"/>
              <a:t>3.end users</a:t>
            </a:r>
          </a:p>
          <a:p>
            <a:r>
              <a:rPr lang="en-US" dirty="0"/>
              <a:t>4.our solution </a:t>
            </a:r>
            <a:r>
              <a:rPr lang="en-US" dirty="0" err="1"/>
              <a:t>anda</a:t>
            </a:r>
            <a:r>
              <a:rPr lang="en-US" dirty="0"/>
              <a:t> proposition </a:t>
            </a:r>
          </a:p>
          <a:p>
            <a:r>
              <a:rPr lang="en-US" dirty="0"/>
              <a:t>5.dataset description </a:t>
            </a:r>
          </a:p>
          <a:p>
            <a:r>
              <a:rPr lang="en-US" dirty="0"/>
              <a:t>6.modeling </a:t>
            </a:r>
            <a:r>
              <a:rPr lang="en-US" dirty="0" err="1"/>
              <a:t>approch</a:t>
            </a:r>
            <a:r>
              <a:rPr lang="en-US" dirty="0"/>
              <a:t> </a:t>
            </a:r>
          </a:p>
          <a:p>
            <a:r>
              <a:rPr lang="en-US" dirty="0"/>
              <a:t>7.results and discussion </a:t>
            </a:r>
          </a:p>
          <a:p>
            <a:r>
              <a:rPr lang="en-US" dirty="0"/>
              <a:t>8.conclusion</a:t>
            </a:r>
          </a:p>
          <a:p>
            <a:endParaRPr lang="en-US" dirty="0"/>
          </a:p>
        </p:txBody>
      </p:sp>
    </p:spTree>
    <p:extLst>
      <p:ext uri="{BB962C8B-B14F-4D97-AF65-F5344CB8AC3E}">
        <p14:creationId xmlns:p14="http://schemas.microsoft.com/office/powerpoint/2010/main" val="417399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FC9E-42CD-42A0-4F8D-F5D01E3DA3F7}"/>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6BFC3E46-1168-C5E3-2FBD-E24830C6E4A7}"/>
              </a:ext>
            </a:extLst>
          </p:cNvPr>
          <p:cNvSpPr>
            <a:spLocks noGrp="1"/>
          </p:cNvSpPr>
          <p:nvPr>
            <p:ph sz="quarter" idx="13"/>
          </p:nvPr>
        </p:nvSpPr>
        <p:spPr/>
        <p:txBody>
          <a:bodyPr/>
          <a:lstStyle/>
          <a:p>
            <a:r>
              <a:rPr lang="en-US" dirty="0"/>
              <a:t>This presentation aims to </a:t>
            </a:r>
            <a:r>
              <a:rPr lang="en-US" dirty="0" err="1"/>
              <a:t>analyse</a:t>
            </a:r>
            <a:r>
              <a:rPr lang="en-US" dirty="0"/>
              <a:t> existing employees performance data to uncover actionable insights, develop targeted strategies for performance enhancement and support data driven motivated workforce</a:t>
            </a:r>
          </a:p>
        </p:txBody>
      </p:sp>
    </p:spTree>
    <p:extLst>
      <p:ext uri="{BB962C8B-B14F-4D97-AF65-F5344CB8AC3E}">
        <p14:creationId xmlns:p14="http://schemas.microsoft.com/office/powerpoint/2010/main" val="4278590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AA32-E852-9D91-9BA0-5121786C99E0}"/>
              </a:ext>
            </a:extLst>
          </p:cNvPr>
          <p:cNvSpPr>
            <a:spLocks noGrp="1"/>
          </p:cNvSpPr>
          <p:nvPr>
            <p:ph type="title"/>
          </p:nvPr>
        </p:nvSpPr>
        <p:spPr/>
        <p:txBody>
          <a:bodyPr/>
          <a:lstStyle/>
          <a:p>
            <a:r>
              <a:rPr lang="en-US" dirty="0"/>
              <a:t>Project overview </a:t>
            </a:r>
          </a:p>
        </p:txBody>
      </p:sp>
      <p:sp>
        <p:nvSpPr>
          <p:cNvPr id="3" name="Content Placeholder 2">
            <a:extLst>
              <a:ext uri="{FF2B5EF4-FFF2-40B4-BE49-F238E27FC236}">
                <a16:creationId xmlns:a16="http://schemas.microsoft.com/office/drawing/2014/main" id="{23FD0F67-27AD-EA18-BE58-EA841F7771C3}"/>
              </a:ext>
            </a:extLst>
          </p:cNvPr>
          <p:cNvSpPr>
            <a:spLocks noGrp="1"/>
          </p:cNvSpPr>
          <p:nvPr>
            <p:ph sz="quarter" idx="13"/>
          </p:nvPr>
        </p:nvSpPr>
        <p:spPr/>
        <p:txBody>
          <a:bodyPr/>
          <a:lstStyle/>
          <a:p>
            <a:r>
              <a:rPr lang="en-US" dirty="0"/>
              <a:t>The employee performance data analysis project evaluates metrics like productivity, quality of work, and attendance to identify Trends and areas for improvement. By </a:t>
            </a:r>
            <a:r>
              <a:rPr lang="en-US" dirty="0" err="1"/>
              <a:t>analysing</a:t>
            </a:r>
            <a:r>
              <a:rPr lang="en-US" dirty="0"/>
              <a:t> this data, the project aims to uncover strengths and weakness, offering actionable insights and recommendations to enhance overall performance and align with organization goals </a:t>
            </a:r>
          </a:p>
        </p:txBody>
      </p:sp>
    </p:spTree>
    <p:extLst>
      <p:ext uri="{BB962C8B-B14F-4D97-AF65-F5344CB8AC3E}">
        <p14:creationId xmlns:p14="http://schemas.microsoft.com/office/powerpoint/2010/main" val="127189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B5DB-F09C-1A0C-8C5C-5271714AA9E4}"/>
              </a:ext>
            </a:extLst>
          </p:cNvPr>
          <p:cNvSpPr>
            <a:spLocks noGrp="1"/>
          </p:cNvSpPr>
          <p:nvPr>
            <p:ph type="title"/>
          </p:nvPr>
        </p:nvSpPr>
        <p:spPr/>
        <p:txBody>
          <a:bodyPr/>
          <a:lstStyle/>
          <a:p>
            <a:r>
              <a:rPr lang="en-US" dirty="0"/>
              <a:t>Who are the end users? </a:t>
            </a:r>
          </a:p>
        </p:txBody>
      </p:sp>
      <p:sp>
        <p:nvSpPr>
          <p:cNvPr id="3" name="Content Placeholder 2">
            <a:extLst>
              <a:ext uri="{FF2B5EF4-FFF2-40B4-BE49-F238E27FC236}">
                <a16:creationId xmlns:a16="http://schemas.microsoft.com/office/drawing/2014/main" id="{DD3E2F31-3301-D905-E440-01D21637176E}"/>
              </a:ext>
            </a:extLst>
          </p:cNvPr>
          <p:cNvSpPr>
            <a:spLocks noGrp="1"/>
          </p:cNvSpPr>
          <p:nvPr>
            <p:ph sz="quarter" idx="13"/>
          </p:nvPr>
        </p:nvSpPr>
        <p:spPr/>
        <p:txBody>
          <a:bodyPr>
            <a:normAutofit fontScale="92500" lnSpcReduction="20000"/>
          </a:bodyPr>
          <a:lstStyle/>
          <a:p>
            <a:r>
              <a:rPr lang="en-US" dirty="0"/>
              <a:t>- </a:t>
            </a:r>
            <a:r>
              <a:rPr lang="en-US" dirty="0" err="1"/>
              <a:t>hr</a:t>
            </a:r>
            <a:r>
              <a:rPr lang="en-US" dirty="0"/>
              <a:t> managers</a:t>
            </a:r>
          </a:p>
          <a:p>
            <a:r>
              <a:rPr lang="en-US" dirty="0"/>
              <a:t>- team leaders</a:t>
            </a:r>
          </a:p>
          <a:p>
            <a:r>
              <a:rPr lang="en-US" dirty="0"/>
              <a:t>- department heads</a:t>
            </a:r>
          </a:p>
          <a:p>
            <a:r>
              <a:rPr lang="en-US" dirty="0"/>
              <a:t>- senior executives </a:t>
            </a:r>
          </a:p>
          <a:p>
            <a:r>
              <a:rPr lang="en-US" dirty="0"/>
              <a:t>- performance analysts </a:t>
            </a:r>
          </a:p>
          <a:p>
            <a:r>
              <a:rPr lang="en-US" dirty="0"/>
              <a:t>- training and development teams</a:t>
            </a:r>
          </a:p>
          <a:p>
            <a:r>
              <a:rPr lang="en-US" dirty="0"/>
              <a:t>- employee relations specialists</a:t>
            </a:r>
          </a:p>
          <a:p>
            <a:r>
              <a:rPr lang="en-US" dirty="0"/>
              <a:t>- data analysts etc.</a:t>
            </a:r>
          </a:p>
        </p:txBody>
      </p:sp>
    </p:spTree>
    <p:extLst>
      <p:ext uri="{BB962C8B-B14F-4D97-AF65-F5344CB8AC3E}">
        <p14:creationId xmlns:p14="http://schemas.microsoft.com/office/powerpoint/2010/main" val="42580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248EB0-97FD-DF3C-1130-48D661E35530}"/>
              </a:ext>
            </a:extLst>
          </p:cNvPr>
          <p:cNvSpPr txBox="1"/>
          <p:nvPr/>
        </p:nvSpPr>
        <p:spPr>
          <a:xfrm>
            <a:off x="4177553" y="2078975"/>
            <a:ext cx="6096000" cy="3139321"/>
          </a:xfrm>
          <a:prstGeom prst="rect">
            <a:avLst/>
          </a:prstGeom>
          <a:noFill/>
        </p:spPr>
        <p:txBody>
          <a:bodyPr wrap="square">
            <a:spAutoFit/>
          </a:bodyPr>
          <a:lstStyle/>
          <a:p>
            <a:r>
              <a:rPr lang="en-US"/>
              <a:t>OUR SOLUTION AND ITS VALUE PROPOSITION➢ Filtering: Enhanced data accuracy by isolating relevant subsets, which improved focus on specific performance metrics and streamlined analysis.➢ Slicer: Enabled interactive data exploration by providing dynamic filtering options, allowing users to easily segment and analyze data across different dimensions.➢ Pivot Table: Summarized large datasets effectively by aggregating and reorganizing data, facilitating in-depth analysis and insight into key performance indicators.➢ Graph: Visualized data trends and patterns through charts, making complex information more accessible and actionable for stakeholders.</a:t>
            </a:r>
            <a:endParaRPr lang="en-US" dirty="0"/>
          </a:p>
        </p:txBody>
      </p:sp>
      <p:sp>
        <p:nvSpPr>
          <p:cNvPr id="7" name="Content Placeholder 6">
            <a:extLst>
              <a:ext uri="{FF2B5EF4-FFF2-40B4-BE49-F238E27FC236}">
                <a16:creationId xmlns:a16="http://schemas.microsoft.com/office/drawing/2014/main" id="{E379823E-2F40-FB86-F1E2-D258669627D7}"/>
              </a:ext>
            </a:extLst>
          </p:cNvPr>
          <p:cNvSpPr>
            <a:spLocks noGrp="1"/>
          </p:cNvSpPr>
          <p:nvPr>
            <p:ph sz="quarter" idx="13"/>
          </p:nvPr>
        </p:nvSpPr>
        <p:spPr>
          <a:xfrm>
            <a:off x="1577161" y="1794189"/>
            <a:ext cx="10363826" cy="3424107"/>
          </a:xfrm>
        </p:spPr>
        <p:txBody>
          <a:bodyPr/>
          <a:lstStyle/>
          <a:p>
            <a:endParaRPr lang="en-US" dirty="0"/>
          </a:p>
        </p:txBody>
      </p:sp>
    </p:spTree>
    <p:extLst>
      <p:ext uri="{BB962C8B-B14F-4D97-AF65-F5344CB8AC3E}">
        <p14:creationId xmlns:p14="http://schemas.microsoft.com/office/powerpoint/2010/main" val="76960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5A14B-D35D-C68E-BDFA-312D313AB78A}"/>
              </a:ext>
            </a:extLst>
          </p:cNvPr>
          <p:cNvSpPr>
            <a:spLocks noGrp="1"/>
          </p:cNvSpPr>
          <p:nvPr>
            <p:ph sz="quarter" idx="13"/>
          </p:nvPr>
        </p:nvSpPr>
        <p:spPr/>
        <p:txBody>
          <a:bodyPr>
            <a:normAutofit fontScale="55000" lnSpcReduction="20000"/>
          </a:bodyPr>
          <a:lstStyle/>
          <a:p>
            <a:r>
              <a:rPr lang="en-US" dirty="0"/>
              <a:t>DATASET DESCRIPTION
Employee dataset-Naan </a:t>
            </a:r>
            <a:r>
              <a:rPr lang="en-US" dirty="0" err="1"/>
              <a:t>Mudhalvan</a:t>
            </a:r>
            <a:r>
              <a:rPr lang="en-US" dirty="0"/>
              <a:t> Dashboard
Total Features-26
Features Used-9
Employee ID-Number
Name-Text
Gender-Male and  Female
Employee type-Full time, part time, contract
Employee status-Active
Employee Rating-Number
Business Unit-department</a:t>
            </a:r>
          </a:p>
        </p:txBody>
      </p:sp>
    </p:spTree>
    <p:extLst>
      <p:ext uri="{BB962C8B-B14F-4D97-AF65-F5344CB8AC3E}">
        <p14:creationId xmlns:p14="http://schemas.microsoft.com/office/powerpoint/2010/main" val="364938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76835-5C2E-7A59-0201-8514D3811312}"/>
              </a:ext>
            </a:extLst>
          </p:cNvPr>
          <p:cNvSpPr>
            <a:spLocks noGrp="1"/>
          </p:cNvSpPr>
          <p:nvPr>
            <p:ph sz="quarter" idx="13"/>
          </p:nvPr>
        </p:nvSpPr>
        <p:spPr/>
        <p:txBody>
          <a:bodyPr>
            <a:normAutofit fontScale="25000" lnSpcReduction="20000"/>
          </a:bodyPr>
          <a:lstStyle/>
          <a:p>
            <a:r>
              <a:rPr lang="en-US" dirty="0"/>
              <a:t>MODELLING
- Data Sources and Cleaning
 Data was extracted from the NM dashboard for comprehensive analysis.
 Cleaned data to remove inconsistencies and duplicates.
 Ensured accuracy and completeness for reliable analysis.
- Key Metrics and Dimensions
 Defined dimensions like departments and job roles for detailed analysis.
 Ensured metrics align with organizational performance goals.
-Pivot Table Structure
 Created pivot tables to summarize and analyze large data sets.
 Organized data by dimensions like time periods and employee groups.
 Enabled dynamic filtering for in-depth performance insights.
- Types of Visualizations
 Developed charts and graphs to illustrate performance trends.
 Used bar charts for departmental comparisons and line graphs for trends over time.
 Applied heat maps to highlight areas of high and low performance.</a:t>
            </a:r>
          </a:p>
        </p:txBody>
      </p:sp>
    </p:spTree>
    <p:extLst>
      <p:ext uri="{BB962C8B-B14F-4D97-AF65-F5344CB8AC3E}">
        <p14:creationId xmlns:p14="http://schemas.microsoft.com/office/powerpoint/2010/main" val="104434701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Employee data Analysing using Excel </vt:lpstr>
      <vt:lpstr>Employee performance analysing using Excel </vt:lpstr>
      <vt:lpstr>Agenda</vt:lpstr>
      <vt:lpstr>Problem statement </vt:lpstr>
      <vt:lpstr>Project overview </vt:lpstr>
      <vt:lpstr>Who are the end users?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Analysing using Excel </dc:title>
  <dc:creator>aarthisaravanan877@gmail.com</dc:creator>
  <cp:lastModifiedBy>aarthisaravanan877@gmail.com</cp:lastModifiedBy>
  <cp:revision>5</cp:revision>
  <dcterms:created xsi:type="dcterms:W3CDTF">2024-08-31T09:55:11Z</dcterms:created>
  <dcterms:modified xsi:type="dcterms:W3CDTF">2024-08-31T14:30:05Z</dcterms:modified>
</cp:coreProperties>
</file>