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6256000" cy="9144000"/>
  <p:notesSz cx="16256000" cy="9144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7900" y="1028700"/>
            <a:ext cx="4972685" cy="894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4242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1789"/>
              </a:lnSpc>
            </a:pPr>
            <a:fld id="{81D60167-4931-47E6-BA6A-407CBD079E47}" type="slidenum">
              <a:rPr dirty="0" spc="4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4242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1789"/>
              </a:lnSpc>
            </a:pPr>
            <a:fld id="{81D60167-4931-47E6-BA6A-407CBD079E47}" type="slidenum">
              <a:rPr dirty="0" spc="4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1789"/>
              </a:lnSpc>
            </a:pPr>
            <a:fld id="{81D60167-4931-47E6-BA6A-407CBD079E47}" type="slidenum">
              <a:rPr dirty="0" spc="4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1789"/>
              </a:lnSpc>
            </a:pPr>
            <a:fld id="{81D60167-4931-47E6-BA6A-407CBD079E47}" type="slidenum">
              <a:rPr dirty="0" spc="4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1789"/>
              </a:lnSpc>
            </a:pPr>
            <a:fld id="{81D60167-4931-47E6-BA6A-407CBD079E47}" type="slidenum">
              <a:rPr dirty="0" spc="4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931628" y="6433"/>
            <a:ext cx="6325235" cy="9138285"/>
          </a:xfrm>
          <a:custGeom>
            <a:avLst/>
            <a:gdLst/>
            <a:ahLst/>
            <a:cxnLst/>
            <a:rect l="l" t="t" r="r" b="b"/>
            <a:pathLst>
              <a:path w="6325234" h="9138285">
                <a:moveTo>
                  <a:pt x="2571800" y="0"/>
                </a:moveTo>
                <a:lnTo>
                  <a:pt x="4196232" y="9137693"/>
                </a:lnTo>
              </a:path>
              <a:path w="6325234" h="9138285">
                <a:moveTo>
                  <a:pt x="6324625" y="4920175"/>
                </a:moveTo>
                <a:lnTo>
                  <a:pt x="0" y="9137706"/>
                </a:lnTo>
              </a:path>
            </a:pathLst>
          </a:custGeom>
          <a:ln w="25400">
            <a:solidFill>
              <a:srgbClr val="5ECA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242990" y="0"/>
            <a:ext cx="4013835" cy="9144635"/>
          </a:xfrm>
          <a:custGeom>
            <a:avLst/>
            <a:gdLst/>
            <a:ahLst/>
            <a:cxnLst/>
            <a:rect l="l" t="t" r="r" b="b"/>
            <a:pathLst>
              <a:path w="4013834" h="9144635">
                <a:moveTo>
                  <a:pt x="4013263" y="9144127"/>
                </a:moveTo>
                <a:lnTo>
                  <a:pt x="0" y="9144127"/>
                </a:lnTo>
                <a:lnTo>
                  <a:pt x="2725864" y="0"/>
                </a:lnTo>
                <a:lnTo>
                  <a:pt x="4013263" y="0"/>
                </a:lnTo>
                <a:lnTo>
                  <a:pt x="4013263" y="9144127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804013" y="0"/>
            <a:ext cx="3452495" cy="9144635"/>
          </a:xfrm>
          <a:custGeom>
            <a:avLst/>
            <a:gdLst/>
            <a:ahLst/>
            <a:cxnLst/>
            <a:rect l="l" t="t" r="r" b="b"/>
            <a:pathLst>
              <a:path w="3452494" h="9144635">
                <a:moveTo>
                  <a:pt x="3452240" y="9144127"/>
                </a:moveTo>
                <a:lnTo>
                  <a:pt x="1611883" y="9144127"/>
                </a:lnTo>
                <a:lnTo>
                  <a:pt x="0" y="0"/>
                </a:lnTo>
                <a:lnTo>
                  <a:pt x="3452240" y="0"/>
                </a:lnTo>
                <a:lnTo>
                  <a:pt x="3452240" y="9144127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1912777" y="4064063"/>
            <a:ext cx="4344035" cy="5080635"/>
          </a:xfrm>
          <a:custGeom>
            <a:avLst/>
            <a:gdLst/>
            <a:ahLst/>
            <a:cxnLst/>
            <a:rect l="l" t="t" r="r" b="b"/>
            <a:pathLst>
              <a:path w="4344034" h="5080634">
                <a:moveTo>
                  <a:pt x="4343476" y="5080076"/>
                </a:moveTo>
                <a:lnTo>
                  <a:pt x="0" y="5080076"/>
                </a:lnTo>
                <a:lnTo>
                  <a:pt x="4343476" y="0"/>
                </a:lnTo>
                <a:lnTo>
                  <a:pt x="4343476" y="5080076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2450762" y="0"/>
            <a:ext cx="3805554" cy="9144635"/>
          </a:xfrm>
          <a:custGeom>
            <a:avLst/>
            <a:gdLst/>
            <a:ahLst/>
            <a:cxnLst/>
            <a:rect l="l" t="t" r="r" b="b"/>
            <a:pathLst>
              <a:path w="3805555" h="9144635">
                <a:moveTo>
                  <a:pt x="3805491" y="9144127"/>
                </a:moveTo>
                <a:lnTo>
                  <a:pt x="3293427" y="9144127"/>
                </a:lnTo>
                <a:lnTo>
                  <a:pt x="0" y="0"/>
                </a:lnTo>
                <a:lnTo>
                  <a:pt x="3805491" y="0"/>
                </a:lnTo>
                <a:lnTo>
                  <a:pt x="3805491" y="9144127"/>
                </a:lnTo>
                <a:close/>
              </a:path>
            </a:pathLst>
          </a:custGeom>
          <a:solidFill>
            <a:srgbClr val="17AFE3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4529054" y="0"/>
            <a:ext cx="1727200" cy="9144635"/>
          </a:xfrm>
          <a:custGeom>
            <a:avLst/>
            <a:gdLst/>
            <a:ahLst/>
            <a:cxnLst/>
            <a:rect l="l" t="t" r="r" b="b"/>
            <a:pathLst>
              <a:path w="1727200" h="9144635">
                <a:moveTo>
                  <a:pt x="1727200" y="9144127"/>
                </a:moveTo>
                <a:lnTo>
                  <a:pt x="0" y="9144127"/>
                </a:lnTo>
                <a:lnTo>
                  <a:pt x="1363217" y="0"/>
                </a:lnTo>
                <a:lnTo>
                  <a:pt x="1727200" y="0"/>
                </a:lnTo>
                <a:lnTo>
                  <a:pt x="1727200" y="9144127"/>
                </a:lnTo>
                <a:close/>
              </a:path>
            </a:pathLst>
          </a:custGeom>
          <a:solidFill>
            <a:srgbClr val="2D82C2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4581885" y="0"/>
            <a:ext cx="1674495" cy="9144635"/>
          </a:xfrm>
          <a:custGeom>
            <a:avLst/>
            <a:gdLst/>
            <a:ahLst/>
            <a:cxnLst/>
            <a:rect l="l" t="t" r="r" b="b"/>
            <a:pathLst>
              <a:path w="1674494" h="9144635">
                <a:moveTo>
                  <a:pt x="1674367" y="9144127"/>
                </a:moveTo>
                <a:lnTo>
                  <a:pt x="1486027" y="9144127"/>
                </a:lnTo>
                <a:lnTo>
                  <a:pt x="0" y="0"/>
                </a:lnTo>
                <a:lnTo>
                  <a:pt x="1674367" y="0"/>
                </a:lnTo>
                <a:lnTo>
                  <a:pt x="1674367" y="9144127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3830554" y="4787976"/>
            <a:ext cx="2425700" cy="4356735"/>
          </a:xfrm>
          <a:custGeom>
            <a:avLst/>
            <a:gdLst/>
            <a:ahLst/>
            <a:cxnLst/>
            <a:rect l="l" t="t" r="r" b="b"/>
            <a:pathLst>
              <a:path w="2425700" h="4356734">
                <a:moveTo>
                  <a:pt x="2425700" y="4356163"/>
                </a:moveTo>
                <a:lnTo>
                  <a:pt x="0" y="4356163"/>
                </a:lnTo>
                <a:lnTo>
                  <a:pt x="2425700" y="0"/>
                </a:lnTo>
                <a:lnTo>
                  <a:pt x="2425700" y="4356163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5346776"/>
            <a:ext cx="597535" cy="3797935"/>
          </a:xfrm>
          <a:custGeom>
            <a:avLst/>
            <a:gdLst/>
            <a:ahLst/>
            <a:cxnLst/>
            <a:rect l="l" t="t" r="r" b="b"/>
            <a:pathLst>
              <a:path w="597535" h="3797934">
                <a:moveTo>
                  <a:pt x="596908" y="3797363"/>
                </a:moveTo>
                <a:lnTo>
                  <a:pt x="0" y="3797363"/>
                </a:lnTo>
                <a:lnTo>
                  <a:pt x="0" y="0"/>
                </a:lnTo>
                <a:lnTo>
                  <a:pt x="596908" y="3797363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6600" y="330200"/>
            <a:ext cx="12904469" cy="2054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8700" y="2819400"/>
            <a:ext cx="9484360" cy="4302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4242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5138400" y="8611616"/>
            <a:ext cx="207009" cy="248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1789"/>
              </a:lnSpc>
            </a:pPr>
            <a:fld id="{81D60167-4931-47E6-BA6A-407CBD079E47}" type="slidenum">
              <a:rPr dirty="0" spc="4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9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Relationship Id="rId11" Type="http://schemas.openxmlformats.org/officeDocument/2006/relationships/image" Target="../media/image86.png"/><Relationship Id="rId12" Type="http://schemas.openxmlformats.org/officeDocument/2006/relationships/image" Target="../media/image87.png"/><Relationship Id="rId13" Type="http://schemas.openxmlformats.org/officeDocument/2006/relationships/image" Target="../media/image8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20" Type="http://schemas.openxmlformats.org/officeDocument/2006/relationships/image" Target="../media/image2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9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20" Type="http://schemas.openxmlformats.org/officeDocument/2006/relationships/image" Target="../media/image4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Relationship Id="rId3" Type="http://schemas.openxmlformats.org/officeDocument/2006/relationships/image" Target="../media/image1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26.png"/><Relationship Id="rId13" Type="http://schemas.openxmlformats.org/officeDocument/2006/relationships/image" Target="../media/image52.png"/><Relationship Id="rId14" Type="http://schemas.openxmlformats.org/officeDocument/2006/relationships/image" Target="../media/image53.png"/><Relationship Id="rId15" Type="http://schemas.openxmlformats.org/officeDocument/2006/relationships/image" Target="../media/image29.png"/><Relationship Id="rId16" Type="http://schemas.openxmlformats.org/officeDocument/2006/relationships/image" Target="../media/image54.png"/><Relationship Id="rId17" Type="http://schemas.openxmlformats.org/officeDocument/2006/relationships/image" Target="../media/image55.png"/><Relationship Id="rId18" Type="http://schemas.openxmlformats.org/officeDocument/2006/relationships/image" Target="../media/image56.png"/><Relationship Id="rId19" Type="http://schemas.openxmlformats.org/officeDocument/2006/relationships/image" Target="../media/image57.png"/><Relationship Id="rId20" Type="http://schemas.openxmlformats.org/officeDocument/2006/relationships/image" Target="../media/image58.png"/><Relationship Id="rId21" Type="http://schemas.openxmlformats.org/officeDocument/2006/relationships/image" Target="../media/image59.png"/><Relationship Id="rId22" Type="http://schemas.openxmlformats.org/officeDocument/2006/relationships/image" Target="../media/image60.png"/><Relationship Id="rId23" Type="http://schemas.openxmlformats.org/officeDocument/2006/relationships/image" Target="../media/image61.png"/><Relationship Id="rId24" Type="http://schemas.openxmlformats.org/officeDocument/2006/relationships/image" Target="../media/image62.png"/><Relationship Id="rId25" Type="http://schemas.openxmlformats.org/officeDocument/2006/relationships/image" Target="../media/image63.png"/><Relationship Id="rId26" Type="http://schemas.openxmlformats.org/officeDocument/2006/relationships/image" Target="../media/image64.png"/><Relationship Id="rId27" Type="http://schemas.openxmlformats.org/officeDocument/2006/relationships/image" Target="../media/image65.png"/><Relationship Id="rId28" Type="http://schemas.openxmlformats.org/officeDocument/2006/relationships/image" Target="../media/image66.png"/><Relationship Id="rId29" Type="http://schemas.openxmlformats.org/officeDocument/2006/relationships/image" Target="../media/image67.png"/><Relationship Id="rId30" Type="http://schemas.openxmlformats.org/officeDocument/2006/relationships/image" Target="../media/image3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jp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77.jpg"/><Relationship Id="rId4" Type="http://schemas.openxmlformats.org/officeDocument/2006/relationships/image" Target="../media/image7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90615" y="1473225"/>
            <a:ext cx="2324735" cy="1778635"/>
            <a:chOff x="990615" y="1473225"/>
            <a:chExt cx="2324735" cy="1778635"/>
          </a:xfrm>
        </p:grpSpPr>
        <p:sp>
          <p:nvSpPr>
            <p:cNvPr id="3" name="object 3" descr=""/>
            <p:cNvSpPr/>
            <p:nvPr/>
          </p:nvSpPr>
          <p:spPr>
            <a:xfrm>
              <a:off x="990615" y="1841525"/>
              <a:ext cx="1638935" cy="1410335"/>
            </a:xfrm>
            <a:custGeom>
              <a:avLst/>
              <a:gdLst/>
              <a:ahLst/>
              <a:cxnLst/>
              <a:rect l="l" t="t" r="r" b="b"/>
              <a:pathLst>
                <a:path w="1638935" h="1410335">
                  <a:moveTo>
                    <a:pt x="1285935" y="1409725"/>
                  </a:moveTo>
                  <a:lnTo>
                    <a:pt x="352422" y="1409725"/>
                  </a:lnTo>
                  <a:lnTo>
                    <a:pt x="0" y="704951"/>
                  </a:lnTo>
                  <a:lnTo>
                    <a:pt x="352422" y="0"/>
                  </a:lnTo>
                  <a:lnTo>
                    <a:pt x="1285935" y="0"/>
                  </a:lnTo>
                  <a:lnTo>
                    <a:pt x="1638322" y="704951"/>
                  </a:lnTo>
                  <a:lnTo>
                    <a:pt x="1285935" y="1409725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451138" y="1473225"/>
              <a:ext cx="864235" cy="749935"/>
            </a:xfrm>
            <a:custGeom>
              <a:avLst/>
              <a:gdLst/>
              <a:ahLst/>
              <a:cxnLst/>
              <a:rect l="l" t="t" r="r" b="b"/>
              <a:pathLst>
                <a:path w="864235" h="749935">
                  <a:moveTo>
                    <a:pt x="676325" y="749312"/>
                  </a:moveTo>
                  <a:lnTo>
                    <a:pt x="187286" y="749312"/>
                  </a:lnTo>
                  <a:lnTo>
                    <a:pt x="0" y="374573"/>
                  </a:lnTo>
                  <a:lnTo>
                    <a:pt x="187286" y="0"/>
                  </a:lnTo>
                  <a:lnTo>
                    <a:pt x="676325" y="0"/>
                  </a:lnTo>
                  <a:lnTo>
                    <a:pt x="863612" y="374573"/>
                  </a:lnTo>
                  <a:lnTo>
                    <a:pt x="676325" y="74931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5003876" y="1587525"/>
            <a:ext cx="2223135" cy="1918335"/>
          </a:xfrm>
          <a:custGeom>
            <a:avLst/>
            <a:gdLst/>
            <a:ahLst/>
            <a:cxnLst/>
            <a:rect l="l" t="t" r="r" b="b"/>
            <a:pathLst>
              <a:path w="2223134" h="1918335">
                <a:moveTo>
                  <a:pt x="1743138" y="1917725"/>
                </a:moveTo>
                <a:lnTo>
                  <a:pt x="479386" y="1917725"/>
                </a:lnTo>
                <a:lnTo>
                  <a:pt x="0" y="958773"/>
                </a:lnTo>
                <a:lnTo>
                  <a:pt x="479386" y="0"/>
                </a:lnTo>
                <a:lnTo>
                  <a:pt x="1743138" y="0"/>
                </a:lnTo>
                <a:lnTo>
                  <a:pt x="2222538" y="958773"/>
                </a:lnTo>
                <a:lnTo>
                  <a:pt x="1743138" y="1917725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067376" y="6972401"/>
            <a:ext cx="965835" cy="826135"/>
          </a:xfrm>
          <a:custGeom>
            <a:avLst/>
            <a:gdLst/>
            <a:ahLst/>
            <a:cxnLst/>
            <a:rect l="l" t="t" r="r" b="b"/>
            <a:pathLst>
              <a:path w="965835" h="826134">
                <a:moveTo>
                  <a:pt x="758799" y="825512"/>
                </a:moveTo>
                <a:lnTo>
                  <a:pt x="206425" y="825512"/>
                </a:lnTo>
                <a:lnTo>
                  <a:pt x="0" y="412838"/>
                </a:lnTo>
                <a:lnTo>
                  <a:pt x="206425" y="0"/>
                </a:lnTo>
                <a:lnTo>
                  <a:pt x="758799" y="0"/>
                </a:lnTo>
                <a:lnTo>
                  <a:pt x="965212" y="412838"/>
                </a:lnTo>
                <a:lnTo>
                  <a:pt x="758799" y="82551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59300" y="38100"/>
            <a:ext cx="5518785" cy="680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365"/>
              <a:t>CAPSTONE</a:t>
            </a:r>
            <a:r>
              <a:rPr dirty="0" sz="4300" spc="-225"/>
              <a:t> </a:t>
            </a:r>
            <a:r>
              <a:rPr dirty="0" sz="4300" spc="254"/>
              <a:t>PROJECT</a:t>
            </a:r>
            <a:endParaRPr sz="4300"/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0" y="8623300"/>
            <a:ext cx="101600" cy="237066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6604000" y="3962400"/>
            <a:ext cx="5487670" cy="210566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 marR="2701925">
              <a:lnSpc>
                <a:spcPts val="3100"/>
              </a:lnSpc>
              <a:spcBef>
                <a:spcPts val="320"/>
              </a:spcBef>
            </a:pPr>
            <a:r>
              <a:rPr dirty="0" sz="2700" spc="100">
                <a:solidFill>
                  <a:srgbClr val="206653"/>
                </a:solidFill>
                <a:latin typeface="Trebuchet MS"/>
                <a:cs typeface="Trebuchet MS"/>
              </a:rPr>
              <a:t>PRESENTED</a:t>
            </a:r>
            <a:r>
              <a:rPr dirty="0" sz="2700" spc="-330">
                <a:solidFill>
                  <a:srgbClr val="206653"/>
                </a:solidFill>
                <a:latin typeface="Trebuchet MS"/>
                <a:cs typeface="Trebuchet MS"/>
              </a:rPr>
              <a:t> </a:t>
            </a:r>
            <a:r>
              <a:rPr dirty="0" sz="2700" spc="150">
                <a:solidFill>
                  <a:srgbClr val="206653"/>
                </a:solidFill>
                <a:latin typeface="Trebuchet MS"/>
                <a:cs typeface="Trebuchet MS"/>
              </a:rPr>
              <a:t>BY </a:t>
            </a:r>
            <a:r>
              <a:rPr dirty="0" sz="2700" spc="65">
                <a:solidFill>
                  <a:srgbClr val="206653"/>
                </a:solidFill>
                <a:latin typeface="Trebuchet MS"/>
                <a:cs typeface="Trebuchet MS"/>
              </a:rPr>
              <a:t>AARTHISHWARI.B </a:t>
            </a:r>
            <a:r>
              <a:rPr dirty="0" sz="2700" spc="-10">
                <a:solidFill>
                  <a:srgbClr val="206653"/>
                </a:solidFill>
                <a:latin typeface="Trebuchet MS"/>
                <a:cs typeface="Trebuchet MS"/>
              </a:rPr>
              <a:t>510421214001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ts val="3360"/>
              </a:lnSpc>
            </a:pPr>
            <a:r>
              <a:rPr dirty="0" sz="2900" spc="55">
                <a:solidFill>
                  <a:srgbClr val="206653"/>
                </a:solidFill>
                <a:latin typeface="Trebuchet MS"/>
                <a:cs typeface="Trebuchet MS"/>
              </a:rPr>
              <a:t>B.TECH</a:t>
            </a:r>
            <a:r>
              <a:rPr dirty="0" sz="2900" spc="-250">
                <a:solidFill>
                  <a:srgbClr val="206653"/>
                </a:solidFill>
                <a:latin typeface="Trebuchet MS"/>
                <a:cs typeface="Trebuchet MS"/>
              </a:rPr>
              <a:t> </a:t>
            </a:r>
            <a:r>
              <a:rPr dirty="0" sz="2900" spc="80">
                <a:solidFill>
                  <a:srgbClr val="206653"/>
                </a:solidFill>
                <a:latin typeface="Trebuchet MS"/>
                <a:cs typeface="Trebuchet MS"/>
              </a:rPr>
              <a:t>BIOTECHNOLOGY</a:t>
            </a:r>
            <a:endParaRPr sz="2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900" spc="130">
                <a:solidFill>
                  <a:srgbClr val="206653"/>
                </a:solidFill>
                <a:latin typeface="Trebuchet MS"/>
                <a:cs typeface="Trebuchet MS"/>
              </a:rPr>
              <a:t>ARUNAI</a:t>
            </a:r>
            <a:r>
              <a:rPr dirty="0" sz="2900" spc="-260">
                <a:solidFill>
                  <a:srgbClr val="206653"/>
                </a:solidFill>
                <a:latin typeface="Trebuchet MS"/>
                <a:cs typeface="Trebuchet MS"/>
              </a:rPr>
              <a:t> </a:t>
            </a:r>
            <a:r>
              <a:rPr dirty="0" sz="2900" spc="105">
                <a:solidFill>
                  <a:srgbClr val="206653"/>
                </a:solidFill>
                <a:latin typeface="Trebuchet MS"/>
                <a:cs typeface="Trebuchet MS"/>
              </a:rPr>
              <a:t>ENGINEERING</a:t>
            </a:r>
            <a:r>
              <a:rPr dirty="0" sz="2900" spc="-290">
                <a:solidFill>
                  <a:srgbClr val="206653"/>
                </a:solidFill>
                <a:latin typeface="Trebuchet MS"/>
                <a:cs typeface="Trebuchet MS"/>
              </a:rPr>
              <a:t> </a:t>
            </a:r>
            <a:r>
              <a:rPr dirty="0" sz="2900" spc="110">
                <a:solidFill>
                  <a:srgbClr val="206653"/>
                </a:solidFill>
                <a:latin typeface="Trebuchet MS"/>
                <a:cs typeface="Trebuchet MS"/>
              </a:rPr>
              <a:t>COLLEGE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77900" y="8611616"/>
            <a:ext cx="2288540" cy="248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89"/>
              </a:lnSpc>
            </a:pPr>
            <a:r>
              <a:rPr dirty="0" sz="150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dirty="0" sz="1500" spc="495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dirty="0" sz="1500" spc="-315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789"/>
              </a:lnSpc>
            </a:pPr>
            <a:fld id="{81D60167-4931-47E6-BA6A-407CBD079E47}" type="slidenum">
              <a:rPr dirty="0" spc="40"/>
              <a:t>2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46300" y="8624316"/>
            <a:ext cx="116839" cy="223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9"/>
              </a:lnSpc>
            </a:pPr>
            <a:r>
              <a:rPr dirty="0" sz="1500" spc="40">
                <a:solidFill>
                  <a:srgbClr val="2D82C2"/>
                </a:solidFill>
                <a:latin typeface="Trebuchet MS"/>
                <a:cs typeface="Trebuchet MS"/>
              </a:rPr>
              <a:t>n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2471590" y="7150213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8"/>
                </a:moveTo>
                <a:lnTo>
                  <a:pt x="0" y="609608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8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928239" y="2260638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6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6" y="0"/>
                </a:lnTo>
                <a:lnTo>
                  <a:pt x="419106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2471590" y="7861413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0" y="8623300"/>
            <a:ext cx="101600" cy="24130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876300" y="8102600"/>
            <a:ext cx="2428240" cy="779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2970"/>
              </a:lnSpc>
              <a:spcBef>
                <a:spcPts val="100"/>
              </a:spcBef>
            </a:pPr>
            <a:r>
              <a:rPr dirty="0" u="heavy" sz="2700" spc="180">
                <a:solidFill>
                  <a:srgbClr val="006FBF"/>
                </a:solidFill>
                <a:uFill>
                  <a:solidFill>
                    <a:srgbClr val="006FBF"/>
                  </a:solidFill>
                </a:uFill>
                <a:latin typeface="Trebuchet MS"/>
                <a:cs typeface="Trebuchet MS"/>
              </a:rPr>
              <a:t>Demo</a:t>
            </a:r>
            <a:endParaRPr sz="2700">
              <a:latin typeface="Trebuchet MS"/>
              <a:cs typeface="Trebuchet MS"/>
            </a:endParaRPr>
          </a:p>
          <a:p>
            <a:pPr marL="38100">
              <a:lnSpc>
                <a:spcPts val="2970"/>
              </a:lnSpc>
            </a:pPr>
            <a:r>
              <a:rPr dirty="0" baseline="-8230" sz="4050" spc="-1072">
                <a:solidFill>
                  <a:srgbClr val="006FBF"/>
                </a:solidFill>
                <a:latin typeface="Trebuchet MS"/>
                <a:cs typeface="Trebuchet MS"/>
              </a:rPr>
              <a:t>L</a:t>
            </a:r>
            <a:r>
              <a:rPr dirty="0" sz="1500" spc="50">
                <a:solidFill>
                  <a:srgbClr val="2D82C2"/>
                </a:solidFill>
                <a:latin typeface="Trebuchet MS"/>
                <a:cs typeface="Trebuchet MS"/>
              </a:rPr>
              <a:t>3</a:t>
            </a:r>
            <a:r>
              <a:rPr dirty="0" sz="1500" spc="-765">
                <a:solidFill>
                  <a:srgbClr val="2D82C2"/>
                </a:solidFill>
                <a:latin typeface="Trebuchet MS"/>
                <a:cs typeface="Trebuchet MS"/>
              </a:rPr>
              <a:t>/</a:t>
            </a:r>
            <a:r>
              <a:rPr dirty="0" baseline="-8230" sz="4050">
                <a:solidFill>
                  <a:srgbClr val="006FBF"/>
                </a:solidFill>
                <a:latin typeface="Trebuchet MS"/>
                <a:cs typeface="Trebuchet MS"/>
              </a:rPr>
              <a:t>i</a:t>
            </a:r>
            <a:r>
              <a:rPr dirty="0" sz="1500" spc="-765">
                <a:solidFill>
                  <a:srgbClr val="2D82C2"/>
                </a:solidFill>
                <a:latin typeface="Trebuchet MS"/>
                <a:cs typeface="Trebuchet MS"/>
              </a:rPr>
              <a:t>2</a:t>
            </a:r>
            <a:r>
              <a:rPr dirty="0" baseline="-8230" sz="4050" spc="-1072">
                <a:solidFill>
                  <a:srgbClr val="006FBF"/>
                </a:solidFill>
                <a:latin typeface="Trebuchet MS"/>
                <a:cs typeface="Trebuchet MS"/>
              </a:rPr>
              <a:t>n</a:t>
            </a:r>
            <a:r>
              <a:rPr dirty="0" sz="1500" spc="100">
                <a:solidFill>
                  <a:srgbClr val="2D82C2"/>
                </a:solidFill>
                <a:latin typeface="Trebuchet MS"/>
                <a:cs typeface="Trebuchet MS"/>
              </a:rPr>
              <a:t>1</a:t>
            </a:r>
            <a:r>
              <a:rPr dirty="0" sz="1500" spc="-630">
                <a:solidFill>
                  <a:srgbClr val="2D82C2"/>
                </a:solidFill>
                <a:latin typeface="Trebuchet MS"/>
                <a:cs typeface="Trebuchet MS"/>
              </a:rPr>
              <a:t>/</a:t>
            </a:r>
            <a:r>
              <a:rPr dirty="0" baseline="-8230" sz="4050" spc="-1455">
                <a:solidFill>
                  <a:srgbClr val="006FBF"/>
                </a:solidFill>
                <a:latin typeface="Trebuchet MS"/>
                <a:cs typeface="Trebuchet MS"/>
              </a:rPr>
              <a:t>k</a:t>
            </a:r>
            <a:r>
              <a:rPr dirty="0" sz="1500" spc="40">
                <a:solidFill>
                  <a:srgbClr val="2D82C2"/>
                </a:solidFill>
                <a:latin typeface="Trebuchet MS"/>
                <a:cs typeface="Trebuchet MS"/>
              </a:rPr>
              <a:t>2</a:t>
            </a:r>
            <a:r>
              <a:rPr dirty="0" sz="1500" spc="20">
                <a:solidFill>
                  <a:srgbClr val="2D82C2"/>
                </a:solidFill>
                <a:latin typeface="Trebuchet MS"/>
                <a:cs typeface="Trebuchet MS"/>
              </a:rPr>
              <a:t>0</a:t>
            </a:r>
            <a:r>
              <a:rPr dirty="0" sz="1500" spc="40">
                <a:solidFill>
                  <a:srgbClr val="2D82C2"/>
                </a:solidFill>
                <a:latin typeface="Trebuchet MS"/>
                <a:cs typeface="Trebuchet MS"/>
              </a:rPr>
              <a:t>2</a:t>
            </a:r>
            <a:r>
              <a:rPr dirty="0" sz="1500" spc="30">
                <a:solidFill>
                  <a:srgbClr val="2D82C2"/>
                </a:solidFill>
                <a:latin typeface="Trebuchet MS"/>
                <a:cs typeface="Trebuchet MS"/>
              </a:rPr>
              <a:t>4</a:t>
            </a:r>
            <a:r>
              <a:rPr dirty="0" sz="1500" spc="405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500" spc="200">
                <a:solidFill>
                  <a:srgbClr val="2D82C2"/>
                </a:solidFill>
                <a:latin typeface="Trebuchet MS"/>
                <a:cs typeface="Trebuchet MS"/>
              </a:rPr>
              <a:t>A</a:t>
            </a:r>
            <a:r>
              <a:rPr dirty="0" sz="1500" spc="345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500" spc="-40">
                <a:solidFill>
                  <a:srgbClr val="2D82C2"/>
                </a:solidFill>
                <a:latin typeface="Trebuchet MS"/>
                <a:cs typeface="Trebuchet MS"/>
              </a:rPr>
              <a:t>nual</a:t>
            </a:r>
            <a:r>
              <a:rPr dirty="0" sz="1500" spc="-315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03300" y="419100"/>
            <a:ext cx="2860675" cy="1965960"/>
          </a:xfrm>
          <a:prstGeom prst="rect"/>
        </p:spPr>
        <p:txBody>
          <a:bodyPr wrap="square" lIns="0" tIns="35560" rIns="0" bIns="0" rtlCol="0" vert="horz">
            <a:spAutoFit/>
          </a:bodyPr>
          <a:lstStyle/>
          <a:p>
            <a:pPr marL="12700" marR="5080">
              <a:lnSpc>
                <a:spcPts val="7600"/>
              </a:lnSpc>
              <a:spcBef>
                <a:spcPts val="280"/>
              </a:spcBef>
            </a:pPr>
            <a:r>
              <a:rPr dirty="0" sz="6400" spc="160"/>
              <a:t>R</a:t>
            </a:r>
            <a:r>
              <a:rPr dirty="0" sz="6400" spc="114"/>
              <a:t>E</a:t>
            </a:r>
            <a:r>
              <a:rPr dirty="0" sz="6400" spc="210"/>
              <a:t>S</a:t>
            </a:r>
            <a:r>
              <a:rPr dirty="0" sz="6400" spc="35"/>
              <a:t>U</a:t>
            </a:r>
            <a:r>
              <a:rPr dirty="0" sz="6400" spc="-265"/>
              <a:t>L</a:t>
            </a:r>
            <a:r>
              <a:rPr dirty="0" sz="6400" spc="540"/>
              <a:t>T</a:t>
            </a:r>
            <a:r>
              <a:rPr dirty="0" sz="6400" spc="130"/>
              <a:t> </a:t>
            </a:r>
            <a:r>
              <a:rPr dirty="0" sz="6400" spc="1210"/>
              <a:t>S</a:t>
            </a:r>
            <a:endParaRPr sz="6400"/>
          </a:p>
        </p:txBody>
      </p:sp>
      <p:sp>
        <p:nvSpPr>
          <p:cNvPr id="9" name="object 9" descr=""/>
          <p:cNvSpPr txBox="1"/>
          <p:nvPr/>
        </p:nvSpPr>
        <p:spPr>
          <a:xfrm>
            <a:off x="15062200" y="8597900"/>
            <a:ext cx="21717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2D936A"/>
                </a:solidFill>
                <a:latin typeface="Trebuchet MS"/>
                <a:cs typeface="Trebuchet MS"/>
              </a:rPr>
              <a:t>10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939800" y="8902700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 h="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34290">
            <a:solidFill>
              <a:srgbClr val="006FB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1" name="object 11" descr=""/>
          <p:cNvGrpSpPr/>
          <p:nvPr/>
        </p:nvGrpSpPr>
        <p:grpSpPr>
          <a:xfrm>
            <a:off x="1344141" y="3747319"/>
            <a:ext cx="1847214" cy="244475"/>
            <a:chOff x="1344141" y="3747319"/>
            <a:chExt cx="1847214" cy="244475"/>
          </a:xfrm>
        </p:grpSpPr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4141" y="3752230"/>
              <a:ext cx="90338" cy="235073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476151" y="3943027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4" h="45085">
                  <a:moveTo>
                    <a:pt x="28773" y="44574"/>
                  </a:moveTo>
                  <a:lnTo>
                    <a:pt x="22473" y="44574"/>
                  </a:lnTo>
                  <a:lnTo>
                    <a:pt x="16123" y="44574"/>
                  </a:lnTo>
                  <a:lnTo>
                    <a:pt x="10789" y="42416"/>
                  </a:lnTo>
                  <a:lnTo>
                    <a:pt x="2157" y="33784"/>
                  </a:lnTo>
                  <a:lnTo>
                    <a:pt x="0" y="28550"/>
                  </a:lnTo>
                  <a:lnTo>
                    <a:pt x="0" y="16098"/>
                  </a:lnTo>
                  <a:lnTo>
                    <a:pt x="2157" y="10789"/>
                  </a:lnTo>
                  <a:lnTo>
                    <a:pt x="10789" y="2157"/>
                  </a:lnTo>
                  <a:lnTo>
                    <a:pt x="16123" y="0"/>
                  </a:lnTo>
                  <a:lnTo>
                    <a:pt x="28773" y="0"/>
                  </a:lnTo>
                  <a:lnTo>
                    <a:pt x="34081" y="2157"/>
                  </a:lnTo>
                  <a:lnTo>
                    <a:pt x="42713" y="10789"/>
                  </a:lnTo>
                  <a:lnTo>
                    <a:pt x="44871" y="16098"/>
                  </a:lnTo>
                  <a:lnTo>
                    <a:pt x="44871" y="28550"/>
                  </a:lnTo>
                  <a:lnTo>
                    <a:pt x="42713" y="33784"/>
                  </a:lnTo>
                  <a:lnTo>
                    <a:pt x="34081" y="42416"/>
                  </a:lnTo>
                  <a:lnTo>
                    <a:pt x="28773" y="44574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1955" y="3747319"/>
              <a:ext cx="352027" cy="244226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925383" y="3749484"/>
              <a:ext cx="1265555" cy="242570"/>
            </a:xfrm>
            <a:custGeom>
              <a:avLst/>
              <a:gdLst/>
              <a:ahLst/>
              <a:cxnLst/>
              <a:rect l="l" t="t" r="r" b="b"/>
              <a:pathLst>
                <a:path w="1265555" h="242570">
                  <a:moveTo>
                    <a:pt x="147929" y="122402"/>
                  </a:moveTo>
                  <a:lnTo>
                    <a:pt x="138976" y="84620"/>
                  </a:lnTo>
                  <a:lnTo>
                    <a:pt x="99745" y="60109"/>
                  </a:lnTo>
                  <a:lnTo>
                    <a:pt x="85280" y="59080"/>
                  </a:lnTo>
                  <a:lnTo>
                    <a:pt x="77292" y="59575"/>
                  </a:lnTo>
                  <a:lnTo>
                    <a:pt x="37401" y="76568"/>
                  </a:lnTo>
                  <a:lnTo>
                    <a:pt x="34531" y="79844"/>
                  </a:lnTo>
                  <a:lnTo>
                    <a:pt x="34531" y="63690"/>
                  </a:lnTo>
                  <a:lnTo>
                    <a:pt x="0" y="63690"/>
                  </a:lnTo>
                  <a:lnTo>
                    <a:pt x="0" y="236562"/>
                  </a:lnTo>
                  <a:lnTo>
                    <a:pt x="34531" y="236562"/>
                  </a:lnTo>
                  <a:lnTo>
                    <a:pt x="34531" y="110731"/>
                  </a:lnTo>
                  <a:lnTo>
                    <a:pt x="44526" y="101511"/>
                  </a:lnTo>
                  <a:lnTo>
                    <a:pt x="55105" y="94932"/>
                  </a:lnTo>
                  <a:lnTo>
                    <a:pt x="66255" y="90982"/>
                  </a:lnTo>
                  <a:lnTo>
                    <a:pt x="77990" y="89662"/>
                  </a:lnTo>
                  <a:lnTo>
                    <a:pt x="85686" y="90271"/>
                  </a:lnTo>
                  <a:lnTo>
                    <a:pt x="112229" y="118465"/>
                  </a:lnTo>
                  <a:lnTo>
                    <a:pt x="112814" y="126949"/>
                  </a:lnTo>
                  <a:lnTo>
                    <a:pt x="112814" y="236562"/>
                  </a:lnTo>
                  <a:lnTo>
                    <a:pt x="147929" y="236562"/>
                  </a:lnTo>
                  <a:lnTo>
                    <a:pt x="147929" y="122402"/>
                  </a:lnTo>
                  <a:close/>
                </a:path>
                <a:path w="1265555" h="242570">
                  <a:moveTo>
                    <a:pt x="316166" y="117119"/>
                  </a:moveTo>
                  <a:lnTo>
                    <a:pt x="297510" y="80683"/>
                  </a:lnTo>
                  <a:lnTo>
                    <a:pt x="263829" y="61633"/>
                  </a:lnTo>
                  <a:lnTo>
                    <a:pt x="240931" y="59080"/>
                  </a:lnTo>
                  <a:lnTo>
                    <a:pt x="231267" y="59524"/>
                  </a:lnTo>
                  <a:lnTo>
                    <a:pt x="191528" y="74688"/>
                  </a:lnTo>
                  <a:lnTo>
                    <a:pt x="166903" y="106781"/>
                  </a:lnTo>
                  <a:lnTo>
                    <a:pt x="158407" y="150456"/>
                  </a:lnTo>
                  <a:lnTo>
                    <a:pt x="158737" y="159804"/>
                  </a:lnTo>
                  <a:lnTo>
                    <a:pt x="170535" y="201599"/>
                  </a:lnTo>
                  <a:lnTo>
                    <a:pt x="197967" y="230835"/>
                  </a:lnTo>
                  <a:lnTo>
                    <a:pt x="240626" y="242062"/>
                  </a:lnTo>
                  <a:lnTo>
                    <a:pt x="248539" y="241808"/>
                  </a:lnTo>
                  <a:lnTo>
                    <a:pt x="296710" y="221996"/>
                  </a:lnTo>
                  <a:lnTo>
                    <a:pt x="316014" y="184696"/>
                  </a:lnTo>
                  <a:lnTo>
                    <a:pt x="277050" y="191287"/>
                  </a:lnTo>
                  <a:lnTo>
                    <a:pt x="273354" y="196862"/>
                  </a:lnTo>
                  <a:lnTo>
                    <a:pt x="269201" y="201409"/>
                  </a:lnTo>
                  <a:lnTo>
                    <a:pt x="264591" y="204939"/>
                  </a:lnTo>
                  <a:lnTo>
                    <a:pt x="258140" y="208902"/>
                  </a:lnTo>
                  <a:lnTo>
                    <a:pt x="250151" y="210883"/>
                  </a:lnTo>
                  <a:lnTo>
                    <a:pt x="232994" y="210883"/>
                  </a:lnTo>
                  <a:lnTo>
                    <a:pt x="198856" y="182829"/>
                  </a:lnTo>
                  <a:lnTo>
                    <a:pt x="193598" y="159588"/>
                  </a:lnTo>
                  <a:lnTo>
                    <a:pt x="193598" y="141338"/>
                  </a:lnTo>
                  <a:lnTo>
                    <a:pt x="210362" y="101676"/>
                  </a:lnTo>
                  <a:lnTo>
                    <a:pt x="233489" y="90563"/>
                  </a:lnTo>
                  <a:lnTo>
                    <a:pt x="250253" y="90563"/>
                  </a:lnTo>
                  <a:lnTo>
                    <a:pt x="280517" y="117119"/>
                  </a:lnTo>
                  <a:lnTo>
                    <a:pt x="316166" y="117119"/>
                  </a:lnTo>
                  <a:close/>
                </a:path>
                <a:path w="1265555" h="242570">
                  <a:moveTo>
                    <a:pt x="484530" y="144360"/>
                  </a:moveTo>
                  <a:lnTo>
                    <a:pt x="477215" y="105333"/>
                  </a:lnTo>
                  <a:lnTo>
                    <a:pt x="449707" y="71615"/>
                  </a:lnTo>
                  <a:lnTo>
                    <a:pt x="449707" y="129501"/>
                  </a:lnTo>
                  <a:lnTo>
                    <a:pt x="449707" y="131927"/>
                  </a:lnTo>
                  <a:lnTo>
                    <a:pt x="358698" y="131927"/>
                  </a:lnTo>
                  <a:lnTo>
                    <a:pt x="358813" y="129501"/>
                  </a:lnTo>
                  <a:lnTo>
                    <a:pt x="379120" y="97053"/>
                  </a:lnTo>
                  <a:lnTo>
                    <a:pt x="397344" y="89662"/>
                  </a:lnTo>
                  <a:lnTo>
                    <a:pt x="413169" y="89662"/>
                  </a:lnTo>
                  <a:lnTo>
                    <a:pt x="419963" y="91109"/>
                  </a:lnTo>
                  <a:lnTo>
                    <a:pt x="425526" y="93980"/>
                  </a:lnTo>
                  <a:lnTo>
                    <a:pt x="431126" y="96812"/>
                  </a:lnTo>
                  <a:lnTo>
                    <a:pt x="449707" y="129501"/>
                  </a:lnTo>
                  <a:lnTo>
                    <a:pt x="449707" y="71615"/>
                  </a:lnTo>
                  <a:lnTo>
                    <a:pt x="405130" y="59080"/>
                  </a:lnTo>
                  <a:lnTo>
                    <a:pt x="395312" y="59550"/>
                  </a:lnTo>
                  <a:lnTo>
                    <a:pt x="355384" y="75285"/>
                  </a:lnTo>
                  <a:lnTo>
                    <a:pt x="331444" y="107289"/>
                  </a:lnTo>
                  <a:lnTo>
                    <a:pt x="323507" y="149491"/>
                  </a:lnTo>
                  <a:lnTo>
                    <a:pt x="323824" y="158851"/>
                  </a:lnTo>
                  <a:lnTo>
                    <a:pt x="335254" y="201193"/>
                  </a:lnTo>
                  <a:lnTo>
                    <a:pt x="362940" y="230822"/>
                  </a:lnTo>
                  <a:lnTo>
                    <a:pt x="406323" y="242062"/>
                  </a:lnTo>
                  <a:lnTo>
                    <a:pt x="420154" y="241249"/>
                  </a:lnTo>
                  <a:lnTo>
                    <a:pt x="463359" y="221195"/>
                  </a:lnTo>
                  <a:lnTo>
                    <a:pt x="483793" y="184696"/>
                  </a:lnTo>
                  <a:lnTo>
                    <a:pt x="448068" y="184696"/>
                  </a:lnTo>
                  <a:lnTo>
                    <a:pt x="444500" y="191173"/>
                  </a:lnTo>
                  <a:lnTo>
                    <a:pt x="440613" y="196672"/>
                  </a:lnTo>
                  <a:lnTo>
                    <a:pt x="405726" y="210883"/>
                  </a:lnTo>
                  <a:lnTo>
                    <a:pt x="398691" y="210883"/>
                  </a:lnTo>
                  <a:lnTo>
                    <a:pt x="364337" y="184823"/>
                  </a:lnTo>
                  <a:lnTo>
                    <a:pt x="358698" y="165887"/>
                  </a:lnTo>
                  <a:lnTo>
                    <a:pt x="358698" y="161036"/>
                  </a:lnTo>
                  <a:lnTo>
                    <a:pt x="484530" y="161036"/>
                  </a:lnTo>
                  <a:lnTo>
                    <a:pt x="484530" y="144360"/>
                  </a:lnTo>
                  <a:close/>
                </a:path>
                <a:path w="1265555" h="242570">
                  <a:moveTo>
                    <a:pt x="530199" y="3340"/>
                  </a:moveTo>
                  <a:lnTo>
                    <a:pt x="495300" y="3340"/>
                  </a:lnTo>
                  <a:lnTo>
                    <a:pt x="495300" y="236562"/>
                  </a:lnTo>
                  <a:lnTo>
                    <a:pt x="530199" y="236562"/>
                  </a:lnTo>
                  <a:lnTo>
                    <a:pt x="530199" y="3340"/>
                  </a:lnTo>
                  <a:close/>
                </a:path>
                <a:path w="1265555" h="242570">
                  <a:moveTo>
                    <a:pt x="593699" y="3340"/>
                  </a:moveTo>
                  <a:lnTo>
                    <a:pt x="558800" y="3340"/>
                  </a:lnTo>
                  <a:lnTo>
                    <a:pt x="558800" y="236562"/>
                  </a:lnTo>
                  <a:lnTo>
                    <a:pt x="593699" y="236562"/>
                  </a:lnTo>
                  <a:lnTo>
                    <a:pt x="593699" y="3340"/>
                  </a:lnTo>
                  <a:close/>
                </a:path>
                <a:path w="1265555" h="242570">
                  <a:moveTo>
                    <a:pt x="766000" y="113182"/>
                  </a:moveTo>
                  <a:lnTo>
                    <a:pt x="764616" y="105016"/>
                  </a:lnTo>
                  <a:lnTo>
                    <a:pt x="762342" y="98742"/>
                  </a:lnTo>
                  <a:lnTo>
                    <a:pt x="759104" y="89662"/>
                  </a:lnTo>
                  <a:lnTo>
                    <a:pt x="731507" y="65620"/>
                  </a:lnTo>
                  <a:lnTo>
                    <a:pt x="731507" y="151434"/>
                  </a:lnTo>
                  <a:lnTo>
                    <a:pt x="730872" y="152793"/>
                  </a:lnTo>
                  <a:lnTo>
                    <a:pt x="730796" y="166382"/>
                  </a:lnTo>
                  <a:lnTo>
                    <a:pt x="730669" y="172339"/>
                  </a:lnTo>
                  <a:lnTo>
                    <a:pt x="730681" y="189153"/>
                  </a:lnTo>
                  <a:lnTo>
                    <a:pt x="693547" y="210388"/>
                  </a:lnTo>
                  <a:lnTo>
                    <a:pt x="678040" y="212153"/>
                  </a:lnTo>
                  <a:lnTo>
                    <a:pt x="669251" y="212153"/>
                  </a:lnTo>
                  <a:lnTo>
                    <a:pt x="662559" y="210489"/>
                  </a:lnTo>
                  <a:lnTo>
                    <a:pt x="657948" y="207162"/>
                  </a:lnTo>
                  <a:lnTo>
                    <a:pt x="653376" y="203796"/>
                  </a:lnTo>
                  <a:lnTo>
                    <a:pt x="651103" y="199199"/>
                  </a:lnTo>
                  <a:lnTo>
                    <a:pt x="651103" y="187096"/>
                  </a:lnTo>
                  <a:lnTo>
                    <a:pt x="687920" y="162179"/>
                  </a:lnTo>
                  <a:lnTo>
                    <a:pt x="710450" y="157149"/>
                  </a:lnTo>
                  <a:lnTo>
                    <a:pt x="718261" y="155257"/>
                  </a:lnTo>
                  <a:lnTo>
                    <a:pt x="726008" y="153136"/>
                  </a:lnTo>
                  <a:lnTo>
                    <a:pt x="731507" y="151434"/>
                  </a:lnTo>
                  <a:lnTo>
                    <a:pt x="731507" y="65620"/>
                  </a:lnTo>
                  <a:lnTo>
                    <a:pt x="695375" y="59080"/>
                  </a:lnTo>
                  <a:lnTo>
                    <a:pt x="687095" y="59080"/>
                  </a:lnTo>
                  <a:lnTo>
                    <a:pt x="644271" y="74714"/>
                  </a:lnTo>
                  <a:lnTo>
                    <a:pt x="621258" y="115862"/>
                  </a:lnTo>
                  <a:lnTo>
                    <a:pt x="656450" y="115862"/>
                  </a:lnTo>
                  <a:lnTo>
                    <a:pt x="659561" y="108610"/>
                  </a:lnTo>
                  <a:lnTo>
                    <a:pt x="663232" y="102692"/>
                  </a:lnTo>
                  <a:lnTo>
                    <a:pt x="667448" y="98107"/>
                  </a:lnTo>
                  <a:lnTo>
                    <a:pt x="672236" y="94881"/>
                  </a:lnTo>
                  <a:lnTo>
                    <a:pt x="679030" y="91401"/>
                  </a:lnTo>
                  <a:lnTo>
                    <a:pt x="686650" y="89662"/>
                  </a:lnTo>
                  <a:lnTo>
                    <a:pt x="702081" y="89662"/>
                  </a:lnTo>
                  <a:lnTo>
                    <a:pt x="707834" y="90487"/>
                  </a:lnTo>
                  <a:lnTo>
                    <a:pt x="716915" y="93764"/>
                  </a:lnTo>
                  <a:lnTo>
                    <a:pt x="720509" y="95872"/>
                  </a:lnTo>
                  <a:lnTo>
                    <a:pt x="723138" y="98450"/>
                  </a:lnTo>
                  <a:lnTo>
                    <a:pt x="725817" y="101028"/>
                  </a:lnTo>
                  <a:lnTo>
                    <a:pt x="727773" y="104025"/>
                  </a:lnTo>
                  <a:lnTo>
                    <a:pt x="730250" y="110871"/>
                  </a:lnTo>
                  <a:lnTo>
                    <a:pt x="730872" y="114325"/>
                  </a:lnTo>
                  <a:lnTo>
                    <a:pt x="730872" y="123672"/>
                  </a:lnTo>
                  <a:lnTo>
                    <a:pt x="719632" y="125260"/>
                  </a:lnTo>
                  <a:lnTo>
                    <a:pt x="708545" y="127139"/>
                  </a:lnTo>
                  <a:lnTo>
                    <a:pt x="666838" y="137553"/>
                  </a:lnTo>
                  <a:lnTo>
                    <a:pt x="629881" y="159677"/>
                  </a:lnTo>
                  <a:lnTo>
                    <a:pt x="616267" y="196151"/>
                  </a:lnTo>
                  <a:lnTo>
                    <a:pt x="616267" y="204038"/>
                  </a:lnTo>
                  <a:lnTo>
                    <a:pt x="639533" y="234950"/>
                  </a:lnTo>
                  <a:lnTo>
                    <a:pt x="665632" y="242062"/>
                  </a:lnTo>
                  <a:lnTo>
                    <a:pt x="672528" y="242062"/>
                  </a:lnTo>
                  <a:lnTo>
                    <a:pt x="710260" y="233883"/>
                  </a:lnTo>
                  <a:lnTo>
                    <a:pt x="732066" y="221234"/>
                  </a:lnTo>
                  <a:lnTo>
                    <a:pt x="732066" y="236562"/>
                  </a:lnTo>
                  <a:lnTo>
                    <a:pt x="766000" y="236562"/>
                  </a:lnTo>
                  <a:lnTo>
                    <a:pt x="766000" y="221234"/>
                  </a:lnTo>
                  <a:lnTo>
                    <a:pt x="766000" y="212153"/>
                  </a:lnTo>
                  <a:lnTo>
                    <a:pt x="766000" y="150761"/>
                  </a:lnTo>
                  <a:lnTo>
                    <a:pt x="766000" y="113182"/>
                  </a:lnTo>
                  <a:close/>
                </a:path>
                <a:path w="1265555" h="242570">
                  <a:moveTo>
                    <a:pt x="867105" y="63690"/>
                  </a:moveTo>
                  <a:lnTo>
                    <a:pt x="831380" y="63690"/>
                  </a:lnTo>
                  <a:lnTo>
                    <a:pt x="831380" y="20688"/>
                  </a:lnTo>
                  <a:lnTo>
                    <a:pt x="796861" y="20688"/>
                  </a:lnTo>
                  <a:lnTo>
                    <a:pt x="796861" y="63690"/>
                  </a:lnTo>
                  <a:lnTo>
                    <a:pt x="769772" y="63690"/>
                  </a:lnTo>
                  <a:lnTo>
                    <a:pt x="769772" y="93980"/>
                  </a:lnTo>
                  <a:lnTo>
                    <a:pt x="796861" y="93980"/>
                  </a:lnTo>
                  <a:lnTo>
                    <a:pt x="796861" y="205905"/>
                  </a:lnTo>
                  <a:lnTo>
                    <a:pt x="797547" y="214591"/>
                  </a:lnTo>
                  <a:lnTo>
                    <a:pt x="827722" y="241515"/>
                  </a:lnTo>
                  <a:lnTo>
                    <a:pt x="835774" y="242062"/>
                  </a:lnTo>
                  <a:lnTo>
                    <a:pt x="843229" y="241769"/>
                  </a:lnTo>
                  <a:lnTo>
                    <a:pt x="850938" y="240880"/>
                  </a:lnTo>
                  <a:lnTo>
                    <a:pt x="858888" y="239382"/>
                  </a:lnTo>
                  <a:lnTo>
                    <a:pt x="867105" y="237299"/>
                  </a:lnTo>
                  <a:lnTo>
                    <a:pt x="867105" y="206121"/>
                  </a:lnTo>
                  <a:lnTo>
                    <a:pt x="858824" y="209702"/>
                  </a:lnTo>
                  <a:lnTo>
                    <a:pt x="852538" y="211480"/>
                  </a:lnTo>
                  <a:lnTo>
                    <a:pt x="842378" y="211480"/>
                  </a:lnTo>
                  <a:lnTo>
                    <a:pt x="838085" y="210439"/>
                  </a:lnTo>
                  <a:lnTo>
                    <a:pt x="832726" y="206273"/>
                  </a:lnTo>
                  <a:lnTo>
                    <a:pt x="831380" y="202501"/>
                  </a:lnTo>
                  <a:lnTo>
                    <a:pt x="831380" y="93980"/>
                  </a:lnTo>
                  <a:lnTo>
                    <a:pt x="867105" y="93980"/>
                  </a:lnTo>
                  <a:lnTo>
                    <a:pt x="867105" y="63690"/>
                  </a:lnTo>
                  <a:close/>
                </a:path>
                <a:path w="1265555" h="242570">
                  <a:moveTo>
                    <a:pt x="912393" y="63690"/>
                  </a:moveTo>
                  <a:lnTo>
                    <a:pt x="877570" y="63690"/>
                  </a:lnTo>
                  <a:lnTo>
                    <a:pt x="877570" y="236562"/>
                  </a:lnTo>
                  <a:lnTo>
                    <a:pt x="912393" y="236562"/>
                  </a:lnTo>
                  <a:lnTo>
                    <a:pt x="912393" y="63690"/>
                  </a:lnTo>
                  <a:close/>
                </a:path>
                <a:path w="1265555" h="242570">
                  <a:moveTo>
                    <a:pt x="916940" y="15798"/>
                  </a:moveTo>
                  <a:lnTo>
                    <a:pt x="914831" y="10541"/>
                  </a:lnTo>
                  <a:lnTo>
                    <a:pt x="906399" y="2108"/>
                  </a:lnTo>
                  <a:lnTo>
                    <a:pt x="901230" y="0"/>
                  </a:lnTo>
                  <a:lnTo>
                    <a:pt x="888834" y="0"/>
                  </a:lnTo>
                  <a:lnTo>
                    <a:pt x="883551" y="2108"/>
                  </a:lnTo>
                  <a:lnTo>
                    <a:pt x="879284" y="6324"/>
                  </a:lnTo>
                  <a:lnTo>
                    <a:pt x="875068" y="10541"/>
                  </a:lnTo>
                  <a:lnTo>
                    <a:pt x="872959" y="15798"/>
                  </a:lnTo>
                  <a:lnTo>
                    <a:pt x="872959" y="28244"/>
                  </a:lnTo>
                  <a:lnTo>
                    <a:pt x="875068" y="33439"/>
                  </a:lnTo>
                  <a:lnTo>
                    <a:pt x="879284" y="37655"/>
                  </a:lnTo>
                  <a:lnTo>
                    <a:pt x="883551" y="41871"/>
                  </a:lnTo>
                  <a:lnTo>
                    <a:pt x="888834" y="43980"/>
                  </a:lnTo>
                  <a:lnTo>
                    <a:pt x="901230" y="43980"/>
                  </a:lnTo>
                  <a:lnTo>
                    <a:pt x="906399" y="41871"/>
                  </a:lnTo>
                  <a:lnTo>
                    <a:pt x="914831" y="33439"/>
                  </a:lnTo>
                  <a:lnTo>
                    <a:pt x="916940" y="28244"/>
                  </a:lnTo>
                  <a:lnTo>
                    <a:pt x="916940" y="15798"/>
                  </a:lnTo>
                  <a:close/>
                </a:path>
                <a:path w="1265555" h="242570">
                  <a:moveTo>
                    <a:pt x="1100543" y="150456"/>
                  </a:moveTo>
                  <a:lnTo>
                    <a:pt x="1092746" y="108242"/>
                  </a:lnTo>
                  <a:lnTo>
                    <a:pt x="1082738" y="90563"/>
                  </a:lnTo>
                  <a:lnTo>
                    <a:pt x="1080147" y="87058"/>
                  </a:lnTo>
                  <a:lnTo>
                    <a:pt x="1074559" y="81026"/>
                  </a:lnTo>
                  <a:lnTo>
                    <a:pt x="1068311" y="75615"/>
                  </a:lnTo>
                  <a:lnTo>
                    <a:pt x="1065403" y="73621"/>
                  </a:lnTo>
                  <a:lnTo>
                    <a:pt x="1065403" y="141655"/>
                  </a:lnTo>
                  <a:lnTo>
                    <a:pt x="1065364" y="159512"/>
                  </a:lnTo>
                  <a:lnTo>
                    <a:pt x="1049185" y="199148"/>
                  </a:lnTo>
                  <a:lnTo>
                    <a:pt x="1024864" y="210883"/>
                  </a:lnTo>
                  <a:lnTo>
                    <a:pt x="1008989" y="210883"/>
                  </a:lnTo>
                  <a:lnTo>
                    <a:pt x="976884" y="188544"/>
                  </a:lnTo>
                  <a:lnTo>
                    <a:pt x="968311" y="141655"/>
                  </a:lnTo>
                  <a:lnTo>
                    <a:pt x="969441" y="133692"/>
                  </a:lnTo>
                  <a:lnTo>
                    <a:pt x="990650" y="98005"/>
                  </a:lnTo>
                  <a:lnTo>
                    <a:pt x="1009180" y="90563"/>
                  </a:lnTo>
                  <a:lnTo>
                    <a:pt x="1024458" y="90563"/>
                  </a:lnTo>
                  <a:lnTo>
                    <a:pt x="1031290" y="92049"/>
                  </a:lnTo>
                  <a:lnTo>
                    <a:pt x="1043292" y="98005"/>
                  </a:lnTo>
                  <a:lnTo>
                    <a:pt x="1048372" y="102095"/>
                  </a:lnTo>
                  <a:lnTo>
                    <a:pt x="1052537" y="107302"/>
                  </a:lnTo>
                  <a:lnTo>
                    <a:pt x="1056754" y="112458"/>
                  </a:lnTo>
                  <a:lnTo>
                    <a:pt x="1059954" y="118757"/>
                  </a:lnTo>
                  <a:lnTo>
                    <a:pt x="1064323" y="133692"/>
                  </a:lnTo>
                  <a:lnTo>
                    <a:pt x="1065403" y="141655"/>
                  </a:lnTo>
                  <a:lnTo>
                    <a:pt x="1065403" y="73621"/>
                  </a:lnTo>
                  <a:lnTo>
                    <a:pt x="1027137" y="59575"/>
                  </a:lnTo>
                  <a:lnTo>
                    <a:pt x="1016825" y="59080"/>
                  </a:lnTo>
                  <a:lnTo>
                    <a:pt x="1006589" y="59575"/>
                  </a:lnTo>
                  <a:lnTo>
                    <a:pt x="965619" y="75933"/>
                  </a:lnTo>
                  <a:lnTo>
                    <a:pt x="941070" y="108813"/>
                  </a:lnTo>
                  <a:lnTo>
                    <a:pt x="933107" y="150456"/>
                  </a:lnTo>
                  <a:lnTo>
                    <a:pt x="933437" y="159512"/>
                  </a:lnTo>
                  <a:lnTo>
                    <a:pt x="944638" y="200672"/>
                  </a:lnTo>
                  <a:lnTo>
                    <a:pt x="972566" y="230365"/>
                  </a:lnTo>
                  <a:lnTo>
                    <a:pt x="1016825" y="242062"/>
                  </a:lnTo>
                  <a:lnTo>
                    <a:pt x="1027049" y="241604"/>
                  </a:lnTo>
                  <a:lnTo>
                    <a:pt x="1068057" y="225933"/>
                  </a:lnTo>
                  <a:lnTo>
                    <a:pt x="1082624" y="210883"/>
                  </a:lnTo>
                  <a:lnTo>
                    <a:pt x="1084757" y="208038"/>
                  </a:lnTo>
                  <a:lnTo>
                    <a:pt x="1099248" y="168338"/>
                  </a:lnTo>
                  <a:lnTo>
                    <a:pt x="1100213" y="159512"/>
                  </a:lnTo>
                  <a:lnTo>
                    <a:pt x="1100543" y="150456"/>
                  </a:lnTo>
                  <a:close/>
                </a:path>
                <a:path w="1265555" h="242570">
                  <a:moveTo>
                    <a:pt x="1265542" y="122402"/>
                  </a:moveTo>
                  <a:lnTo>
                    <a:pt x="1256576" y="84620"/>
                  </a:lnTo>
                  <a:lnTo>
                    <a:pt x="1217358" y="60109"/>
                  </a:lnTo>
                  <a:lnTo>
                    <a:pt x="1202880" y="59080"/>
                  </a:lnTo>
                  <a:lnTo>
                    <a:pt x="1194892" y="59575"/>
                  </a:lnTo>
                  <a:lnTo>
                    <a:pt x="1155014" y="76568"/>
                  </a:lnTo>
                  <a:lnTo>
                    <a:pt x="1152131" y="79844"/>
                  </a:lnTo>
                  <a:lnTo>
                    <a:pt x="1152131" y="63690"/>
                  </a:lnTo>
                  <a:lnTo>
                    <a:pt x="1117600" y="63690"/>
                  </a:lnTo>
                  <a:lnTo>
                    <a:pt x="1117600" y="236562"/>
                  </a:lnTo>
                  <a:lnTo>
                    <a:pt x="1152131" y="236562"/>
                  </a:lnTo>
                  <a:lnTo>
                    <a:pt x="1152131" y="110731"/>
                  </a:lnTo>
                  <a:lnTo>
                    <a:pt x="1162126" y="101511"/>
                  </a:lnTo>
                  <a:lnTo>
                    <a:pt x="1172705" y="94932"/>
                  </a:lnTo>
                  <a:lnTo>
                    <a:pt x="1183855" y="90982"/>
                  </a:lnTo>
                  <a:lnTo>
                    <a:pt x="1195590" y="89662"/>
                  </a:lnTo>
                  <a:lnTo>
                    <a:pt x="1203286" y="90271"/>
                  </a:lnTo>
                  <a:lnTo>
                    <a:pt x="1229829" y="118465"/>
                  </a:lnTo>
                  <a:lnTo>
                    <a:pt x="1230414" y="126949"/>
                  </a:lnTo>
                  <a:lnTo>
                    <a:pt x="1230414" y="236562"/>
                  </a:lnTo>
                  <a:lnTo>
                    <a:pt x="1265542" y="236562"/>
                  </a:lnTo>
                  <a:lnTo>
                    <a:pt x="1265542" y="122402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/>
          <p:nvPr/>
        </p:nvSpPr>
        <p:spPr>
          <a:xfrm>
            <a:off x="3289795" y="3752824"/>
            <a:ext cx="1091565" cy="238760"/>
          </a:xfrm>
          <a:custGeom>
            <a:avLst/>
            <a:gdLst/>
            <a:ahLst/>
            <a:cxnLst/>
            <a:rect l="l" t="t" r="r" b="b"/>
            <a:pathLst>
              <a:path w="1091564" h="238760">
                <a:moveTo>
                  <a:pt x="168998" y="70624"/>
                </a:moveTo>
                <a:lnTo>
                  <a:pt x="159600" y="32677"/>
                </a:lnTo>
                <a:lnTo>
                  <a:pt x="158203" y="30213"/>
                </a:lnTo>
                <a:lnTo>
                  <a:pt x="133502" y="9105"/>
                </a:lnTo>
                <a:lnTo>
                  <a:pt x="133502" y="70624"/>
                </a:lnTo>
                <a:lnTo>
                  <a:pt x="132715" y="79756"/>
                </a:lnTo>
                <a:lnTo>
                  <a:pt x="105156" y="107911"/>
                </a:lnTo>
                <a:lnTo>
                  <a:pt x="82524" y="110655"/>
                </a:lnTo>
                <a:lnTo>
                  <a:pt x="35128" y="110655"/>
                </a:lnTo>
                <a:lnTo>
                  <a:pt x="35128" y="32677"/>
                </a:lnTo>
                <a:lnTo>
                  <a:pt x="83413" y="32677"/>
                </a:lnTo>
                <a:lnTo>
                  <a:pt x="121069" y="42494"/>
                </a:lnTo>
                <a:lnTo>
                  <a:pt x="133502" y="70624"/>
                </a:lnTo>
                <a:lnTo>
                  <a:pt x="133502" y="9105"/>
                </a:lnTo>
                <a:lnTo>
                  <a:pt x="86474" y="0"/>
                </a:lnTo>
                <a:lnTo>
                  <a:pt x="0" y="0"/>
                </a:lnTo>
                <a:lnTo>
                  <a:pt x="0" y="233222"/>
                </a:lnTo>
                <a:lnTo>
                  <a:pt x="35128" y="233222"/>
                </a:lnTo>
                <a:lnTo>
                  <a:pt x="35128" y="143332"/>
                </a:lnTo>
                <a:lnTo>
                  <a:pt x="86474" y="143332"/>
                </a:lnTo>
                <a:lnTo>
                  <a:pt x="130340" y="135356"/>
                </a:lnTo>
                <a:lnTo>
                  <a:pt x="159143" y="110655"/>
                </a:lnTo>
                <a:lnTo>
                  <a:pt x="161277" y="106959"/>
                </a:lnTo>
                <a:lnTo>
                  <a:pt x="164084" y="100469"/>
                </a:lnTo>
                <a:lnTo>
                  <a:pt x="166230" y="93548"/>
                </a:lnTo>
                <a:lnTo>
                  <a:pt x="167767" y="86271"/>
                </a:lnTo>
                <a:lnTo>
                  <a:pt x="168681" y="78625"/>
                </a:lnTo>
                <a:lnTo>
                  <a:pt x="168998" y="70624"/>
                </a:lnTo>
                <a:close/>
              </a:path>
              <a:path w="1091564" h="238760">
                <a:moveTo>
                  <a:pt x="315988" y="109842"/>
                </a:moveTo>
                <a:lnTo>
                  <a:pt x="314604" y="101676"/>
                </a:lnTo>
                <a:lnTo>
                  <a:pt x="312331" y="95402"/>
                </a:lnTo>
                <a:lnTo>
                  <a:pt x="309092" y="86321"/>
                </a:lnTo>
                <a:lnTo>
                  <a:pt x="281495" y="62280"/>
                </a:lnTo>
                <a:lnTo>
                  <a:pt x="281495" y="148094"/>
                </a:lnTo>
                <a:lnTo>
                  <a:pt x="280860" y="149453"/>
                </a:lnTo>
                <a:lnTo>
                  <a:pt x="280784" y="163042"/>
                </a:lnTo>
                <a:lnTo>
                  <a:pt x="280657" y="168998"/>
                </a:lnTo>
                <a:lnTo>
                  <a:pt x="280670" y="185813"/>
                </a:lnTo>
                <a:lnTo>
                  <a:pt x="243535" y="207048"/>
                </a:lnTo>
                <a:lnTo>
                  <a:pt x="228028" y="208813"/>
                </a:lnTo>
                <a:lnTo>
                  <a:pt x="219252" y="208813"/>
                </a:lnTo>
                <a:lnTo>
                  <a:pt x="212547" y="207149"/>
                </a:lnTo>
                <a:lnTo>
                  <a:pt x="207937" y="203822"/>
                </a:lnTo>
                <a:lnTo>
                  <a:pt x="203377" y="200456"/>
                </a:lnTo>
                <a:lnTo>
                  <a:pt x="201091" y="195859"/>
                </a:lnTo>
                <a:lnTo>
                  <a:pt x="201091" y="183756"/>
                </a:lnTo>
                <a:lnTo>
                  <a:pt x="237909" y="158838"/>
                </a:lnTo>
                <a:lnTo>
                  <a:pt x="260438" y="153809"/>
                </a:lnTo>
                <a:lnTo>
                  <a:pt x="268249" y="151917"/>
                </a:lnTo>
                <a:lnTo>
                  <a:pt x="275996" y="149796"/>
                </a:lnTo>
                <a:lnTo>
                  <a:pt x="281495" y="148094"/>
                </a:lnTo>
                <a:lnTo>
                  <a:pt x="281495" y="62280"/>
                </a:lnTo>
                <a:lnTo>
                  <a:pt x="245364" y="55740"/>
                </a:lnTo>
                <a:lnTo>
                  <a:pt x="237083" y="55740"/>
                </a:lnTo>
                <a:lnTo>
                  <a:pt x="194271" y="71374"/>
                </a:lnTo>
                <a:lnTo>
                  <a:pt x="171246" y="112522"/>
                </a:lnTo>
                <a:lnTo>
                  <a:pt x="206451" y="112522"/>
                </a:lnTo>
                <a:lnTo>
                  <a:pt x="209550" y="105270"/>
                </a:lnTo>
                <a:lnTo>
                  <a:pt x="213220" y="99352"/>
                </a:lnTo>
                <a:lnTo>
                  <a:pt x="217436" y="94767"/>
                </a:lnTo>
                <a:lnTo>
                  <a:pt x="222224" y="91541"/>
                </a:lnTo>
                <a:lnTo>
                  <a:pt x="229019" y="88061"/>
                </a:lnTo>
                <a:lnTo>
                  <a:pt x="236639" y="86321"/>
                </a:lnTo>
                <a:lnTo>
                  <a:pt x="252069" y="86321"/>
                </a:lnTo>
                <a:lnTo>
                  <a:pt x="257822" y="87147"/>
                </a:lnTo>
                <a:lnTo>
                  <a:pt x="266903" y="90424"/>
                </a:lnTo>
                <a:lnTo>
                  <a:pt x="270497" y="92532"/>
                </a:lnTo>
                <a:lnTo>
                  <a:pt x="273126" y="95110"/>
                </a:lnTo>
                <a:lnTo>
                  <a:pt x="275805" y="97688"/>
                </a:lnTo>
                <a:lnTo>
                  <a:pt x="277761" y="100685"/>
                </a:lnTo>
                <a:lnTo>
                  <a:pt x="280238" y="107530"/>
                </a:lnTo>
                <a:lnTo>
                  <a:pt x="280860" y="110985"/>
                </a:lnTo>
                <a:lnTo>
                  <a:pt x="280860" y="120332"/>
                </a:lnTo>
                <a:lnTo>
                  <a:pt x="269621" y="121920"/>
                </a:lnTo>
                <a:lnTo>
                  <a:pt x="258533" y="123799"/>
                </a:lnTo>
                <a:lnTo>
                  <a:pt x="216827" y="134213"/>
                </a:lnTo>
                <a:lnTo>
                  <a:pt x="179870" y="156337"/>
                </a:lnTo>
                <a:lnTo>
                  <a:pt x="166268" y="192811"/>
                </a:lnTo>
                <a:lnTo>
                  <a:pt x="166268" y="200698"/>
                </a:lnTo>
                <a:lnTo>
                  <a:pt x="189534" y="231609"/>
                </a:lnTo>
                <a:lnTo>
                  <a:pt x="215633" y="238721"/>
                </a:lnTo>
                <a:lnTo>
                  <a:pt x="222529" y="238721"/>
                </a:lnTo>
                <a:lnTo>
                  <a:pt x="260248" y="230543"/>
                </a:lnTo>
                <a:lnTo>
                  <a:pt x="282054" y="217893"/>
                </a:lnTo>
                <a:lnTo>
                  <a:pt x="282054" y="233222"/>
                </a:lnTo>
                <a:lnTo>
                  <a:pt x="315988" y="233222"/>
                </a:lnTo>
                <a:lnTo>
                  <a:pt x="315988" y="217893"/>
                </a:lnTo>
                <a:lnTo>
                  <a:pt x="315988" y="208813"/>
                </a:lnTo>
                <a:lnTo>
                  <a:pt x="315988" y="147421"/>
                </a:lnTo>
                <a:lnTo>
                  <a:pt x="315988" y="109842"/>
                </a:lnTo>
                <a:close/>
              </a:path>
              <a:path w="1091564" h="238760">
                <a:moveTo>
                  <a:pt x="505993" y="60350"/>
                </a:moveTo>
                <a:lnTo>
                  <a:pt x="470268" y="60350"/>
                </a:lnTo>
                <a:lnTo>
                  <a:pt x="470268" y="17348"/>
                </a:lnTo>
                <a:lnTo>
                  <a:pt x="435749" y="17348"/>
                </a:lnTo>
                <a:lnTo>
                  <a:pt x="435749" y="60350"/>
                </a:lnTo>
                <a:lnTo>
                  <a:pt x="417093" y="60350"/>
                </a:lnTo>
                <a:lnTo>
                  <a:pt x="408660" y="60350"/>
                </a:lnTo>
                <a:lnTo>
                  <a:pt x="381368" y="60350"/>
                </a:lnTo>
                <a:lnTo>
                  <a:pt x="381368" y="17348"/>
                </a:lnTo>
                <a:lnTo>
                  <a:pt x="346849" y="17348"/>
                </a:lnTo>
                <a:lnTo>
                  <a:pt x="346849" y="60350"/>
                </a:lnTo>
                <a:lnTo>
                  <a:pt x="319760" y="60350"/>
                </a:lnTo>
                <a:lnTo>
                  <a:pt x="319760" y="90639"/>
                </a:lnTo>
                <a:lnTo>
                  <a:pt x="346849" y="90639"/>
                </a:lnTo>
                <a:lnTo>
                  <a:pt x="346849" y="202565"/>
                </a:lnTo>
                <a:lnTo>
                  <a:pt x="347535" y="211251"/>
                </a:lnTo>
                <a:lnTo>
                  <a:pt x="377710" y="238175"/>
                </a:lnTo>
                <a:lnTo>
                  <a:pt x="385762" y="238721"/>
                </a:lnTo>
                <a:lnTo>
                  <a:pt x="393217" y="238429"/>
                </a:lnTo>
                <a:lnTo>
                  <a:pt x="400926" y="237540"/>
                </a:lnTo>
                <a:lnTo>
                  <a:pt x="408876" y="236042"/>
                </a:lnTo>
                <a:lnTo>
                  <a:pt x="417093" y="233959"/>
                </a:lnTo>
                <a:lnTo>
                  <a:pt x="417093" y="202780"/>
                </a:lnTo>
                <a:lnTo>
                  <a:pt x="408813" y="206362"/>
                </a:lnTo>
                <a:lnTo>
                  <a:pt x="402526" y="208140"/>
                </a:lnTo>
                <a:lnTo>
                  <a:pt x="392366" y="208140"/>
                </a:lnTo>
                <a:lnTo>
                  <a:pt x="388073" y="207098"/>
                </a:lnTo>
                <a:lnTo>
                  <a:pt x="382714" y="202933"/>
                </a:lnTo>
                <a:lnTo>
                  <a:pt x="381368" y="199161"/>
                </a:lnTo>
                <a:lnTo>
                  <a:pt x="381368" y="90639"/>
                </a:lnTo>
                <a:lnTo>
                  <a:pt x="408660" y="90639"/>
                </a:lnTo>
                <a:lnTo>
                  <a:pt x="417093" y="90639"/>
                </a:lnTo>
                <a:lnTo>
                  <a:pt x="435749" y="90639"/>
                </a:lnTo>
                <a:lnTo>
                  <a:pt x="435749" y="202565"/>
                </a:lnTo>
                <a:lnTo>
                  <a:pt x="436435" y="211251"/>
                </a:lnTo>
                <a:lnTo>
                  <a:pt x="466610" y="238175"/>
                </a:lnTo>
                <a:lnTo>
                  <a:pt x="474662" y="238721"/>
                </a:lnTo>
                <a:lnTo>
                  <a:pt x="482117" y="238429"/>
                </a:lnTo>
                <a:lnTo>
                  <a:pt x="489826" y="237540"/>
                </a:lnTo>
                <a:lnTo>
                  <a:pt x="497776" y="236042"/>
                </a:lnTo>
                <a:lnTo>
                  <a:pt x="505993" y="233959"/>
                </a:lnTo>
                <a:lnTo>
                  <a:pt x="505993" y="202780"/>
                </a:lnTo>
                <a:lnTo>
                  <a:pt x="497713" y="206362"/>
                </a:lnTo>
                <a:lnTo>
                  <a:pt x="491426" y="208140"/>
                </a:lnTo>
                <a:lnTo>
                  <a:pt x="481266" y="208140"/>
                </a:lnTo>
                <a:lnTo>
                  <a:pt x="476973" y="207098"/>
                </a:lnTo>
                <a:lnTo>
                  <a:pt x="471614" y="202933"/>
                </a:lnTo>
                <a:lnTo>
                  <a:pt x="470268" y="199161"/>
                </a:lnTo>
                <a:lnTo>
                  <a:pt x="470268" y="90639"/>
                </a:lnTo>
                <a:lnTo>
                  <a:pt x="505993" y="90639"/>
                </a:lnTo>
                <a:lnTo>
                  <a:pt x="505993" y="60350"/>
                </a:lnTo>
                <a:close/>
              </a:path>
              <a:path w="1091564" h="238760">
                <a:moveTo>
                  <a:pt x="682231" y="141020"/>
                </a:moveTo>
                <a:lnTo>
                  <a:pt x="674903" y="101993"/>
                </a:lnTo>
                <a:lnTo>
                  <a:pt x="666203" y="86321"/>
                </a:lnTo>
                <a:lnTo>
                  <a:pt x="663181" y="82232"/>
                </a:lnTo>
                <a:lnTo>
                  <a:pt x="657999" y="76606"/>
                </a:lnTo>
                <a:lnTo>
                  <a:pt x="652145" y="71539"/>
                </a:lnTo>
                <a:lnTo>
                  <a:pt x="647407" y="68287"/>
                </a:lnTo>
                <a:lnTo>
                  <a:pt x="647407" y="126161"/>
                </a:lnTo>
                <a:lnTo>
                  <a:pt x="647407" y="128587"/>
                </a:lnTo>
                <a:lnTo>
                  <a:pt x="556399" y="128587"/>
                </a:lnTo>
                <a:lnTo>
                  <a:pt x="556501" y="126161"/>
                </a:lnTo>
                <a:lnTo>
                  <a:pt x="576808" y="93713"/>
                </a:lnTo>
                <a:lnTo>
                  <a:pt x="595045" y="86321"/>
                </a:lnTo>
                <a:lnTo>
                  <a:pt x="610870" y="86321"/>
                </a:lnTo>
                <a:lnTo>
                  <a:pt x="617664" y="87769"/>
                </a:lnTo>
                <a:lnTo>
                  <a:pt x="623214" y="90639"/>
                </a:lnTo>
                <a:lnTo>
                  <a:pt x="628827" y="93472"/>
                </a:lnTo>
                <a:lnTo>
                  <a:pt x="647407" y="126161"/>
                </a:lnTo>
                <a:lnTo>
                  <a:pt x="647407" y="68287"/>
                </a:lnTo>
                <a:lnTo>
                  <a:pt x="602830" y="55740"/>
                </a:lnTo>
                <a:lnTo>
                  <a:pt x="593001" y="56210"/>
                </a:lnTo>
                <a:lnTo>
                  <a:pt x="553085" y="71945"/>
                </a:lnTo>
                <a:lnTo>
                  <a:pt x="529132" y="103949"/>
                </a:lnTo>
                <a:lnTo>
                  <a:pt x="521195" y="146151"/>
                </a:lnTo>
                <a:lnTo>
                  <a:pt x="521512" y="155511"/>
                </a:lnTo>
                <a:lnTo>
                  <a:pt x="532955" y="197853"/>
                </a:lnTo>
                <a:lnTo>
                  <a:pt x="560628" y="227482"/>
                </a:lnTo>
                <a:lnTo>
                  <a:pt x="604024" y="238721"/>
                </a:lnTo>
                <a:lnTo>
                  <a:pt x="617842" y="237909"/>
                </a:lnTo>
                <a:lnTo>
                  <a:pt x="661047" y="217855"/>
                </a:lnTo>
                <a:lnTo>
                  <a:pt x="681482" y="181356"/>
                </a:lnTo>
                <a:lnTo>
                  <a:pt x="645769" y="181356"/>
                </a:lnTo>
                <a:lnTo>
                  <a:pt x="642188" y="187833"/>
                </a:lnTo>
                <a:lnTo>
                  <a:pt x="638302" y="193332"/>
                </a:lnTo>
                <a:lnTo>
                  <a:pt x="603427" y="207543"/>
                </a:lnTo>
                <a:lnTo>
                  <a:pt x="596379" y="207543"/>
                </a:lnTo>
                <a:lnTo>
                  <a:pt x="562025" y="181483"/>
                </a:lnTo>
                <a:lnTo>
                  <a:pt x="556399" y="162547"/>
                </a:lnTo>
                <a:lnTo>
                  <a:pt x="556399" y="157695"/>
                </a:lnTo>
                <a:lnTo>
                  <a:pt x="682231" y="157695"/>
                </a:lnTo>
                <a:lnTo>
                  <a:pt x="682231" y="141020"/>
                </a:lnTo>
                <a:close/>
              </a:path>
              <a:path w="1091564" h="238760">
                <a:moveTo>
                  <a:pt x="787577" y="60058"/>
                </a:moveTo>
                <a:lnTo>
                  <a:pt x="746277" y="70256"/>
                </a:lnTo>
                <a:lnTo>
                  <a:pt x="727519" y="83870"/>
                </a:lnTo>
                <a:lnTo>
                  <a:pt x="727519" y="60350"/>
                </a:lnTo>
                <a:lnTo>
                  <a:pt x="692988" y="60350"/>
                </a:lnTo>
                <a:lnTo>
                  <a:pt x="692988" y="233591"/>
                </a:lnTo>
                <a:lnTo>
                  <a:pt x="727519" y="233591"/>
                </a:lnTo>
                <a:lnTo>
                  <a:pt x="727519" y="121526"/>
                </a:lnTo>
                <a:lnTo>
                  <a:pt x="732955" y="113804"/>
                </a:lnTo>
                <a:lnTo>
                  <a:pt x="769239" y="92684"/>
                </a:lnTo>
                <a:lnTo>
                  <a:pt x="787577" y="90944"/>
                </a:lnTo>
                <a:lnTo>
                  <a:pt x="787577" y="60058"/>
                </a:lnTo>
                <a:close/>
              </a:path>
              <a:path w="1091564" h="238760">
                <a:moveTo>
                  <a:pt x="942530" y="119062"/>
                </a:moveTo>
                <a:lnTo>
                  <a:pt x="933564" y="81280"/>
                </a:lnTo>
                <a:lnTo>
                  <a:pt x="894334" y="56769"/>
                </a:lnTo>
                <a:lnTo>
                  <a:pt x="879868" y="55740"/>
                </a:lnTo>
                <a:lnTo>
                  <a:pt x="871880" y="56235"/>
                </a:lnTo>
                <a:lnTo>
                  <a:pt x="832002" y="73228"/>
                </a:lnTo>
                <a:lnTo>
                  <a:pt x="829119" y="76504"/>
                </a:lnTo>
                <a:lnTo>
                  <a:pt x="829119" y="60350"/>
                </a:lnTo>
                <a:lnTo>
                  <a:pt x="794588" y="60350"/>
                </a:lnTo>
                <a:lnTo>
                  <a:pt x="794588" y="233222"/>
                </a:lnTo>
                <a:lnTo>
                  <a:pt x="829119" y="233222"/>
                </a:lnTo>
                <a:lnTo>
                  <a:pt x="829119" y="107391"/>
                </a:lnTo>
                <a:lnTo>
                  <a:pt x="839114" y="98171"/>
                </a:lnTo>
                <a:lnTo>
                  <a:pt x="849693" y="91592"/>
                </a:lnTo>
                <a:lnTo>
                  <a:pt x="860844" y="87642"/>
                </a:lnTo>
                <a:lnTo>
                  <a:pt x="872578" y="86321"/>
                </a:lnTo>
                <a:lnTo>
                  <a:pt x="880275" y="86931"/>
                </a:lnTo>
                <a:lnTo>
                  <a:pt x="906818" y="115125"/>
                </a:lnTo>
                <a:lnTo>
                  <a:pt x="907402" y="123609"/>
                </a:lnTo>
                <a:lnTo>
                  <a:pt x="907402" y="233222"/>
                </a:lnTo>
                <a:lnTo>
                  <a:pt x="942530" y="233222"/>
                </a:lnTo>
                <a:lnTo>
                  <a:pt x="942530" y="119062"/>
                </a:lnTo>
                <a:close/>
              </a:path>
              <a:path w="1091564" h="238760">
                <a:moveTo>
                  <a:pt x="1091184" y="179070"/>
                </a:moveTo>
                <a:lnTo>
                  <a:pt x="1067396" y="145681"/>
                </a:lnTo>
                <a:lnTo>
                  <a:pt x="1017765" y="127101"/>
                </a:lnTo>
                <a:lnTo>
                  <a:pt x="1009230" y="123825"/>
                </a:lnTo>
                <a:lnTo>
                  <a:pt x="994219" y="107886"/>
                </a:lnTo>
                <a:lnTo>
                  <a:pt x="994219" y="99047"/>
                </a:lnTo>
                <a:lnTo>
                  <a:pt x="996746" y="94564"/>
                </a:lnTo>
                <a:lnTo>
                  <a:pt x="1006919" y="87274"/>
                </a:lnTo>
                <a:lnTo>
                  <a:pt x="1013790" y="85432"/>
                </a:lnTo>
                <a:lnTo>
                  <a:pt x="1029322" y="85432"/>
                </a:lnTo>
                <a:lnTo>
                  <a:pt x="1035519" y="87096"/>
                </a:lnTo>
                <a:lnTo>
                  <a:pt x="1046581" y="93687"/>
                </a:lnTo>
                <a:lnTo>
                  <a:pt x="1051420" y="99745"/>
                </a:lnTo>
                <a:lnTo>
                  <a:pt x="1055535" y="108572"/>
                </a:lnTo>
                <a:lnTo>
                  <a:pt x="1089317" y="108572"/>
                </a:lnTo>
                <a:lnTo>
                  <a:pt x="1065809" y="68313"/>
                </a:lnTo>
                <a:lnTo>
                  <a:pt x="1023023" y="55740"/>
                </a:lnTo>
                <a:lnTo>
                  <a:pt x="1015695" y="55981"/>
                </a:lnTo>
                <a:lnTo>
                  <a:pt x="970661" y="74053"/>
                </a:lnTo>
                <a:lnTo>
                  <a:pt x="959104" y="97713"/>
                </a:lnTo>
                <a:lnTo>
                  <a:pt x="959104" y="112102"/>
                </a:lnTo>
                <a:lnTo>
                  <a:pt x="985862" y="147002"/>
                </a:lnTo>
                <a:lnTo>
                  <a:pt x="1024737" y="161290"/>
                </a:lnTo>
                <a:lnTo>
                  <a:pt x="1040130" y="166890"/>
                </a:lnTo>
                <a:lnTo>
                  <a:pt x="1056055" y="183629"/>
                </a:lnTo>
                <a:lnTo>
                  <a:pt x="1056055" y="192570"/>
                </a:lnTo>
                <a:lnTo>
                  <a:pt x="1022718" y="207543"/>
                </a:lnTo>
                <a:lnTo>
                  <a:pt x="1014730" y="207543"/>
                </a:lnTo>
                <a:lnTo>
                  <a:pt x="983361" y="180454"/>
                </a:lnTo>
                <a:lnTo>
                  <a:pt x="946670" y="180454"/>
                </a:lnTo>
                <a:lnTo>
                  <a:pt x="964704" y="215709"/>
                </a:lnTo>
                <a:lnTo>
                  <a:pt x="1006894" y="237629"/>
                </a:lnTo>
                <a:lnTo>
                  <a:pt x="1014882" y="238721"/>
                </a:lnTo>
                <a:lnTo>
                  <a:pt x="1031024" y="238480"/>
                </a:lnTo>
                <a:lnTo>
                  <a:pt x="1079449" y="219329"/>
                </a:lnTo>
                <a:lnTo>
                  <a:pt x="1091184" y="194449"/>
                </a:lnTo>
                <a:lnTo>
                  <a:pt x="1091184" y="179070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1320800" y="2946400"/>
            <a:ext cx="10734040" cy="11023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dirty="0" sz="2400" spc="350">
                <a:solidFill>
                  <a:srgbClr val="111111"/>
                </a:solidFill>
                <a:latin typeface="Trebuchet MS"/>
                <a:cs typeface="Trebuchet MS"/>
              </a:rPr>
              <a:t>Let’s</a:t>
            </a:r>
            <a:r>
              <a:rPr dirty="0" sz="2400" spc="-13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delve</a:t>
            </a:r>
            <a:r>
              <a:rPr dirty="0" sz="2400" spc="-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-45">
                <a:solidFill>
                  <a:srgbClr val="111111"/>
                </a:solidFill>
                <a:latin typeface="Trebuchet MS"/>
                <a:cs typeface="Trebuchet MS"/>
              </a:rPr>
              <a:t>into</a:t>
            </a:r>
            <a:r>
              <a:rPr dirty="0" sz="2400" spc="-5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the</a:t>
            </a:r>
            <a:r>
              <a:rPr dirty="0" sz="2400" spc="-11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results</a:t>
            </a:r>
            <a:r>
              <a:rPr dirty="0" sz="2400" spc="-13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of</a:t>
            </a:r>
            <a:r>
              <a:rPr dirty="0" sz="2400" spc="-4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111111"/>
                </a:solidFill>
                <a:latin typeface="Trebuchet MS"/>
                <a:cs typeface="Trebuchet MS"/>
              </a:rPr>
              <a:t>hotel</a:t>
            </a:r>
            <a:r>
              <a:rPr dirty="0" sz="2400" spc="-12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100">
                <a:solidFill>
                  <a:srgbClr val="111111"/>
                </a:solidFill>
                <a:latin typeface="Trebuchet MS"/>
                <a:cs typeface="Trebuchet MS"/>
              </a:rPr>
              <a:t>booking</a:t>
            </a:r>
            <a:r>
              <a:rPr dirty="0" sz="2400" spc="-17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111111"/>
                </a:solidFill>
                <a:latin typeface="Trebuchet MS"/>
                <a:cs typeface="Trebuchet MS"/>
              </a:rPr>
              <a:t>analysis</a:t>
            </a:r>
            <a:r>
              <a:rPr dirty="0" sz="2400" spc="-13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140">
                <a:solidFill>
                  <a:srgbClr val="111111"/>
                </a:solidFill>
                <a:latin typeface="Trebuchet MS"/>
                <a:cs typeface="Trebuchet MS"/>
              </a:rPr>
              <a:t>based</a:t>
            </a:r>
            <a:r>
              <a:rPr dirty="0" sz="2400" spc="-17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150">
                <a:solidFill>
                  <a:srgbClr val="111111"/>
                </a:solidFill>
                <a:latin typeface="Trebuchet MS"/>
                <a:cs typeface="Trebuchet MS"/>
              </a:rPr>
              <a:t>on</a:t>
            </a:r>
            <a:r>
              <a:rPr dirty="0" sz="2400" spc="-114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111111"/>
                </a:solidFill>
                <a:latin typeface="Trebuchet MS"/>
                <a:cs typeface="Trebuchet MS"/>
              </a:rPr>
              <a:t>the</a:t>
            </a:r>
            <a:r>
              <a:rPr dirty="0" sz="2400" spc="-10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111111"/>
                </a:solidFill>
                <a:latin typeface="Trebuchet MS"/>
                <a:cs typeface="Trebuchet MS"/>
              </a:rPr>
              <a:t>available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data.</a:t>
            </a:r>
            <a:r>
              <a:rPr dirty="0" sz="2400" spc="-13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80">
                <a:solidFill>
                  <a:srgbClr val="111111"/>
                </a:solidFill>
                <a:latin typeface="Trebuchet MS"/>
                <a:cs typeface="Trebuchet MS"/>
              </a:rPr>
              <a:t>Here</a:t>
            </a:r>
            <a:r>
              <a:rPr dirty="0" sz="2400" spc="-11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are</a:t>
            </a:r>
            <a:r>
              <a:rPr dirty="0" sz="2400" spc="-11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175">
                <a:solidFill>
                  <a:srgbClr val="111111"/>
                </a:solidFill>
                <a:latin typeface="Trebuchet MS"/>
                <a:cs typeface="Trebuchet MS"/>
              </a:rPr>
              <a:t>some</a:t>
            </a:r>
            <a:r>
              <a:rPr dirty="0" sz="2400" spc="-11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70">
                <a:solidFill>
                  <a:srgbClr val="111111"/>
                </a:solidFill>
                <a:latin typeface="Trebuchet MS"/>
                <a:cs typeface="Trebuchet MS"/>
              </a:rPr>
              <a:t>key</a:t>
            </a:r>
            <a:r>
              <a:rPr dirty="0" sz="2400" spc="-17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111111"/>
                </a:solidFill>
                <a:latin typeface="Trebuchet MS"/>
                <a:cs typeface="Trebuchet MS"/>
              </a:rPr>
              <a:t>insights:</a:t>
            </a:r>
            <a:endParaRPr sz="2400">
              <a:latin typeface="Trebuchet MS"/>
              <a:cs typeface="Trebuchet MS"/>
            </a:endParaRPr>
          </a:p>
          <a:p>
            <a:pPr marL="3048000">
              <a:lnSpc>
                <a:spcPts val="2720"/>
              </a:lnSpc>
            </a:pPr>
            <a:r>
              <a:rPr dirty="0" sz="2400" spc="-365">
                <a:solidFill>
                  <a:srgbClr val="111111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1339304" y="4105076"/>
            <a:ext cx="4424045" cy="953769"/>
            <a:chOff x="1339304" y="4105076"/>
            <a:chExt cx="4424045" cy="953769"/>
          </a:xfrm>
        </p:grpSpPr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7195" y="4105076"/>
              <a:ext cx="403428" cy="242069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3531095" y="4108424"/>
              <a:ext cx="735965" cy="238760"/>
            </a:xfrm>
            <a:custGeom>
              <a:avLst/>
              <a:gdLst/>
              <a:ahLst/>
              <a:cxnLst/>
              <a:rect l="l" t="t" r="r" b="b"/>
              <a:pathLst>
                <a:path w="735964" h="238760">
                  <a:moveTo>
                    <a:pt x="173761" y="233210"/>
                  </a:moveTo>
                  <a:lnTo>
                    <a:pt x="126707" y="137223"/>
                  </a:lnTo>
                  <a:lnTo>
                    <a:pt x="124193" y="132092"/>
                  </a:lnTo>
                  <a:lnTo>
                    <a:pt x="133680" y="128257"/>
                  </a:lnTo>
                  <a:lnTo>
                    <a:pt x="142138" y="122923"/>
                  </a:lnTo>
                  <a:lnTo>
                    <a:pt x="149567" y="116090"/>
                  </a:lnTo>
                  <a:lnTo>
                    <a:pt x="155968" y="107759"/>
                  </a:lnTo>
                  <a:lnTo>
                    <a:pt x="157886" y="104254"/>
                  </a:lnTo>
                  <a:lnTo>
                    <a:pt x="161074" y="98488"/>
                  </a:lnTo>
                  <a:lnTo>
                    <a:pt x="164782" y="88557"/>
                  </a:lnTo>
                  <a:lnTo>
                    <a:pt x="166992" y="78181"/>
                  </a:lnTo>
                  <a:lnTo>
                    <a:pt x="167728" y="67271"/>
                  </a:lnTo>
                  <a:lnTo>
                    <a:pt x="167449" y="60845"/>
                  </a:lnTo>
                  <a:lnTo>
                    <a:pt x="158851" y="32677"/>
                  </a:lnTo>
                  <a:lnTo>
                    <a:pt x="157607" y="30492"/>
                  </a:lnTo>
                  <a:lnTo>
                    <a:pt x="132016" y="8674"/>
                  </a:lnTo>
                  <a:lnTo>
                    <a:pt x="132016" y="67576"/>
                  </a:lnTo>
                  <a:lnTo>
                    <a:pt x="131356" y="75247"/>
                  </a:lnTo>
                  <a:lnTo>
                    <a:pt x="97891" y="103619"/>
                  </a:lnTo>
                  <a:lnTo>
                    <a:pt x="86474" y="104254"/>
                  </a:lnTo>
                  <a:lnTo>
                    <a:pt x="35128" y="104254"/>
                  </a:lnTo>
                  <a:lnTo>
                    <a:pt x="35128" y="32677"/>
                  </a:lnTo>
                  <a:lnTo>
                    <a:pt x="85572" y="32677"/>
                  </a:lnTo>
                  <a:lnTo>
                    <a:pt x="126060" y="47459"/>
                  </a:lnTo>
                  <a:lnTo>
                    <a:pt x="132016" y="67576"/>
                  </a:lnTo>
                  <a:lnTo>
                    <a:pt x="132016" y="8674"/>
                  </a:lnTo>
                  <a:lnTo>
                    <a:pt x="88925" y="0"/>
                  </a:lnTo>
                  <a:lnTo>
                    <a:pt x="0" y="0"/>
                  </a:lnTo>
                  <a:lnTo>
                    <a:pt x="0" y="233210"/>
                  </a:lnTo>
                  <a:lnTo>
                    <a:pt x="35128" y="233210"/>
                  </a:lnTo>
                  <a:lnTo>
                    <a:pt x="35128" y="137223"/>
                  </a:lnTo>
                  <a:lnTo>
                    <a:pt x="88849" y="137223"/>
                  </a:lnTo>
                  <a:lnTo>
                    <a:pt x="135432" y="233210"/>
                  </a:lnTo>
                  <a:lnTo>
                    <a:pt x="173761" y="233210"/>
                  </a:lnTo>
                  <a:close/>
                </a:path>
                <a:path w="735964" h="238760">
                  <a:moveTo>
                    <a:pt x="328688" y="109842"/>
                  </a:moveTo>
                  <a:lnTo>
                    <a:pt x="327304" y="101676"/>
                  </a:lnTo>
                  <a:lnTo>
                    <a:pt x="325031" y="95402"/>
                  </a:lnTo>
                  <a:lnTo>
                    <a:pt x="321792" y="86321"/>
                  </a:lnTo>
                  <a:lnTo>
                    <a:pt x="294195" y="62280"/>
                  </a:lnTo>
                  <a:lnTo>
                    <a:pt x="294195" y="148094"/>
                  </a:lnTo>
                  <a:lnTo>
                    <a:pt x="293560" y="149453"/>
                  </a:lnTo>
                  <a:lnTo>
                    <a:pt x="293484" y="163042"/>
                  </a:lnTo>
                  <a:lnTo>
                    <a:pt x="293357" y="168998"/>
                  </a:lnTo>
                  <a:lnTo>
                    <a:pt x="293370" y="185813"/>
                  </a:lnTo>
                  <a:lnTo>
                    <a:pt x="256235" y="207048"/>
                  </a:lnTo>
                  <a:lnTo>
                    <a:pt x="240728" y="208800"/>
                  </a:lnTo>
                  <a:lnTo>
                    <a:pt x="231952" y="208800"/>
                  </a:lnTo>
                  <a:lnTo>
                    <a:pt x="225247" y="207149"/>
                  </a:lnTo>
                  <a:lnTo>
                    <a:pt x="220637" y="203822"/>
                  </a:lnTo>
                  <a:lnTo>
                    <a:pt x="216077" y="200444"/>
                  </a:lnTo>
                  <a:lnTo>
                    <a:pt x="213791" y="195859"/>
                  </a:lnTo>
                  <a:lnTo>
                    <a:pt x="213791" y="183756"/>
                  </a:lnTo>
                  <a:lnTo>
                    <a:pt x="250609" y="158851"/>
                  </a:lnTo>
                  <a:lnTo>
                    <a:pt x="273138" y="153809"/>
                  </a:lnTo>
                  <a:lnTo>
                    <a:pt x="280949" y="151917"/>
                  </a:lnTo>
                  <a:lnTo>
                    <a:pt x="288696" y="149783"/>
                  </a:lnTo>
                  <a:lnTo>
                    <a:pt x="294195" y="148094"/>
                  </a:lnTo>
                  <a:lnTo>
                    <a:pt x="294195" y="62280"/>
                  </a:lnTo>
                  <a:lnTo>
                    <a:pt x="258064" y="55740"/>
                  </a:lnTo>
                  <a:lnTo>
                    <a:pt x="249783" y="55740"/>
                  </a:lnTo>
                  <a:lnTo>
                    <a:pt x="206971" y="71374"/>
                  </a:lnTo>
                  <a:lnTo>
                    <a:pt x="183946" y="112522"/>
                  </a:lnTo>
                  <a:lnTo>
                    <a:pt x="219151" y="112522"/>
                  </a:lnTo>
                  <a:lnTo>
                    <a:pt x="222250" y="105270"/>
                  </a:lnTo>
                  <a:lnTo>
                    <a:pt x="225920" y="99352"/>
                  </a:lnTo>
                  <a:lnTo>
                    <a:pt x="230136" y="94767"/>
                  </a:lnTo>
                  <a:lnTo>
                    <a:pt x="234924" y="91541"/>
                  </a:lnTo>
                  <a:lnTo>
                    <a:pt x="241719" y="88061"/>
                  </a:lnTo>
                  <a:lnTo>
                    <a:pt x="249339" y="86321"/>
                  </a:lnTo>
                  <a:lnTo>
                    <a:pt x="264769" y="86321"/>
                  </a:lnTo>
                  <a:lnTo>
                    <a:pt x="270522" y="87147"/>
                  </a:lnTo>
                  <a:lnTo>
                    <a:pt x="279603" y="90424"/>
                  </a:lnTo>
                  <a:lnTo>
                    <a:pt x="283197" y="92532"/>
                  </a:lnTo>
                  <a:lnTo>
                    <a:pt x="285826" y="95110"/>
                  </a:lnTo>
                  <a:lnTo>
                    <a:pt x="288505" y="97688"/>
                  </a:lnTo>
                  <a:lnTo>
                    <a:pt x="290461" y="100685"/>
                  </a:lnTo>
                  <a:lnTo>
                    <a:pt x="292938" y="107530"/>
                  </a:lnTo>
                  <a:lnTo>
                    <a:pt x="293560" y="110985"/>
                  </a:lnTo>
                  <a:lnTo>
                    <a:pt x="293560" y="120332"/>
                  </a:lnTo>
                  <a:lnTo>
                    <a:pt x="282321" y="121920"/>
                  </a:lnTo>
                  <a:lnTo>
                    <a:pt x="271233" y="123799"/>
                  </a:lnTo>
                  <a:lnTo>
                    <a:pt x="229527" y="134213"/>
                  </a:lnTo>
                  <a:lnTo>
                    <a:pt x="192570" y="156337"/>
                  </a:lnTo>
                  <a:lnTo>
                    <a:pt x="178968" y="192811"/>
                  </a:lnTo>
                  <a:lnTo>
                    <a:pt x="178968" y="200698"/>
                  </a:lnTo>
                  <a:lnTo>
                    <a:pt x="202234" y="231597"/>
                  </a:lnTo>
                  <a:lnTo>
                    <a:pt x="228333" y="238721"/>
                  </a:lnTo>
                  <a:lnTo>
                    <a:pt x="235229" y="238721"/>
                  </a:lnTo>
                  <a:lnTo>
                    <a:pt x="272948" y="230530"/>
                  </a:lnTo>
                  <a:lnTo>
                    <a:pt x="294754" y="217881"/>
                  </a:lnTo>
                  <a:lnTo>
                    <a:pt x="294754" y="233210"/>
                  </a:lnTo>
                  <a:lnTo>
                    <a:pt x="328688" y="233210"/>
                  </a:lnTo>
                  <a:lnTo>
                    <a:pt x="328688" y="217881"/>
                  </a:lnTo>
                  <a:lnTo>
                    <a:pt x="328688" y="208800"/>
                  </a:lnTo>
                  <a:lnTo>
                    <a:pt x="328688" y="147408"/>
                  </a:lnTo>
                  <a:lnTo>
                    <a:pt x="328688" y="109842"/>
                  </a:lnTo>
                  <a:close/>
                </a:path>
                <a:path w="735964" h="238760">
                  <a:moveTo>
                    <a:pt x="429793" y="60350"/>
                  </a:moveTo>
                  <a:lnTo>
                    <a:pt x="394068" y="60350"/>
                  </a:lnTo>
                  <a:lnTo>
                    <a:pt x="394068" y="17348"/>
                  </a:lnTo>
                  <a:lnTo>
                    <a:pt x="359549" y="17348"/>
                  </a:lnTo>
                  <a:lnTo>
                    <a:pt x="359549" y="60350"/>
                  </a:lnTo>
                  <a:lnTo>
                    <a:pt x="332460" y="60350"/>
                  </a:lnTo>
                  <a:lnTo>
                    <a:pt x="332460" y="90639"/>
                  </a:lnTo>
                  <a:lnTo>
                    <a:pt x="359549" y="90639"/>
                  </a:lnTo>
                  <a:lnTo>
                    <a:pt x="359549" y="202552"/>
                  </a:lnTo>
                  <a:lnTo>
                    <a:pt x="360235" y="211251"/>
                  </a:lnTo>
                  <a:lnTo>
                    <a:pt x="390410" y="238175"/>
                  </a:lnTo>
                  <a:lnTo>
                    <a:pt x="398462" y="238721"/>
                  </a:lnTo>
                  <a:lnTo>
                    <a:pt x="405917" y="238429"/>
                  </a:lnTo>
                  <a:lnTo>
                    <a:pt x="413626" y="237540"/>
                  </a:lnTo>
                  <a:lnTo>
                    <a:pt x="421576" y="236054"/>
                  </a:lnTo>
                  <a:lnTo>
                    <a:pt x="429793" y="233959"/>
                  </a:lnTo>
                  <a:lnTo>
                    <a:pt x="429793" y="202780"/>
                  </a:lnTo>
                  <a:lnTo>
                    <a:pt x="421513" y="206349"/>
                  </a:lnTo>
                  <a:lnTo>
                    <a:pt x="415226" y="208140"/>
                  </a:lnTo>
                  <a:lnTo>
                    <a:pt x="405066" y="208140"/>
                  </a:lnTo>
                  <a:lnTo>
                    <a:pt x="400773" y="207098"/>
                  </a:lnTo>
                  <a:lnTo>
                    <a:pt x="395414" y="202933"/>
                  </a:lnTo>
                  <a:lnTo>
                    <a:pt x="394068" y="199161"/>
                  </a:lnTo>
                  <a:lnTo>
                    <a:pt x="394068" y="90639"/>
                  </a:lnTo>
                  <a:lnTo>
                    <a:pt x="429793" y="90639"/>
                  </a:lnTo>
                  <a:lnTo>
                    <a:pt x="429793" y="60350"/>
                  </a:lnTo>
                  <a:close/>
                </a:path>
                <a:path w="735964" h="238760">
                  <a:moveTo>
                    <a:pt x="735584" y="179070"/>
                  </a:moveTo>
                  <a:lnTo>
                    <a:pt x="711796" y="145681"/>
                  </a:lnTo>
                  <a:lnTo>
                    <a:pt x="662165" y="127101"/>
                  </a:lnTo>
                  <a:lnTo>
                    <a:pt x="653630" y="123825"/>
                  </a:lnTo>
                  <a:lnTo>
                    <a:pt x="638619" y="107886"/>
                  </a:lnTo>
                  <a:lnTo>
                    <a:pt x="638619" y="99047"/>
                  </a:lnTo>
                  <a:lnTo>
                    <a:pt x="641146" y="94564"/>
                  </a:lnTo>
                  <a:lnTo>
                    <a:pt x="651319" y="87274"/>
                  </a:lnTo>
                  <a:lnTo>
                    <a:pt x="658190" y="85432"/>
                  </a:lnTo>
                  <a:lnTo>
                    <a:pt x="673722" y="85432"/>
                  </a:lnTo>
                  <a:lnTo>
                    <a:pt x="679919" y="87096"/>
                  </a:lnTo>
                  <a:lnTo>
                    <a:pt x="690981" y="93687"/>
                  </a:lnTo>
                  <a:lnTo>
                    <a:pt x="695820" y="99745"/>
                  </a:lnTo>
                  <a:lnTo>
                    <a:pt x="699935" y="108572"/>
                  </a:lnTo>
                  <a:lnTo>
                    <a:pt x="733717" y="108572"/>
                  </a:lnTo>
                  <a:lnTo>
                    <a:pt x="710209" y="68313"/>
                  </a:lnTo>
                  <a:lnTo>
                    <a:pt x="667423" y="55740"/>
                  </a:lnTo>
                  <a:lnTo>
                    <a:pt x="660095" y="55981"/>
                  </a:lnTo>
                  <a:lnTo>
                    <a:pt x="615061" y="74053"/>
                  </a:lnTo>
                  <a:lnTo>
                    <a:pt x="603504" y="97713"/>
                  </a:lnTo>
                  <a:lnTo>
                    <a:pt x="603504" y="112102"/>
                  </a:lnTo>
                  <a:lnTo>
                    <a:pt x="630262" y="146989"/>
                  </a:lnTo>
                  <a:lnTo>
                    <a:pt x="669137" y="161277"/>
                  </a:lnTo>
                  <a:lnTo>
                    <a:pt x="684530" y="166890"/>
                  </a:lnTo>
                  <a:lnTo>
                    <a:pt x="700455" y="183629"/>
                  </a:lnTo>
                  <a:lnTo>
                    <a:pt x="700455" y="192557"/>
                  </a:lnTo>
                  <a:lnTo>
                    <a:pt x="667118" y="207543"/>
                  </a:lnTo>
                  <a:lnTo>
                    <a:pt x="659130" y="207543"/>
                  </a:lnTo>
                  <a:lnTo>
                    <a:pt x="627761" y="180454"/>
                  </a:lnTo>
                  <a:lnTo>
                    <a:pt x="591070" y="180454"/>
                  </a:lnTo>
                  <a:lnTo>
                    <a:pt x="591350" y="181343"/>
                  </a:lnTo>
                  <a:lnTo>
                    <a:pt x="556869" y="181343"/>
                  </a:lnTo>
                  <a:lnTo>
                    <a:pt x="553288" y="187833"/>
                  </a:lnTo>
                  <a:lnTo>
                    <a:pt x="514527" y="207543"/>
                  </a:lnTo>
                  <a:lnTo>
                    <a:pt x="507479" y="207543"/>
                  </a:lnTo>
                  <a:lnTo>
                    <a:pt x="473125" y="181470"/>
                  </a:lnTo>
                  <a:lnTo>
                    <a:pt x="467499" y="162547"/>
                  </a:lnTo>
                  <a:lnTo>
                    <a:pt x="467499" y="157683"/>
                  </a:lnTo>
                  <a:lnTo>
                    <a:pt x="593331" y="157683"/>
                  </a:lnTo>
                  <a:lnTo>
                    <a:pt x="593331" y="141020"/>
                  </a:lnTo>
                  <a:lnTo>
                    <a:pt x="586003" y="101993"/>
                  </a:lnTo>
                  <a:lnTo>
                    <a:pt x="558507" y="68287"/>
                  </a:lnTo>
                  <a:lnTo>
                    <a:pt x="558507" y="126161"/>
                  </a:lnTo>
                  <a:lnTo>
                    <a:pt x="558507" y="128587"/>
                  </a:lnTo>
                  <a:lnTo>
                    <a:pt x="467499" y="128587"/>
                  </a:lnTo>
                  <a:lnTo>
                    <a:pt x="467601" y="126161"/>
                  </a:lnTo>
                  <a:lnTo>
                    <a:pt x="487908" y="93713"/>
                  </a:lnTo>
                  <a:lnTo>
                    <a:pt x="506145" y="86321"/>
                  </a:lnTo>
                  <a:lnTo>
                    <a:pt x="521970" y="86321"/>
                  </a:lnTo>
                  <a:lnTo>
                    <a:pt x="528764" y="87769"/>
                  </a:lnTo>
                  <a:lnTo>
                    <a:pt x="534314" y="90639"/>
                  </a:lnTo>
                  <a:lnTo>
                    <a:pt x="539927" y="93472"/>
                  </a:lnTo>
                  <a:lnTo>
                    <a:pt x="558507" y="126161"/>
                  </a:lnTo>
                  <a:lnTo>
                    <a:pt x="558507" y="68287"/>
                  </a:lnTo>
                  <a:lnTo>
                    <a:pt x="513930" y="55740"/>
                  </a:lnTo>
                  <a:lnTo>
                    <a:pt x="504101" y="56210"/>
                  </a:lnTo>
                  <a:lnTo>
                    <a:pt x="464185" y="71945"/>
                  </a:lnTo>
                  <a:lnTo>
                    <a:pt x="440232" y="103949"/>
                  </a:lnTo>
                  <a:lnTo>
                    <a:pt x="432295" y="146151"/>
                  </a:lnTo>
                  <a:lnTo>
                    <a:pt x="432612" y="155511"/>
                  </a:lnTo>
                  <a:lnTo>
                    <a:pt x="444055" y="197853"/>
                  </a:lnTo>
                  <a:lnTo>
                    <a:pt x="471728" y="227482"/>
                  </a:lnTo>
                  <a:lnTo>
                    <a:pt x="515124" y="238721"/>
                  </a:lnTo>
                  <a:lnTo>
                    <a:pt x="528942" y="237909"/>
                  </a:lnTo>
                  <a:lnTo>
                    <a:pt x="572147" y="217855"/>
                  </a:lnTo>
                  <a:lnTo>
                    <a:pt x="591896" y="183045"/>
                  </a:lnTo>
                  <a:lnTo>
                    <a:pt x="593966" y="189407"/>
                  </a:lnTo>
                  <a:lnTo>
                    <a:pt x="628357" y="230009"/>
                  </a:lnTo>
                  <a:lnTo>
                    <a:pt x="659282" y="238721"/>
                  </a:lnTo>
                  <a:lnTo>
                    <a:pt x="675424" y="238480"/>
                  </a:lnTo>
                  <a:lnTo>
                    <a:pt x="723849" y="219329"/>
                  </a:lnTo>
                  <a:lnTo>
                    <a:pt x="735584" y="194449"/>
                  </a:lnTo>
                  <a:lnTo>
                    <a:pt x="735584" y="17907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5034" y="4105672"/>
              <a:ext cx="2300538" cy="597073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9304" y="4816271"/>
              <a:ext cx="1517179" cy="242074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21595" y="4460671"/>
              <a:ext cx="2041131" cy="597674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2877883" y="4819624"/>
              <a:ext cx="34925" cy="233679"/>
            </a:xfrm>
            <a:custGeom>
              <a:avLst/>
              <a:gdLst/>
              <a:ahLst/>
              <a:cxnLst/>
              <a:rect l="l" t="t" r="r" b="b"/>
              <a:pathLst>
                <a:path w="34925" h="233679">
                  <a:moveTo>
                    <a:pt x="34900" y="233213"/>
                  </a:moveTo>
                  <a:lnTo>
                    <a:pt x="0" y="233213"/>
                  </a:lnTo>
                  <a:lnTo>
                    <a:pt x="0" y="0"/>
                  </a:lnTo>
                  <a:lnTo>
                    <a:pt x="34900" y="0"/>
                  </a:lnTo>
                  <a:lnTo>
                    <a:pt x="34900" y="233213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23095" y="4819624"/>
              <a:ext cx="1294384" cy="238721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84255" y="4836960"/>
              <a:ext cx="279971" cy="221386"/>
            </a:xfrm>
            <a:prstGeom prst="rect">
              <a:avLst/>
            </a:prstGeom>
          </p:spPr>
        </p:pic>
      </p:grpSp>
      <p:sp>
        <p:nvSpPr>
          <p:cNvPr id="27" name="object 27" descr=""/>
          <p:cNvSpPr/>
          <p:nvPr/>
        </p:nvSpPr>
        <p:spPr>
          <a:xfrm>
            <a:off x="4364558" y="4108424"/>
            <a:ext cx="749935" cy="281305"/>
          </a:xfrm>
          <a:custGeom>
            <a:avLst/>
            <a:gdLst/>
            <a:ahLst/>
            <a:cxnLst/>
            <a:rect l="l" t="t" r="r" b="b"/>
            <a:pathLst>
              <a:path w="749935" h="281304">
                <a:moveTo>
                  <a:pt x="79400" y="11544"/>
                </a:moveTo>
                <a:lnTo>
                  <a:pt x="44577" y="11544"/>
                </a:lnTo>
                <a:lnTo>
                  <a:pt x="39547" y="18402"/>
                </a:lnTo>
                <a:lnTo>
                  <a:pt x="18821" y="54660"/>
                </a:lnTo>
                <a:lnTo>
                  <a:pt x="5067" y="97078"/>
                </a:lnTo>
                <a:lnTo>
                  <a:pt x="203" y="135890"/>
                </a:lnTo>
                <a:lnTo>
                  <a:pt x="0" y="146151"/>
                </a:lnTo>
                <a:lnTo>
                  <a:pt x="203" y="156464"/>
                </a:lnTo>
                <a:lnTo>
                  <a:pt x="5270" y="195541"/>
                </a:lnTo>
                <a:lnTo>
                  <a:pt x="18859" y="238467"/>
                </a:lnTo>
                <a:lnTo>
                  <a:pt x="39585" y="274231"/>
                </a:lnTo>
                <a:lnTo>
                  <a:pt x="44653" y="280758"/>
                </a:lnTo>
                <a:lnTo>
                  <a:pt x="79032" y="280758"/>
                </a:lnTo>
                <a:lnTo>
                  <a:pt x="73152" y="271233"/>
                </a:lnTo>
                <a:lnTo>
                  <a:pt x="67970" y="262356"/>
                </a:lnTo>
                <a:lnTo>
                  <a:pt x="47548" y="216179"/>
                </a:lnTo>
                <a:lnTo>
                  <a:pt x="37985" y="174002"/>
                </a:lnTo>
                <a:lnTo>
                  <a:pt x="36309" y="146151"/>
                </a:lnTo>
                <a:lnTo>
                  <a:pt x="36487" y="136398"/>
                </a:lnTo>
                <a:lnTo>
                  <a:pt x="42837" y="90678"/>
                </a:lnTo>
                <a:lnTo>
                  <a:pt x="56438" y="50914"/>
                </a:lnTo>
                <a:lnTo>
                  <a:pt x="73456" y="20447"/>
                </a:lnTo>
                <a:lnTo>
                  <a:pt x="79400" y="11544"/>
                </a:lnTo>
                <a:close/>
              </a:path>
              <a:path w="749935" h="281304">
                <a:moveTo>
                  <a:pt x="288150" y="233210"/>
                </a:moveTo>
                <a:lnTo>
                  <a:pt x="263817" y="171678"/>
                </a:lnTo>
                <a:lnTo>
                  <a:pt x="250761" y="138645"/>
                </a:lnTo>
                <a:lnTo>
                  <a:pt x="213817" y="45212"/>
                </a:lnTo>
                <a:lnTo>
                  <a:pt x="213817" y="138645"/>
                </a:lnTo>
                <a:lnTo>
                  <a:pt x="142227" y="138645"/>
                </a:lnTo>
                <a:lnTo>
                  <a:pt x="178422" y="37211"/>
                </a:lnTo>
                <a:lnTo>
                  <a:pt x="213817" y="138645"/>
                </a:lnTo>
                <a:lnTo>
                  <a:pt x="213817" y="45212"/>
                </a:lnTo>
                <a:lnTo>
                  <a:pt x="210451" y="36690"/>
                </a:lnTo>
                <a:lnTo>
                  <a:pt x="195961" y="0"/>
                </a:lnTo>
                <a:lnTo>
                  <a:pt x="161201" y="0"/>
                </a:lnTo>
                <a:lnTo>
                  <a:pt x="67449" y="233210"/>
                </a:lnTo>
                <a:lnTo>
                  <a:pt x="104800" y="233210"/>
                </a:lnTo>
                <a:lnTo>
                  <a:pt x="129209" y="171678"/>
                </a:lnTo>
                <a:lnTo>
                  <a:pt x="226758" y="171678"/>
                </a:lnTo>
                <a:lnTo>
                  <a:pt x="250799" y="233210"/>
                </a:lnTo>
                <a:lnTo>
                  <a:pt x="288150" y="233210"/>
                </a:lnTo>
                <a:close/>
              </a:path>
              <a:path w="749935" h="281304">
                <a:moveTo>
                  <a:pt x="488086" y="116916"/>
                </a:moveTo>
                <a:lnTo>
                  <a:pt x="482498" y="75018"/>
                </a:lnTo>
                <a:lnTo>
                  <a:pt x="464566" y="37287"/>
                </a:lnTo>
                <a:lnTo>
                  <a:pt x="460692" y="32677"/>
                </a:lnTo>
                <a:lnTo>
                  <a:pt x="457860" y="29298"/>
                </a:lnTo>
                <a:lnTo>
                  <a:pt x="452589" y="24371"/>
                </a:lnTo>
                <a:lnTo>
                  <a:pt x="452589" y="116611"/>
                </a:lnTo>
                <a:lnTo>
                  <a:pt x="452234" y="127012"/>
                </a:lnTo>
                <a:lnTo>
                  <a:pt x="440258" y="168402"/>
                </a:lnTo>
                <a:lnTo>
                  <a:pt x="408457" y="195707"/>
                </a:lnTo>
                <a:lnTo>
                  <a:pt x="379069" y="200850"/>
                </a:lnTo>
                <a:lnTo>
                  <a:pt x="332333" y="200850"/>
                </a:lnTo>
                <a:lnTo>
                  <a:pt x="332333" y="32677"/>
                </a:lnTo>
                <a:lnTo>
                  <a:pt x="378396" y="32677"/>
                </a:lnTo>
                <a:lnTo>
                  <a:pt x="419823" y="44119"/>
                </a:lnTo>
                <a:lnTo>
                  <a:pt x="446392" y="79006"/>
                </a:lnTo>
                <a:lnTo>
                  <a:pt x="452589" y="116611"/>
                </a:lnTo>
                <a:lnTo>
                  <a:pt x="452589" y="24371"/>
                </a:lnTo>
                <a:lnTo>
                  <a:pt x="409638" y="2578"/>
                </a:lnTo>
                <a:lnTo>
                  <a:pt x="383006" y="0"/>
                </a:lnTo>
                <a:lnTo>
                  <a:pt x="296837" y="0"/>
                </a:lnTo>
                <a:lnTo>
                  <a:pt x="296837" y="233210"/>
                </a:lnTo>
                <a:lnTo>
                  <a:pt x="379069" y="233210"/>
                </a:lnTo>
                <a:lnTo>
                  <a:pt x="416966" y="228193"/>
                </a:lnTo>
                <a:lnTo>
                  <a:pt x="454799" y="207073"/>
                </a:lnTo>
                <a:lnTo>
                  <a:pt x="460743" y="200850"/>
                </a:lnTo>
                <a:lnTo>
                  <a:pt x="461962" y="199580"/>
                </a:lnTo>
                <a:lnTo>
                  <a:pt x="481761" y="162598"/>
                </a:lnTo>
                <a:lnTo>
                  <a:pt x="487680" y="128943"/>
                </a:lnTo>
                <a:lnTo>
                  <a:pt x="488086" y="116916"/>
                </a:lnTo>
                <a:close/>
              </a:path>
              <a:path w="749935" h="281304">
                <a:moveTo>
                  <a:pt x="673798" y="233210"/>
                </a:moveTo>
                <a:lnTo>
                  <a:pt x="626745" y="137223"/>
                </a:lnTo>
                <a:lnTo>
                  <a:pt x="624230" y="132092"/>
                </a:lnTo>
                <a:lnTo>
                  <a:pt x="633717" y="128257"/>
                </a:lnTo>
                <a:lnTo>
                  <a:pt x="642175" y="122923"/>
                </a:lnTo>
                <a:lnTo>
                  <a:pt x="649605" y="116090"/>
                </a:lnTo>
                <a:lnTo>
                  <a:pt x="656005" y="107759"/>
                </a:lnTo>
                <a:lnTo>
                  <a:pt x="657923" y="104254"/>
                </a:lnTo>
                <a:lnTo>
                  <a:pt x="661111" y="98488"/>
                </a:lnTo>
                <a:lnTo>
                  <a:pt x="664819" y="88557"/>
                </a:lnTo>
                <a:lnTo>
                  <a:pt x="667029" y="78181"/>
                </a:lnTo>
                <a:lnTo>
                  <a:pt x="667766" y="67271"/>
                </a:lnTo>
                <a:lnTo>
                  <a:pt x="667486" y="60845"/>
                </a:lnTo>
                <a:lnTo>
                  <a:pt x="658888" y="32677"/>
                </a:lnTo>
                <a:lnTo>
                  <a:pt x="657644" y="30492"/>
                </a:lnTo>
                <a:lnTo>
                  <a:pt x="632053" y="8674"/>
                </a:lnTo>
                <a:lnTo>
                  <a:pt x="632053" y="67576"/>
                </a:lnTo>
                <a:lnTo>
                  <a:pt x="631393" y="75247"/>
                </a:lnTo>
                <a:lnTo>
                  <a:pt x="597928" y="103619"/>
                </a:lnTo>
                <a:lnTo>
                  <a:pt x="586511" y="104254"/>
                </a:lnTo>
                <a:lnTo>
                  <a:pt x="535165" y="104254"/>
                </a:lnTo>
                <a:lnTo>
                  <a:pt x="535165" y="32677"/>
                </a:lnTo>
                <a:lnTo>
                  <a:pt x="585609" y="32677"/>
                </a:lnTo>
                <a:lnTo>
                  <a:pt x="626097" y="47459"/>
                </a:lnTo>
                <a:lnTo>
                  <a:pt x="632053" y="67576"/>
                </a:lnTo>
                <a:lnTo>
                  <a:pt x="632053" y="8674"/>
                </a:lnTo>
                <a:lnTo>
                  <a:pt x="588962" y="0"/>
                </a:lnTo>
                <a:lnTo>
                  <a:pt x="500037" y="0"/>
                </a:lnTo>
                <a:lnTo>
                  <a:pt x="500037" y="233210"/>
                </a:lnTo>
                <a:lnTo>
                  <a:pt x="535165" y="233210"/>
                </a:lnTo>
                <a:lnTo>
                  <a:pt x="535165" y="137223"/>
                </a:lnTo>
                <a:lnTo>
                  <a:pt x="588886" y="137223"/>
                </a:lnTo>
                <a:lnTo>
                  <a:pt x="635469" y="233210"/>
                </a:lnTo>
                <a:lnTo>
                  <a:pt x="673798" y="233210"/>
                </a:lnTo>
                <a:close/>
              </a:path>
              <a:path w="749935" h="281304">
                <a:moveTo>
                  <a:pt x="749769" y="146151"/>
                </a:moveTo>
                <a:lnTo>
                  <a:pt x="746353" y="106413"/>
                </a:lnTo>
                <a:lnTo>
                  <a:pt x="734110" y="62649"/>
                </a:lnTo>
                <a:lnTo>
                  <a:pt x="714794" y="25387"/>
                </a:lnTo>
                <a:lnTo>
                  <a:pt x="704824" y="11544"/>
                </a:lnTo>
                <a:lnTo>
                  <a:pt x="670369" y="11544"/>
                </a:lnTo>
                <a:lnTo>
                  <a:pt x="676287" y="20421"/>
                </a:lnTo>
                <a:lnTo>
                  <a:pt x="681507" y="28752"/>
                </a:lnTo>
                <a:lnTo>
                  <a:pt x="699135" y="65976"/>
                </a:lnTo>
                <a:lnTo>
                  <a:pt x="710107" y="108356"/>
                </a:lnTo>
                <a:lnTo>
                  <a:pt x="713079" y="146151"/>
                </a:lnTo>
                <a:lnTo>
                  <a:pt x="712889" y="155651"/>
                </a:lnTo>
                <a:lnTo>
                  <a:pt x="706551" y="199885"/>
                </a:lnTo>
                <a:lnTo>
                  <a:pt x="693064" y="239204"/>
                </a:lnTo>
                <a:lnTo>
                  <a:pt x="670890" y="280758"/>
                </a:lnTo>
                <a:lnTo>
                  <a:pt x="705116" y="280758"/>
                </a:lnTo>
                <a:lnTo>
                  <a:pt x="727265" y="246126"/>
                </a:lnTo>
                <a:lnTo>
                  <a:pt x="742327" y="204698"/>
                </a:lnTo>
                <a:lnTo>
                  <a:pt x="748906" y="166560"/>
                </a:lnTo>
                <a:lnTo>
                  <a:pt x="749554" y="156464"/>
                </a:lnTo>
                <a:lnTo>
                  <a:pt x="749769" y="146151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8" name="object 28" descr=""/>
          <p:cNvGrpSpPr/>
          <p:nvPr/>
        </p:nvGrpSpPr>
        <p:grpSpPr>
          <a:xfrm>
            <a:off x="5844552" y="4814112"/>
            <a:ext cx="1775460" cy="244475"/>
            <a:chOff x="5844552" y="4814112"/>
            <a:chExt cx="1775460" cy="244475"/>
          </a:xfrm>
        </p:grpSpPr>
        <p:pic>
          <p:nvPicPr>
            <p:cNvPr id="29" name="object 2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44552" y="4814112"/>
              <a:ext cx="339331" cy="244233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05283" y="4875364"/>
              <a:ext cx="147942" cy="177469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76390" y="4819624"/>
              <a:ext cx="359093" cy="238721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6764083" y="4816271"/>
              <a:ext cx="855980" cy="242570"/>
            </a:xfrm>
            <a:custGeom>
              <a:avLst/>
              <a:gdLst/>
              <a:ahLst/>
              <a:cxnLst/>
              <a:rect l="l" t="t" r="r" b="b"/>
              <a:pathLst>
                <a:path w="855979" h="242570">
                  <a:moveTo>
                    <a:pt x="34899" y="3352"/>
                  </a:moveTo>
                  <a:lnTo>
                    <a:pt x="0" y="3352"/>
                  </a:lnTo>
                  <a:lnTo>
                    <a:pt x="0" y="236575"/>
                  </a:lnTo>
                  <a:lnTo>
                    <a:pt x="34899" y="236575"/>
                  </a:lnTo>
                  <a:lnTo>
                    <a:pt x="34899" y="3352"/>
                  </a:lnTo>
                  <a:close/>
                </a:path>
                <a:path w="855979" h="242570">
                  <a:moveTo>
                    <a:pt x="207200" y="113182"/>
                  </a:moveTo>
                  <a:lnTo>
                    <a:pt x="205816" y="105029"/>
                  </a:lnTo>
                  <a:lnTo>
                    <a:pt x="203542" y="98755"/>
                  </a:lnTo>
                  <a:lnTo>
                    <a:pt x="200304" y="89674"/>
                  </a:lnTo>
                  <a:lnTo>
                    <a:pt x="172707" y="65633"/>
                  </a:lnTo>
                  <a:lnTo>
                    <a:pt x="172707" y="151447"/>
                  </a:lnTo>
                  <a:lnTo>
                    <a:pt x="172072" y="152806"/>
                  </a:lnTo>
                  <a:lnTo>
                    <a:pt x="171996" y="166395"/>
                  </a:lnTo>
                  <a:lnTo>
                    <a:pt x="171869" y="172351"/>
                  </a:lnTo>
                  <a:lnTo>
                    <a:pt x="171881" y="189166"/>
                  </a:lnTo>
                  <a:lnTo>
                    <a:pt x="134747" y="210400"/>
                  </a:lnTo>
                  <a:lnTo>
                    <a:pt x="119240" y="212153"/>
                  </a:lnTo>
                  <a:lnTo>
                    <a:pt x="110464" y="212153"/>
                  </a:lnTo>
                  <a:lnTo>
                    <a:pt x="103759" y="210502"/>
                  </a:lnTo>
                  <a:lnTo>
                    <a:pt x="99148" y="207175"/>
                  </a:lnTo>
                  <a:lnTo>
                    <a:pt x="94589" y="203796"/>
                  </a:lnTo>
                  <a:lnTo>
                    <a:pt x="92303" y="199212"/>
                  </a:lnTo>
                  <a:lnTo>
                    <a:pt x="92303" y="187109"/>
                  </a:lnTo>
                  <a:lnTo>
                    <a:pt x="129120" y="162204"/>
                  </a:lnTo>
                  <a:lnTo>
                    <a:pt x="151650" y="157162"/>
                  </a:lnTo>
                  <a:lnTo>
                    <a:pt x="159461" y="155270"/>
                  </a:lnTo>
                  <a:lnTo>
                    <a:pt x="167208" y="153136"/>
                  </a:lnTo>
                  <a:lnTo>
                    <a:pt x="172707" y="151447"/>
                  </a:lnTo>
                  <a:lnTo>
                    <a:pt x="172707" y="65633"/>
                  </a:lnTo>
                  <a:lnTo>
                    <a:pt x="136575" y="59093"/>
                  </a:lnTo>
                  <a:lnTo>
                    <a:pt x="128295" y="59093"/>
                  </a:lnTo>
                  <a:lnTo>
                    <a:pt x="85483" y="74714"/>
                  </a:lnTo>
                  <a:lnTo>
                    <a:pt x="62458" y="115862"/>
                  </a:lnTo>
                  <a:lnTo>
                    <a:pt x="97663" y="115862"/>
                  </a:lnTo>
                  <a:lnTo>
                    <a:pt x="100761" y="108610"/>
                  </a:lnTo>
                  <a:lnTo>
                    <a:pt x="104432" y="102704"/>
                  </a:lnTo>
                  <a:lnTo>
                    <a:pt x="108648" y="98132"/>
                  </a:lnTo>
                  <a:lnTo>
                    <a:pt x="113436" y="94881"/>
                  </a:lnTo>
                  <a:lnTo>
                    <a:pt x="120230" y="91414"/>
                  </a:lnTo>
                  <a:lnTo>
                    <a:pt x="127850" y="89674"/>
                  </a:lnTo>
                  <a:lnTo>
                    <a:pt x="143281" y="89674"/>
                  </a:lnTo>
                  <a:lnTo>
                    <a:pt x="149034" y="90487"/>
                  </a:lnTo>
                  <a:lnTo>
                    <a:pt x="158115" y="93764"/>
                  </a:lnTo>
                  <a:lnTo>
                    <a:pt x="161709" y="95872"/>
                  </a:lnTo>
                  <a:lnTo>
                    <a:pt x="164338" y="98450"/>
                  </a:lnTo>
                  <a:lnTo>
                    <a:pt x="167017" y="101028"/>
                  </a:lnTo>
                  <a:lnTo>
                    <a:pt x="168973" y="104038"/>
                  </a:lnTo>
                  <a:lnTo>
                    <a:pt x="171450" y="110883"/>
                  </a:lnTo>
                  <a:lnTo>
                    <a:pt x="172072" y="114325"/>
                  </a:lnTo>
                  <a:lnTo>
                    <a:pt x="172072" y="123685"/>
                  </a:lnTo>
                  <a:lnTo>
                    <a:pt x="160832" y="125285"/>
                  </a:lnTo>
                  <a:lnTo>
                    <a:pt x="149745" y="127152"/>
                  </a:lnTo>
                  <a:lnTo>
                    <a:pt x="108038" y="137566"/>
                  </a:lnTo>
                  <a:lnTo>
                    <a:pt x="71081" y="159689"/>
                  </a:lnTo>
                  <a:lnTo>
                    <a:pt x="57480" y="196164"/>
                  </a:lnTo>
                  <a:lnTo>
                    <a:pt x="57480" y="204050"/>
                  </a:lnTo>
                  <a:lnTo>
                    <a:pt x="80746" y="234950"/>
                  </a:lnTo>
                  <a:lnTo>
                    <a:pt x="106845" y="242074"/>
                  </a:lnTo>
                  <a:lnTo>
                    <a:pt x="113741" y="242074"/>
                  </a:lnTo>
                  <a:lnTo>
                    <a:pt x="151460" y="233883"/>
                  </a:lnTo>
                  <a:lnTo>
                    <a:pt x="173266" y="221234"/>
                  </a:lnTo>
                  <a:lnTo>
                    <a:pt x="173266" y="236562"/>
                  </a:lnTo>
                  <a:lnTo>
                    <a:pt x="207200" y="236562"/>
                  </a:lnTo>
                  <a:lnTo>
                    <a:pt x="207200" y="221234"/>
                  </a:lnTo>
                  <a:lnTo>
                    <a:pt x="207200" y="212153"/>
                  </a:lnTo>
                  <a:lnTo>
                    <a:pt x="207200" y="150761"/>
                  </a:lnTo>
                  <a:lnTo>
                    <a:pt x="207200" y="113182"/>
                  </a:lnTo>
                  <a:close/>
                </a:path>
                <a:path w="855979" h="242570">
                  <a:moveTo>
                    <a:pt x="308305" y="63703"/>
                  </a:moveTo>
                  <a:lnTo>
                    <a:pt x="272580" y="63703"/>
                  </a:lnTo>
                  <a:lnTo>
                    <a:pt x="272580" y="20688"/>
                  </a:lnTo>
                  <a:lnTo>
                    <a:pt x="238061" y="20688"/>
                  </a:lnTo>
                  <a:lnTo>
                    <a:pt x="238061" y="63703"/>
                  </a:lnTo>
                  <a:lnTo>
                    <a:pt x="210972" y="63703"/>
                  </a:lnTo>
                  <a:lnTo>
                    <a:pt x="210972" y="93992"/>
                  </a:lnTo>
                  <a:lnTo>
                    <a:pt x="238061" y="93992"/>
                  </a:lnTo>
                  <a:lnTo>
                    <a:pt x="238061" y="205905"/>
                  </a:lnTo>
                  <a:lnTo>
                    <a:pt x="238747" y="214604"/>
                  </a:lnTo>
                  <a:lnTo>
                    <a:pt x="268922" y="241528"/>
                  </a:lnTo>
                  <a:lnTo>
                    <a:pt x="276974" y="242074"/>
                  </a:lnTo>
                  <a:lnTo>
                    <a:pt x="284429" y="241782"/>
                  </a:lnTo>
                  <a:lnTo>
                    <a:pt x="292138" y="240893"/>
                  </a:lnTo>
                  <a:lnTo>
                    <a:pt x="300088" y="239407"/>
                  </a:lnTo>
                  <a:lnTo>
                    <a:pt x="308305" y="237312"/>
                  </a:lnTo>
                  <a:lnTo>
                    <a:pt x="308305" y="206133"/>
                  </a:lnTo>
                  <a:lnTo>
                    <a:pt x="300024" y="209702"/>
                  </a:lnTo>
                  <a:lnTo>
                    <a:pt x="293738" y="211493"/>
                  </a:lnTo>
                  <a:lnTo>
                    <a:pt x="283578" y="211493"/>
                  </a:lnTo>
                  <a:lnTo>
                    <a:pt x="279285" y="210451"/>
                  </a:lnTo>
                  <a:lnTo>
                    <a:pt x="273926" y="206286"/>
                  </a:lnTo>
                  <a:lnTo>
                    <a:pt x="272580" y="202514"/>
                  </a:lnTo>
                  <a:lnTo>
                    <a:pt x="272580" y="93992"/>
                  </a:lnTo>
                  <a:lnTo>
                    <a:pt x="308305" y="93992"/>
                  </a:lnTo>
                  <a:lnTo>
                    <a:pt x="308305" y="63703"/>
                  </a:lnTo>
                  <a:close/>
                </a:path>
                <a:path w="855979" h="242570">
                  <a:moveTo>
                    <a:pt x="366293" y="63703"/>
                  </a:moveTo>
                  <a:lnTo>
                    <a:pt x="331470" y="63703"/>
                  </a:lnTo>
                  <a:lnTo>
                    <a:pt x="331470" y="236562"/>
                  </a:lnTo>
                  <a:lnTo>
                    <a:pt x="366293" y="236562"/>
                  </a:lnTo>
                  <a:lnTo>
                    <a:pt x="366293" y="63703"/>
                  </a:lnTo>
                  <a:close/>
                </a:path>
                <a:path w="855979" h="242570">
                  <a:moveTo>
                    <a:pt x="370840" y="15811"/>
                  </a:moveTo>
                  <a:lnTo>
                    <a:pt x="368731" y="10541"/>
                  </a:lnTo>
                  <a:lnTo>
                    <a:pt x="360299" y="2108"/>
                  </a:lnTo>
                  <a:lnTo>
                    <a:pt x="355130" y="0"/>
                  </a:lnTo>
                  <a:lnTo>
                    <a:pt x="342734" y="0"/>
                  </a:lnTo>
                  <a:lnTo>
                    <a:pt x="337451" y="2108"/>
                  </a:lnTo>
                  <a:lnTo>
                    <a:pt x="333184" y="6324"/>
                  </a:lnTo>
                  <a:lnTo>
                    <a:pt x="328968" y="10541"/>
                  </a:lnTo>
                  <a:lnTo>
                    <a:pt x="326859" y="15811"/>
                  </a:lnTo>
                  <a:lnTo>
                    <a:pt x="326859" y="28257"/>
                  </a:lnTo>
                  <a:lnTo>
                    <a:pt x="328968" y="33439"/>
                  </a:lnTo>
                  <a:lnTo>
                    <a:pt x="333184" y="37655"/>
                  </a:lnTo>
                  <a:lnTo>
                    <a:pt x="337451" y="41871"/>
                  </a:lnTo>
                  <a:lnTo>
                    <a:pt x="342734" y="43980"/>
                  </a:lnTo>
                  <a:lnTo>
                    <a:pt x="355130" y="43980"/>
                  </a:lnTo>
                  <a:lnTo>
                    <a:pt x="360299" y="41871"/>
                  </a:lnTo>
                  <a:lnTo>
                    <a:pt x="368731" y="33439"/>
                  </a:lnTo>
                  <a:lnTo>
                    <a:pt x="370840" y="28257"/>
                  </a:lnTo>
                  <a:lnTo>
                    <a:pt x="370840" y="15811"/>
                  </a:lnTo>
                  <a:close/>
                </a:path>
                <a:path w="855979" h="242570">
                  <a:moveTo>
                    <a:pt x="554443" y="150469"/>
                  </a:moveTo>
                  <a:lnTo>
                    <a:pt x="546646" y="108254"/>
                  </a:lnTo>
                  <a:lnTo>
                    <a:pt x="522211" y="75641"/>
                  </a:lnTo>
                  <a:lnTo>
                    <a:pt x="519303" y="73647"/>
                  </a:lnTo>
                  <a:lnTo>
                    <a:pt x="519303" y="141668"/>
                  </a:lnTo>
                  <a:lnTo>
                    <a:pt x="519264" y="159524"/>
                  </a:lnTo>
                  <a:lnTo>
                    <a:pt x="503085" y="199161"/>
                  </a:lnTo>
                  <a:lnTo>
                    <a:pt x="478764" y="210896"/>
                  </a:lnTo>
                  <a:lnTo>
                    <a:pt x="462889" y="210896"/>
                  </a:lnTo>
                  <a:lnTo>
                    <a:pt x="430784" y="188544"/>
                  </a:lnTo>
                  <a:lnTo>
                    <a:pt x="422211" y="141668"/>
                  </a:lnTo>
                  <a:lnTo>
                    <a:pt x="423341" y="133705"/>
                  </a:lnTo>
                  <a:lnTo>
                    <a:pt x="444550" y="98005"/>
                  </a:lnTo>
                  <a:lnTo>
                    <a:pt x="463080" y="90563"/>
                  </a:lnTo>
                  <a:lnTo>
                    <a:pt x="478358" y="90563"/>
                  </a:lnTo>
                  <a:lnTo>
                    <a:pt x="485190" y="92049"/>
                  </a:lnTo>
                  <a:lnTo>
                    <a:pt x="497192" y="98005"/>
                  </a:lnTo>
                  <a:lnTo>
                    <a:pt x="502272" y="102095"/>
                  </a:lnTo>
                  <a:lnTo>
                    <a:pt x="506437" y="107315"/>
                  </a:lnTo>
                  <a:lnTo>
                    <a:pt x="510654" y="112471"/>
                  </a:lnTo>
                  <a:lnTo>
                    <a:pt x="513854" y="118770"/>
                  </a:lnTo>
                  <a:lnTo>
                    <a:pt x="518223" y="133705"/>
                  </a:lnTo>
                  <a:lnTo>
                    <a:pt x="519303" y="141668"/>
                  </a:lnTo>
                  <a:lnTo>
                    <a:pt x="519303" y="73647"/>
                  </a:lnTo>
                  <a:lnTo>
                    <a:pt x="481050" y="59588"/>
                  </a:lnTo>
                  <a:lnTo>
                    <a:pt x="470725" y="59093"/>
                  </a:lnTo>
                  <a:lnTo>
                    <a:pt x="460489" y="59588"/>
                  </a:lnTo>
                  <a:lnTo>
                    <a:pt x="419519" y="75946"/>
                  </a:lnTo>
                  <a:lnTo>
                    <a:pt x="394970" y="108839"/>
                  </a:lnTo>
                  <a:lnTo>
                    <a:pt x="387007" y="150469"/>
                  </a:lnTo>
                  <a:lnTo>
                    <a:pt x="387337" y="159524"/>
                  </a:lnTo>
                  <a:lnTo>
                    <a:pt x="398538" y="200685"/>
                  </a:lnTo>
                  <a:lnTo>
                    <a:pt x="426466" y="230378"/>
                  </a:lnTo>
                  <a:lnTo>
                    <a:pt x="470725" y="242074"/>
                  </a:lnTo>
                  <a:lnTo>
                    <a:pt x="480949" y="241617"/>
                  </a:lnTo>
                  <a:lnTo>
                    <a:pt x="521957" y="225945"/>
                  </a:lnTo>
                  <a:lnTo>
                    <a:pt x="536524" y="210896"/>
                  </a:lnTo>
                  <a:lnTo>
                    <a:pt x="538657" y="208051"/>
                  </a:lnTo>
                  <a:lnTo>
                    <a:pt x="553148" y="168351"/>
                  </a:lnTo>
                  <a:lnTo>
                    <a:pt x="554113" y="159524"/>
                  </a:lnTo>
                  <a:lnTo>
                    <a:pt x="554443" y="150469"/>
                  </a:lnTo>
                  <a:close/>
                </a:path>
                <a:path w="855979" h="242570">
                  <a:moveTo>
                    <a:pt x="706742" y="122415"/>
                  </a:moveTo>
                  <a:lnTo>
                    <a:pt x="697776" y="84645"/>
                  </a:lnTo>
                  <a:lnTo>
                    <a:pt x="658545" y="60121"/>
                  </a:lnTo>
                  <a:lnTo>
                    <a:pt x="644080" y="59093"/>
                  </a:lnTo>
                  <a:lnTo>
                    <a:pt x="636092" y="59601"/>
                  </a:lnTo>
                  <a:lnTo>
                    <a:pt x="596214" y="76581"/>
                  </a:lnTo>
                  <a:lnTo>
                    <a:pt x="593331" y="79844"/>
                  </a:lnTo>
                  <a:lnTo>
                    <a:pt x="593331" y="63703"/>
                  </a:lnTo>
                  <a:lnTo>
                    <a:pt x="558800" y="63703"/>
                  </a:lnTo>
                  <a:lnTo>
                    <a:pt x="558800" y="236562"/>
                  </a:lnTo>
                  <a:lnTo>
                    <a:pt x="593331" y="236562"/>
                  </a:lnTo>
                  <a:lnTo>
                    <a:pt x="593331" y="110731"/>
                  </a:lnTo>
                  <a:lnTo>
                    <a:pt x="603326" y="101523"/>
                  </a:lnTo>
                  <a:lnTo>
                    <a:pt x="613905" y="94945"/>
                  </a:lnTo>
                  <a:lnTo>
                    <a:pt x="625055" y="90995"/>
                  </a:lnTo>
                  <a:lnTo>
                    <a:pt x="636790" y="89674"/>
                  </a:lnTo>
                  <a:lnTo>
                    <a:pt x="644486" y="90284"/>
                  </a:lnTo>
                  <a:lnTo>
                    <a:pt x="671029" y="118478"/>
                  </a:lnTo>
                  <a:lnTo>
                    <a:pt x="671614" y="126949"/>
                  </a:lnTo>
                  <a:lnTo>
                    <a:pt x="671614" y="236562"/>
                  </a:lnTo>
                  <a:lnTo>
                    <a:pt x="706742" y="236562"/>
                  </a:lnTo>
                  <a:lnTo>
                    <a:pt x="706742" y="122415"/>
                  </a:lnTo>
                  <a:close/>
                </a:path>
                <a:path w="855979" h="242570">
                  <a:moveTo>
                    <a:pt x="855395" y="182422"/>
                  </a:moveTo>
                  <a:lnTo>
                    <a:pt x="831608" y="149034"/>
                  </a:lnTo>
                  <a:lnTo>
                    <a:pt x="781977" y="130454"/>
                  </a:lnTo>
                  <a:lnTo>
                    <a:pt x="773442" y="127177"/>
                  </a:lnTo>
                  <a:lnTo>
                    <a:pt x="758431" y="111226"/>
                  </a:lnTo>
                  <a:lnTo>
                    <a:pt x="758431" y="102400"/>
                  </a:lnTo>
                  <a:lnTo>
                    <a:pt x="760958" y="97904"/>
                  </a:lnTo>
                  <a:lnTo>
                    <a:pt x="771131" y="90614"/>
                  </a:lnTo>
                  <a:lnTo>
                    <a:pt x="778002" y="88785"/>
                  </a:lnTo>
                  <a:lnTo>
                    <a:pt x="793534" y="88785"/>
                  </a:lnTo>
                  <a:lnTo>
                    <a:pt x="799731" y="90436"/>
                  </a:lnTo>
                  <a:lnTo>
                    <a:pt x="810793" y="97040"/>
                  </a:lnTo>
                  <a:lnTo>
                    <a:pt x="815632" y="103098"/>
                  </a:lnTo>
                  <a:lnTo>
                    <a:pt x="819746" y="111925"/>
                  </a:lnTo>
                  <a:lnTo>
                    <a:pt x="853528" y="111925"/>
                  </a:lnTo>
                  <a:lnTo>
                    <a:pt x="830021" y="71666"/>
                  </a:lnTo>
                  <a:lnTo>
                    <a:pt x="787234" y="59093"/>
                  </a:lnTo>
                  <a:lnTo>
                    <a:pt x="779907" y="59334"/>
                  </a:lnTo>
                  <a:lnTo>
                    <a:pt x="734872" y="77393"/>
                  </a:lnTo>
                  <a:lnTo>
                    <a:pt x="723315" y="101053"/>
                  </a:lnTo>
                  <a:lnTo>
                    <a:pt x="723315" y="115443"/>
                  </a:lnTo>
                  <a:lnTo>
                    <a:pt x="750074" y="150342"/>
                  </a:lnTo>
                  <a:lnTo>
                    <a:pt x="788949" y="164630"/>
                  </a:lnTo>
                  <a:lnTo>
                    <a:pt x="804341" y="170243"/>
                  </a:lnTo>
                  <a:lnTo>
                    <a:pt x="820267" y="186982"/>
                  </a:lnTo>
                  <a:lnTo>
                    <a:pt x="820267" y="195910"/>
                  </a:lnTo>
                  <a:lnTo>
                    <a:pt x="786930" y="210896"/>
                  </a:lnTo>
                  <a:lnTo>
                    <a:pt x="778941" y="210896"/>
                  </a:lnTo>
                  <a:lnTo>
                    <a:pt x="747572" y="183807"/>
                  </a:lnTo>
                  <a:lnTo>
                    <a:pt x="710882" y="183807"/>
                  </a:lnTo>
                  <a:lnTo>
                    <a:pt x="728916" y="219049"/>
                  </a:lnTo>
                  <a:lnTo>
                    <a:pt x="771105" y="240982"/>
                  </a:lnTo>
                  <a:lnTo>
                    <a:pt x="779094" y="242074"/>
                  </a:lnTo>
                  <a:lnTo>
                    <a:pt x="795235" y="241833"/>
                  </a:lnTo>
                  <a:lnTo>
                    <a:pt x="843661" y="222681"/>
                  </a:lnTo>
                  <a:lnTo>
                    <a:pt x="855395" y="197802"/>
                  </a:lnTo>
                  <a:lnTo>
                    <a:pt x="855395" y="182422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1320800" y="5435600"/>
            <a:ext cx="10392410" cy="7467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dirty="0" sz="2400" spc="95">
                <a:solidFill>
                  <a:srgbClr val="111111"/>
                </a:solidFill>
                <a:latin typeface="Trebuchet MS"/>
                <a:cs typeface="Trebuchet MS"/>
              </a:rPr>
              <a:t>Remember</a:t>
            </a:r>
            <a:r>
              <a:rPr dirty="0" sz="2400" spc="-2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-55">
                <a:solidFill>
                  <a:srgbClr val="111111"/>
                </a:solidFill>
                <a:latin typeface="Trebuchet MS"/>
                <a:cs typeface="Trebuchet MS"/>
              </a:rPr>
              <a:t>that</a:t>
            </a:r>
            <a:r>
              <a:rPr dirty="0" sz="2400" spc="-3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111111"/>
                </a:solidFill>
                <a:latin typeface="Trebuchet MS"/>
                <a:cs typeface="Trebuchet MS"/>
              </a:rPr>
              <a:t>these</a:t>
            </a:r>
            <a:r>
              <a:rPr dirty="0" sz="2400" spc="-8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insights</a:t>
            </a:r>
            <a:r>
              <a:rPr dirty="0" sz="2400" spc="-10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145">
                <a:solidFill>
                  <a:srgbClr val="111111"/>
                </a:solidFill>
                <a:latin typeface="Trebuchet MS"/>
                <a:cs typeface="Trebuchet MS"/>
              </a:rPr>
              <a:t>can</a:t>
            </a:r>
            <a:r>
              <a:rPr dirty="0" sz="2400" spc="-9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inform</a:t>
            </a:r>
            <a:r>
              <a:rPr dirty="0" sz="2400" spc="-8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111111"/>
                </a:solidFill>
                <a:latin typeface="Trebuchet MS"/>
                <a:cs typeface="Trebuchet MS"/>
              </a:rPr>
              <a:t>decision-</a:t>
            </a:r>
            <a:r>
              <a:rPr dirty="0" sz="2400" spc="95">
                <a:solidFill>
                  <a:srgbClr val="111111"/>
                </a:solidFill>
                <a:latin typeface="Trebuchet MS"/>
                <a:cs typeface="Trebuchet MS"/>
              </a:rPr>
              <a:t>making</a:t>
            </a:r>
            <a:r>
              <a:rPr dirty="0" sz="2400" spc="-3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80">
                <a:solidFill>
                  <a:srgbClr val="111111"/>
                </a:solidFill>
                <a:latin typeface="Trebuchet MS"/>
                <a:cs typeface="Trebuchet MS"/>
              </a:rPr>
              <a:t>and</a:t>
            </a:r>
            <a:r>
              <a:rPr dirty="0" sz="2400" spc="-4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help</a:t>
            </a:r>
            <a:r>
              <a:rPr dirty="0" sz="2400" spc="-4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111111"/>
                </a:solidFill>
                <a:latin typeface="Trebuchet MS"/>
                <a:cs typeface="Trebuchet MS"/>
              </a:rPr>
              <a:t>hotel </a:t>
            </a:r>
            <a:r>
              <a:rPr dirty="0" sz="2400" spc="90">
                <a:solidFill>
                  <a:srgbClr val="111111"/>
                </a:solidFill>
                <a:latin typeface="Trebuchet MS"/>
                <a:cs typeface="Trebuchet MS"/>
              </a:rPr>
              <a:t>owners</a:t>
            </a:r>
            <a:r>
              <a:rPr dirty="0" sz="2400" spc="-10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111111"/>
                </a:solidFill>
                <a:latin typeface="Trebuchet MS"/>
                <a:cs typeface="Trebuchet MS"/>
              </a:rPr>
              <a:t>enhance</a:t>
            </a:r>
            <a:r>
              <a:rPr dirty="0" sz="2400" spc="3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revenue</a:t>
            </a:r>
            <a:r>
              <a:rPr dirty="0" sz="2400" spc="-7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114">
                <a:solidFill>
                  <a:srgbClr val="111111"/>
                </a:solidFill>
                <a:latin typeface="Trebuchet MS"/>
                <a:cs typeface="Trebuchet MS"/>
              </a:rPr>
              <a:t>and</a:t>
            </a:r>
            <a:r>
              <a:rPr dirty="0" sz="2400" spc="-14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95">
                <a:solidFill>
                  <a:srgbClr val="111111"/>
                </a:solidFill>
                <a:latin typeface="Trebuchet MS"/>
                <a:cs typeface="Trebuchet MS"/>
              </a:rPr>
              <a:t>guest</a:t>
            </a:r>
            <a:r>
              <a:rPr dirty="0" sz="2400" spc="-2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111111"/>
                </a:solidFill>
                <a:latin typeface="Trebuchet MS"/>
                <a:cs typeface="Trebuchet MS"/>
              </a:rPr>
              <a:t>satisfaction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6256635" cy="9144635"/>
          </a:xfrm>
          <a:custGeom>
            <a:avLst/>
            <a:gdLst/>
            <a:ahLst/>
            <a:cxnLst/>
            <a:rect l="l" t="t" r="r" b="b"/>
            <a:pathLst>
              <a:path w="16256635" h="9144635">
                <a:moveTo>
                  <a:pt x="16256254" y="9144139"/>
                </a:moveTo>
                <a:lnTo>
                  <a:pt x="0" y="9144139"/>
                </a:lnTo>
                <a:lnTo>
                  <a:pt x="0" y="0"/>
                </a:lnTo>
                <a:lnTo>
                  <a:pt x="16256254" y="0"/>
                </a:lnTo>
                <a:lnTo>
                  <a:pt x="16256254" y="914413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9918928" y="-6266"/>
            <a:ext cx="6350635" cy="9163685"/>
            <a:chOff x="9918928" y="-6266"/>
            <a:chExt cx="6350635" cy="9163685"/>
          </a:xfrm>
        </p:grpSpPr>
        <p:sp>
          <p:nvSpPr>
            <p:cNvPr id="4" name="object 4" descr=""/>
            <p:cNvSpPr/>
            <p:nvPr/>
          </p:nvSpPr>
          <p:spPr>
            <a:xfrm>
              <a:off x="9931628" y="6433"/>
              <a:ext cx="6325235" cy="9138285"/>
            </a:xfrm>
            <a:custGeom>
              <a:avLst/>
              <a:gdLst/>
              <a:ahLst/>
              <a:cxnLst/>
              <a:rect l="l" t="t" r="r" b="b"/>
              <a:pathLst>
                <a:path w="6325234" h="9138285">
                  <a:moveTo>
                    <a:pt x="2571800" y="0"/>
                  </a:moveTo>
                  <a:lnTo>
                    <a:pt x="4196232" y="9137693"/>
                  </a:lnTo>
                </a:path>
                <a:path w="6325234" h="9138285">
                  <a:moveTo>
                    <a:pt x="6324625" y="4920175"/>
                  </a:moveTo>
                  <a:lnTo>
                    <a:pt x="0" y="9137706"/>
                  </a:lnTo>
                </a:path>
              </a:pathLst>
            </a:custGeom>
            <a:ln w="25400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242990" y="0"/>
              <a:ext cx="4013835" cy="9144635"/>
            </a:xfrm>
            <a:custGeom>
              <a:avLst/>
              <a:gdLst/>
              <a:ahLst/>
              <a:cxnLst/>
              <a:rect l="l" t="t" r="r" b="b"/>
              <a:pathLst>
                <a:path w="4013834" h="9144635">
                  <a:moveTo>
                    <a:pt x="4013263" y="9144127"/>
                  </a:moveTo>
                  <a:lnTo>
                    <a:pt x="0" y="9144127"/>
                  </a:lnTo>
                  <a:lnTo>
                    <a:pt x="2725864" y="0"/>
                  </a:lnTo>
                  <a:lnTo>
                    <a:pt x="4013263" y="0"/>
                  </a:lnTo>
                  <a:lnTo>
                    <a:pt x="4013263" y="9144127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804013" y="0"/>
              <a:ext cx="3452495" cy="9144635"/>
            </a:xfrm>
            <a:custGeom>
              <a:avLst/>
              <a:gdLst/>
              <a:ahLst/>
              <a:cxnLst/>
              <a:rect l="l" t="t" r="r" b="b"/>
              <a:pathLst>
                <a:path w="3452494" h="9144635">
                  <a:moveTo>
                    <a:pt x="3452240" y="9144127"/>
                  </a:moveTo>
                  <a:lnTo>
                    <a:pt x="1611883" y="9144127"/>
                  </a:lnTo>
                  <a:lnTo>
                    <a:pt x="0" y="0"/>
                  </a:lnTo>
                  <a:lnTo>
                    <a:pt x="3452240" y="0"/>
                  </a:lnTo>
                  <a:lnTo>
                    <a:pt x="3452240" y="9144127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1912777" y="4064063"/>
              <a:ext cx="4344035" cy="5080635"/>
            </a:xfrm>
            <a:custGeom>
              <a:avLst/>
              <a:gdLst/>
              <a:ahLst/>
              <a:cxnLst/>
              <a:rect l="l" t="t" r="r" b="b"/>
              <a:pathLst>
                <a:path w="4344034" h="5080634">
                  <a:moveTo>
                    <a:pt x="4343476" y="5080076"/>
                  </a:moveTo>
                  <a:lnTo>
                    <a:pt x="0" y="5080076"/>
                  </a:lnTo>
                  <a:lnTo>
                    <a:pt x="4343476" y="0"/>
                  </a:lnTo>
                  <a:lnTo>
                    <a:pt x="4343476" y="5080076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2450762" y="0"/>
              <a:ext cx="3805554" cy="9144635"/>
            </a:xfrm>
            <a:custGeom>
              <a:avLst/>
              <a:gdLst/>
              <a:ahLst/>
              <a:cxnLst/>
              <a:rect l="l" t="t" r="r" b="b"/>
              <a:pathLst>
                <a:path w="3805555" h="9144635">
                  <a:moveTo>
                    <a:pt x="3805491" y="9144127"/>
                  </a:moveTo>
                  <a:lnTo>
                    <a:pt x="3293427" y="9144127"/>
                  </a:lnTo>
                  <a:lnTo>
                    <a:pt x="0" y="0"/>
                  </a:lnTo>
                  <a:lnTo>
                    <a:pt x="3805491" y="0"/>
                  </a:lnTo>
                  <a:lnTo>
                    <a:pt x="3805491" y="9144127"/>
                  </a:lnTo>
                  <a:close/>
                </a:path>
              </a:pathLst>
            </a:custGeom>
            <a:solidFill>
              <a:srgbClr val="17AFE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4529054" y="0"/>
              <a:ext cx="1727200" cy="9144635"/>
            </a:xfrm>
            <a:custGeom>
              <a:avLst/>
              <a:gdLst/>
              <a:ahLst/>
              <a:cxnLst/>
              <a:rect l="l" t="t" r="r" b="b"/>
              <a:pathLst>
                <a:path w="1727200" h="9144635">
                  <a:moveTo>
                    <a:pt x="1727200" y="9144127"/>
                  </a:moveTo>
                  <a:lnTo>
                    <a:pt x="0" y="9144127"/>
                  </a:lnTo>
                  <a:lnTo>
                    <a:pt x="1363217" y="0"/>
                  </a:lnTo>
                  <a:lnTo>
                    <a:pt x="1727200" y="0"/>
                  </a:lnTo>
                  <a:lnTo>
                    <a:pt x="1727200" y="9144127"/>
                  </a:lnTo>
                  <a:close/>
                </a:path>
              </a:pathLst>
            </a:custGeom>
            <a:solidFill>
              <a:srgbClr val="2D82C2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4581885" y="0"/>
              <a:ext cx="1674495" cy="9144635"/>
            </a:xfrm>
            <a:custGeom>
              <a:avLst/>
              <a:gdLst/>
              <a:ahLst/>
              <a:cxnLst/>
              <a:rect l="l" t="t" r="r" b="b"/>
              <a:pathLst>
                <a:path w="1674494" h="9144635">
                  <a:moveTo>
                    <a:pt x="1674367" y="9144127"/>
                  </a:moveTo>
                  <a:lnTo>
                    <a:pt x="1486027" y="9144127"/>
                  </a:lnTo>
                  <a:lnTo>
                    <a:pt x="0" y="0"/>
                  </a:lnTo>
                  <a:lnTo>
                    <a:pt x="1674367" y="0"/>
                  </a:lnTo>
                  <a:lnTo>
                    <a:pt x="1674367" y="9144127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3830554" y="4787976"/>
              <a:ext cx="2425700" cy="4356735"/>
            </a:xfrm>
            <a:custGeom>
              <a:avLst/>
              <a:gdLst/>
              <a:ahLst/>
              <a:cxnLst/>
              <a:rect l="l" t="t" r="r" b="b"/>
              <a:pathLst>
                <a:path w="2425700" h="4356734">
                  <a:moveTo>
                    <a:pt x="2425700" y="4356163"/>
                  </a:moveTo>
                  <a:lnTo>
                    <a:pt x="0" y="4356163"/>
                  </a:lnTo>
                  <a:lnTo>
                    <a:pt x="2425700" y="0"/>
                  </a:lnTo>
                  <a:lnTo>
                    <a:pt x="2425700" y="4356163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5346776"/>
            <a:ext cx="597535" cy="3797935"/>
          </a:xfrm>
          <a:custGeom>
            <a:avLst/>
            <a:gdLst/>
            <a:ahLst/>
            <a:cxnLst/>
            <a:rect l="l" t="t" r="r" b="b"/>
            <a:pathLst>
              <a:path w="597535" h="3797934">
                <a:moveTo>
                  <a:pt x="596908" y="3797363"/>
                </a:moveTo>
                <a:lnTo>
                  <a:pt x="0" y="3797363"/>
                </a:lnTo>
                <a:lnTo>
                  <a:pt x="0" y="0"/>
                </a:lnTo>
                <a:lnTo>
                  <a:pt x="596908" y="3797363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2471590" y="7150213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8"/>
                </a:moveTo>
                <a:lnTo>
                  <a:pt x="0" y="609608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8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8928239" y="2260638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6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6" y="0"/>
                </a:lnTo>
                <a:lnTo>
                  <a:pt x="419106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2471590" y="7861413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700" spc="160"/>
              <a:t>PROJECT</a:t>
            </a:r>
            <a:r>
              <a:rPr dirty="0" sz="5700" spc="-695"/>
              <a:t> </a:t>
            </a:r>
            <a:r>
              <a:rPr dirty="0" sz="5700" spc="-25"/>
              <a:t>TITLE</a:t>
            </a:r>
            <a:endParaRPr sz="5700"/>
          </a:p>
        </p:txBody>
      </p:sp>
      <p:grpSp>
        <p:nvGrpSpPr>
          <p:cNvPr id="17" name="object 17" descr=""/>
          <p:cNvGrpSpPr/>
          <p:nvPr/>
        </p:nvGrpSpPr>
        <p:grpSpPr>
          <a:xfrm>
            <a:off x="622300" y="8547100"/>
            <a:ext cx="4940300" cy="393700"/>
            <a:chOff x="622300" y="8547100"/>
            <a:chExt cx="4940300" cy="393700"/>
          </a:xfrm>
        </p:grpSpPr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1700" y="8623300"/>
              <a:ext cx="2857500" cy="26670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300" y="8547100"/>
              <a:ext cx="4940300" cy="393700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2857500" y="3048000"/>
            <a:ext cx="8484870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300" spc="110">
                <a:latin typeface="Trebuchet MS"/>
                <a:cs typeface="Trebuchet MS"/>
              </a:rPr>
              <a:t>HOTEL</a:t>
            </a:r>
            <a:r>
              <a:rPr dirty="0" sz="5300" spc="-365">
                <a:latin typeface="Trebuchet MS"/>
                <a:cs typeface="Trebuchet MS"/>
              </a:rPr>
              <a:t> </a:t>
            </a:r>
            <a:r>
              <a:rPr dirty="0" sz="5300" spc="225">
                <a:latin typeface="Trebuchet MS"/>
                <a:cs typeface="Trebuchet MS"/>
              </a:rPr>
              <a:t>BOOKING</a:t>
            </a:r>
            <a:r>
              <a:rPr dirty="0" sz="5300" spc="-540">
                <a:latin typeface="Trebuchet MS"/>
                <a:cs typeface="Trebuchet MS"/>
              </a:rPr>
              <a:t> </a:t>
            </a:r>
            <a:r>
              <a:rPr dirty="0" sz="5300" spc="315">
                <a:latin typeface="Trebuchet MS"/>
                <a:cs typeface="Trebuchet MS"/>
              </a:rPr>
              <a:t>ANALYSIS</a:t>
            </a:r>
            <a:endParaRPr sz="530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977900" y="8611616"/>
            <a:ext cx="2288540" cy="248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89"/>
              </a:lnSpc>
            </a:pPr>
            <a:r>
              <a:rPr dirty="0" sz="150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dirty="0" sz="1500" spc="495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dirty="0" sz="1500" spc="-315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789"/>
              </a:lnSpc>
            </a:pPr>
            <a:fld id="{81D60167-4931-47E6-BA6A-407CBD079E47}" type="slidenum">
              <a:rPr dirty="0" spc="40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6256635" cy="9144635"/>
          </a:xfrm>
          <a:custGeom>
            <a:avLst/>
            <a:gdLst/>
            <a:ahLst/>
            <a:cxnLst/>
            <a:rect l="l" t="t" r="r" b="b"/>
            <a:pathLst>
              <a:path w="16256635" h="9144635">
                <a:moveTo>
                  <a:pt x="16256254" y="9144139"/>
                </a:moveTo>
                <a:lnTo>
                  <a:pt x="0" y="9144139"/>
                </a:lnTo>
                <a:lnTo>
                  <a:pt x="0" y="0"/>
                </a:lnTo>
                <a:lnTo>
                  <a:pt x="16256254" y="0"/>
                </a:lnTo>
                <a:lnTo>
                  <a:pt x="16256254" y="914413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9918928" y="-6266"/>
            <a:ext cx="6350635" cy="9163685"/>
            <a:chOff x="9918928" y="-6266"/>
            <a:chExt cx="6350635" cy="9163685"/>
          </a:xfrm>
        </p:grpSpPr>
        <p:sp>
          <p:nvSpPr>
            <p:cNvPr id="4" name="object 4" descr=""/>
            <p:cNvSpPr/>
            <p:nvPr/>
          </p:nvSpPr>
          <p:spPr>
            <a:xfrm>
              <a:off x="9931628" y="6433"/>
              <a:ext cx="6325235" cy="9138285"/>
            </a:xfrm>
            <a:custGeom>
              <a:avLst/>
              <a:gdLst/>
              <a:ahLst/>
              <a:cxnLst/>
              <a:rect l="l" t="t" r="r" b="b"/>
              <a:pathLst>
                <a:path w="6325234" h="9138285">
                  <a:moveTo>
                    <a:pt x="2571800" y="0"/>
                  </a:moveTo>
                  <a:lnTo>
                    <a:pt x="4196232" y="9137693"/>
                  </a:lnTo>
                </a:path>
                <a:path w="6325234" h="9138285">
                  <a:moveTo>
                    <a:pt x="6324625" y="4920175"/>
                  </a:moveTo>
                  <a:lnTo>
                    <a:pt x="0" y="9137706"/>
                  </a:lnTo>
                </a:path>
              </a:pathLst>
            </a:custGeom>
            <a:ln w="25400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242990" y="0"/>
              <a:ext cx="4013835" cy="9144635"/>
            </a:xfrm>
            <a:custGeom>
              <a:avLst/>
              <a:gdLst/>
              <a:ahLst/>
              <a:cxnLst/>
              <a:rect l="l" t="t" r="r" b="b"/>
              <a:pathLst>
                <a:path w="4013834" h="9144635">
                  <a:moveTo>
                    <a:pt x="4013263" y="9144127"/>
                  </a:moveTo>
                  <a:lnTo>
                    <a:pt x="0" y="9144127"/>
                  </a:lnTo>
                  <a:lnTo>
                    <a:pt x="2725864" y="0"/>
                  </a:lnTo>
                  <a:lnTo>
                    <a:pt x="4013263" y="0"/>
                  </a:lnTo>
                  <a:lnTo>
                    <a:pt x="4013263" y="9144127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804013" y="0"/>
              <a:ext cx="3452495" cy="9144635"/>
            </a:xfrm>
            <a:custGeom>
              <a:avLst/>
              <a:gdLst/>
              <a:ahLst/>
              <a:cxnLst/>
              <a:rect l="l" t="t" r="r" b="b"/>
              <a:pathLst>
                <a:path w="3452494" h="9144635">
                  <a:moveTo>
                    <a:pt x="3452240" y="9144127"/>
                  </a:moveTo>
                  <a:lnTo>
                    <a:pt x="1611883" y="9144127"/>
                  </a:lnTo>
                  <a:lnTo>
                    <a:pt x="0" y="0"/>
                  </a:lnTo>
                  <a:lnTo>
                    <a:pt x="3452240" y="0"/>
                  </a:lnTo>
                  <a:lnTo>
                    <a:pt x="3452240" y="9144127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1912777" y="4064063"/>
              <a:ext cx="4344035" cy="5080635"/>
            </a:xfrm>
            <a:custGeom>
              <a:avLst/>
              <a:gdLst/>
              <a:ahLst/>
              <a:cxnLst/>
              <a:rect l="l" t="t" r="r" b="b"/>
              <a:pathLst>
                <a:path w="4344034" h="5080634">
                  <a:moveTo>
                    <a:pt x="4343476" y="5080076"/>
                  </a:moveTo>
                  <a:lnTo>
                    <a:pt x="0" y="5080076"/>
                  </a:lnTo>
                  <a:lnTo>
                    <a:pt x="4343476" y="0"/>
                  </a:lnTo>
                  <a:lnTo>
                    <a:pt x="4343476" y="5080076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2450762" y="0"/>
              <a:ext cx="3805554" cy="9144635"/>
            </a:xfrm>
            <a:custGeom>
              <a:avLst/>
              <a:gdLst/>
              <a:ahLst/>
              <a:cxnLst/>
              <a:rect l="l" t="t" r="r" b="b"/>
              <a:pathLst>
                <a:path w="3805555" h="9144635">
                  <a:moveTo>
                    <a:pt x="3805491" y="9144127"/>
                  </a:moveTo>
                  <a:lnTo>
                    <a:pt x="3293427" y="9144127"/>
                  </a:lnTo>
                  <a:lnTo>
                    <a:pt x="0" y="0"/>
                  </a:lnTo>
                  <a:lnTo>
                    <a:pt x="3805491" y="0"/>
                  </a:lnTo>
                  <a:lnTo>
                    <a:pt x="3805491" y="9144127"/>
                  </a:lnTo>
                  <a:close/>
                </a:path>
              </a:pathLst>
            </a:custGeom>
            <a:solidFill>
              <a:srgbClr val="17AFE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4529054" y="0"/>
              <a:ext cx="1727200" cy="9144635"/>
            </a:xfrm>
            <a:custGeom>
              <a:avLst/>
              <a:gdLst/>
              <a:ahLst/>
              <a:cxnLst/>
              <a:rect l="l" t="t" r="r" b="b"/>
              <a:pathLst>
                <a:path w="1727200" h="9144635">
                  <a:moveTo>
                    <a:pt x="1727200" y="9144127"/>
                  </a:moveTo>
                  <a:lnTo>
                    <a:pt x="0" y="9144127"/>
                  </a:lnTo>
                  <a:lnTo>
                    <a:pt x="1363217" y="0"/>
                  </a:lnTo>
                  <a:lnTo>
                    <a:pt x="1727200" y="0"/>
                  </a:lnTo>
                  <a:lnTo>
                    <a:pt x="1727200" y="9144127"/>
                  </a:lnTo>
                  <a:close/>
                </a:path>
              </a:pathLst>
            </a:custGeom>
            <a:solidFill>
              <a:srgbClr val="2D82C2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4581885" y="0"/>
              <a:ext cx="1674495" cy="9144635"/>
            </a:xfrm>
            <a:custGeom>
              <a:avLst/>
              <a:gdLst/>
              <a:ahLst/>
              <a:cxnLst/>
              <a:rect l="l" t="t" r="r" b="b"/>
              <a:pathLst>
                <a:path w="1674494" h="9144635">
                  <a:moveTo>
                    <a:pt x="1674367" y="9144127"/>
                  </a:moveTo>
                  <a:lnTo>
                    <a:pt x="1486027" y="9144127"/>
                  </a:lnTo>
                  <a:lnTo>
                    <a:pt x="0" y="0"/>
                  </a:lnTo>
                  <a:lnTo>
                    <a:pt x="1674367" y="0"/>
                  </a:lnTo>
                  <a:lnTo>
                    <a:pt x="1674367" y="9144127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3830554" y="4787976"/>
              <a:ext cx="2425700" cy="4356735"/>
            </a:xfrm>
            <a:custGeom>
              <a:avLst/>
              <a:gdLst/>
              <a:ahLst/>
              <a:cxnLst/>
              <a:rect l="l" t="t" r="r" b="b"/>
              <a:pathLst>
                <a:path w="2425700" h="4356734">
                  <a:moveTo>
                    <a:pt x="2425700" y="4356163"/>
                  </a:moveTo>
                  <a:lnTo>
                    <a:pt x="0" y="4356163"/>
                  </a:lnTo>
                  <a:lnTo>
                    <a:pt x="2425700" y="0"/>
                  </a:lnTo>
                  <a:lnTo>
                    <a:pt x="2425700" y="4356163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5346776"/>
            <a:ext cx="597535" cy="3797935"/>
          </a:xfrm>
          <a:custGeom>
            <a:avLst/>
            <a:gdLst/>
            <a:ahLst/>
            <a:cxnLst/>
            <a:rect l="l" t="t" r="r" b="b"/>
            <a:pathLst>
              <a:path w="597535" h="3797934">
                <a:moveTo>
                  <a:pt x="596908" y="3797363"/>
                </a:moveTo>
                <a:lnTo>
                  <a:pt x="0" y="3797363"/>
                </a:lnTo>
                <a:lnTo>
                  <a:pt x="0" y="0"/>
                </a:lnTo>
                <a:lnTo>
                  <a:pt x="596908" y="3797363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003300" y="8624316"/>
            <a:ext cx="2263140" cy="223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9"/>
              </a:lnSpc>
            </a:pPr>
            <a:r>
              <a:rPr dirty="0" sz="150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dirty="0" sz="1500" spc="43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dirty="0" sz="1500" spc="-31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9817252" y="596908"/>
            <a:ext cx="482600" cy="483234"/>
          </a:xfrm>
          <a:custGeom>
            <a:avLst/>
            <a:gdLst/>
            <a:ahLst/>
            <a:cxnLst/>
            <a:rect l="l" t="t" r="r" b="b"/>
            <a:pathLst>
              <a:path w="482600" h="483234">
                <a:moveTo>
                  <a:pt x="241300" y="482607"/>
                </a:moveTo>
                <a:lnTo>
                  <a:pt x="177152" y="473986"/>
                </a:lnTo>
                <a:lnTo>
                  <a:pt x="119507" y="449661"/>
                </a:lnTo>
                <a:lnTo>
                  <a:pt x="70675" y="411930"/>
                </a:lnTo>
                <a:lnTo>
                  <a:pt x="32943" y="363094"/>
                </a:lnTo>
                <a:lnTo>
                  <a:pt x="8610" y="305451"/>
                </a:lnTo>
                <a:lnTo>
                  <a:pt x="0" y="241303"/>
                </a:lnTo>
                <a:lnTo>
                  <a:pt x="8610" y="177154"/>
                </a:lnTo>
                <a:lnTo>
                  <a:pt x="32943" y="119512"/>
                </a:lnTo>
                <a:lnTo>
                  <a:pt x="70675" y="70675"/>
                </a:lnTo>
                <a:lnTo>
                  <a:pt x="119507" y="32945"/>
                </a:lnTo>
                <a:lnTo>
                  <a:pt x="177152" y="8619"/>
                </a:lnTo>
                <a:lnTo>
                  <a:pt x="241300" y="0"/>
                </a:lnTo>
                <a:lnTo>
                  <a:pt x="305447" y="8619"/>
                </a:lnTo>
                <a:lnTo>
                  <a:pt x="363093" y="32945"/>
                </a:lnTo>
                <a:lnTo>
                  <a:pt x="411924" y="70675"/>
                </a:lnTo>
                <a:lnTo>
                  <a:pt x="449656" y="119512"/>
                </a:lnTo>
                <a:lnTo>
                  <a:pt x="473989" y="177154"/>
                </a:lnTo>
                <a:lnTo>
                  <a:pt x="482600" y="241303"/>
                </a:lnTo>
                <a:lnTo>
                  <a:pt x="473989" y="305451"/>
                </a:lnTo>
                <a:lnTo>
                  <a:pt x="449656" y="363094"/>
                </a:lnTo>
                <a:lnTo>
                  <a:pt x="411924" y="411930"/>
                </a:lnTo>
                <a:lnTo>
                  <a:pt x="363093" y="449661"/>
                </a:lnTo>
                <a:lnTo>
                  <a:pt x="305447" y="473986"/>
                </a:lnTo>
                <a:lnTo>
                  <a:pt x="241300" y="482607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4681454" y="7480413"/>
            <a:ext cx="863600" cy="864235"/>
          </a:xfrm>
          <a:custGeom>
            <a:avLst/>
            <a:gdLst/>
            <a:ahLst/>
            <a:cxnLst/>
            <a:rect l="l" t="t" r="r" b="b"/>
            <a:pathLst>
              <a:path w="863600" h="864234">
                <a:moveTo>
                  <a:pt x="431800" y="863612"/>
                </a:moveTo>
                <a:lnTo>
                  <a:pt x="367919" y="858926"/>
                </a:lnTo>
                <a:lnTo>
                  <a:pt x="307086" y="845324"/>
                </a:lnTo>
                <a:lnTo>
                  <a:pt x="249809" y="823480"/>
                </a:lnTo>
                <a:lnTo>
                  <a:pt x="196723" y="794042"/>
                </a:lnTo>
                <a:lnTo>
                  <a:pt x="148463" y="757694"/>
                </a:lnTo>
                <a:lnTo>
                  <a:pt x="105917" y="715098"/>
                </a:lnTo>
                <a:lnTo>
                  <a:pt x="69596" y="666927"/>
                </a:lnTo>
                <a:lnTo>
                  <a:pt x="40132" y="613841"/>
                </a:lnTo>
                <a:lnTo>
                  <a:pt x="18288" y="556513"/>
                </a:lnTo>
                <a:lnTo>
                  <a:pt x="4699" y="495617"/>
                </a:lnTo>
                <a:lnTo>
                  <a:pt x="0" y="431812"/>
                </a:lnTo>
                <a:lnTo>
                  <a:pt x="4699" y="367995"/>
                </a:lnTo>
                <a:lnTo>
                  <a:pt x="18288" y="307098"/>
                </a:lnTo>
                <a:lnTo>
                  <a:pt x="40132" y="249770"/>
                </a:lnTo>
                <a:lnTo>
                  <a:pt x="69596" y="196684"/>
                </a:lnTo>
                <a:lnTo>
                  <a:pt x="105917" y="148513"/>
                </a:lnTo>
                <a:lnTo>
                  <a:pt x="148463" y="105918"/>
                </a:lnTo>
                <a:lnTo>
                  <a:pt x="196723" y="69570"/>
                </a:lnTo>
                <a:lnTo>
                  <a:pt x="249809" y="40131"/>
                </a:lnTo>
                <a:lnTo>
                  <a:pt x="307086" y="18275"/>
                </a:lnTo>
                <a:lnTo>
                  <a:pt x="367919" y="4686"/>
                </a:lnTo>
                <a:lnTo>
                  <a:pt x="431800" y="0"/>
                </a:lnTo>
                <a:lnTo>
                  <a:pt x="495553" y="4686"/>
                </a:lnTo>
                <a:lnTo>
                  <a:pt x="556513" y="18275"/>
                </a:lnTo>
                <a:lnTo>
                  <a:pt x="613790" y="40131"/>
                </a:lnTo>
                <a:lnTo>
                  <a:pt x="666876" y="69570"/>
                </a:lnTo>
                <a:lnTo>
                  <a:pt x="715009" y="105918"/>
                </a:lnTo>
                <a:lnTo>
                  <a:pt x="757682" y="148513"/>
                </a:lnTo>
                <a:lnTo>
                  <a:pt x="794003" y="196684"/>
                </a:lnTo>
                <a:lnTo>
                  <a:pt x="823467" y="249770"/>
                </a:lnTo>
                <a:lnTo>
                  <a:pt x="845311" y="307098"/>
                </a:lnTo>
                <a:lnTo>
                  <a:pt x="858901" y="367995"/>
                </a:lnTo>
                <a:lnTo>
                  <a:pt x="863600" y="431812"/>
                </a:lnTo>
                <a:lnTo>
                  <a:pt x="858901" y="495617"/>
                </a:lnTo>
                <a:lnTo>
                  <a:pt x="845311" y="556513"/>
                </a:lnTo>
                <a:lnTo>
                  <a:pt x="823467" y="613841"/>
                </a:lnTo>
                <a:lnTo>
                  <a:pt x="794003" y="666927"/>
                </a:lnTo>
                <a:lnTo>
                  <a:pt x="757682" y="715098"/>
                </a:lnTo>
                <a:lnTo>
                  <a:pt x="715009" y="757694"/>
                </a:lnTo>
                <a:lnTo>
                  <a:pt x="666876" y="794042"/>
                </a:lnTo>
                <a:lnTo>
                  <a:pt x="613790" y="823480"/>
                </a:lnTo>
                <a:lnTo>
                  <a:pt x="556513" y="845324"/>
                </a:lnTo>
                <a:lnTo>
                  <a:pt x="495553" y="858926"/>
                </a:lnTo>
                <a:lnTo>
                  <a:pt x="431800" y="86361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9400" y="8178800"/>
            <a:ext cx="330200" cy="330200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63500" y="5092700"/>
            <a:ext cx="5499100" cy="4013200"/>
            <a:chOff x="63500" y="5092700"/>
            <a:chExt cx="5499100" cy="401320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300" y="8547100"/>
              <a:ext cx="4940300" cy="39370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00" y="5092700"/>
              <a:ext cx="2311400" cy="40132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977900" y="508000"/>
            <a:ext cx="278003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390"/>
              <a:t>AGEND</a:t>
            </a:r>
            <a:endParaRPr sz="6400"/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789"/>
              </a:lnSpc>
            </a:pPr>
            <a:fld id="{81D60167-4931-47E6-BA6A-407CBD079E47}" type="slidenum">
              <a:rPr dirty="0" spc="35"/>
              <a:t>3</a:t>
            </a:fld>
          </a:p>
        </p:txBody>
      </p:sp>
      <p:sp>
        <p:nvSpPr>
          <p:cNvPr id="21" name="object 21" descr=""/>
          <p:cNvSpPr txBox="1"/>
          <p:nvPr/>
        </p:nvSpPr>
        <p:spPr>
          <a:xfrm>
            <a:off x="977900" y="1473200"/>
            <a:ext cx="619125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815">
                <a:latin typeface="Trebuchet MS"/>
                <a:cs typeface="Trebuchet MS"/>
              </a:rPr>
              <a:t>A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235200" y="1930400"/>
            <a:ext cx="11499850" cy="401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har char="•"/>
              <a:tabLst>
                <a:tab pos="469265" algn="l"/>
              </a:tabLst>
            </a:pPr>
            <a:r>
              <a:rPr dirty="0" sz="3700" spc="370">
                <a:latin typeface="Trebuchet MS"/>
                <a:cs typeface="Trebuchet MS"/>
              </a:rPr>
              <a:t>PROBLEM</a:t>
            </a:r>
            <a:r>
              <a:rPr dirty="0" sz="3700" spc="-190">
                <a:latin typeface="Trebuchet MS"/>
                <a:cs typeface="Trebuchet MS"/>
              </a:rPr>
              <a:t> </a:t>
            </a:r>
            <a:r>
              <a:rPr dirty="0" sz="3700" spc="270">
                <a:latin typeface="Trebuchet MS"/>
                <a:cs typeface="Trebuchet MS"/>
              </a:rPr>
              <a:t>STATEMENT</a:t>
            </a:r>
            <a:endParaRPr sz="37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60"/>
              </a:spcBef>
              <a:buChar char="•"/>
              <a:tabLst>
                <a:tab pos="469265" algn="l"/>
              </a:tabLst>
            </a:pPr>
            <a:r>
              <a:rPr dirty="0" sz="3700" spc="254">
                <a:latin typeface="Trebuchet MS"/>
                <a:cs typeface="Trebuchet MS"/>
              </a:rPr>
              <a:t>PROJECT</a:t>
            </a:r>
            <a:r>
              <a:rPr dirty="0" sz="3700" spc="-204">
                <a:latin typeface="Trebuchet MS"/>
                <a:cs typeface="Trebuchet MS"/>
              </a:rPr>
              <a:t> </a:t>
            </a:r>
            <a:r>
              <a:rPr dirty="0" sz="3700" spc="250">
                <a:latin typeface="Trebuchet MS"/>
                <a:cs typeface="Trebuchet MS"/>
              </a:rPr>
              <a:t>OVERVIEW</a:t>
            </a:r>
            <a:endParaRPr sz="37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60"/>
              </a:spcBef>
              <a:buChar char="•"/>
              <a:tabLst>
                <a:tab pos="469265" algn="l"/>
              </a:tabLst>
            </a:pPr>
            <a:r>
              <a:rPr dirty="0" sz="3700" spc="455">
                <a:latin typeface="Trebuchet MS"/>
                <a:cs typeface="Trebuchet MS"/>
              </a:rPr>
              <a:t>WHO</a:t>
            </a:r>
            <a:r>
              <a:rPr dirty="0" sz="3700" spc="-85">
                <a:latin typeface="Trebuchet MS"/>
                <a:cs typeface="Trebuchet MS"/>
              </a:rPr>
              <a:t> </a:t>
            </a:r>
            <a:r>
              <a:rPr dirty="0" sz="3700" spc="300">
                <a:latin typeface="Trebuchet MS"/>
                <a:cs typeface="Trebuchet MS"/>
              </a:rPr>
              <a:t>ARE</a:t>
            </a:r>
            <a:r>
              <a:rPr dirty="0" sz="3700" spc="-190">
                <a:latin typeface="Trebuchet MS"/>
                <a:cs typeface="Trebuchet MS"/>
              </a:rPr>
              <a:t> </a:t>
            </a:r>
            <a:r>
              <a:rPr dirty="0" sz="3700" spc="195">
                <a:latin typeface="Trebuchet MS"/>
                <a:cs typeface="Trebuchet MS"/>
              </a:rPr>
              <a:t>THE</a:t>
            </a:r>
            <a:r>
              <a:rPr dirty="0" sz="3700" spc="-190">
                <a:latin typeface="Trebuchet MS"/>
                <a:cs typeface="Trebuchet MS"/>
              </a:rPr>
              <a:t> </a:t>
            </a:r>
            <a:r>
              <a:rPr dirty="0" sz="3700" spc="375">
                <a:latin typeface="Trebuchet MS"/>
                <a:cs typeface="Trebuchet MS"/>
              </a:rPr>
              <a:t>END</a:t>
            </a:r>
            <a:r>
              <a:rPr dirty="0" sz="3700" spc="-215">
                <a:latin typeface="Trebuchet MS"/>
                <a:cs typeface="Trebuchet MS"/>
              </a:rPr>
              <a:t> </a:t>
            </a:r>
            <a:r>
              <a:rPr dirty="0" sz="3700" spc="420">
                <a:latin typeface="Trebuchet MS"/>
                <a:cs typeface="Trebuchet MS"/>
              </a:rPr>
              <a:t>USERS</a:t>
            </a:r>
            <a:endParaRPr sz="37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60"/>
              </a:spcBef>
              <a:buChar char="•"/>
              <a:tabLst>
                <a:tab pos="469265" algn="l"/>
              </a:tabLst>
            </a:pPr>
            <a:r>
              <a:rPr dirty="0" sz="3700" spc="325">
                <a:latin typeface="Trebuchet MS"/>
                <a:cs typeface="Trebuchet MS"/>
              </a:rPr>
              <a:t>YOUR</a:t>
            </a:r>
            <a:r>
              <a:rPr dirty="0" sz="3700" spc="-220">
                <a:latin typeface="Trebuchet MS"/>
                <a:cs typeface="Trebuchet MS"/>
              </a:rPr>
              <a:t> </a:t>
            </a:r>
            <a:r>
              <a:rPr dirty="0" sz="3700" spc="310">
                <a:latin typeface="Trebuchet MS"/>
                <a:cs typeface="Trebuchet MS"/>
              </a:rPr>
              <a:t>SOLUTIONS</a:t>
            </a:r>
            <a:r>
              <a:rPr dirty="0" sz="3700" spc="-235">
                <a:latin typeface="Trebuchet MS"/>
                <a:cs typeface="Trebuchet MS"/>
              </a:rPr>
              <a:t> </a:t>
            </a:r>
            <a:r>
              <a:rPr dirty="0" sz="3700" spc="405">
                <a:latin typeface="Trebuchet MS"/>
                <a:cs typeface="Trebuchet MS"/>
              </a:rPr>
              <a:t>AND</a:t>
            </a:r>
            <a:r>
              <a:rPr dirty="0" sz="3700" spc="-114">
                <a:latin typeface="Trebuchet MS"/>
                <a:cs typeface="Trebuchet MS"/>
              </a:rPr>
              <a:t> </a:t>
            </a:r>
            <a:r>
              <a:rPr dirty="0" sz="3700" spc="114">
                <a:latin typeface="Trebuchet MS"/>
                <a:cs typeface="Trebuchet MS"/>
              </a:rPr>
              <a:t>ITS</a:t>
            </a:r>
            <a:r>
              <a:rPr dirty="0" sz="3700" spc="-130">
                <a:latin typeface="Trebuchet MS"/>
                <a:cs typeface="Trebuchet MS"/>
              </a:rPr>
              <a:t> </a:t>
            </a:r>
            <a:r>
              <a:rPr dirty="0" sz="3700" spc="275">
                <a:latin typeface="Trebuchet MS"/>
                <a:cs typeface="Trebuchet MS"/>
              </a:rPr>
              <a:t>VALUE</a:t>
            </a:r>
            <a:r>
              <a:rPr dirty="0" sz="3700" spc="-190">
                <a:latin typeface="Trebuchet MS"/>
                <a:cs typeface="Trebuchet MS"/>
              </a:rPr>
              <a:t> </a:t>
            </a:r>
            <a:r>
              <a:rPr dirty="0" sz="3700" spc="229">
                <a:latin typeface="Trebuchet MS"/>
                <a:cs typeface="Trebuchet MS"/>
              </a:rPr>
              <a:t>PROPOSITION</a:t>
            </a:r>
            <a:endParaRPr sz="37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60"/>
              </a:spcBef>
              <a:buChar char="•"/>
              <a:tabLst>
                <a:tab pos="469265" algn="l"/>
              </a:tabLst>
            </a:pPr>
            <a:r>
              <a:rPr dirty="0" sz="3700" spc="195">
                <a:latin typeface="Trebuchet MS"/>
                <a:cs typeface="Trebuchet MS"/>
              </a:rPr>
              <a:t>THE</a:t>
            </a:r>
            <a:r>
              <a:rPr dirty="0" sz="3700" spc="-195">
                <a:latin typeface="Trebuchet MS"/>
                <a:cs typeface="Trebuchet MS"/>
              </a:rPr>
              <a:t> </a:t>
            </a:r>
            <a:r>
              <a:rPr dirty="0" sz="3700" spc="565">
                <a:latin typeface="Trebuchet MS"/>
                <a:cs typeface="Trebuchet MS"/>
              </a:rPr>
              <a:t>WOW</a:t>
            </a:r>
            <a:r>
              <a:rPr dirty="0" sz="3700" spc="-130">
                <a:latin typeface="Trebuchet MS"/>
                <a:cs typeface="Trebuchet MS"/>
              </a:rPr>
              <a:t> </a:t>
            </a:r>
            <a:r>
              <a:rPr dirty="0" sz="3700" spc="170">
                <a:latin typeface="Trebuchet MS"/>
                <a:cs typeface="Trebuchet MS"/>
              </a:rPr>
              <a:t>IN</a:t>
            </a:r>
            <a:r>
              <a:rPr dirty="0" sz="3700" spc="-155">
                <a:latin typeface="Trebuchet MS"/>
                <a:cs typeface="Trebuchet MS"/>
              </a:rPr>
              <a:t> </a:t>
            </a:r>
            <a:r>
              <a:rPr dirty="0" sz="3700" spc="325">
                <a:latin typeface="Trebuchet MS"/>
                <a:cs typeface="Trebuchet MS"/>
              </a:rPr>
              <a:t>YOUR</a:t>
            </a:r>
            <a:r>
              <a:rPr dirty="0" sz="3700" spc="-220">
                <a:latin typeface="Trebuchet MS"/>
                <a:cs typeface="Trebuchet MS"/>
              </a:rPr>
              <a:t> </a:t>
            </a:r>
            <a:r>
              <a:rPr dirty="0" sz="3700" spc="250">
                <a:latin typeface="Trebuchet MS"/>
                <a:cs typeface="Trebuchet MS"/>
              </a:rPr>
              <a:t>SOLUTION</a:t>
            </a:r>
            <a:endParaRPr sz="37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60"/>
              </a:spcBef>
              <a:buChar char="•"/>
              <a:tabLst>
                <a:tab pos="469265" algn="l"/>
              </a:tabLst>
            </a:pPr>
            <a:r>
              <a:rPr dirty="0" sz="3700" spc="310">
                <a:latin typeface="Trebuchet MS"/>
                <a:cs typeface="Trebuchet MS"/>
              </a:rPr>
              <a:t>MODELLING</a:t>
            </a:r>
            <a:endParaRPr sz="37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60"/>
              </a:spcBef>
              <a:buChar char="•"/>
              <a:tabLst>
                <a:tab pos="469265" algn="l"/>
              </a:tabLst>
            </a:pPr>
            <a:r>
              <a:rPr dirty="0" sz="3700" spc="305">
                <a:latin typeface="Trebuchet MS"/>
                <a:cs typeface="Trebuchet MS"/>
              </a:rPr>
              <a:t>RESULTS</a:t>
            </a:r>
            <a:endParaRPr sz="3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2471590" y="7150213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8"/>
                </a:moveTo>
                <a:lnTo>
                  <a:pt x="0" y="609608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8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655300" y="3911600"/>
            <a:ext cx="3683000" cy="4343400"/>
            <a:chOff x="10655300" y="3911600"/>
            <a:chExt cx="3683000" cy="4343400"/>
          </a:xfrm>
        </p:grpSpPr>
        <p:sp>
          <p:nvSpPr>
            <p:cNvPr id="4" name="object 4" descr=""/>
            <p:cNvSpPr/>
            <p:nvPr/>
          </p:nvSpPr>
          <p:spPr>
            <a:xfrm>
              <a:off x="12471590" y="7861414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>
                  <a:moveTo>
                    <a:pt x="241303" y="241303"/>
                  </a:moveTo>
                  <a:lnTo>
                    <a:pt x="0" y="241303"/>
                  </a:lnTo>
                  <a:lnTo>
                    <a:pt x="0" y="0"/>
                  </a:lnTo>
                  <a:lnTo>
                    <a:pt x="241303" y="0"/>
                  </a:lnTo>
                  <a:lnTo>
                    <a:pt x="241303" y="241303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5300" y="3911600"/>
              <a:ext cx="3683000" cy="434340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8928239" y="2260638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6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6" y="0"/>
                </a:lnTo>
                <a:lnTo>
                  <a:pt x="419106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1000" rIns="0" bIns="0" rtlCol="0" vert="horz">
            <a:spAutoFit/>
          </a:bodyPr>
          <a:lstStyle/>
          <a:p>
            <a:pPr marL="381000">
              <a:lnSpc>
                <a:spcPct val="100000"/>
              </a:lnSpc>
              <a:spcBef>
                <a:spcPts val="100"/>
              </a:spcBef>
            </a:pPr>
            <a:r>
              <a:rPr dirty="0" sz="5700" spc="345"/>
              <a:t>PROBLEM</a:t>
            </a:r>
            <a:r>
              <a:rPr dirty="0" sz="5700" spc="700"/>
              <a:t> </a:t>
            </a:r>
            <a:r>
              <a:rPr dirty="0" sz="5700" spc="250"/>
              <a:t>S</a:t>
            </a:r>
            <a:r>
              <a:rPr dirty="0" sz="5700" spc="-365"/>
              <a:t>T</a:t>
            </a:r>
            <a:r>
              <a:rPr dirty="0" sz="5700" spc="-260"/>
              <a:t>A</a:t>
            </a:r>
            <a:r>
              <a:rPr dirty="0" sz="5700" spc="25"/>
              <a:t>T</a:t>
            </a:r>
            <a:r>
              <a:rPr dirty="0" sz="5700" spc="215"/>
              <a:t>E</a:t>
            </a:r>
            <a:r>
              <a:rPr dirty="0" sz="5700" spc="90"/>
              <a:t>M</a:t>
            </a:r>
            <a:r>
              <a:rPr dirty="0" sz="5700" spc="130"/>
              <a:t>E</a:t>
            </a:r>
            <a:r>
              <a:rPr dirty="0" sz="5700" spc="100"/>
              <a:t>N</a:t>
            </a:r>
            <a:r>
              <a:rPr dirty="0" sz="5700" spc="525"/>
              <a:t>T</a:t>
            </a:r>
            <a:endParaRPr sz="5700"/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2500" y="8623300"/>
            <a:ext cx="101600" cy="237066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dirty="0" spc="135"/>
              <a:t>Have</a:t>
            </a:r>
            <a:r>
              <a:rPr dirty="0" spc="-120"/>
              <a:t> </a:t>
            </a:r>
            <a:r>
              <a:rPr dirty="0" spc="100"/>
              <a:t>you</a:t>
            </a:r>
            <a:r>
              <a:rPr dirty="0" spc="-120"/>
              <a:t> </a:t>
            </a:r>
            <a:r>
              <a:rPr dirty="0"/>
              <a:t>ever</a:t>
            </a:r>
            <a:r>
              <a:rPr dirty="0" spc="-55"/>
              <a:t> </a:t>
            </a:r>
            <a:r>
              <a:rPr dirty="0" spc="70"/>
              <a:t>wondered</a:t>
            </a:r>
            <a:r>
              <a:rPr dirty="0" spc="-75"/>
              <a:t> </a:t>
            </a:r>
            <a:r>
              <a:rPr dirty="0" spc="90"/>
              <a:t>when</a:t>
            </a:r>
            <a:r>
              <a:rPr dirty="0" spc="-120"/>
              <a:t> </a:t>
            </a:r>
            <a:r>
              <a:rPr dirty="0"/>
              <a:t>the</a:t>
            </a:r>
            <a:r>
              <a:rPr dirty="0" spc="-114"/>
              <a:t> </a:t>
            </a:r>
            <a:r>
              <a:rPr dirty="0"/>
              <a:t>best</a:t>
            </a:r>
            <a:r>
              <a:rPr dirty="0" spc="-70"/>
              <a:t> </a:t>
            </a:r>
            <a:r>
              <a:rPr dirty="0" spc="-10"/>
              <a:t>time</a:t>
            </a:r>
            <a:r>
              <a:rPr dirty="0" spc="-114"/>
              <a:t> </a:t>
            </a:r>
            <a:r>
              <a:rPr dirty="0" spc="80"/>
              <a:t>of</a:t>
            </a:r>
            <a:r>
              <a:rPr dirty="0" spc="-155"/>
              <a:t> </a:t>
            </a:r>
            <a:r>
              <a:rPr dirty="0" spc="55"/>
              <a:t>year</a:t>
            </a:r>
            <a:r>
              <a:rPr dirty="0" spc="-160"/>
              <a:t> </a:t>
            </a:r>
            <a:r>
              <a:rPr dirty="0"/>
              <a:t>to</a:t>
            </a:r>
            <a:r>
              <a:rPr dirty="0" spc="-170"/>
              <a:t> </a:t>
            </a:r>
            <a:r>
              <a:rPr dirty="0" spc="135"/>
              <a:t>book</a:t>
            </a:r>
            <a:r>
              <a:rPr dirty="0" spc="-100"/>
              <a:t> </a:t>
            </a:r>
            <a:r>
              <a:rPr dirty="0" spc="85"/>
              <a:t>a </a:t>
            </a:r>
            <a:r>
              <a:rPr dirty="0" spc="-20"/>
              <a:t>hotel</a:t>
            </a:r>
            <a:r>
              <a:rPr dirty="0" spc="-140"/>
              <a:t> </a:t>
            </a:r>
            <a:r>
              <a:rPr dirty="0" spc="90"/>
              <a:t>room</a:t>
            </a:r>
            <a:r>
              <a:rPr dirty="0" spc="-15"/>
              <a:t> </a:t>
            </a:r>
            <a:r>
              <a:rPr dirty="0" spc="140"/>
              <a:t>is?</a:t>
            </a:r>
            <a:r>
              <a:rPr dirty="0" spc="-114"/>
              <a:t> </a:t>
            </a:r>
            <a:r>
              <a:rPr dirty="0"/>
              <a:t>Or</a:t>
            </a:r>
            <a:r>
              <a:rPr dirty="0" spc="-65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optimal</a:t>
            </a:r>
            <a:r>
              <a:rPr dirty="0" spc="-35"/>
              <a:t> </a:t>
            </a:r>
            <a:r>
              <a:rPr dirty="0"/>
              <a:t>length</a:t>
            </a:r>
            <a:r>
              <a:rPr dirty="0" spc="-125"/>
              <a:t> </a:t>
            </a:r>
            <a:r>
              <a:rPr dirty="0" spc="80"/>
              <a:t>of</a:t>
            </a:r>
            <a:r>
              <a:rPr dirty="0" spc="-165"/>
              <a:t> </a:t>
            </a:r>
            <a:r>
              <a:rPr dirty="0" spc="65"/>
              <a:t>stay</a:t>
            </a:r>
            <a:r>
              <a:rPr dirty="0" spc="-190"/>
              <a:t> </a:t>
            </a:r>
            <a:r>
              <a:rPr dirty="0"/>
              <a:t>in</a:t>
            </a:r>
            <a:r>
              <a:rPr dirty="0" spc="-130"/>
              <a:t> </a:t>
            </a:r>
            <a:r>
              <a:rPr dirty="0"/>
              <a:t>order</a:t>
            </a:r>
            <a:r>
              <a:rPr dirty="0" spc="-170"/>
              <a:t> </a:t>
            </a:r>
            <a:r>
              <a:rPr dirty="0"/>
              <a:t>to</a:t>
            </a:r>
            <a:r>
              <a:rPr dirty="0" spc="-170"/>
              <a:t> </a:t>
            </a:r>
            <a:r>
              <a:rPr dirty="0" spc="55"/>
              <a:t>get</a:t>
            </a:r>
            <a:r>
              <a:rPr dirty="0" spc="-80"/>
              <a:t> </a:t>
            </a:r>
            <a:r>
              <a:rPr dirty="0" spc="-30"/>
              <a:t>the</a:t>
            </a:r>
            <a:r>
              <a:rPr dirty="0" spc="-120"/>
              <a:t> </a:t>
            </a:r>
            <a:r>
              <a:rPr dirty="0" spc="40"/>
              <a:t>best </a:t>
            </a:r>
            <a:r>
              <a:rPr dirty="0"/>
              <a:t>daily</a:t>
            </a:r>
            <a:r>
              <a:rPr dirty="0" spc="-70"/>
              <a:t> </a:t>
            </a:r>
            <a:r>
              <a:rPr dirty="0"/>
              <a:t>rate?</a:t>
            </a:r>
            <a:r>
              <a:rPr dirty="0" spc="-90"/>
              <a:t> </a:t>
            </a:r>
            <a:r>
              <a:rPr dirty="0" spc="110"/>
              <a:t>What</a:t>
            </a:r>
            <a:r>
              <a:rPr dirty="0" spc="-60"/>
              <a:t> </a:t>
            </a:r>
            <a:r>
              <a:rPr dirty="0" spc="-120"/>
              <a:t>if</a:t>
            </a:r>
            <a:r>
              <a:rPr dirty="0" spc="-145"/>
              <a:t> </a:t>
            </a:r>
            <a:r>
              <a:rPr dirty="0" spc="100"/>
              <a:t>you</a:t>
            </a:r>
            <a:r>
              <a:rPr dirty="0" spc="-110"/>
              <a:t> </a:t>
            </a:r>
            <a:r>
              <a:rPr dirty="0" spc="75"/>
              <a:t>wanted</a:t>
            </a:r>
            <a:r>
              <a:rPr dirty="0" spc="-165"/>
              <a:t> </a:t>
            </a:r>
            <a:r>
              <a:rPr dirty="0"/>
              <a:t>to</a:t>
            </a:r>
            <a:r>
              <a:rPr dirty="0" spc="-50"/>
              <a:t> </a:t>
            </a:r>
            <a:r>
              <a:rPr dirty="0" spc="-10"/>
              <a:t>predict</a:t>
            </a:r>
            <a:r>
              <a:rPr dirty="0" spc="-60"/>
              <a:t> </a:t>
            </a:r>
            <a:r>
              <a:rPr dirty="0"/>
              <a:t>whether</a:t>
            </a:r>
            <a:r>
              <a:rPr dirty="0" spc="-150"/>
              <a:t> </a:t>
            </a:r>
            <a:r>
              <a:rPr dirty="0" spc="55"/>
              <a:t>or</a:t>
            </a:r>
            <a:r>
              <a:rPr dirty="0" spc="-150"/>
              <a:t> </a:t>
            </a:r>
            <a:r>
              <a:rPr dirty="0"/>
              <a:t>not</a:t>
            </a:r>
            <a:r>
              <a:rPr dirty="0" spc="-55"/>
              <a:t> </a:t>
            </a:r>
            <a:r>
              <a:rPr dirty="0" spc="135"/>
              <a:t>a</a:t>
            </a:r>
            <a:r>
              <a:rPr dirty="0" spc="-95"/>
              <a:t> </a:t>
            </a:r>
            <a:r>
              <a:rPr dirty="0" spc="-10"/>
              <a:t>hotel </a:t>
            </a:r>
            <a:r>
              <a:rPr dirty="0" spc="195"/>
              <a:t>was</a:t>
            </a:r>
            <a:r>
              <a:rPr dirty="0" spc="-100"/>
              <a:t> </a:t>
            </a:r>
            <a:r>
              <a:rPr dirty="0" spc="-55"/>
              <a:t>likely</a:t>
            </a:r>
            <a:r>
              <a:rPr dirty="0" spc="-150"/>
              <a:t> </a:t>
            </a:r>
            <a:r>
              <a:rPr dirty="0"/>
              <a:t>to</a:t>
            </a:r>
            <a:r>
              <a:rPr dirty="0" spc="-20"/>
              <a:t> </a:t>
            </a:r>
            <a:r>
              <a:rPr dirty="0"/>
              <a:t>receive</a:t>
            </a:r>
            <a:r>
              <a:rPr dirty="0" spc="-75"/>
              <a:t> </a:t>
            </a:r>
            <a:r>
              <a:rPr dirty="0" spc="135"/>
              <a:t>a</a:t>
            </a:r>
            <a:r>
              <a:rPr dirty="0" spc="-65"/>
              <a:t> </a:t>
            </a:r>
            <a:r>
              <a:rPr dirty="0"/>
              <a:t>disproportionately</a:t>
            </a:r>
            <a:r>
              <a:rPr dirty="0" spc="-35"/>
              <a:t> </a:t>
            </a:r>
            <a:r>
              <a:rPr dirty="0"/>
              <a:t>high</a:t>
            </a:r>
            <a:r>
              <a:rPr dirty="0" spc="-80"/>
              <a:t> </a:t>
            </a:r>
            <a:r>
              <a:rPr dirty="0" spc="85"/>
              <a:t>number</a:t>
            </a:r>
            <a:r>
              <a:rPr dirty="0" spc="-125"/>
              <a:t> </a:t>
            </a:r>
            <a:r>
              <a:rPr dirty="0"/>
              <a:t>of</a:t>
            </a:r>
            <a:r>
              <a:rPr dirty="0" spc="-10"/>
              <a:t> special </a:t>
            </a:r>
            <a:r>
              <a:rPr dirty="0" spc="90"/>
              <a:t>requests?</a:t>
            </a:r>
            <a:r>
              <a:rPr dirty="0" spc="-90"/>
              <a:t> </a:t>
            </a:r>
            <a:r>
              <a:rPr dirty="0"/>
              <a:t>This</a:t>
            </a:r>
            <a:r>
              <a:rPr dirty="0" spc="-125"/>
              <a:t> </a:t>
            </a:r>
            <a:r>
              <a:rPr dirty="0"/>
              <a:t>hotel</a:t>
            </a:r>
            <a:r>
              <a:rPr dirty="0" spc="-10"/>
              <a:t> </a:t>
            </a:r>
            <a:r>
              <a:rPr dirty="0" spc="85"/>
              <a:t>booking</a:t>
            </a:r>
            <a:r>
              <a:rPr dirty="0" spc="-55"/>
              <a:t> </a:t>
            </a:r>
            <a:r>
              <a:rPr dirty="0"/>
              <a:t>dataset</a:t>
            </a:r>
            <a:r>
              <a:rPr dirty="0" spc="-55"/>
              <a:t> </a:t>
            </a:r>
            <a:r>
              <a:rPr dirty="0" spc="145"/>
              <a:t>can</a:t>
            </a:r>
            <a:r>
              <a:rPr dirty="0" spc="-105"/>
              <a:t> </a:t>
            </a:r>
            <a:r>
              <a:rPr dirty="0"/>
              <a:t>help</a:t>
            </a:r>
            <a:r>
              <a:rPr dirty="0" spc="-55"/>
              <a:t> </a:t>
            </a:r>
            <a:r>
              <a:rPr dirty="0" spc="70"/>
              <a:t>you</a:t>
            </a:r>
            <a:r>
              <a:rPr dirty="0"/>
              <a:t> explore</a:t>
            </a:r>
            <a:r>
              <a:rPr dirty="0" spc="-100"/>
              <a:t> </a:t>
            </a:r>
            <a:r>
              <a:rPr dirty="0" spc="55"/>
              <a:t>those </a:t>
            </a:r>
            <a:r>
              <a:rPr dirty="0"/>
              <a:t>questions!</a:t>
            </a:r>
            <a:r>
              <a:rPr dirty="0" spc="-80"/>
              <a:t> </a:t>
            </a:r>
            <a:r>
              <a:rPr dirty="0"/>
              <a:t>This</a:t>
            </a:r>
            <a:r>
              <a:rPr dirty="0" spc="-110"/>
              <a:t> </a:t>
            </a:r>
            <a:r>
              <a:rPr dirty="0"/>
              <a:t>data</a:t>
            </a:r>
            <a:r>
              <a:rPr dirty="0" spc="35"/>
              <a:t> </a:t>
            </a:r>
            <a:r>
              <a:rPr dirty="0"/>
              <a:t>set</a:t>
            </a:r>
            <a:r>
              <a:rPr dirty="0" spc="-35"/>
              <a:t> </a:t>
            </a:r>
            <a:r>
              <a:rPr dirty="0" spc="60"/>
              <a:t>contains</a:t>
            </a:r>
            <a:r>
              <a:rPr dirty="0" spc="-105"/>
              <a:t> </a:t>
            </a:r>
            <a:r>
              <a:rPr dirty="0" spc="100"/>
              <a:t>booking</a:t>
            </a:r>
            <a:r>
              <a:rPr dirty="0" spc="-150"/>
              <a:t> </a:t>
            </a:r>
            <a:r>
              <a:rPr dirty="0"/>
              <a:t>information</a:t>
            </a:r>
            <a:r>
              <a:rPr dirty="0" spc="20"/>
              <a:t> </a:t>
            </a:r>
            <a:r>
              <a:rPr dirty="0"/>
              <a:t>for</a:t>
            </a:r>
            <a:r>
              <a:rPr dirty="0" spc="-25"/>
              <a:t> </a:t>
            </a:r>
            <a:r>
              <a:rPr dirty="0" spc="135"/>
              <a:t>a</a:t>
            </a:r>
            <a:r>
              <a:rPr dirty="0" spc="-75"/>
              <a:t> </a:t>
            </a:r>
            <a:r>
              <a:rPr dirty="0" spc="-20"/>
              <a:t>city hotel</a:t>
            </a:r>
            <a:r>
              <a:rPr dirty="0" spc="-120"/>
              <a:t> </a:t>
            </a:r>
            <a:r>
              <a:rPr dirty="0" spc="114"/>
              <a:t>and</a:t>
            </a:r>
            <a:r>
              <a:rPr dirty="0" spc="-60"/>
              <a:t> </a:t>
            </a:r>
            <a:r>
              <a:rPr dirty="0" spc="135"/>
              <a:t>a</a:t>
            </a:r>
            <a:r>
              <a:rPr dirty="0" spc="-90"/>
              <a:t> </a:t>
            </a:r>
            <a:r>
              <a:rPr dirty="0"/>
              <a:t>resort</a:t>
            </a:r>
            <a:r>
              <a:rPr dirty="0" spc="-55"/>
              <a:t> </a:t>
            </a:r>
            <a:r>
              <a:rPr dirty="0" spc="-50"/>
              <a:t>hotel,</a:t>
            </a:r>
            <a:r>
              <a:rPr dirty="0" spc="-80"/>
              <a:t> </a:t>
            </a:r>
            <a:r>
              <a:rPr dirty="0" spc="114"/>
              <a:t>and</a:t>
            </a:r>
            <a:r>
              <a:rPr dirty="0" spc="-165"/>
              <a:t> </a:t>
            </a:r>
            <a:r>
              <a:rPr dirty="0"/>
              <a:t>includes</a:t>
            </a:r>
            <a:r>
              <a:rPr dirty="0" spc="-20"/>
              <a:t> </a:t>
            </a:r>
            <a:r>
              <a:rPr dirty="0"/>
              <a:t>information</a:t>
            </a:r>
            <a:r>
              <a:rPr dirty="0" spc="-105"/>
              <a:t> </a:t>
            </a:r>
            <a:r>
              <a:rPr dirty="0" spc="125"/>
              <a:t>such</a:t>
            </a:r>
            <a:r>
              <a:rPr dirty="0"/>
              <a:t> </a:t>
            </a:r>
            <a:r>
              <a:rPr dirty="0" spc="190"/>
              <a:t>as</a:t>
            </a:r>
            <a:r>
              <a:rPr dirty="0" spc="-125"/>
              <a:t> </a:t>
            </a:r>
            <a:r>
              <a:rPr dirty="0" spc="90"/>
              <a:t>when</a:t>
            </a:r>
            <a:r>
              <a:rPr dirty="0" spc="-105"/>
              <a:t> </a:t>
            </a:r>
            <a:r>
              <a:rPr dirty="0" spc="-25"/>
              <a:t>the </a:t>
            </a:r>
            <a:r>
              <a:rPr dirty="0" spc="85"/>
              <a:t>booking</a:t>
            </a:r>
            <a:r>
              <a:rPr dirty="0" spc="-80"/>
              <a:t> </a:t>
            </a:r>
            <a:r>
              <a:rPr dirty="0" spc="195"/>
              <a:t>was</a:t>
            </a:r>
            <a:r>
              <a:rPr dirty="0" spc="-140"/>
              <a:t> </a:t>
            </a:r>
            <a:r>
              <a:rPr dirty="0" spc="50"/>
              <a:t>made,</a:t>
            </a:r>
            <a:r>
              <a:rPr dirty="0" spc="-100"/>
              <a:t> </a:t>
            </a:r>
            <a:r>
              <a:rPr dirty="0"/>
              <a:t>length</a:t>
            </a:r>
            <a:r>
              <a:rPr dirty="0" spc="-125"/>
              <a:t> </a:t>
            </a:r>
            <a:r>
              <a:rPr dirty="0" spc="80"/>
              <a:t>of</a:t>
            </a:r>
            <a:r>
              <a:rPr dirty="0" spc="-165"/>
              <a:t> </a:t>
            </a:r>
            <a:r>
              <a:rPr dirty="0"/>
              <a:t>stay,</a:t>
            </a:r>
            <a:r>
              <a:rPr dirty="0" spc="-100"/>
              <a:t> </a:t>
            </a:r>
            <a:r>
              <a:rPr dirty="0"/>
              <a:t>the</a:t>
            </a:r>
            <a:r>
              <a:rPr dirty="0" spc="-120"/>
              <a:t> </a:t>
            </a:r>
            <a:r>
              <a:rPr dirty="0" spc="70"/>
              <a:t>number</a:t>
            </a:r>
            <a:r>
              <a:rPr dirty="0" spc="-60"/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 spc="-10"/>
              <a:t>adults,</a:t>
            </a:r>
            <a:r>
              <a:rPr dirty="0" spc="-100"/>
              <a:t> </a:t>
            </a:r>
            <a:r>
              <a:rPr dirty="0" spc="-10"/>
              <a:t>children, </a:t>
            </a:r>
            <a:r>
              <a:rPr dirty="0"/>
              <a:t>and/or</a:t>
            </a:r>
            <a:r>
              <a:rPr dirty="0" spc="-140"/>
              <a:t> </a:t>
            </a:r>
            <a:r>
              <a:rPr dirty="0"/>
              <a:t>babies,</a:t>
            </a:r>
            <a:r>
              <a:rPr dirty="0" spc="-70"/>
              <a:t> </a:t>
            </a:r>
            <a:r>
              <a:rPr dirty="0" spc="114"/>
              <a:t>and</a:t>
            </a:r>
            <a:r>
              <a:rPr dirty="0" spc="-50"/>
              <a:t> </a:t>
            </a:r>
            <a:r>
              <a:rPr dirty="0" spc="-30"/>
              <a:t>the</a:t>
            </a:r>
            <a:r>
              <a:rPr dirty="0" spc="-90"/>
              <a:t> </a:t>
            </a:r>
            <a:r>
              <a:rPr dirty="0" spc="85"/>
              <a:t>number</a:t>
            </a:r>
            <a:r>
              <a:rPr dirty="0" spc="-1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available</a:t>
            </a:r>
            <a:r>
              <a:rPr dirty="0" spc="-90"/>
              <a:t> </a:t>
            </a:r>
            <a:r>
              <a:rPr dirty="0" spc="55"/>
              <a:t>parking</a:t>
            </a:r>
            <a:r>
              <a:rPr dirty="0" spc="-50"/>
              <a:t> </a:t>
            </a:r>
            <a:r>
              <a:rPr dirty="0" spc="80"/>
              <a:t>spaces,</a:t>
            </a:r>
            <a:r>
              <a:rPr dirty="0" spc="-70"/>
              <a:t> </a:t>
            </a:r>
            <a:r>
              <a:rPr dirty="0" spc="160"/>
              <a:t>among </a:t>
            </a:r>
            <a:r>
              <a:rPr dirty="0"/>
              <a:t>other</a:t>
            </a:r>
            <a:r>
              <a:rPr dirty="0" spc="-125"/>
              <a:t> </a:t>
            </a:r>
            <a:r>
              <a:rPr dirty="0"/>
              <a:t>things.</a:t>
            </a:r>
            <a:r>
              <a:rPr dirty="0" spc="-85"/>
              <a:t> </a:t>
            </a:r>
            <a:r>
              <a:rPr dirty="0" spc="-50"/>
              <a:t>All</a:t>
            </a:r>
            <a:r>
              <a:rPr dirty="0" spc="-90"/>
              <a:t> </a:t>
            </a:r>
            <a:r>
              <a:rPr dirty="0"/>
              <a:t>personally</a:t>
            </a:r>
            <a:r>
              <a:rPr dirty="0" spc="-30"/>
              <a:t> </a:t>
            </a:r>
            <a:r>
              <a:rPr dirty="0" spc="-10"/>
              <a:t>identifying</a:t>
            </a:r>
            <a:r>
              <a:rPr dirty="0" spc="-30"/>
              <a:t> </a:t>
            </a:r>
            <a:r>
              <a:rPr dirty="0"/>
              <a:t>information</a:t>
            </a:r>
            <a:r>
              <a:rPr dirty="0" spc="-75"/>
              <a:t> </a:t>
            </a:r>
            <a:r>
              <a:rPr dirty="0" spc="155"/>
              <a:t>has</a:t>
            </a:r>
            <a:r>
              <a:rPr dirty="0" spc="15"/>
              <a:t> </a:t>
            </a:r>
            <a:r>
              <a:rPr dirty="0" spc="55"/>
              <a:t>been </a:t>
            </a:r>
            <a:r>
              <a:rPr dirty="0" spc="75"/>
              <a:t>removed</a:t>
            </a:r>
            <a:r>
              <a:rPr dirty="0" spc="-70"/>
              <a:t> </a:t>
            </a:r>
            <a:r>
              <a:rPr dirty="0"/>
              <a:t>from</a:t>
            </a:r>
            <a:r>
              <a:rPr dirty="0" spc="5"/>
              <a:t> </a:t>
            </a:r>
            <a:r>
              <a:rPr dirty="0" spc="-30"/>
              <a:t>the</a:t>
            </a:r>
            <a:r>
              <a:rPr dirty="0" spc="-110"/>
              <a:t> </a:t>
            </a:r>
            <a:r>
              <a:rPr dirty="0"/>
              <a:t>data.</a:t>
            </a:r>
            <a:r>
              <a:rPr dirty="0" spc="-15"/>
              <a:t> </a:t>
            </a:r>
            <a:r>
              <a:rPr dirty="0"/>
              <a:t>Explore</a:t>
            </a:r>
            <a:r>
              <a:rPr dirty="0" spc="-5"/>
              <a:t> </a:t>
            </a:r>
            <a:r>
              <a:rPr dirty="0" spc="80"/>
              <a:t>and</a:t>
            </a:r>
            <a:r>
              <a:rPr dirty="0" spc="-65"/>
              <a:t> </a:t>
            </a:r>
            <a:r>
              <a:rPr dirty="0" spc="75"/>
              <a:t>analyse</a:t>
            </a:r>
            <a:r>
              <a:rPr dirty="0" spc="-110"/>
              <a:t> </a:t>
            </a:r>
            <a:r>
              <a:rPr dirty="0" spc="-30"/>
              <a:t>the</a:t>
            </a:r>
            <a:r>
              <a:rPr dirty="0" spc="-105"/>
              <a:t> </a:t>
            </a:r>
            <a:r>
              <a:rPr dirty="0"/>
              <a:t>data</a:t>
            </a:r>
            <a:r>
              <a:rPr dirty="0" spc="10"/>
              <a:t> </a:t>
            </a:r>
            <a:r>
              <a:rPr dirty="0" spc="-10"/>
              <a:t>to</a:t>
            </a:r>
            <a:r>
              <a:rPr dirty="0" spc="-60"/>
              <a:t> </a:t>
            </a:r>
            <a:r>
              <a:rPr dirty="0" spc="50"/>
              <a:t>discover </a:t>
            </a:r>
            <a:r>
              <a:rPr dirty="0"/>
              <a:t>important</a:t>
            </a:r>
            <a:r>
              <a:rPr dirty="0" spc="-40"/>
              <a:t> </a:t>
            </a:r>
            <a:r>
              <a:rPr dirty="0"/>
              <a:t>factors</a:t>
            </a:r>
            <a:r>
              <a:rPr dirty="0" spc="-105"/>
              <a:t> </a:t>
            </a:r>
            <a:r>
              <a:rPr dirty="0" spc="-55"/>
              <a:t>that</a:t>
            </a:r>
            <a:r>
              <a:rPr dirty="0" spc="-35"/>
              <a:t> </a:t>
            </a:r>
            <a:r>
              <a:rPr dirty="0" spc="90"/>
              <a:t>govern</a:t>
            </a:r>
            <a:r>
              <a:rPr dirty="0" spc="-90"/>
              <a:t> </a:t>
            </a:r>
            <a:r>
              <a:rPr dirty="0" spc="-30"/>
              <a:t>the</a:t>
            </a:r>
            <a:r>
              <a:rPr dirty="0" spc="-85"/>
              <a:t> </a:t>
            </a:r>
            <a:r>
              <a:rPr dirty="0" spc="65"/>
              <a:t>bookings.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977900" y="8611616"/>
            <a:ext cx="2288540" cy="248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89"/>
              </a:lnSpc>
            </a:pPr>
            <a:r>
              <a:rPr dirty="0" sz="150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dirty="0" sz="1500" spc="495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dirty="0" sz="1500" spc="-315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789"/>
              </a:lnSpc>
            </a:pPr>
            <a:fld id="{81D60167-4931-47E6-BA6A-407CBD079E47}" type="slidenum">
              <a:rPr dirty="0" spc="80"/>
              <a:t>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2471590" y="7150213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8"/>
                </a:moveTo>
                <a:lnTo>
                  <a:pt x="0" y="609608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8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544300" y="3530600"/>
            <a:ext cx="4711700" cy="5080000"/>
            <a:chOff x="11544300" y="3530600"/>
            <a:chExt cx="4711700" cy="5080000"/>
          </a:xfrm>
        </p:grpSpPr>
        <p:sp>
          <p:nvSpPr>
            <p:cNvPr id="4" name="object 4" descr=""/>
            <p:cNvSpPr/>
            <p:nvPr/>
          </p:nvSpPr>
          <p:spPr>
            <a:xfrm>
              <a:off x="12471590" y="7861414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>
                  <a:moveTo>
                    <a:pt x="241303" y="241303"/>
                  </a:moveTo>
                  <a:lnTo>
                    <a:pt x="0" y="241303"/>
                  </a:lnTo>
                  <a:lnTo>
                    <a:pt x="0" y="0"/>
                  </a:lnTo>
                  <a:lnTo>
                    <a:pt x="241303" y="0"/>
                  </a:lnTo>
                  <a:lnTo>
                    <a:pt x="241303" y="241303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44300" y="3530600"/>
              <a:ext cx="4711700" cy="508000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8928239" y="2260638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6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6" y="0"/>
                </a:lnTo>
                <a:lnTo>
                  <a:pt x="419106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77900" y="1028700"/>
            <a:ext cx="7109459" cy="894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17265" algn="l"/>
              </a:tabLst>
            </a:pPr>
            <a:r>
              <a:rPr dirty="0" sz="5700" spc="150"/>
              <a:t>PROJECT</a:t>
            </a:r>
            <a:r>
              <a:rPr dirty="0" sz="5700"/>
              <a:t>	</a:t>
            </a:r>
            <a:r>
              <a:rPr dirty="0" sz="5700" spc="195"/>
              <a:t>OVERVIEW</a:t>
            </a:r>
            <a:endParaRPr sz="5700"/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2500" y="8623300"/>
            <a:ext cx="101600" cy="237066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7240663" y="3028925"/>
            <a:ext cx="1024255" cy="297815"/>
            <a:chOff x="7240663" y="3028925"/>
            <a:chExt cx="1024255" cy="297815"/>
          </a:xfrm>
        </p:grpSpPr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40663" y="3084661"/>
              <a:ext cx="149720" cy="182983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11783" y="3084661"/>
              <a:ext cx="308800" cy="182983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7741983" y="3028936"/>
              <a:ext cx="523240" cy="297815"/>
            </a:xfrm>
            <a:custGeom>
              <a:avLst/>
              <a:gdLst/>
              <a:ahLst/>
              <a:cxnLst/>
              <a:rect l="l" t="t" r="r" b="b"/>
              <a:pathLst>
                <a:path w="523240" h="297814">
                  <a:moveTo>
                    <a:pt x="34899" y="0"/>
                  </a:moveTo>
                  <a:lnTo>
                    <a:pt x="0" y="0"/>
                  </a:lnTo>
                  <a:lnTo>
                    <a:pt x="0" y="233210"/>
                  </a:lnTo>
                  <a:lnTo>
                    <a:pt x="34899" y="233210"/>
                  </a:lnTo>
                  <a:lnTo>
                    <a:pt x="34899" y="0"/>
                  </a:lnTo>
                  <a:close/>
                </a:path>
                <a:path w="523240" h="297814">
                  <a:moveTo>
                    <a:pt x="354990" y="203288"/>
                  </a:moveTo>
                  <a:lnTo>
                    <a:pt x="254152" y="203288"/>
                  </a:lnTo>
                  <a:lnTo>
                    <a:pt x="351040" y="84010"/>
                  </a:lnTo>
                  <a:lnTo>
                    <a:pt x="351040" y="60337"/>
                  </a:lnTo>
                  <a:lnTo>
                    <a:pt x="213817" y="60337"/>
                  </a:lnTo>
                  <a:lnTo>
                    <a:pt x="211366" y="60337"/>
                  </a:lnTo>
                  <a:lnTo>
                    <a:pt x="176174" y="60337"/>
                  </a:lnTo>
                  <a:lnTo>
                    <a:pt x="129209" y="181559"/>
                  </a:lnTo>
                  <a:lnTo>
                    <a:pt x="80098" y="60337"/>
                  </a:lnTo>
                  <a:lnTo>
                    <a:pt x="42367" y="60337"/>
                  </a:lnTo>
                  <a:lnTo>
                    <a:pt x="111950" y="226733"/>
                  </a:lnTo>
                  <a:lnTo>
                    <a:pt x="99428" y="258686"/>
                  </a:lnTo>
                  <a:lnTo>
                    <a:pt x="97091" y="261391"/>
                  </a:lnTo>
                  <a:lnTo>
                    <a:pt x="90995" y="264604"/>
                  </a:lnTo>
                  <a:lnTo>
                    <a:pt x="87591" y="265430"/>
                  </a:lnTo>
                  <a:lnTo>
                    <a:pt x="83820" y="265430"/>
                  </a:lnTo>
                  <a:lnTo>
                    <a:pt x="75984" y="264985"/>
                  </a:lnTo>
                  <a:lnTo>
                    <a:pt x="67221" y="263118"/>
                  </a:lnTo>
                  <a:lnTo>
                    <a:pt x="67221" y="294220"/>
                  </a:lnTo>
                  <a:lnTo>
                    <a:pt x="73126" y="296062"/>
                  </a:lnTo>
                  <a:lnTo>
                    <a:pt x="77673" y="297027"/>
                  </a:lnTo>
                  <a:lnTo>
                    <a:pt x="94208" y="297281"/>
                  </a:lnTo>
                  <a:lnTo>
                    <a:pt x="97663" y="296926"/>
                  </a:lnTo>
                  <a:lnTo>
                    <a:pt x="130403" y="270408"/>
                  </a:lnTo>
                  <a:lnTo>
                    <a:pt x="211366" y="66522"/>
                  </a:lnTo>
                  <a:lnTo>
                    <a:pt x="211366" y="90932"/>
                  </a:lnTo>
                  <a:lnTo>
                    <a:pt x="302666" y="90932"/>
                  </a:lnTo>
                  <a:lnTo>
                    <a:pt x="205562" y="209842"/>
                  </a:lnTo>
                  <a:lnTo>
                    <a:pt x="205562" y="233210"/>
                  </a:lnTo>
                  <a:lnTo>
                    <a:pt x="354990" y="233210"/>
                  </a:lnTo>
                  <a:lnTo>
                    <a:pt x="354990" y="203288"/>
                  </a:lnTo>
                  <a:close/>
                </a:path>
                <a:path w="523240" h="297814">
                  <a:moveTo>
                    <a:pt x="522643" y="141008"/>
                  </a:moveTo>
                  <a:lnTo>
                    <a:pt x="515315" y="101981"/>
                  </a:lnTo>
                  <a:lnTo>
                    <a:pt x="506615" y="86309"/>
                  </a:lnTo>
                  <a:lnTo>
                    <a:pt x="503593" y="82219"/>
                  </a:lnTo>
                  <a:lnTo>
                    <a:pt x="498411" y="76593"/>
                  </a:lnTo>
                  <a:lnTo>
                    <a:pt x="492556" y="71526"/>
                  </a:lnTo>
                  <a:lnTo>
                    <a:pt x="487819" y="68275"/>
                  </a:lnTo>
                  <a:lnTo>
                    <a:pt x="487819" y="126149"/>
                  </a:lnTo>
                  <a:lnTo>
                    <a:pt x="487819" y="128574"/>
                  </a:lnTo>
                  <a:lnTo>
                    <a:pt x="396811" y="128574"/>
                  </a:lnTo>
                  <a:lnTo>
                    <a:pt x="396913" y="126149"/>
                  </a:lnTo>
                  <a:lnTo>
                    <a:pt x="417220" y="93700"/>
                  </a:lnTo>
                  <a:lnTo>
                    <a:pt x="435457" y="86309"/>
                  </a:lnTo>
                  <a:lnTo>
                    <a:pt x="451281" y="86309"/>
                  </a:lnTo>
                  <a:lnTo>
                    <a:pt x="458076" y="87757"/>
                  </a:lnTo>
                  <a:lnTo>
                    <a:pt x="463626" y="90627"/>
                  </a:lnTo>
                  <a:lnTo>
                    <a:pt x="469239" y="93459"/>
                  </a:lnTo>
                  <a:lnTo>
                    <a:pt x="487819" y="126149"/>
                  </a:lnTo>
                  <a:lnTo>
                    <a:pt x="487819" y="68275"/>
                  </a:lnTo>
                  <a:lnTo>
                    <a:pt x="443242" y="55727"/>
                  </a:lnTo>
                  <a:lnTo>
                    <a:pt x="433412" y="56197"/>
                  </a:lnTo>
                  <a:lnTo>
                    <a:pt x="393496" y="71932"/>
                  </a:lnTo>
                  <a:lnTo>
                    <a:pt x="369544" y="103936"/>
                  </a:lnTo>
                  <a:lnTo>
                    <a:pt x="361607" y="146138"/>
                  </a:lnTo>
                  <a:lnTo>
                    <a:pt x="361924" y="155498"/>
                  </a:lnTo>
                  <a:lnTo>
                    <a:pt x="373367" y="197840"/>
                  </a:lnTo>
                  <a:lnTo>
                    <a:pt x="401040" y="227469"/>
                  </a:lnTo>
                  <a:lnTo>
                    <a:pt x="444436" y="238709"/>
                  </a:lnTo>
                  <a:lnTo>
                    <a:pt x="458254" y="237896"/>
                  </a:lnTo>
                  <a:lnTo>
                    <a:pt x="501459" y="217843"/>
                  </a:lnTo>
                  <a:lnTo>
                    <a:pt x="521893" y="181343"/>
                  </a:lnTo>
                  <a:lnTo>
                    <a:pt x="486181" y="181343"/>
                  </a:lnTo>
                  <a:lnTo>
                    <a:pt x="482600" y="187820"/>
                  </a:lnTo>
                  <a:lnTo>
                    <a:pt x="478713" y="193319"/>
                  </a:lnTo>
                  <a:lnTo>
                    <a:pt x="443839" y="207530"/>
                  </a:lnTo>
                  <a:lnTo>
                    <a:pt x="436791" y="207530"/>
                  </a:lnTo>
                  <a:lnTo>
                    <a:pt x="402437" y="181470"/>
                  </a:lnTo>
                  <a:lnTo>
                    <a:pt x="396811" y="162534"/>
                  </a:lnTo>
                  <a:lnTo>
                    <a:pt x="396811" y="157683"/>
                  </a:lnTo>
                  <a:lnTo>
                    <a:pt x="522643" y="157683"/>
                  </a:lnTo>
                  <a:lnTo>
                    <a:pt x="522643" y="141008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8351584" y="3028937"/>
            <a:ext cx="631825" cy="238760"/>
          </a:xfrm>
          <a:custGeom>
            <a:avLst/>
            <a:gdLst/>
            <a:ahLst/>
            <a:cxnLst/>
            <a:rect l="l" t="t" r="r" b="b"/>
            <a:pathLst>
              <a:path w="631825" h="238760">
                <a:moveTo>
                  <a:pt x="147942" y="119049"/>
                </a:moveTo>
                <a:lnTo>
                  <a:pt x="138722" y="81241"/>
                </a:lnTo>
                <a:lnTo>
                  <a:pt x="99555" y="56756"/>
                </a:lnTo>
                <a:lnTo>
                  <a:pt x="85585" y="55727"/>
                </a:lnTo>
                <a:lnTo>
                  <a:pt x="77597" y="56222"/>
                </a:lnTo>
                <a:lnTo>
                  <a:pt x="37731" y="73190"/>
                </a:lnTo>
                <a:lnTo>
                  <a:pt x="34912" y="76415"/>
                </a:lnTo>
                <a:lnTo>
                  <a:pt x="34912" y="0"/>
                </a:lnTo>
                <a:lnTo>
                  <a:pt x="0" y="0"/>
                </a:lnTo>
                <a:lnTo>
                  <a:pt x="0" y="233210"/>
                </a:lnTo>
                <a:lnTo>
                  <a:pt x="34912" y="233210"/>
                </a:lnTo>
                <a:lnTo>
                  <a:pt x="34912" y="107149"/>
                </a:lnTo>
                <a:lnTo>
                  <a:pt x="44894" y="98031"/>
                </a:lnTo>
                <a:lnTo>
                  <a:pt x="55460" y="91528"/>
                </a:lnTo>
                <a:lnTo>
                  <a:pt x="66586" y="87617"/>
                </a:lnTo>
                <a:lnTo>
                  <a:pt x="78295" y="86309"/>
                </a:lnTo>
                <a:lnTo>
                  <a:pt x="85979" y="86918"/>
                </a:lnTo>
                <a:lnTo>
                  <a:pt x="112242" y="115112"/>
                </a:lnTo>
                <a:lnTo>
                  <a:pt x="112814" y="123596"/>
                </a:lnTo>
                <a:lnTo>
                  <a:pt x="112814" y="233210"/>
                </a:lnTo>
                <a:lnTo>
                  <a:pt x="147942" y="233210"/>
                </a:lnTo>
                <a:lnTo>
                  <a:pt x="147942" y="119049"/>
                </a:lnTo>
                <a:close/>
              </a:path>
              <a:path w="631825" h="238760">
                <a:moveTo>
                  <a:pt x="325843" y="147104"/>
                </a:moveTo>
                <a:lnTo>
                  <a:pt x="318046" y="104889"/>
                </a:lnTo>
                <a:lnTo>
                  <a:pt x="308038" y="87210"/>
                </a:lnTo>
                <a:lnTo>
                  <a:pt x="305447" y="83705"/>
                </a:lnTo>
                <a:lnTo>
                  <a:pt x="299859" y="77673"/>
                </a:lnTo>
                <a:lnTo>
                  <a:pt x="293611" y="72263"/>
                </a:lnTo>
                <a:lnTo>
                  <a:pt x="290703" y="70269"/>
                </a:lnTo>
                <a:lnTo>
                  <a:pt x="290703" y="138303"/>
                </a:lnTo>
                <a:lnTo>
                  <a:pt x="290664" y="156159"/>
                </a:lnTo>
                <a:lnTo>
                  <a:pt x="274485" y="195795"/>
                </a:lnTo>
                <a:lnTo>
                  <a:pt x="250164" y="207530"/>
                </a:lnTo>
                <a:lnTo>
                  <a:pt x="234289" y="207530"/>
                </a:lnTo>
                <a:lnTo>
                  <a:pt x="202184" y="185191"/>
                </a:lnTo>
                <a:lnTo>
                  <a:pt x="193611" y="138303"/>
                </a:lnTo>
                <a:lnTo>
                  <a:pt x="194741" y="130340"/>
                </a:lnTo>
                <a:lnTo>
                  <a:pt x="215950" y="94653"/>
                </a:lnTo>
                <a:lnTo>
                  <a:pt x="234480" y="87210"/>
                </a:lnTo>
                <a:lnTo>
                  <a:pt x="249758" y="87210"/>
                </a:lnTo>
                <a:lnTo>
                  <a:pt x="256590" y="88696"/>
                </a:lnTo>
                <a:lnTo>
                  <a:pt x="268592" y="94653"/>
                </a:lnTo>
                <a:lnTo>
                  <a:pt x="273672" y="98742"/>
                </a:lnTo>
                <a:lnTo>
                  <a:pt x="277837" y="103949"/>
                </a:lnTo>
                <a:lnTo>
                  <a:pt x="282054" y="109105"/>
                </a:lnTo>
                <a:lnTo>
                  <a:pt x="285254" y="115404"/>
                </a:lnTo>
                <a:lnTo>
                  <a:pt x="289623" y="130340"/>
                </a:lnTo>
                <a:lnTo>
                  <a:pt x="290703" y="138303"/>
                </a:lnTo>
                <a:lnTo>
                  <a:pt x="290703" y="70269"/>
                </a:lnTo>
                <a:lnTo>
                  <a:pt x="252437" y="56222"/>
                </a:lnTo>
                <a:lnTo>
                  <a:pt x="242125" y="55727"/>
                </a:lnTo>
                <a:lnTo>
                  <a:pt x="231889" y="56222"/>
                </a:lnTo>
                <a:lnTo>
                  <a:pt x="190919" y="72580"/>
                </a:lnTo>
                <a:lnTo>
                  <a:pt x="166370" y="105460"/>
                </a:lnTo>
                <a:lnTo>
                  <a:pt x="158407" y="147104"/>
                </a:lnTo>
                <a:lnTo>
                  <a:pt x="158737" y="156159"/>
                </a:lnTo>
                <a:lnTo>
                  <a:pt x="169938" y="197319"/>
                </a:lnTo>
                <a:lnTo>
                  <a:pt x="197866" y="227012"/>
                </a:lnTo>
                <a:lnTo>
                  <a:pt x="242125" y="238709"/>
                </a:lnTo>
                <a:lnTo>
                  <a:pt x="252349" y="238252"/>
                </a:lnTo>
                <a:lnTo>
                  <a:pt x="293357" y="222580"/>
                </a:lnTo>
                <a:lnTo>
                  <a:pt x="307924" y="207530"/>
                </a:lnTo>
                <a:lnTo>
                  <a:pt x="310057" y="204685"/>
                </a:lnTo>
                <a:lnTo>
                  <a:pt x="324548" y="164985"/>
                </a:lnTo>
                <a:lnTo>
                  <a:pt x="325513" y="156159"/>
                </a:lnTo>
                <a:lnTo>
                  <a:pt x="325843" y="147104"/>
                </a:lnTo>
                <a:close/>
              </a:path>
              <a:path w="631825" h="238760">
                <a:moveTo>
                  <a:pt x="422605" y="60337"/>
                </a:moveTo>
                <a:lnTo>
                  <a:pt x="386880" y="60337"/>
                </a:lnTo>
                <a:lnTo>
                  <a:pt x="386880" y="17335"/>
                </a:lnTo>
                <a:lnTo>
                  <a:pt x="352361" y="17335"/>
                </a:lnTo>
                <a:lnTo>
                  <a:pt x="352361" y="60337"/>
                </a:lnTo>
                <a:lnTo>
                  <a:pt x="325272" y="60337"/>
                </a:lnTo>
                <a:lnTo>
                  <a:pt x="325272" y="90627"/>
                </a:lnTo>
                <a:lnTo>
                  <a:pt x="352361" y="90627"/>
                </a:lnTo>
                <a:lnTo>
                  <a:pt x="352361" y="202552"/>
                </a:lnTo>
                <a:lnTo>
                  <a:pt x="353047" y="211239"/>
                </a:lnTo>
                <a:lnTo>
                  <a:pt x="383222" y="238163"/>
                </a:lnTo>
                <a:lnTo>
                  <a:pt x="391274" y="238709"/>
                </a:lnTo>
                <a:lnTo>
                  <a:pt x="398729" y="238417"/>
                </a:lnTo>
                <a:lnTo>
                  <a:pt x="406438" y="237528"/>
                </a:lnTo>
                <a:lnTo>
                  <a:pt x="414388" y="236029"/>
                </a:lnTo>
                <a:lnTo>
                  <a:pt x="422605" y="233946"/>
                </a:lnTo>
                <a:lnTo>
                  <a:pt x="422605" y="202768"/>
                </a:lnTo>
                <a:lnTo>
                  <a:pt x="414324" y="206349"/>
                </a:lnTo>
                <a:lnTo>
                  <a:pt x="408038" y="208127"/>
                </a:lnTo>
                <a:lnTo>
                  <a:pt x="397878" y="208127"/>
                </a:lnTo>
                <a:lnTo>
                  <a:pt x="393585" y="207086"/>
                </a:lnTo>
                <a:lnTo>
                  <a:pt x="388226" y="202920"/>
                </a:lnTo>
                <a:lnTo>
                  <a:pt x="386880" y="199148"/>
                </a:lnTo>
                <a:lnTo>
                  <a:pt x="386880" y="90627"/>
                </a:lnTo>
                <a:lnTo>
                  <a:pt x="422605" y="90627"/>
                </a:lnTo>
                <a:lnTo>
                  <a:pt x="422605" y="60337"/>
                </a:lnTo>
                <a:close/>
              </a:path>
              <a:path w="631825" h="238760">
                <a:moveTo>
                  <a:pt x="586143" y="141008"/>
                </a:moveTo>
                <a:lnTo>
                  <a:pt x="578815" y="101981"/>
                </a:lnTo>
                <a:lnTo>
                  <a:pt x="570115" y="86309"/>
                </a:lnTo>
                <a:lnTo>
                  <a:pt x="567093" y="82219"/>
                </a:lnTo>
                <a:lnTo>
                  <a:pt x="561911" y="76593"/>
                </a:lnTo>
                <a:lnTo>
                  <a:pt x="556056" y="71526"/>
                </a:lnTo>
                <a:lnTo>
                  <a:pt x="551319" y="68275"/>
                </a:lnTo>
                <a:lnTo>
                  <a:pt x="551319" y="126149"/>
                </a:lnTo>
                <a:lnTo>
                  <a:pt x="551319" y="128574"/>
                </a:lnTo>
                <a:lnTo>
                  <a:pt x="460311" y="128574"/>
                </a:lnTo>
                <a:lnTo>
                  <a:pt x="460413" y="126149"/>
                </a:lnTo>
                <a:lnTo>
                  <a:pt x="480720" y="93700"/>
                </a:lnTo>
                <a:lnTo>
                  <a:pt x="498957" y="86309"/>
                </a:lnTo>
                <a:lnTo>
                  <a:pt x="514781" y="86309"/>
                </a:lnTo>
                <a:lnTo>
                  <a:pt x="521576" y="87757"/>
                </a:lnTo>
                <a:lnTo>
                  <a:pt x="527126" y="90627"/>
                </a:lnTo>
                <a:lnTo>
                  <a:pt x="532739" y="93459"/>
                </a:lnTo>
                <a:lnTo>
                  <a:pt x="551319" y="126149"/>
                </a:lnTo>
                <a:lnTo>
                  <a:pt x="551319" y="68275"/>
                </a:lnTo>
                <a:lnTo>
                  <a:pt x="506742" y="55727"/>
                </a:lnTo>
                <a:lnTo>
                  <a:pt x="496912" y="56197"/>
                </a:lnTo>
                <a:lnTo>
                  <a:pt x="456996" y="71932"/>
                </a:lnTo>
                <a:lnTo>
                  <a:pt x="433044" y="103936"/>
                </a:lnTo>
                <a:lnTo>
                  <a:pt x="425107" y="146138"/>
                </a:lnTo>
                <a:lnTo>
                  <a:pt x="425424" y="155498"/>
                </a:lnTo>
                <a:lnTo>
                  <a:pt x="436867" y="197840"/>
                </a:lnTo>
                <a:lnTo>
                  <a:pt x="464540" y="227469"/>
                </a:lnTo>
                <a:lnTo>
                  <a:pt x="507936" y="238709"/>
                </a:lnTo>
                <a:lnTo>
                  <a:pt x="521754" y="237896"/>
                </a:lnTo>
                <a:lnTo>
                  <a:pt x="564959" y="217843"/>
                </a:lnTo>
                <a:lnTo>
                  <a:pt x="585393" y="181343"/>
                </a:lnTo>
                <a:lnTo>
                  <a:pt x="549681" y="181343"/>
                </a:lnTo>
                <a:lnTo>
                  <a:pt x="546100" y="187820"/>
                </a:lnTo>
                <a:lnTo>
                  <a:pt x="542213" y="193319"/>
                </a:lnTo>
                <a:lnTo>
                  <a:pt x="507339" y="207530"/>
                </a:lnTo>
                <a:lnTo>
                  <a:pt x="500291" y="207530"/>
                </a:lnTo>
                <a:lnTo>
                  <a:pt x="465937" y="181470"/>
                </a:lnTo>
                <a:lnTo>
                  <a:pt x="460311" y="162534"/>
                </a:lnTo>
                <a:lnTo>
                  <a:pt x="460311" y="157683"/>
                </a:lnTo>
                <a:lnTo>
                  <a:pt x="586143" y="157683"/>
                </a:lnTo>
                <a:lnTo>
                  <a:pt x="586143" y="141008"/>
                </a:lnTo>
                <a:close/>
              </a:path>
              <a:path w="631825" h="238760">
                <a:moveTo>
                  <a:pt x="631799" y="0"/>
                </a:moveTo>
                <a:lnTo>
                  <a:pt x="596900" y="0"/>
                </a:lnTo>
                <a:lnTo>
                  <a:pt x="596900" y="233210"/>
                </a:lnTo>
                <a:lnTo>
                  <a:pt x="631799" y="233210"/>
                </a:lnTo>
                <a:lnTo>
                  <a:pt x="631799" y="0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7891" y="3025576"/>
            <a:ext cx="1198587" cy="300632"/>
          </a:xfrm>
          <a:prstGeom prst="rect">
            <a:avLst/>
          </a:prstGeom>
        </p:spPr>
      </p:pic>
      <p:sp>
        <p:nvSpPr>
          <p:cNvPr id="15" name="object 15" descr=""/>
          <p:cNvSpPr/>
          <p:nvPr/>
        </p:nvSpPr>
        <p:spPr>
          <a:xfrm>
            <a:off x="10376891" y="3028937"/>
            <a:ext cx="582295" cy="238760"/>
          </a:xfrm>
          <a:custGeom>
            <a:avLst/>
            <a:gdLst/>
            <a:ahLst/>
            <a:cxnLst/>
            <a:rect l="l" t="t" r="r" b="b"/>
            <a:pathLst>
              <a:path w="582295" h="238760">
                <a:moveTo>
                  <a:pt x="162001" y="0"/>
                </a:moveTo>
                <a:lnTo>
                  <a:pt x="127101" y="0"/>
                </a:lnTo>
                <a:lnTo>
                  <a:pt x="128625" y="79514"/>
                </a:lnTo>
                <a:lnTo>
                  <a:pt x="127749" y="78422"/>
                </a:lnTo>
                <a:lnTo>
                  <a:pt x="127749" y="148005"/>
                </a:lnTo>
                <a:lnTo>
                  <a:pt x="127711" y="157861"/>
                </a:lnTo>
                <a:lnTo>
                  <a:pt x="109842" y="196418"/>
                </a:lnTo>
                <a:lnTo>
                  <a:pt x="87731" y="207530"/>
                </a:lnTo>
                <a:lnTo>
                  <a:pt x="74142" y="207530"/>
                </a:lnTo>
                <a:lnTo>
                  <a:pt x="40335" y="179451"/>
                </a:lnTo>
                <a:lnTo>
                  <a:pt x="34823" y="139268"/>
                </a:lnTo>
                <a:lnTo>
                  <a:pt x="35890" y="131229"/>
                </a:lnTo>
                <a:lnTo>
                  <a:pt x="55740" y="95097"/>
                </a:lnTo>
                <a:lnTo>
                  <a:pt x="104432" y="93980"/>
                </a:lnTo>
                <a:lnTo>
                  <a:pt x="125590" y="127711"/>
                </a:lnTo>
                <a:lnTo>
                  <a:pt x="127749" y="148005"/>
                </a:lnTo>
                <a:lnTo>
                  <a:pt x="127749" y="78422"/>
                </a:lnTo>
                <a:lnTo>
                  <a:pt x="127228" y="77762"/>
                </a:lnTo>
                <a:lnTo>
                  <a:pt x="122415" y="73444"/>
                </a:lnTo>
                <a:lnTo>
                  <a:pt x="117602" y="69075"/>
                </a:lnTo>
                <a:lnTo>
                  <a:pt x="81191" y="55727"/>
                </a:lnTo>
                <a:lnTo>
                  <a:pt x="76428" y="55727"/>
                </a:lnTo>
                <a:lnTo>
                  <a:pt x="33426" y="69608"/>
                </a:lnTo>
                <a:lnTo>
                  <a:pt x="9131" y="100926"/>
                </a:lnTo>
                <a:lnTo>
                  <a:pt x="0" y="148005"/>
                </a:lnTo>
                <a:lnTo>
                  <a:pt x="317" y="157861"/>
                </a:lnTo>
                <a:lnTo>
                  <a:pt x="11645" y="200202"/>
                </a:lnTo>
                <a:lnTo>
                  <a:pt x="37528" y="228333"/>
                </a:lnTo>
                <a:lnTo>
                  <a:pt x="75526" y="238709"/>
                </a:lnTo>
                <a:lnTo>
                  <a:pt x="80746" y="238709"/>
                </a:lnTo>
                <a:lnTo>
                  <a:pt x="118275" y="224129"/>
                </a:lnTo>
                <a:lnTo>
                  <a:pt x="122936" y="219659"/>
                </a:lnTo>
                <a:lnTo>
                  <a:pt x="127647" y="215201"/>
                </a:lnTo>
                <a:lnTo>
                  <a:pt x="128638" y="213842"/>
                </a:lnTo>
                <a:lnTo>
                  <a:pt x="127101" y="233210"/>
                </a:lnTo>
                <a:lnTo>
                  <a:pt x="162001" y="233210"/>
                </a:lnTo>
                <a:lnTo>
                  <a:pt x="162001" y="211632"/>
                </a:lnTo>
                <a:lnTo>
                  <a:pt x="162001" y="207530"/>
                </a:lnTo>
                <a:lnTo>
                  <a:pt x="162001" y="87579"/>
                </a:lnTo>
                <a:lnTo>
                  <a:pt x="162001" y="81254"/>
                </a:lnTo>
                <a:lnTo>
                  <a:pt x="162001" y="0"/>
                </a:lnTo>
                <a:close/>
              </a:path>
              <a:path w="582295" h="238760">
                <a:moveTo>
                  <a:pt x="315493" y="109829"/>
                </a:moveTo>
                <a:lnTo>
                  <a:pt x="314109" y="101663"/>
                </a:lnTo>
                <a:lnTo>
                  <a:pt x="311835" y="95389"/>
                </a:lnTo>
                <a:lnTo>
                  <a:pt x="308597" y="86309"/>
                </a:lnTo>
                <a:lnTo>
                  <a:pt x="281000" y="62268"/>
                </a:lnTo>
                <a:lnTo>
                  <a:pt x="281000" y="148082"/>
                </a:lnTo>
                <a:lnTo>
                  <a:pt x="280365" y="149440"/>
                </a:lnTo>
                <a:lnTo>
                  <a:pt x="280289" y="163029"/>
                </a:lnTo>
                <a:lnTo>
                  <a:pt x="280162" y="168986"/>
                </a:lnTo>
                <a:lnTo>
                  <a:pt x="280174" y="185801"/>
                </a:lnTo>
                <a:lnTo>
                  <a:pt x="243039" y="207035"/>
                </a:lnTo>
                <a:lnTo>
                  <a:pt x="227533" y="208800"/>
                </a:lnTo>
                <a:lnTo>
                  <a:pt x="218757" y="208800"/>
                </a:lnTo>
                <a:lnTo>
                  <a:pt x="212051" y="207137"/>
                </a:lnTo>
                <a:lnTo>
                  <a:pt x="207441" y="203809"/>
                </a:lnTo>
                <a:lnTo>
                  <a:pt x="202882" y="200444"/>
                </a:lnTo>
                <a:lnTo>
                  <a:pt x="200596" y="195846"/>
                </a:lnTo>
                <a:lnTo>
                  <a:pt x="200596" y="183743"/>
                </a:lnTo>
                <a:lnTo>
                  <a:pt x="237413" y="158826"/>
                </a:lnTo>
                <a:lnTo>
                  <a:pt x="259943" y="153797"/>
                </a:lnTo>
                <a:lnTo>
                  <a:pt x="267754" y="151904"/>
                </a:lnTo>
                <a:lnTo>
                  <a:pt x="275501" y="149783"/>
                </a:lnTo>
                <a:lnTo>
                  <a:pt x="281000" y="148082"/>
                </a:lnTo>
                <a:lnTo>
                  <a:pt x="281000" y="62268"/>
                </a:lnTo>
                <a:lnTo>
                  <a:pt x="244868" y="55727"/>
                </a:lnTo>
                <a:lnTo>
                  <a:pt x="236588" y="55727"/>
                </a:lnTo>
                <a:lnTo>
                  <a:pt x="193776" y="71361"/>
                </a:lnTo>
                <a:lnTo>
                  <a:pt x="170751" y="112509"/>
                </a:lnTo>
                <a:lnTo>
                  <a:pt x="205955" y="112509"/>
                </a:lnTo>
                <a:lnTo>
                  <a:pt x="209054" y="105257"/>
                </a:lnTo>
                <a:lnTo>
                  <a:pt x="212725" y="99339"/>
                </a:lnTo>
                <a:lnTo>
                  <a:pt x="216941" y="94754"/>
                </a:lnTo>
                <a:lnTo>
                  <a:pt x="221729" y="91528"/>
                </a:lnTo>
                <a:lnTo>
                  <a:pt x="228523" y="88049"/>
                </a:lnTo>
                <a:lnTo>
                  <a:pt x="236143" y="86309"/>
                </a:lnTo>
                <a:lnTo>
                  <a:pt x="251574" y="86309"/>
                </a:lnTo>
                <a:lnTo>
                  <a:pt x="257327" y="87134"/>
                </a:lnTo>
                <a:lnTo>
                  <a:pt x="266407" y="90411"/>
                </a:lnTo>
                <a:lnTo>
                  <a:pt x="270002" y="92519"/>
                </a:lnTo>
                <a:lnTo>
                  <a:pt x="272630" y="95097"/>
                </a:lnTo>
                <a:lnTo>
                  <a:pt x="275310" y="97675"/>
                </a:lnTo>
                <a:lnTo>
                  <a:pt x="277266" y="100672"/>
                </a:lnTo>
                <a:lnTo>
                  <a:pt x="279742" y="107518"/>
                </a:lnTo>
                <a:lnTo>
                  <a:pt x="280365" y="110972"/>
                </a:lnTo>
                <a:lnTo>
                  <a:pt x="280365" y="120319"/>
                </a:lnTo>
                <a:lnTo>
                  <a:pt x="269125" y="121907"/>
                </a:lnTo>
                <a:lnTo>
                  <a:pt x="258038" y="123786"/>
                </a:lnTo>
                <a:lnTo>
                  <a:pt x="216331" y="134200"/>
                </a:lnTo>
                <a:lnTo>
                  <a:pt x="179374" y="156324"/>
                </a:lnTo>
                <a:lnTo>
                  <a:pt x="165773" y="192798"/>
                </a:lnTo>
                <a:lnTo>
                  <a:pt x="165773" y="200685"/>
                </a:lnTo>
                <a:lnTo>
                  <a:pt x="189039" y="231597"/>
                </a:lnTo>
                <a:lnTo>
                  <a:pt x="215138" y="238709"/>
                </a:lnTo>
                <a:lnTo>
                  <a:pt x="222034" y="238709"/>
                </a:lnTo>
                <a:lnTo>
                  <a:pt x="259753" y="230530"/>
                </a:lnTo>
                <a:lnTo>
                  <a:pt x="281559" y="217881"/>
                </a:lnTo>
                <a:lnTo>
                  <a:pt x="281559" y="233210"/>
                </a:lnTo>
                <a:lnTo>
                  <a:pt x="315493" y="233210"/>
                </a:lnTo>
                <a:lnTo>
                  <a:pt x="315493" y="217881"/>
                </a:lnTo>
                <a:lnTo>
                  <a:pt x="315493" y="208800"/>
                </a:lnTo>
                <a:lnTo>
                  <a:pt x="315493" y="147408"/>
                </a:lnTo>
                <a:lnTo>
                  <a:pt x="315493" y="109829"/>
                </a:lnTo>
                <a:close/>
              </a:path>
              <a:path w="582295" h="238760">
                <a:moveTo>
                  <a:pt x="416598" y="60337"/>
                </a:moveTo>
                <a:lnTo>
                  <a:pt x="380873" y="60337"/>
                </a:lnTo>
                <a:lnTo>
                  <a:pt x="380873" y="17335"/>
                </a:lnTo>
                <a:lnTo>
                  <a:pt x="346354" y="17335"/>
                </a:lnTo>
                <a:lnTo>
                  <a:pt x="346354" y="60337"/>
                </a:lnTo>
                <a:lnTo>
                  <a:pt x="319265" y="60337"/>
                </a:lnTo>
                <a:lnTo>
                  <a:pt x="319265" y="90627"/>
                </a:lnTo>
                <a:lnTo>
                  <a:pt x="346354" y="90627"/>
                </a:lnTo>
                <a:lnTo>
                  <a:pt x="346354" y="202552"/>
                </a:lnTo>
                <a:lnTo>
                  <a:pt x="347040" y="211239"/>
                </a:lnTo>
                <a:lnTo>
                  <a:pt x="377215" y="238163"/>
                </a:lnTo>
                <a:lnTo>
                  <a:pt x="385267" y="238709"/>
                </a:lnTo>
                <a:lnTo>
                  <a:pt x="392722" y="238417"/>
                </a:lnTo>
                <a:lnTo>
                  <a:pt x="400431" y="237528"/>
                </a:lnTo>
                <a:lnTo>
                  <a:pt x="408381" y="236029"/>
                </a:lnTo>
                <a:lnTo>
                  <a:pt x="416598" y="233946"/>
                </a:lnTo>
                <a:lnTo>
                  <a:pt x="416598" y="202768"/>
                </a:lnTo>
                <a:lnTo>
                  <a:pt x="408317" y="206349"/>
                </a:lnTo>
                <a:lnTo>
                  <a:pt x="402031" y="208127"/>
                </a:lnTo>
                <a:lnTo>
                  <a:pt x="391871" y="208127"/>
                </a:lnTo>
                <a:lnTo>
                  <a:pt x="387578" y="207086"/>
                </a:lnTo>
                <a:lnTo>
                  <a:pt x="382219" y="202920"/>
                </a:lnTo>
                <a:lnTo>
                  <a:pt x="380873" y="199148"/>
                </a:lnTo>
                <a:lnTo>
                  <a:pt x="380873" y="90627"/>
                </a:lnTo>
                <a:lnTo>
                  <a:pt x="416598" y="90627"/>
                </a:lnTo>
                <a:lnTo>
                  <a:pt x="416598" y="60337"/>
                </a:lnTo>
                <a:close/>
              </a:path>
              <a:path w="582295" h="238760">
                <a:moveTo>
                  <a:pt x="582193" y="109829"/>
                </a:moveTo>
                <a:lnTo>
                  <a:pt x="580809" y="101663"/>
                </a:lnTo>
                <a:lnTo>
                  <a:pt x="578535" y="95389"/>
                </a:lnTo>
                <a:lnTo>
                  <a:pt x="575297" y="86309"/>
                </a:lnTo>
                <a:lnTo>
                  <a:pt x="547700" y="62268"/>
                </a:lnTo>
                <a:lnTo>
                  <a:pt x="547700" y="148082"/>
                </a:lnTo>
                <a:lnTo>
                  <a:pt x="547065" y="149440"/>
                </a:lnTo>
                <a:lnTo>
                  <a:pt x="546989" y="163029"/>
                </a:lnTo>
                <a:lnTo>
                  <a:pt x="546862" y="168986"/>
                </a:lnTo>
                <a:lnTo>
                  <a:pt x="546874" y="185801"/>
                </a:lnTo>
                <a:lnTo>
                  <a:pt x="509739" y="207035"/>
                </a:lnTo>
                <a:lnTo>
                  <a:pt x="494233" y="208800"/>
                </a:lnTo>
                <a:lnTo>
                  <a:pt x="485457" y="208800"/>
                </a:lnTo>
                <a:lnTo>
                  <a:pt x="478751" y="207137"/>
                </a:lnTo>
                <a:lnTo>
                  <a:pt x="474141" y="203809"/>
                </a:lnTo>
                <a:lnTo>
                  <a:pt x="469582" y="200444"/>
                </a:lnTo>
                <a:lnTo>
                  <a:pt x="467296" y="195846"/>
                </a:lnTo>
                <a:lnTo>
                  <a:pt x="467296" y="183743"/>
                </a:lnTo>
                <a:lnTo>
                  <a:pt x="504113" y="158826"/>
                </a:lnTo>
                <a:lnTo>
                  <a:pt x="526643" y="153797"/>
                </a:lnTo>
                <a:lnTo>
                  <a:pt x="534454" y="151904"/>
                </a:lnTo>
                <a:lnTo>
                  <a:pt x="542201" y="149783"/>
                </a:lnTo>
                <a:lnTo>
                  <a:pt x="547700" y="148082"/>
                </a:lnTo>
                <a:lnTo>
                  <a:pt x="547700" y="62268"/>
                </a:lnTo>
                <a:lnTo>
                  <a:pt x="511568" y="55727"/>
                </a:lnTo>
                <a:lnTo>
                  <a:pt x="503288" y="55727"/>
                </a:lnTo>
                <a:lnTo>
                  <a:pt x="460476" y="71361"/>
                </a:lnTo>
                <a:lnTo>
                  <a:pt x="437451" y="112509"/>
                </a:lnTo>
                <a:lnTo>
                  <a:pt x="472655" y="112509"/>
                </a:lnTo>
                <a:lnTo>
                  <a:pt x="475754" y="105257"/>
                </a:lnTo>
                <a:lnTo>
                  <a:pt x="479425" y="99339"/>
                </a:lnTo>
                <a:lnTo>
                  <a:pt x="483641" y="94754"/>
                </a:lnTo>
                <a:lnTo>
                  <a:pt x="488429" y="91528"/>
                </a:lnTo>
                <a:lnTo>
                  <a:pt x="495223" y="88049"/>
                </a:lnTo>
                <a:lnTo>
                  <a:pt x="502843" y="86309"/>
                </a:lnTo>
                <a:lnTo>
                  <a:pt x="518274" y="86309"/>
                </a:lnTo>
                <a:lnTo>
                  <a:pt x="524027" y="87134"/>
                </a:lnTo>
                <a:lnTo>
                  <a:pt x="533107" y="90411"/>
                </a:lnTo>
                <a:lnTo>
                  <a:pt x="536702" y="92519"/>
                </a:lnTo>
                <a:lnTo>
                  <a:pt x="539330" y="95097"/>
                </a:lnTo>
                <a:lnTo>
                  <a:pt x="542010" y="97675"/>
                </a:lnTo>
                <a:lnTo>
                  <a:pt x="543966" y="100672"/>
                </a:lnTo>
                <a:lnTo>
                  <a:pt x="546442" y="107518"/>
                </a:lnTo>
                <a:lnTo>
                  <a:pt x="547065" y="110972"/>
                </a:lnTo>
                <a:lnTo>
                  <a:pt x="547065" y="120319"/>
                </a:lnTo>
                <a:lnTo>
                  <a:pt x="535825" y="121907"/>
                </a:lnTo>
                <a:lnTo>
                  <a:pt x="524738" y="123786"/>
                </a:lnTo>
                <a:lnTo>
                  <a:pt x="483031" y="134200"/>
                </a:lnTo>
                <a:lnTo>
                  <a:pt x="446074" y="156324"/>
                </a:lnTo>
                <a:lnTo>
                  <a:pt x="432473" y="192798"/>
                </a:lnTo>
                <a:lnTo>
                  <a:pt x="432473" y="200685"/>
                </a:lnTo>
                <a:lnTo>
                  <a:pt x="455739" y="231597"/>
                </a:lnTo>
                <a:lnTo>
                  <a:pt x="481838" y="238709"/>
                </a:lnTo>
                <a:lnTo>
                  <a:pt x="488734" y="238709"/>
                </a:lnTo>
                <a:lnTo>
                  <a:pt x="526453" y="230530"/>
                </a:lnTo>
                <a:lnTo>
                  <a:pt x="548259" y="217881"/>
                </a:lnTo>
                <a:lnTo>
                  <a:pt x="548259" y="233210"/>
                </a:lnTo>
                <a:lnTo>
                  <a:pt x="582193" y="233210"/>
                </a:lnTo>
                <a:lnTo>
                  <a:pt x="582193" y="217881"/>
                </a:lnTo>
                <a:lnTo>
                  <a:pt x="582193" y="208800"/>
                </a:lnTo>
                <a:lnTo>
                  <a:pt x="582193" y="147408"/>
                </a:lnTo>
                <a:lnTo>
                  <a:pt x="582193" y="109829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 descr=""/>
          <p:cNvGrpSpPr/>
          <p:nvPr/>
        </p:nvGrpSpPr>
        <p:grpSpPr>
          <a:xfrm>
            <a:off x="5138483" y="4095724"/>
            <a:ext cx="929640" cy="238760"/>
            <a:chOff x="5138483" y="4095724"/>
            <a:chExt cx="929640" cy="238760"/>
          </a:xfrm>
        </p:grpSpPr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8483" y="4095724"/>
              <a:ext cx="422008" cy="238721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82983" y="4151460"/>
              <a:ext cx="484543" cy="182985"/>
            </a:xfrm>
            <a:prstGeom prst="rect">
              <a:avLst/>
            </a:prstGeom>
          </p:spPr>
        </p:pic>
      </p:grpSp>
      <p:grpSp>
        <p:nvGrpSpPr>
          <p:cNvPr id="19" name="object 19" descr=""/>
          <p:cNvGrpSpPr/>
          <p:nvPr/>
        </p:nvGrpSpPr>
        <p:grpSpPr>
          <a:xfrm>
            <a:off x="6147790" y="4092376"/>
            <a:ext cx="1738630" cy="242570"/>
            <a:chOff x="6147790" y="4092376"/>
            <a:chExt cx="1738630" cy="242570"/>
          </a:xfrm>
        </p:grpSpPr>
        <p:pic>
          <p:nvPicPr>
            <p:cNvPr id="20" name="object 2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47790" y="4151461"/>
              <a:ext cx="302793" cy="182985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71983" y="4151461"/>
              <a:ext cx="147942" cy="177473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43090" y="4095724"/>
              <a:ext cx="359093" cy="238721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7030783" y="4092384"/>
              <a:ext cx="855980" cy="242570"/>
            </a:xfrm>
            <a:custGeom>
              <a:avLst/>
              <a:gdLst/>
              <a:ahLst/>
              <a:cxnLst/>
              <a:rect l="l" t="t" r="r" b="b"/>
              <a:pathLst>
                <a:path w="855979" h="242570">
                  <a:moveTo>
                    <a:pt x="34899" y="3340"/>
                  </a:moveTo>
                  <a:lnTo>
                    <a:pt x="0" y="3340"/>
                  </a:lnTo>
                  <a:lnTo>
                    <a:pt x="0" y="236562"/>
                  </a:lnTo>
                  <a:lnTo>
                    <a:pt x="34899" y="236562"/>
                  </a:lnTo>
                  <a:lnTo>
                    <a:pt x="34899" y="3340"/>
                  </a:lnTo>
                  <a:close/>
                </a:path>
                <a:path w="855979" h="242570">
                  <a:moveTo>
                    <a:pt x="207200" y="113182"/>
                  </a:moveTo>
                  <a:lnTo>
                    <a:pt x="205816" y="105016"/>
                  </a:lnTo>
                  <a:lnTo>
                    <a:pt x="203542" y="98742"/>
                  </a:lnTo>
                  <a:lnTo>
                    <a:pt x="200304" y="89662"/>
                  </a:lnTo>
                  <a:lnTo>
                    <a:pt x="172707" y="65620"/>
                  </a:lnTo>
                  <a:lnTo>
                    <a:pt x="172707" y="151434"/>
                  </a:lnTo>
                  <a:lnTo>
                    <a:pt x="172072" y="152793"/>
                  </a:lnTo>
                  <a:lnTo>
                    <a:pt x="171996" y="166382"/>
                  </a:lnTo>
                  <a:lnTo>
                    <a:pt x="171869" y="172339"/>
                  </a:lnTo>
                  <a:lnTo>
                    <a:pt x="171881" y="189153"/>
                  </a:lnTo>
                  <a:lnTo>
                    <a:pt x="134747" y="210388"/>
                  </a:lnTo>
                  <a:lnTo>
                    <a:pt x="119240" y="212140"/>
                  </a:lnTo>
                  <a:lnTo>
                    <a:pt x="110464" y="212140"/>
                  </a:lnTo>
                  <a:lnTo>
                    <a:pt x="103759" y="210489"/>
                  </a:lnTo>
                  <a:lnTo>
                    <a:pt x="99148" y="207162"/>
                  </a:lnTo>
                  <a:lnTo>
                    <a:pt x="94589" y="203784"/>
                  </a:lnTo>
                  <a:lnTo>
                    <a:pt x="92303" y="199199"/>
                  </a:lnTo>
                  <a:lnTo>
                    <a:pt x="92303" y="187096"/>
                  </a:lnTo>
                  <a:lnTo>
                    <a:pt x="129120" y="162191"/>
                  </a:lnTo>
                  <a:lnTo>
                    <a:pt x="151650" y="157149"/>
                  </a:lnTo>
                  <a:lnTo>
                    <a:pt x="159461" y="155257"/>
                  </a:lnTo>
                  <a:lnTo>
                    <a:pt x="167208" y="153123"/>
                  </a:lnTo>
                  <a:lnTo>
                    <a:pt x="172707" y="151434"/>
                  </a:lnTo>
                  <a:lnTo>
                    <a:pt x="172707" y="65620"/>
                  </a:lnTo>
                  <a:lnTo>
                    <a:pt x="136575" y="59080"/>
                  </a:lnTo>
                  <a:lnTo>
                    <a:pt x="128295" y="59080"/>
                  </a:lnTo>
                  <a:lnTo>
                    <a:pt x="85483" y="74714"/>
                  </a:lnTo>
                  <a:lnTo>
                    <a:pt x="62458" y="115862"/>
                  </a:lnTo>
                  <a:lnTo>
                    <a:pt x="97663" y="115862"/>
                  </a:lnTo>
                  <a:lnTo>
                    <a:pt x="100761" y="108610"/>
                  </a:lnTo>
                  <a:lnTo>
                    <a:pt x="104432" y="102692"/>
                  </a:lnTo>
                  <a:lnTo>
                    <a:pt x="108648" y="98107"/>
                  </a:lnTo>
                  <a:lnTo>
                    <a:pt x="113436" y="94881"/>
                  </a:lnTo>
                  <a:lnTo>
                    <a:pt x="120230" y="91401"/>
                  </a:lnTo>
                  <a:lnTo>
                    <a:pt x="127850" y="89662"/>
                  </a:lnTo>
                  <a:lnTo>
                    <a:pt x="143281" y="89662"/>
                  </a:lnTo>
                  <a:lnTo>
                    <a:pt x="149034" y="90487"/>
                  </a:lnTo>
                  <a:lnTo>
                    <a:pt x="158115" y="93764"/>
                  </a:lnTo>
                  <a:lnTo>
                    <a:pt x="161709" y="95872"/>
                  </a:lnTo>
                  <a:lnTo>
                    <a:pt x="164338" y="98450"/>
                  </a:lnTo>
                  <a:lnTo>
                    <a:pt x="167017" y="101028"/>
                  </a:lnTo>
                  <a:lnTo>
                    <a:pt x="168973" y="104025"/>
                  </a:lnTo>
                  <a:lnTo>
                    <a:pt x="171450" y="110871"/>
                  </a:lnTo>
                  <a:lnTo>
                    <a:pt x="172072" y="114325"/>
                  </a:lnTo>
                  <a:lnTo>
                    <a:pt x="172072" y="123672"/>
                  </a:lnTo>
                  <a:lnTo>
                    <a:pt x="160832" y="125260"/>
                  </a:lnTo>
                  <a:lnTo>
                    <a:pt x="149745" y="127139"/>
                  </a:lnTo>
                  <a:lnTo>
                    <a:pt x="108038" y="137553"/>
                  </a:lnTo>
                  <a:lnTo>
                    <a:pt x="71081" y="159677"/>
                  </a:lnTo>
                  <a:lnTo>
                    <a:pt x="57480" y="196151"/>
                  </a:lnTo>
                  <a:lnTo>
                    <a:pt x="57480" y="204038"/>
                  </a:lnTo>
                  <a:lnTo>
                    <a:pt x="80746" y="234937"/>
                  </a:lnTo>
                  <a:lnTo>
                    <a:pt x="106845" y="242062"/>
                  </a:lnTo>
                  <a:lnTo>
                    <a:pt x="113741" y="242062"/>
                  </a:lnTo>
                  <a:lnTo>
                    <a:pt x="151460" y="233870"/>
                  </a:lnTo>
                  <a:lnTo>
                    <a:pt x="173266" y="221221"/>
                  </a:lnTo>
                  <a:lnTo>
                    <a:pt x="173266" y="236550"/>
                  </a:lnTo>
                  <a:lnTo>
                    <a:pt x="207200" y="236550"/>
                  </a:lnTo>
                  <a:lnTo>
                    <a:pt x="207200" y="221221"/>
                  </a:lnTo>
                  <a:lnTo>
                    <a:pt x="207200" y="212140"/>
                  </a:lnTo>
                  <a:lnTo>
                    <a:pt x="207200" y="150749"/>
                  </a:lnTo>
                  <a:lnTo>
                    <a:pt x="207200" y="113182"/>
                  </a:lnTo>
                  <a:close/>
                </a:path>
                <a:path w="855979" h="242570">
                  <a:moveTo>
                    <a:pt x="308305" y="63690"/>
                  </a:moveTo>
                  <a:lnTo>
                    <a:pt x="272580" y="63690"/>
                  </a:lnTo>
                  <a:lnTo>
                    <a:pt x="272580" y="20688"/>
                  </a:lnTo>
                  <a:lnTo>
                    <a:pt x="238061" y="20688"/>
                  </a:lnTo>
                  <a:lnTo>
                    <a:pt x="238061" y="63690"/>
                  </a:lnTo>
                  <a:lnTo>
                    <a:pt x="210972" y="63690"/>
                  </a:lnTo>
                  <a:lnTo>
                    <a:pt x="210972" y="93980"/>
                  </a:lnTo>
                  <a:lnTo>
                    <a:pt x="238061" y="93980"/>
                  </a:lnTo>
                  <a:lnTo>
                    <a:pt x="238061" y="205892"/>
                  </a:lnTo>
                  <a:lnTo>
                    <a:pt x="238747" y="214591"/>
                  </a:lnTo>
                  <a:lnTo>
                    <a:pt x="268922" y="241515"/>
                  </a:lnTo>
                  <a:lnTo>
                    <a:pt x="276974" y="242062"/>
                  </a:lnTo>
                  <a:lnTo>
                    <a:pt x="284429" y="241769"/>
                  </a:lnTo>
                  <a:lnTo>
                    <a:pt x="292138" y="240880"/>
                  </a:lnTo>
                  <a:lnTo>
                    <a:pt x="300088" y="239395"/>
                  </a:lnTo>
                  <a:lnTo>
                    <a:pt x="308305" y="237299"/>
                  </a:lnTo>
                  <a:lnTo>
                    <a:pt x="308305" y="206121"/>
                  </a:lnTo>
                  <a:lnTo>
                    <a:pt x="300024" y="209689"/>
                  </a:lnTo>
                  <a:lnTo>
                    <a:pt x="293738" y="211480"/>
                  </a:lnTo>
                  <a:lnTo>
                    <a:pt x="283578" y="211480"/>
                  </a:lnTo>
                  <a:lnTo>
                    <a:pt x="279285" y="210439"/>
                  </a:lnTo>
                  <a:lnTo>
                    <a:pt x="273926" y="206273"/>
                  </a:lnTo>
                  <a:lnTo>
                    <a:pt x="272580" y="202501"/>
                  </a:lnTo>
                  <a:lnTo>
                    <a:pt x="272580" y="93980"/>
                  </a:lnTo>
                  <a:lnTo>
                    <a:pt x="308305" y="93980"/>
                  </a:lnTo>
                  <a:lnTo>
                    <a:pt x="308305" y="63690"/>
                  </a:lnTo>
                  <a:close/>
                </a:path>
                <a:path w="855979" h="242570">
                  <a:moveTo>
                    <a:pt x="366293" y="63690"/>
                  </a:moveTo>
                  <a:lnTo>
                    <a:pt x="331470" y="63690"/>
                  </a:lnTo>
                  <a:lnTo>
                    <a:pt x="331470" y="236550"/>
                  </a:lnTo>
                  <a:lnTo>
                    <a:pt x="366293" y="236550"/>
                  </a:lnTo>
                  <a:lnTo>
                    <a:pt x="366293" y="63690"/>
                  </a:lnTo>
                  <a:close/>
                </a:path>
                <a:path w="855979" h="242570">
                  <a:moveTo>
                    <a:pt x="370840" y="15798"/>
                  </a:moveTo>
                  <a:lnTo>
                    <a:pt x="368731" y="10541"/>
                  </a:lnTo>
                  <a:lnTo>
                    <a:pt x="360299" y="2108"/>
                  </a:lnTo>
                  <a:lnTo>
                    <a:pt x="355130" y="0"/>
                  </a:lnTo>
                  <a:lnTo>
                    <a:pt x="342734" y="0"/>
                  </a:lnTo>
                  <a:lnTo>
                    <a:pt x="337451" y="2108"/>
                  </a:lnTo>
                  <a:lnTo>
                    <a:pt x="333184" y="6324"/>
                  </a:lnTo>
                  <a:lnTo>
                    <a:pt x="328968" y="10541"/>
                  </a:lnTo>
                  <a:lnTo>
                    <a:pt x="326859" y="15798"/>
                  </a:lnTo>
                  <a:lnTo>
                    <a:pt x="326859" y="28244"/>
                  </a:lnTo>
                  <a:lnTo>
                    <a:pt x="328968" y="33439"/>
                  </a:lnTo>
                  <a:lnTo>
                    <a:pt x="333184" y="37655"/>
                  </a:lnTo>
                  <a:lnTo>
                    <a:pt x="337451" y="41871"/>
                  </a:lnTo>
                  <a:lnTo>
                    <a:pt x="342734" y="43980"/>
                  </a:lnTo>
                  <a:lnTo>
                    <a:pt x="355130" y="43980"/>
                  </a:lnTo>
                  <a:lnTo>
                    <a:pt x="360299" y="41871"/>
                  </a:lnTo>
                  <a:lnTo>
                    <a:pt x="368731" y="33439"/>
                  </a:lnTo>
                  <a:lnTo>
                    <a:pt x="370840" y="28244"/>
                  </a:lnTo>
                  <a:lnTo>
                    <a:pt x="370840" y="15798"/>
                  </a:lnTo>
                  <a:close/>
                </a:path>
                <a:path w="855979" h="242570">
                  <a:moveTo>
                    <a:pt x="554443" y="150456"/>
                  </a:moveTo>
                  <a:lnTo>
                    <a:pt x="546646" y="108242"/>
                  </a:lnTo>
                  <a:lnTo>
                    <a:pt x="536638" y="90563"/>
                  </a:lnTo>
                  <a:lnTo>
                    <a:pt x="534047" y="87058"/>
                  </a:lnTo>
                  <a:lnTo>
                    <a:pt x="528459" y="81026"/>
                  </a:lnTo>
                  <a:lnTo>
                    <a:pt x="522211" y="75615"/>
                  </a:lnTo>
                  <a:lnTo>
                    <a:pt x="519303" y="73621"/>
                  </a:lnTo>
                  <a:lnTo>
                    <a:pt x="519303" y="141655"/>
                  </a:lnTo>
                  <a:lnTo>
                    <a:pt x="519264" y="159512"/>
                  </a:lnTo>
                  <a:lnTo>
                    <a:pt x="503085" y="199148"/>
                  </a:lnTo>
                  <a:lnTo>
                    <a:pt x="478764" y="210883"/>
                  </a:lnTo>
                  <a:lnTo>
                    <a:pt x="462889" y="210883"/>
                  </a:lnTo>
                  <a:lnTo>
                    <a:pt x="430784" y="188531"/>
                  </a:lnTo>
                  <a:lnTo>
                    <a:pt x="422211" y="141655"/>
                  </a:lnTo>
                  <a:lnTo>
                    <a:pt x="423341" y="133692"/>
                  </a:lnTo>
                  <a:lnTo>
                    <a:pt x="444550" y="98005"/>
                  </a:lnTo>
                  <a:lnTo>
                    <a:pt x="463080" y="90563"/>
                  </a:lnTo>
                  <a:lnTo>
                    <a:pt x="478358" y="90563"/>
                  </a:lnTo>
                  <a:lnTo>
                    <a:pt x="485190" y="92049"/>
                  </a:lnTo>
                  <a:lnTo>
                    <a:pt x="497192" y="98005"/>
                  </a:lnTo>
                  <a:lnTo>
                    <a:pt x="502272" y="102095"/>
                  </a:lnTo>
                  <a:lnTo>
                    <a:pt x="506437" y="107302"/>
                  </a:lnTo>
                  <a:lnTo>
                    <a:pt x="510654" y="112458"/>
                  </a:lnTo>
                  <a:lnTo>
                    <a:pt x="513854" y="118757"/>
                  </a:lnTo>
                  <a:lnTo>
                    <a:pt x="518223" y="133692"/>
                  </a:lnTo>
                  <a:lnTo>
                    <a:pt x="519303" y="141655"/>
                  </a:lnTo>
                  <a:lnTo>
                    <a:pt x="519303" y="73621"/>
                  </a:lnTo>
                  <a:lnTo>
                    <a:pt x="481037" y="59575"/>
                  </a:lnTo>
                  <a:lnTo>
                    <a:pt x="470725" y="59080"/>
                  </a:lnTo>
                  <a:lnTo>
                    <a:pt x="460489" y="59575"/>
                  </a:lnTo>
                  <a:lnTo>
                    <a:pt x="419519" y="75933"/>
                  </a:lnTo>
                  <a:lnTo>
                    <a:pt x="394970" y="108813"/>
                  </a:lnTo>
                  <a:lnTo>
                    <a:pt x="387007" y="150456"/>
                  </a:lnTo>
                  <a:lnTo>
                    <a:pt x="387337" y="159512"/>
                  </a:lnTo>
                  <a:lnTo>
                    <a:pt x="398538" y="200672"/>
                  </a:lnTo>
                  <a:lnTo>
                    <a:pt x="426466" y="230365"/>
                  </a:lnTo>
                  <a:lnTo>
                    <a:pt x="470725" y="242062"/>
                  </a:lnTo>
                  <a:lnTo>
                    <a:pt x="480949" y="241604"/>
                  </a:lnTo>
                  <a:lnTo>
                    <a:pt x="521957" y="225933"/>
                  </a:lnTo>
                  <a:lnTo>
                    <a:pt x="536524" y="210883"/>
                  </a:lnTo>
                  <a:lnTo>
                    <a:pt x="538657" y="208038"/>
                  </a:lnTo>
                  <a:lnTo>
                    <a:pt x="553148" y="168338"/>
                  </a:lnTo>
                  <a:lnTo>
                    <a:pt x="554113" y="159512"/>
                  </a:lnTo>
                  <a:lnTo>
                    <a:pt x="554443" y="150456"/>
                  </a:lnTo>
                  <a:close/>
                </a:path>
                <a:path w="855979" h="242570">
                  <a:moveTo>
                    <a:pt x="706742" y="122402"/>
                  </a:moveTo>
                  <a:lnTo>
                    <a:pt x="697776" y="84620"/>
                  </a:lnTo>
                  <a:lnTo>
                    <a:pt x="658545" y="60109"/>
                  </a:lnTo>
                  <a:lnTo>
                    <a:pt x="644080" y="59080"/>
                  </a:lnTo>
                  <a:lnTo>
                    <a:pt x="636092" y="59575"/>
                  </a:lnTo>
                  <a:lnTo>
                    <a:pt x="596214" y="76568"/>
                  </a:lnTo>
                  <a:lnTo>
                    <a:pt x="593331" y="79844"/>
                  </a:lnTo>
                  <a:lnTo>
                    <a:pt x="593331" y="63690"/>
                  </a:lnTo>
                  <a:lnTo>
                    <a:pt x="558800" y="63690"/>
                  </a:lnTo>
                  <a:lnTo>
                    <a:pt x="558800" y="236550"/>
                  </a:lnTo>
                  <a:lnTo>
                    <a:pt x="593331" y="236550"/>
                  </a:lnTo>
                  <a:lnTo>
                    <a:pt x="593331" y="110731"/>
                  </a:lnTo>
                  <a:lnTo>
                    <a:pt x="603326" y="101511"/>
                  </a:lnTo>
                  <a:lnTo>
                    <a:pt x="613905" y="94932"/>
                  </a:lnTo>
                  <a:lnTo>
                    <a:pt x="625055" y="90982"/>
                  </a:lnTo>
                  <a:lnTo>
                    <a:pt x="636790" y="89662"/>
                  </a:lnTo>
                  <a:lnTo>
                    <a:pt x="644486" y="90271"/>
                  </a:lnTo>
                  <a:lnTo>
                    <a:pt x="671029" y="118465"/>
                  </a:lnTo>
                  <a:lnTo>
                    <a:pt x="671614" y="126949"/>
                  </a:lnTo>
                  <a:lnTo>
                    <a:pt x="671614" y="236550"/>
                  </a:lnTo>
                  <a:lnTo>
                    <a:pt x="706742" y="236550"/>
                  </a:lnTo>
                  <a:lnTo>
                    <a:pt x="706742" y="122402"/>
                  </a:lnTo>
                  <a:close/>
                </a:path>
                <a:path w="855979" h="242570">
                  <a:moveTo>
                    <a:pt x="855395" y="182410"/>
                  </a:moveTo>
                  <a:lnTo>
                    <a:pt x="831608" y="149021"/>
                  </a:lnTo>
                  <a:lnTo>
                    <a:pt x="781977" y="130441"/>
                  </a:lnTo>
                  <a:lnTo>
                    <a:pt x="773442" y="127165"/>
                  </a:lnTo>
                  <a:lnTo>
                    <a:pt x="758431" y="111226"/>
                  </a:lnTo>
                  <a:lnTo>
                    <a:pt x="758431" y="102387"/>
                  </a:lnTo>
                  <a:lnTo>
                    <a:pt x="760958" y="97904"/>
                  </a:lnTo>
                  <a:lnTo>
                    <a:pt x="771131" y="90614"/>
                  </a:lnTo>
                  <a:lnTo>
                    <a:pt x="778002" y="88773"/>
                  </a:lnTo>
                  <a:lnTo>
                    <a:pt x="793534" y="88773"/>
                  </a:lnTo>
                  <a:lnTo>
                    <a:pt x="799731" y="90436"/>
                  </a:lnTo>
                  <a:lnTo>
                    <a:pt x="810793" y="97028"/>
                  </a:lnTo>
                  <a:lnTo>
                    <a:pt x="815632" y="103085"/>
                  </a:lnTo>
                  <a:lnTo>
                    <a:pt x="819746" y="111912"/>
                  </a:lnTo>
                  <a:lnTo>
                    <a:pt x="853528" y="111912"/>
                  </a:lnTo>
                  <a:lnTo>
                    <a:pt x="830021" y="71653"/>
                  </a:lnTo>
                  <a:lnTo>
                    <a:pt x="787234" y="59080"/>
                  </a:lnTo>
                  <a:lnTo>
                    <a:pt x="779907" y="59321"/>
                  </a:lnTo>
                  <a:lnTo>
                    <a:pt x="734872" y="77393"/>
                  </a:lnTo>
                  <a:lnTo>
                    <a:pt x="723315" y="101053"/>
                  </a:lnTo>
                  <a:lnTo>
                    <a:pt x="723315" y="115443"/>
                  </a:lnTo>
                  <a:lnTo>
                    <a:pt x="750074" y="150329"/>
                  </a:lnTo>
                  <a:lnTo>
                    <a:pt x="788949" y="164617"/>
                  </a:lnTo>
                  <a:lnTo>
                    <a:pt x="804341" y="170230"/>
                  </a:lnTo>
                  <a:lnTo>
                    <a:pt x="820267" y="186969"/>
                  </a:lnTo>
                  <a:lnTo>
                    <a:pt x="820267" y="195897"/>
                  </a:lnTo>
                  <a:lnTo>
                    <a:pt x="786930" y="210883"/>
                  </a:lnTo>
                  <a:lnTo>
                    <a:pt x="778941" y="210883"/>
                  </a:lnTo>
                  <a:lnTo>
                    <a:pt x="747572" y="183794"/>
                  </a:lnTo>
                  <a:lnTo>
                    <a:pt x="710882" y="183794"/>
                  </a:lnTo>
                  <a:lnTo>
                    <a:pt x="728916" y="219036"/>
                  </a:lnTo>
                  <a:lnTo>
                    <a:pt x="771105" y="240969"/>
                  </a:lnTo>
                  <a:lnTo>
                    <a:pt x="779094" y="242062"/>
                  </a:lnTo>
                  <a:lnTo>
                    <a:pt x="795235" y="241820"/>
                  </a:lnTo>
                  <a:lnTo>
                    <a:pt x="843661" y="222669"/>
                  </a:lnTo>
                  <a:lnTo>
                    <a:pt x="855395" y="197789"/>
                  </a:lnTo>
                  <a:lnTo>
                    <a:pt x="855395" y="18241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 descr=""/>
          <p:cNvGrpSpPr/>
          <p:nvPr/>
        </p:nvGrpSpPr>
        <p:grpSpPr>
          <a:xfrm>
            <a:off x="7977263" y="4095724"/>
            <a:ext cx="492125" cy="238760"/>
            <a:chOff x="7977263" y="4095724"/>
            <a:chExt cx="492125" cy="238760"/>
          </a:xfrm>
        </p:grpSpPr>
        <p:pic>
          <p:nvPicPr>
            <p:cNvPr id="25" name="object 2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77263" y="4151460"/>
              <a:ext cx="149720" cy="182985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48383" y="4095724"/>
              <a:ext cx="320408" cy="238721"/>
            </a:xfrm>
            <a:prstGeom prst="rect">
              <a:avLst/>
            </a:prstGeom>
          </p:spPr>
        </p:pic>
      </p:grpSp>
      <p:grpSp>
        <p:nvGrpSpPr>
          <p:cNvPr id="27" name="object 27" descr=""/>
          <p:cNvGrpSpPr/>
          <p:nvPr/>
        </p:nvGrpSpPr>
        <p:grpSpPr>
          <a:xfrm>
            <a:off x="8541766" y="4151460"/>
            <a:ext cx="904240" cy="183515"/>
            <a:chOff x="8541766" y="4151460"/>
            <a:chExt cx="904240" cy="183515"/>
          </a:xfrm>
        </p:grpSpPr>
        <p:sp>
          <p:nvSpPr>
            <p:cNvPr id="28" name="object 28" descr=""/>
            <p:cNvSpPr/>
            <p:nvPr/>
          </p:nvSpPr>
          <p:spPr>
            <a:xfrm>
              <a:off x="8541766" y="4151464"/>
              <a:ext cx="631190" cy="183515"/>
            </a:xfrm>
            <a:custGeom>
              <a:avLst/>
              <a:gdLst/>
              <a:ahLst/>
              <a:cxnLst/>
              <a:rect l="l" t="t" r="r" b="b"/>
              <a:pathLst>
                <a:path w="631190" h="183514">
                  <a:moveTo>
                    <a:pt x="144513" y="123329"/>
                  </a:moveTo>
                  <a:lnTo>
                    <a:pt x="120726" y="89941"/>
                  </a:lnTo>
                  <a:lnTo>
                    <a:pt x="71094" y="71361"/>
                  </a:lnTo>
                  <a:lnTo>
                    <a:pt x="62560" y="68084"/>
                  </a:lnTo>
                  <a:lnTo>
                    <a:pt x="47548" y="52146"/>
                  </a:lnTo>
                  <a:lnTo>
                    <a:pt x="47548" y="43307"/>
                  </a:lnTo>
                  <a:lnTo>
                    <a:pt x="50076" y="38823"/>
                  </a:lnTo>
                  <a:lnTo>
                    <a:pt x="60248" y="31534"/>
                  </a:lnTo>
                  <a:lnTo>
                    <a:pt x="67119" y="29692"/>
                  </a:lnTo>
                  <a:lnTo>
                    <a:pt x="82651" y="29692"/>
                  </a:lnTo>
                  <a:lnTo>
                    <a:pt x="88849" y="31356"/>
                  </a:lnTo>
                  <a:lnTo>
                    <a:pt x="99910" y="37947"/>
                  </a:lnTo>
                  <a:lnTo>
                    <a:pt x="104749" y="44005"/>
                  </a:lnTo>
                  <a:lnTo>
                    <a:pt x="108864" y="52832"/>
                  </a:lnTo>
                  <a:lnTo>
                    <a:pt x="142646" y="52832"/>
                  </a:lnTo>
                  <a:lnTo>
                    <a:pt x="119138" y="12573"/>
                  </a:lnTo>
                  <a:lnTo>
                    <a:pt x="76352" y="0"/>
                  </a:lnTo>
                  <a:lnTo>
                    <a:pt x="69024" y="241"/>
                  </a:lnTo>
                  <a:lnTo>
                    <a:pt x="23990" y="18313"/>
                  </a:lnTo>
                  <a:lnTo>
                    <a:pt x="12433" y="41973"/>
                  </a:lnTo>
                  <a:lnTo>
                    <a:pt x="12433" y="56362"/>
                  </a:lnTo>
                  <a:lnTo>
                    <a:pt x="39192" y="91249"/>
                  </a:lnTo>
                  <a:lnTo>
                    <a:pt x="78066" y="105537"/>
                  </a:lnTo>
                  <a:lnTo>
                    <a:pt x="93459" y="111150"/>
                  </a:lnTo>
                  <a:lnTo>
                    <a:pt x="109385" y="127889"/>
                  </a:lnTo>
                  <a:lnTo>
                    <a:pt x="109385" y="136817"/>
                  </a:lnTo>
                  <a:lnTo>
                    <a:pt x="76047" y="151803"/>
                  </a:lnTo>
                  <a:lnTo>
                    <a:pt x="68059" y="151803"/>
                  </a:lnTo>
                  <a:lnTo>
                    <a:pt x="36690" y="124714"/>
                  </a:lnTo>
                  <a:lnTo>
                    <a:pt x="0" y="124714"/>
                  </a:lnTo>
                  <a:lnTo>
                    <a:pt x="18034" y="159956"/>
                  </a:lnTo>
                  <a:lnTo>
                    <a:pt x="60223" y="181889"/>
                  </a:lnTo>
                  <a:lnTo>
                    <a:pt x="68211" y="182981"/>
                  </a:lnTo>
                  <a:lnTo>
                    <a:pt x="84353" y="182740"/>
                  </a:lnTo>
                  <a:lnTo>
                    <a:pt x="132778" y="163588"/>
                  </a:lnTo>
                  <a:lnTo>
                    <a:pt x="144513" y="138709"/>
                  </a:lnTo>
                  <a:lnTo>
                    <a:pt x="144513" y="123329"/>
                  </a:lnTo>
                  <a:close/>
                </a:path>
                <a:path w="631190" h="183514">
                  <a:moveTo>
                    <a:pt x="319760" y="85280"/>
                  </a:moveTo>
                  <a:lnTo>
                    <a:pt x="312432" y="46253"/>
                  </a:lnTo>
                  <a:lnTo>
                    <a:pt x="284937" y="12547"/>
                  </a:lnTo>
                  <a:lnTo>
                    <a:pt x="284937" y="70421"/>
                  </a:lnTo>
                  <a:lnTo>
                    <a:pt x="284937" y="72847"/>
                  </a:lnTo>
                  <a:lnTo>
                    <a:pt x="193929" y="72847"/>
                  </a:lnTo>
                  <a:lnTo>
                    <a:pt x="194030" y="70421"/>
                  </a:lnTo>
                  <a:lnTo>
                    <a:pt x="214337" y="37973"/>
                  </a:lnTo>
                  <a:lnTo>
                    <a:pt x="232575" y="30581"/>
                  </a:lnTo>
                  <a:lnTo>
                    <a:pt x="248399" y="30581"/>
                  </a:lnTo>
                  <a:lnTo>
                    <a:pt x="255193" y="32029"/>
                  </a:lnTo>
                  <a:lnTo>
                    <a:pt x="260743" y="34899"/>
                  </a:lnTo>
                  <a:lnTo>
                    <a:pt x="266357" y="37731"/>
                  </a:lnTo>
                  <a:lnTo>
                    <a:pt x="284937" y="70421"/>
                  </a:lnTo>
                  <a:lnTo>
                    <a:pt x="284937" y="12547"/>
                  </a:lnTo>
                  <a:lnTo>
                    <a:pt x="240360" y="0"/>
                  </a:lnTo>
                  <a:lnTo>
                    <a:pt x="230530" y="469"/>
                  </a:lnTo>
                  <a:lnTo>
                    <a:pt x="190614" y="16205"/>
                  </a:lnTo>
                  <a:lnTo>
                    <a:pt x="166662" y="48209"/>
                  </a:lnTo>
                  <a:lnTo>
                    <a:pt x="158724" y="90411"/>
                  </a:lnTo>
                  <a:lnTo>
                    <a:pt x="159042" y="99771"/>
                  </a:lnTo>
                  <a:lnTo>
                    <a:pt x="170484" y="142113"/>
                  </a:lnTo>
                  <a:lnTo>
                    <a:pt x="198158" y="171742"/>
                  </a:lnTo>
                  <a:lnTo>
                    <a:pt x="241554" y="182981"/>
                  </a:lnTo>
                  <a:lnTo>
                    <a:pt x="255371" y="182168"/>
                  </a:lnTo>
                  <a:lnTo>
                    <a:pt x="298577" y="162115"/>
                  </a:lnTo>
                  <a:lnTo>
                    <a:pt x="319011" y="125603"/>
                  </a:lnTo>
                  <a:lnTo>
                    <a:pt x="283298" y="125603"/>
                  </a:lnTo>
                  <a:lnTo>
                    <a:pt x="279717" y="132092"/>
                  </a:lnTo>
                  <a:lnTo>
                    <a:pt x="275831" y="137591"/>
                  </a:lnTo>
                  <a:lnTo>
                    <a:pt x="240957" y="151803"/>
                  </a:lnTo>
                  <a:lnTo>
                    <a:pt x="233908" y="151803"/>
                  </a:lnTo>
                  <a:lnTo>
                    <a:pt x="199555" y="125730"/>
                  </a:lnTo>
                  <a:lnTo>
                    <a:pt x="193929" y="106807"/>
                  </a:lnTo>
                  <a:lnTo>
                    <a:pt x="193929" y="101942"/>
                  </a:lnTo>
                  <a:lnTo>
                    <a:pt x="319760" y="101942"/>
                  </a:lnTo>
                  <a:lnTo>
                    <a:pt x="319760" y="85280"/>
                  </a:lnTo>
                  <a:close/>
                </a:path>
                <a:path w="631190" h="183514">
                  <a:moveTo>
                    <a:pt x="481584" y="58039"/>
                  </a:moveTo>
                  <a:lnTo>
                    <a:pt x="462927" y="21602"/>
                  </a:lnTo>
                  <a:lnTo>
                    <a:pt x="429247" y="2552"/>
                  </a:lnTo>
                  <a:lnTo>
                    <a:pt x="406349" y="0"/>
                  </a:lnTo>
                  <a:lnTo>
                    <a:pt x="396684" y="444"/>
                  </a:lnTo>
                  <a:lnTo>
                    <a:pt x="356946" y="15608"/>
                  </a:lnTo>
                  <a:lnTo>
                    <a:pt x="332320" y="47701"/>
                  </a:lnTo>
                  <a:lnTo>
                    <a:pt x="323824" y="91376"/>
                  </a:lnTo>
                  <a:lnTo>
                    <a:pt x="324154" y="100723"/>
                  </a:lnTo>
                  <a:lnTo>
                    <a:pt x="335953" y="142532"/>
                  </a:lnTo>
                  <a:lnTo>
                    <a:pt x="363385" y="171767"/>
                  </a:lnTo>
                  <a:lnTo>
                    <a:pt x="406057" y="182981"/>
                  </a:lnTo>
                  <a:lnTo>
                    <a:pt x="413956" y="182727"/>
                  </a:lnTo>
                  <a:lnTo>
                    <a:pt x="462140" y="162915"/>
                  </a:lnTo>
                  <a:lnTo>
                    <a:pt x="481431" y="125603"/>
                  </a:lnTo>
                  <a:lnTo>
                    <a:pt x="442468" y="132207"/>
                  </a:lnTo>
                  <a:lnTo>
                    <a:pt x="438772" y="137782"/>
                  </a:lnTo>
                  <a:lnTo>
                    <a:pt x="434619" y="142328"/>
                  </a:lnTo>
                  <a:lnTo>
                    <a:pt x="430009" y="145846"/>
                  </a:lnTo>
                  <a:lnTo>
                    <a:pt x="423570" y="149821"/>
                  </a:lnTo>
                  <a:lnTo>
                    <a:pt x="415582" y="151803"/>
                  </a:lnTo>
                  <a:lnTo>
                    <a:pt x="398411" y="151803"/>
                  </a:lnTo>
                  <a:lnTo>
                    <a:pt x="364286" y="123748"/>
                  </a:lnTo>
                  <a:lnTo>
                    <a:pt x="359029" y="100507"/>
                  </a:lnTo>
                  <a:lnTo>
                    <a:pt x="359029" y="82257"/>
                  </a:lnTo>
                  <a:lnTo>
                    <a:pt x="375793" y="42595"/>
                  </a:lnTo>
                  <a:lnTo>
                    <a:pt x="398907" y="31483"/>
                  </a:lnTo>
                  <a:lnTo>
                    <a:pt x="415683" y="31483"/>
                  </a:lnTo>
                  <a:lnTo>
                    <a:pt x="445935" y="58039"/>
                  </a:lnTo>
                  <a:lnTo>
                    <a:pt x="481584" y="58039"/>
                  </a:lnTo>
                  <a:close/>
                </a:path>
                <a:path w="631190" h="183514">
                  <a:moveTo>
                    <a:pt x="630859" y="4610"/>
                  </a:moveTo>
                  <a:lnTo>
                    <a:pt x="595731" y="4610"/>
                  </a:lnTo>
                  <a:lnTo>
                    <a:pt x="595731" y="132308"/>
                  </a:lnTo>
                  <a:lnTo>
                    <a:pt x="589978" y="138747"/>
                  </a:lnTo>
                  <a:lnTo>
                    <a:pt x="583450" y="143764"/>
                  </a:lnTo>
                  <a:lnTo>
                    <a:pt x="568921" y="150914"/>
                  </a:lnTo>
                  <a:lnTo>
                    <a:pt x="561479" y="152692"/>
                  </a:lnTo>
                  <a:lnTo>
                    <a:pt x="553834" y="152692"/>
                  </a:lnTo>
                  <a:lnTo>
                    <a:pt x="519938" y="131470"/>
                  </a:lnTo>
                  <a:lnTo>
                    <a:pt x="517448" y="115417"/>
                  </a:lnTo>
                  <a:lnTo>
                    <a:pt x="517448" y="4610"/>
                  </a:lnTo>
                  <a:lnTo>
                    <a:pt x="482917" y="4610"/>
                  </a:lnTo>
                  <a:lnTo>
                    <a:pt x="482917" y="120319"/>
                  </a:lnTo>
                  <a:lnTo>
                    <a:pt x="483933" y="134810"/>
                  </a:lnTo>
                  <a:lnTo>
                    <a:pt x="508190" y="174028"/>
                  </a:lnTo>
                  <a:lnTo>
                    <a:pt x="545058" y="182981"/>
                  </a:lnTo>
                  <a:lnTo>
                    <a:pt x="552843" y="182524"/>
                  </a:lnTo>
                  <a:lnTo>
                    <a:pt x="592810" y="166535"/>
                  </a:lnTo>
                  <a:lnTo>
                    <a:pt x="595731" y="163258"/>
                  </a:lnTo>
                  <a:lnTo>
                    <a:pt x="595731" y="177469"/>
                  </a:lnTo>
                  <a:lnTo>
                    <a:pt x="630859" y="177469"/>
                  </a:lnTo>
                  <a:lnTo>
                    <a:pt x="630859" y="461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202483" y="4151460"/>
              <a:ext cx="243243" cy="182985"/>
            </a:xfrm>
            <a:prstGeom prst="rect">
              <a:avLst/>
            </a:prstGeom>
          </p:spPr>
        </p:pic>
      </p:grpSp>
      <p:sp>
        <p:nvSpPr>
          <p:cNvPr id="30" name="object 30" descr=""/>
          <p:cNvSpPr/>
          <p:nvPr/>
        </p:nvSpPr>
        <p:spPr>
          <a:xfrm>
            <a:off x="9532684" y="4151464"/>
            <a:ext cx="1069340" cy="183515"/>
          </a:xfrm>
          <a:custGeom>
            <a:avLst/>
            <a:gdLst/>
            <a:ahLst/>
            <a:cxnLst/>
            <a:rect l="l" t="t" r="r" b="b"/>
            <a:pathLst>
              <a:path w="1069340" h="183514">
                <a:moveTo>
                  <a:pt x="94589" y="4318"/>
                </a:moveTo>
                <a:lnTo>
                  <a:pt x="53289" y="14516"/>
                </a:lnTo>
                <a:lnTo>
                  <a:pt x="34531" y="28130"/>
                </a:lnTo>
                <a:lnTo>
                  <a:pt x="34531" y="4610"/>
                </a:lnTo>
                <a:lnTo>
                  <a:pt x="0" y="4610"/>
                </a:lnTo>
                <a:lnTo>
                  <a:pt x="0" y="177850"/>
                </a:lnTo>
                <a:lnTo>
                  <a:pt x="34531" y="177850"/>
                </a:lnTo>
                <a:lnTo>
                  <a:pt x="34531" y="65786"/>
                </a:lnTo>
                <a:lnTo>
                  <a:pt x="39966" y="58064"/>
                </a:lnTo>
                <a:lnTo>
                  <a:pt x="76250" y="36944"/>
                </a:lnTo>
                <a:lnTo>
                  <a:pt x="94589" y="35204"/>
                </a:lnTo>
                <a:lnTo>
                  <a:pt x="94589" y="4318"/>
                </a:lnTo>
                <a:close/>
              </a:path>
              <a:path w="1069340" h="183514">
                <a:moveTo>
                  <a:pt x="255943" y="85280"/>
                </a:moveTo>
                <a:lnTo>
                  <a:pt x="248615" y="46253"/>
                </a:lnTo>
                <a:lnTo>
                  <a:pt x="221119" y="12547"/>
                </a:lnTo>
                <a:lnTo>
                  <a:pt x="221119" y="70421"/>
                </a:lnTo>
                <a:lnTo>
                  <a:pt x="221119" y="72847"/>
                </a:lnTo>
                <a:lnTo>
                  <a:pt x="130111" y="72847"/>
                </a:lnTo>
                <a:lnTo>
                  <a:pt x="130213" y="70421"/>
                </a:lnTo>
                <a:lnTo>
                  <a:pt x="150520" y="37973"/>
                </a:lnTo>
                <a:lnTo>
                  <a:pt x="168757" y="30581"/>
                </a:lnTo>
                <a:lnTo>
                  <a:pt x="184581" y="30581"/>
                </a:lnTo>
                <a:lnTo>
                  <a:pt x="191376" y="32029"/>
                </a:lnTo>
                <a:lnTo>
                  <a:pt x="196926" y="34899"/>
                </a:lnTo>
                <a:lnTo>
                  <a:pt x="202539" y="37731"/>
                </a:lnTo>
                <a:lnTo>
                  <a:pt x="221119" y="70421"/>
                </a:lnTo>
                <a:lnTo>
                  <a:pt x="221119" y="12547"/>
                </a:lnTo>
                <a:lnTo>
                  <a:pt x="176542" y="0"/>
                </a:lnTo>
                <a:lnTo>
                  <a:pt x="166712" y="469"/>
                </a:lnTo>
                <a:lnTo>
                  <a:pt x="126796" y="16205"/>
                </a:lnTo>
                <a:lnTo>
                  <a:pt x="102844" y="48209"/>
                </a:lnTo>
                <a:lnTo>
                  <a:pt x="94907" y="90411"/>
                </a:lnTo>
                <a:lnTo>
                  <a:pt x="95224" y="99771"/>
                </a:lnTo>
                <a:lnTo>
                  <a:pt x="106667" y="142113"/>
                </a:lnTo>
                <a:lnTo>
                  <a:pt x="134340" y="171742"/>
                </a:lnTo>
                <a:lnTo>
                  <a:pt x="177736" y="182981"/>
                </a:lnTo>
                <a:lnTo>
                  <a:pt x="191554" y="182168"/>
                </a:lnTo>
                <a:lnTo>
                  <a:pt x="234759" y="162115"/>
                </a:lnTo>
                <a:lnTo>
                  <a:pt x="255193" y="125603"/>
                </a:lnTo>
                <a:lnTo>
                  <a:pt x="219481" y="125603"/>
                </a:lnTo>
                <a:lnTo>
                  <a:pt x="215900" y="132092"/>
                </a:lnTo>
                <a:lnTo>
                  <a:pt x="212013" y="137591"/>
                </a:lnTo>
                <a:lnTo>
                  <a:pt x="177139" y="151803"/>
                </a:lnTo>
                <a:lnTo>
                  <a:pt x="170091" y="151803"/>
                </a:lnTo>
                <a:lnTo>
                  <a:pt x="135737" y="125730"/>
                </a:lnTo>
                <a:lnTo>
                  <a:pt x="130111" y="106807"/>
                </a:lnTo>
                <a:lnTo>
                  <a:pt x="130111" y="101942"/>
                </a:lnTo>
                <a:lnTo>
                  <a:pt x="255943" y="101942"/>
                </a:lnTo>
                <a:lnTo>
                  <a:pt x="255943" y="85280"/>
                </a:lnTo>
                <a:close/>
              </a:path>
              <a:path w="1069340" h="183514">
                <a:moveTo>
                  <a:pt x="416953" y="4610"/>
                </a:moveTo>
                <a:lnTo>
                  <a:pt x="378993" y="4610"/>
                </a:lnTo>
                <a:lnTo>
                  <a:pt x="331558" y="146138"/>
                </a:lnTo>
                <a:lnTo>
                  <a:pt x="284124" y="4610"/>
                </a:lnTo>
                <a:lnTo>
                  <a:pt x="245719" y="4610"/>
                </a:lnTo>
                <a:lnTo>
                  <a:pt x="312991" y="177469"/>
                </a:lnTo>
                <a:lnTo>
                  <a:pt x="350799" y="177469"/>
                </a:lnTo>
                <a:lnTo>
                  <a:pt x="362407" y="147116"/>
                </a:lnTo>
                <a:lnTo>
                  <a:pt x="416953" y="4610"/>
                </a:lnTo>
                <a:close/>
              </a:path>
              <a:path w="1069340" h="183514">
                <a:moveTo>
                  <a:pt x="573443" y="85280"/>
                </a:moveTo>
                <a:lnTo>
                  <a:pt x="566115" y="46253"/>
                </a:lnTo>
                <a:lnTo>
                  <a:pt x="538619" y="12547"/>
                </a:lnTo>
                <a:lnTo>
                  <a:pt x="538619" y="70421"/>
                </a:lnTo>
                <a:lnTo>
                  <a:pt x="538619" y="72847"/>
                </a:lnTo>
                <a:lnTo>
                  <a:pt x="447611" y="72847"/>
                </a:lnTo>
                <a:lnTo>
                  <a:pt x="447713" y="70421"/>
                </a:lnTo>
                <a:lnTo>
                  <a:pt x="468020" y="37973"/>
                </a:lnTo>
                <a:lnTo>
                  <a:pt x="486257" y="30581"/>
                </a:lnTo>
                <a:lnTo>
                  <a:pt x="502081" y="30581"/>
                </a:lnTo>
                <a:lnTo>
                  <a:pt x="508876" y="32029"/>
                </a:lnTo>
                <a:lnTo>
                  <a:pt x="514426" y="34899"/>
                </a:lnTo>
                <a:lnTo>
                  <a:pt x="520039" y="37731"/>
                </a:lnTo>
                <a:lnTo>
                  <a:pt x="538619" y="70421"/>
                </a:lnTo>
                <a:lnTo>
                  <a:pt x="538619" y="12547"/>
                </a:lnTo>
                <a:lnTo>
                  <a:pt x="494042" y="0"/>
                </a:lnTo>
                <a:lnTo>
                  <a:pt x="484212" y="469"/>
                </a:lnTo>
                <a:lnTo>
                  <a:pt x="444296" y="16205"/>
                </a:lnTo>
                <a:lnTo>
                  <a:pt x="420344" y="48209"/>
                </a:lnTo>
                <a:lnTo>
                  <a:pt x="412407" y="90411"/>
                </a:lnTo>
                <a:lnTo>
                  <a:pt x="412724" y="99771"/>
                </a:lnTo>
                <a:lnTo>
                  <a:pt x="424167" y="142113"/>
                </a:lnTo>
                <a:lnTo>
                  <a:pt x="451840" y="171742"/>
                </a:lnTo>
                <a:lnTo>
                  <a:pt x="495236" y="182981"/>
                </a:lnTo>
                <a:lnTo>
                  <a:pt x="509054" y="182168"/>
                </a:lnTo>
                <a:lnTo>
                  <a:pt x="552259" y="162115"/>
                </a:lnTo>
                <a:lnTo>
                  <a:pt x="572693" y="125603"/>
                </a:lnTo>
                <a:lnTo>
                  <a:pt x="536981" y="125603"/>
                </a:lnTo>
                <a:lnTo>
                  <a:pt x="533400" y="132092"/>
                </a:lnTo>
                <a:lnTo>
                  <a:pt x="529513" y="137591"/>
                </a:lnTo>
                <a:lnTo>
                  <a:pt x="494639" y="151803"/>
                </a:lnTo>
                <a:lnTo>
                  <a:pt x="487591" y="151803"/>
                </a:lnTo>
                <a:lnTo>
                  <a:pt x="453237" y="125730"/>
                </a:lnTo>
                <a:lnTo>
                  <a:pt x="447611" y="106807"/>
                </a:lnTo>
                <a:lnTo>
                  <a:pt x="447611" y="101942"/>
                </a:lnTo>
                <a:lnTo>
                  <a:pt x="573443" y="101942"/>
                </a:lnTo>
                <a:lnTo>
                  <a:pt x="573443" y="85280"/>
                </a:lnTo>
                <a:close/>
              </a:path>
              <a:path w="1069340" h="183514">
                <a:moveTo>
                  <a:pt x="732142" y="63322"/>
                </a:moveTo>
                <a:lnTo>
                  <a:pt x="723176" y="25539"/>
                </a:lnTo>
                <a:lnTo>
                  <a:pt x="683945" y="1028"/>
                </a:lnTo>
                <a:lnTo>
                  <a:pt x="669480" y="0"/>
                </a:lnTo>
                <a:lnTo>
                  <a:pt x="661492" y="495"/>
                </a:lnTo>
                <a:lnTo>
                  <a:pt x="621614" y="17487"/>
                </a:lnTo>
                <a:lnTo>
                  <a:pt x="618731" y="20764"/>
                </a:lnTo>
                <a:lnTo>
                  <a:pt x="618731" y="4610"/>
                </a:lnTo>
                <a:lnTo>
                  <a:pt x="584200" y="4610"/>
                </a:lnTo>
                <a:lnTo>
                  <a:pt x="584200" y="177469"/>
                </a:lnTo>
                <a:lnTo>
                  <a:pt x="618731" y="177469"/>
                </a:lnTo>
                <a:lnTo>
                  <a:pt x="618731" y="51650"/>
                </a:lnTo>
                <a:lnTo>
                  <a:pt x="628726" y="42430"/>
                </a:lnTo>
                <a:lnTo>
                  <a:pt x="639305" y="35852"/>
                </a:lnTo>
                <a:lnTo>
                  <a:pt x="650455" y="31902"/>
                </a:lnTo>
                <a:lnTo>
                  <a:pt x="662190" y="30581"/>
                </a:lnTo>
                <a:lnTo>
                  <a:pt x="669886" y="31191"/>
                </a:lnTo>
                <a:lnTo>
                  <a:pt x="696429" y="59385"/>
                </a:lnTo>
                <a:lnTo>
                  <a:pt x="697014" y="67868"/>
                </a:lnTo>
                <a:lnTo>
                  <a:pt x="697014" y="177469"/>
                </a:lnTo>
                <a:lnTo>
                  <a:pt x="732142" y="177469"/>
                </a:lnTo>
                <a:lnTo>
                  <a:pt x="732142" y="63322"/>
                </a:lnTo>
                <a:close/>
              </a:path>
              <a:path w="1069340" h="183514">
                <a:moveTo>
                  <a:pt x="897242" y="4610"/>
                </a:moveTo>
                <a:lnTo>
                  <a:pt x="862114" y="4610"/>
                </a:lnTo>
                <a:lnTo>
                  <a:pt x="862114" y="132308"/>
                </a:lnTo>
                <a:lnTo>
                  <a:pt x="856361" y="138747"/>
                </a:lnTo>
                <a:lnTo>
                  <a:pt x="849833" y="143764"/>
                </a:lnTo>
                <a:lnTo>
                  <a:pt x="835304" y="150914"/>
                </a:lnTo>
                <a:lnTo>
                  <a:pt x="827862" y="152692"/>
                </a:lnTo>
                <a:lnTo>
                  <a:pt x="820216" y="152692"/>
                </a:lnTo>
                <a:lnTo>
                  <a:pt x="786320" y="131470"/>
                </a:lnTo>
                <a:lnTo>
                  <a:pt x="783831" y="115417"/>
                </a:lnTo>
                <a:lnTo>
                  <a:pt x="783831" y="4610"/>
                </a:lnTo>
                <a:lnTo>
                  <a:pt x="749300" y="4610"/>
                </a:lnTo>
                <a:lnTo>
                  <a:pt x="749300" y="120319"/>
                </a:lnTo>
                <a:lnTo>
                  <a:pt x="750316" y="134810"/>
                </a:lnTo>
                <a:lnTo>
                  <a:pt x="774573" y="174028"/>
                </a:lnTo>
                <a:lnTo>
                  <a:pt x="811441" y="182981"/>
                </a:lnTo>
                <a:lnTo>
                  <a:pt x="819226" y="182524"/>
                </a:lnTo>
                <a:lnTo>
                  <a:pt x="859193" y="166535"/>
                </a:lnTo>
                <a:lnTo>
                  <a:pt x="862114" y="163258"/>
                </a:lnTo>
                <a:lnTo>
                  <a:pt x="862114" y="177469"/>
                </a:lnTo>
                <a:lnTo>
                  <a:pt x="897242" y="177469"/>
                </a:lnTo>
                <a:lnTo>
                  <a:pt x="897242" y="4610"/>
                </a:lnTo>
                <a:close/>
              </a:path>
              <a:path w="1069340" h="183514">
                <a:moveTo>
                  <a:pt x="1068743" y="85280"/>
                </a:moveTo>
                <a:lnTo>
                  <a:pt x="1061415" y="46253"/>
                </a:lnTo>
                <a:lnTo>
                  <a:pt x="1033919" y="12547"/>
                </a:lnTo>
                <a:lnTo>
                  <a:pt x="1033919" y="70421"/>
                </a:lnTo>
                <a:lnTo>
                  <a:pt x="1033919" y="72847"/>
                </a:lnTo>
                <a:lnTo>
                  <a:pt x="942911" y="72847"/>
                </a:lnTo>
                <a:lnTo>
                  <a:pt x="943013" y="70421"/>
                </a:lnTo>
                <a:lnTo>
                  <a:pt x="963320" y="37973"/>
                </a:lnTo>
                <a:lnTo>
                  <a:pt x="981557" y="30581"/>
                </a:lnTo>
                <a:lnTo>
                  <a:pt x="997381" y="30581"/>
                </a:lnTo>
                <a:lnTo>
                  <a:pt x="1004176" y="32029"/>
                </a:lnTo>
                <a:lnTo>
                  <a:pt x="1009726" y="34899"/>
                </a:lnTo>
                <a:lnTo>
                  <a:pt x="1015339" y="37731"/>
                </a:lnTo>
                <a:lnTo>
                  <a:pt x="1033919" y="70421"/>
                </a:lnTo>
                <a:lnTo>
                  <a:pt x="1033919" y="12547"/>
                </a:lnTo>
                <a:lnTo>
                  <a:pt x="989342" y="0"/>
                </a:lnTo>
                <a:lnTo>
                  <a:pt x="979512" y="469"/>
                </a:lnTo>
                <a:lnTo>
                  <a:pt x="939596" y="16205"/>
                </a:lnTo>
                <a:lnTo>
                  <a:pt x="915644" y="48209"/>
                </a:lnTo>
                <a:lnTo>
                  <a:pt x="907707" y="90411"/>
                </a:lnTo>
                <a:lnTo>
                  <a:pt x="908024" y="99771"/>
                </a:lnTo>
                <a:lnTo>
                  <a:pt x="919467" y="142113"/>
                </a:lnTo>
                <a:lnTo>
                  <a:pt x="947140" y="171742"/>
                </a:lnTo>
                <a:lnTo>
                  <a:pt x="990536" y="182981"/>
                </a:lnTo>
                <a:lnTo>
                  <a:pt x="1004354" y="182168"/>
                </a:lnTo>
                <a:lnTo>
                  <a:pt x="1047559" y="162115"/>
                </a:lnTo>
                <a:lnTo>
                  <a:pt x="1067993" y="125603"/>
                </a:lnTo>
                <a:lnTo>
                  <a:pt x="1032281" y="125603"/>
                </a:lnTo>
                <a:lnTo>
                  <a:pt x="1028700" y="132092"/>
                </a:lnTo>
                <a:lnTo>
                  <a:pt x="1024813" y="137591"/>
                </a:lnTo>
                <a:lnTo>
                  <a:pt x="989939" y="151803"/>
                </a:lnTo>
                <a:lnTo>
                  <a:pt x="982891" y="151803"/>
                </a:lnTo>
                <a:lnTo>
                  <a:pt x="948537" y="125730"/>
                </a:lnTo>
                <a:lnTo>
                  <a:pt x="942911" y="106807"/>
                </a:lnTo>
                <a:lnTo>
                  <a:pt x="942911" y="101942"/>
                </a:lnTo>
                <a:lnTo>
                  <a:pt x="1068743" y="101942"/>
                </a:lnTo>
                <a:lnTo>
                  <a:pt x="1068743" y="85280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1422400" y="2933700"/>
            <a:ext cx="9903460" cy="18135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  <a:tabLst>
                <a:tab pos="9168765" algn="l"/>
                <a:tab pos="9537065" algn="l"/>
              </a:tabLst>
            </a:pP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The</a:t>
            </a:r>
            <a:r>
              <a:rPr dirty="0" sz="2400" spc="-1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primary</a:t>
            </a:r>
            <a:r>
              <a:rPr dirty="0" sz="2400" spc="-18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111111"/>
                </a:solidFill>
                <a:latin typeface="Trebuchet MS"/>
                <a:cs typeface="Trebuchet MS"/>
              </a:rPr>
              <a:t>objective</a:t>
            </a:r>
            <a:r>
              <a:rPr dirty="0" sz="2400" spc="-114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80">
                <a:solidFill>
                  <a:srgbClr val="111111"/>
                </a:solidFill>
                <a:latin typeface="Trebuchet MS"/>
                <a:cs typeface="Trebuchet MS"/>
              </a:rPr>
              <a:t>of</a:t>
            </a:r>
            <a:r>
              <a:rPr dirty="0" sz="2400" spc="-15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this</a:t>
            </a:r>
            <a:r>
              <a:rPr dirty="0" sz="2400" spc="-13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111111"/>
                </a:solidFill>
                <a:latin typeface="Trebuchet MS"/>
                <a:cs typeface="Trebuchet MS"/>
              </a:rPr>
              <a:t>project</a:t>
            </a:r>
            <a:r>
              <a:rPr dirty="0" sz="2400" spc="-6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is</a:t>
            </a:r>
            <a:r>
              <a:rPr dirty="0" sz="2400" spc="-13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111111"/>
                </a:solidFill>
                <a:latin typeface="Trebuchet MS"/>
                <a:cs typeface="Trebuchet MS"/>
              </a:rPr>
              <a:t>to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		</a:t>
            </a:r>
            <a:r>
              <a:rPr dirty="0" sz="2400" spc="-50">
                <a:solidFill>
                  <a:srgbClr val="111111"/>
                </a:solidFill>
                <a:latin typeface="Trebuchet MS"/>
                <a:cs typeface="Trebuchet MS"/>
              </a:rPr>
              <a:t>,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specifically</a:t>
            </a:r>
            <a:r>
              <a:rPr dirty="0" sz="2400" spc="-2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80">
                <a:solidFill>
                  <a:srgbClr val="111111"/>
                </a:solidFill>
                <a:latin typeface="Trebuchet MS"/>
                <a:cs typeface="Trebuchet MS"/>
              </a:rPr>
              <a:t>focusing</a:t>
            </a:r>
            <a:r>
              <a:rPr dirty="0" sz="2400" spc="-1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100">
                <a:solidFill>
                  <a:srgbClr val="111111"/>
                </a:solidFill>
                <a:latin typeface="Trebuchet MS"/>
                <a:cs typeface="Trebuchet MS"/>
              </a:rPr>
              <a:t>on</a:t>
            </a:r>
            <a:r>
              <a:rPr dirty="0" sz="2400" spc="-6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cancellations</a:t>
            </a:r>
            <a:r>
              <a:rPr dirty="0" sz="2400" spc="-8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114">
                <a:solidFill>
                  <a:srgbClr val="111111"/>
                </a:solidFill>
                <a:latin typeface="Trebuchet MS"/>
                <a:cs typeface="Trebuchet MS"/>
              </a:rPr>
              <a:t>and</a:t>
            </a:r>
            <a:r>
              <a:rPr dirty="0" sz="2400" spc="-1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-75">
                <a:solidFill>
                  <a:srgbClr val="111111"/>
                </a:solidFill>
                <a:latin typeface="Trebuchet MS"/>
                <a:cs typeface="Trebuchet MS"/>
              </a:rPr>
              <a:t>their</a:t>
            </a:r>
            <a:r>
              <a:rPr dirty="0" sz="2400" spc="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underlying</a:t>
            </a:r>
            <a:r>
              <a:rPr dirty="0" sz="2400" spc="-10">
                <a:solidFill>
                  <a:srgbClr val="111111"/>
                </a:solidFill>
                <a:latin typeface="Trebuchet MS"/>
                <a:cs typeface="Trebuchet MS"/>
              </a:rPr>
              <a:t> patterns.</a:t>
            </a:r>
            <a:r>
              <a:rPr dirty="0" sz="2400" spc="4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125">
                <a:solidFill>
                  <a:srgbClr val="111111"/>
                </a:solidFill>
                <a:latin typeface="Trebuchet MS"/>
                <a:cs typeface="Trebuchet MS"/>
              </a:rPr>
              <a:t>By </a:t>
            </a:r>
            <a:r>
              <a:rPr dirty="0" sz="2400" spc="50">
                <a:solidFill>
                  <a:srgbClr val="111111"/>
                </a:solidFill>
                <a:latin typeface="Trebuchet MS"/>
                <a:cs typeface="Trebuchet MS"/>
              </a:rPr>
              <a:t>understanding</a:t>
            </a:r>
            <a:r>
              <a:rPr dirty="0" sz="2400" spc="-10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111111"/>
                </a:solidFill>
                <a:latin typeface="Trebuchet MS"/>
                <a:cs typeface="Trebuchet MS"/>
              </a:rPr>
              <a:t>these</a:t>
            </a:r>
            <a:r>
              <a:rPr dirty="0" sz="2400" spc="-14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111111"/>
                </a:solidFill>
                <a:latin typeface="Trebuchet MS"/>
                <a:cs typeface="Trebuchet MS"/>
              </a:rPr>
              <a:t>patterns,</a:t>
            </a:r>
            <a:r>
              <a:rPr dirty="0" sz="2400" spc="-12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145">
                <a:solidFill>
                  <a:srgbClr val="111111"/>
                </a:solidFill>
                <a:latin typeface="Trebuchet MS"/>
                <a:cs typeface="Trebuchet MS"/>
              </a:rPr>
              <a:t>we</a:t>
            </a:r>
            <a:r>
              <a:rPr dirty="0" sz="2400" spc="-14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145">
                <a:solidFill>
                  <a:srgbClr val="111111"/>
                </a:solidFill>
                <a:latin typeface="Trebuchet MS"/>
                <a:cs typeface="Trebuchet MS"/>
              </a:rPr>
              <a:t>can</a:t>
            </a:r>
            <a:r>
              <a:rPr dirty="0" sz="2400" spc="-14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110">
                <a:solidFill>
                  <a:srgbClr val="111111"/>
                </a:solidFill>
                <a:latin typeface="Trebuchet MS"/>
                <a:cs typeface="Trebuchet MS"/>
              </a:rPr>
              <a:t>suggest</a:t>
            </a:r>
            <a:r>
              <a:rPr dirty="0" sz="2400" spc="-9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110">
                <a:solidFill>
                  <a:srgbClr val="111111"/>
                </a:solidFill>
                <a:latin typeface="Trebuchet MS"/>
                <a:cs typeface="Trebuchet MS"/>
              </a:rPr>
              <a:t>measures</a:t>
            </a:r>
            <a:r>
              <a:rPr dirty="0" sz="2400" spc="-15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111111"/>
                </a:solidFill>
                <a:latin typeface="Trebuchet MS"/>
                <a:cs typeface="Trebuchet MS"/>
              </a:rPr>
              <a:t>that</a:t>
            </a:r>
            <a:r>
              <a:rPr dirty="0" sz="2400" spc="-9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111111"/>
                </a:solidFill>
                <a:latin typeface="Trebuchet MS"/>
                <a:cs typeface="Trebuchet MS"/>
              </a:rPr>
              <a:t>hotel </a:t>
            </a:r>
            <a:r>
              <a:rPr dirty="0" sz="2400" spc="90">
                <a:solidFill>
                  <a:srgbClr val="111111"/>
                </a:solidFill>
                <a:latin typeface="Trebuchet MS"/>
                <a:cs typeface="Trebuchet MS"/>
              </a:rPr>
              <a:t>owners</a:t>
            </a:r>
            <a:r>
              <a:rPr dirty="0" sz="2400" spc="-9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145">
                <a:solidFill>
                  <a:srgbClr val="111111"/>
                </a:solidFill>
                <a:latin typeface="Trebuchet MS"/>
                <a:cs typeface="Trebuchet MS"/>
              </a:rPr>
              <a:t>can</a:t>
            </a:r>
            <a:r>
              <a:rPr dirty="0" sz="2400" spc="-7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implement</a:t>
            </a:r>
            <a:r>
              <a:rPr dirty="0" sz="2400" spc="-2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111111"/>
                </a:solidFill>
                <a:latin typeface="Trebuchet MS"/>
                <a:cs typeface="Trebuchet MS"/>
              </a:rPr>
              <a:t>to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	</a:t>
            </a:r>
            <a:r>
              <a:rPr dirty="0" sz="2400" spc="-50">
                <a:solidFill>
                  <a:srgbClr val="111111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800100">
              <a:lnSpc>
                <a:spcPts val="2720"/>
              </a:lnSpc>
            </a:pPr>
            <a:r>
              <a:rPr dirty="0" sz="2400" spc="80">
                <a:solidFill>
                  <a:srgbClr val="111111"/>
                </a:solidFill>
                <a:latin typeface="Trebuchet MS"/>
                <a:cs typeface="Trebuchet MS"/>
              </a:rPr>
              <a:t>Here</a:t>
            </a:r>
            <a:r>
              <a:rPr dirty="0" sz="2400" spc="-9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are</a:t>
            </a:r>
            <a:r>
              <a:rPr dirty="0" sz="2400" spc="-9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the</a:t>
            </a:r>
            <a:r>
              <a:rPr dirty="0" sz="2400" spc="-8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70">
                <a:solidFill>
                  <a:srgbClr val="111111"/>
                </a:solidFill>
                <a:latin typeface="Trebuchet MS"/>
                <a:cs typeface="Trebuchet MS"/>
              </a:rPr>
              <a:t>key</a:t>
            </a:r>
            <a:r>
              <a:rPr dirty="0" sz="2400" spc="-16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points</a:t>
            </a:r>
            <a:r>
              <a:rPr dirty="0" sz="2400" spc="-11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75">
                <a:solidFill>
                  <a:srgbClr val="111111"/>
                </a:solidFill>
                <a:latin typeface="Trebuchet MS"/>
                <a:cs typeface="Trebuchet MS"/>
              </a:rPr>
              <a:t>covered</a:t>
            </a:r>
            <a:r>
              <a:rPr dirty="0" sz="2400" spc="-15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in</a:t>
            </a:r>
            <a:r>
              <a:rPr dirty="0" sz="2400" spc="-9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this</a:t>
            </a:r>
            <a:r>
              <a:rPr dirty="0" sz="2400" spc="-11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111111"/>
                </a:solidFill>
                <a:latin typeface="Trebuchet MS"/>
                <a:cs typeface="Trebuchet MS"/>
              </a:rPr>
              <a:t>analysis: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32" name="object 32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45741" y="4806327"/>
            <a:ext cx="1232446" cy="239318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769095" y="4803571"/>
            <a:ext cx="1564830" cy="242074"/>
          </a:xfrm>
          <a:prstGeom prst="rect">
            <a:avLst/>
          </a:prstGeom>
        </p:spPr>
      </p:pic>
      <p:grpSp>
        <p:nvGrpSpPr>
          <p:cNvPr id="34" name="object 34" descr=""/>
          <p:cNvGrpSpPr/>
          <p:nvPr/>
        </p:nvGrpSpPr>
        <p:grpSpPr>
          <a:xfrm>
            <a:off x="1449759" y="5157012"/>
            <a:ext cx="1893570" cy="244475"/>
            <a:chOff x="1449759" y="5157012"/>
            <a:chExt cx="1893570" cy="244475"/>
          </a:xfrm>
        </p:grpSpPr>
        <p:pic>
          <p:nvPicPr>
            <p:cNvPr id="35" name="object 35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49759" y="5157012"/>
              <a:ext cx="1112564" cy="244233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2573083" y="5159171"/>
              <a:ext cx="770255" cy="242570"/>
            </a:xfrm>
            <a:custGeom>
              <a:avLst/>
              <a:gdLst/>
              <a:ahLst/>
              <a:cxnLst/>
              <a:rect l="l" t="t" r="r" b="b"/>
              <a:pathLst>
                <a:path w="770254" h="242570">
                  <a:moveTo>
                    <a:pt x="34899" y="3352"/>
                  </a:moveTo>
                  <a:lnTo>
                    <a:pt x="0" y="3352"/>
                  </a:lnTo>
                  <a:lnTo>
                    <a:pt x="0" y="236575"/>
                  </a:lnTo>
                  <a:lnTo>
                    <a:pt x="34899" y="236575"/>
                  </a:lnTo>
                  <a:lnTo>
                    <a:pt x="34899" y="3352"/>
                  </a:lnTo>
                  <a:close/>
                </a:path>
                <a:path w="770254" h="242570">
                  <a:moveTo>
                    <a:pt x="98399" y="3352"/>
                  </a:moveTo>
                  <a:lnTo>
                    <a:pt x="63500" y="3352"/>
                  </a:lnTo>
                  <a:lnTo>
                    <a:pt x="63500" y="236575"/>
                  </a:lnTo>
                  <a:lnTo>
                    <a:pt x="98399" y="236575"/>
                  </a:lnTo>
                  <a:lnTo>
                    <a:pt x="98399" y="3352"/>
                  </a:lnTo>
                  <a:close/>
                </a:path>
                <a:path w="770254" h="242570">
                  <a:moveTo>
                    <a:pt x="270700" y="113182"/>
                  </a:moveTo>
                  <a:lnTo>
                    <a:pt x="269316" y="105029"/>
                  </a:lnTo>
                  <a:lnTo>
                    <a:pt x="267042" y="98755"/>
                  </a:lnTo>
                  <a:lnTo>
                    <a:pt x="263804" y="89674"/>
                  </a:lnTo>
                  <a:lnTo>
                    <a:pt x="236207" y="65633"/>
                  </a:lnTo>
                  <a:lnTo>
                    <a:pt x="236207" y="151447"/>
                  </a:lnTo>
                  <a:lnTo>
                    <a:pt x="235572" y="152806"/>
                  </a:lnTo>
                  <a:lnTo>
                    <a:pt x="235496" y="166395"/>
                  </a:lnTo>
                  <a:lnTo>
                    <a:pt x="235369" y="172351"/>
                  </a:lnTo>
                  <a:lnTo>
                    <a:pt x="235381" y="189166"/>
                  </a:lnTo>
                  <a:lnTo>
                    <a:pt x="198247" y="210400"/>
                  </a:lnTo>
                  <a:lnTo>
                    <a:pt x="182740" y="212153"/>
                  </a:lnTo>
                  <a:lnTo>
                    <a:pt x="173964" y="212153"/>
                  </a:lnTo>
                  <a:lnTo>
                    <a:pt x="167259" y="210502"/>
                  </a:lnTo>
                  <a:lnTo>
                    <a:pt x="162648" y="207175"/>
                  </a:lnTo>
                  <a:lnTo>
                    <a:pt x="158089" y="203796"/>
                  </a:lnTo>
                  <a:lnTo>
                    <a:pt x="155803" y="199212"/>
                  </a:lnTo>
                  <a:lnTo>
                    <a:pt x="155803" y="187109"/>
                  </a:lnTo>
                  <a:lnTo>
                    <a:pt x="192620" y="162204"/>
                  </a:lnTo>
                  <a:lnTo>
                    <a:pt x="215150" y="157162"/>
                  </a:lnTo>
                  <a:lnTo>
                    <a:pt x="222961" y="155270"/>
                  </a:lnTo>
                  <a:lnTo>
                    <a:pt x="230708" y="153136"/>
                  </a:lnTo>
                  <a:lnTo>
                    <a:pt x="236207" y="151447"/>
                  </a:lnTo>
                  <a:lnTo>
                    <a:pt x="236207" y="65633"/>
                  </a:lnTo>
                  <a:lnTo>
                    <a:pt x="200075" y="59093"/>
                  </a:lnTo>
                  <a:lnTo>
                    <a:pt x="191795" y="59093"/>
                  </a:lnTo>
                  <a:lnTo>
                    <a:pt x="148983" y="74714"/>
                  </a:lnTo>
                  <a:lnTo>
                    <a:pt x="125958" y="115862"/>
                  </a:lnTo>
                  <a:lnTo>
                    <a:pt x="161163" y="115862"/>
                  </a:lnTo>
                  <a:lnTo>
                    <a:pt x="164261" y="108610"/>
                  </a:lnTo>
                  <a:lnTo>
                    <a:pt x="167932" y="102704"/>
                  </a:lnTo>
                  <a:lnTo>
                    <a:pt x="172148" y="98132"/>
                  </a:lnTo>
                  <a:lnTo>
                    <a:pt x="176936" y="94881"/>
                  </a:lnTo>
                  <a:lnTo>
                    <a:pt x="183730" y="91414"/>
                  </a:lnTo>
                  <a:lnTo>
                    <a:pt x="191350" y="89674"/>
                  </a:lnTo>
                  <a:lnTo>
                    <a:pt x="206781" y="89674"/>
                  </a:lnTo>
                  <a:lnTo>
                    <a:pt x="212534" y="90487"/>
                  </a:lnTo>
                  <a:lnTo>
                    <a:pt x="221615" y="93764"/>
                  </a:lnTo>
                  <a:lnTo>
                    <a:pt x="225209" y="95872"/>
                  </a:lnTo>
                  <a:lnTo>
                    <a:pt x="227838" y="98450"/>
                  </a:lnTo>
                  <a:lnTo>
                    <a:pt x="230517" y="101028"/>
                  </a:lnTo>
                  <a:lnTo>
                    <a:pt x="232473" y="104038"/>
                  </a:lnTo>
                  <a:lnTo>
                    <a:pt x="234950" y="110883"/>
                  </a:lnTo>
                  <a:lnTo>
                    <a:pt x="235572" y="114325"/>
                  </a:lnTo>
                  <a:lnTo>
                    <a:pt x="235572" y="123685"/>
                  </a:lnTo>
                  <a:lnTo>
                    <a:pt x="224332" y="125285"/>
                  </a:lnTo>
                  <a:lnTo>
                    <a:pt x="213245" y="127152"/>
                  </a:lnTo>
                  <a:lnTo>
                    <a:pt x="171538" y="137566"/>
                  </a:lnTo>
                  <a:lnTo>
                    <a:pt x="134581" y="159689"/>
                  </a:lnTo>
                  <a:lnTo>
                    <a:pt x="120967" y="196164"/>
                  </a:lnTo>
                  <a:lnTo>
                    <a:pt x="120967" y="204050"/>
                  </a:lnTo>
                  <a:lnTo>
                    <a:pt x="144246" y="234950"/>
                  </a:lnTo>
                  <a:lnTo>
                    <a:pt x="170345" y="242074"/>
                  </a:lnTo>
                  <a:lnTo>
                    <a:pt x="177241" y="242074"/>
                  </a:lnTo>
                  <a:lnTo>
                    <a:pt x="214960" y="233883"/>
                  </a:lnTo>
                  <a:lnTo>
                    <a:pt x="236766" y="221234"/>
                  </a:lnTo>
                  <a:lnTo>
                    <a:pt x="236766" y="236562"/>
                  </a:lnTo>
                  <a:lnTo>
                    <a:pt x="270700" y="236562"/>
                  </a:lnTo>
                  <a:lnTo>
                    <a:pt x="270700" y="221234"/>
                  </a:lnTo>
                  <a:lnTo>
                    <a:pt x="270700" y="212153"/>
                  </a:lnTo>
                  <a:lnTo>
                    <a:pt x="270700" y="150761"/>
                  </a:lnTo>
                  <a:lnTo>
                    <a:pt x="270700" y="113182"/>
                  </a:lnTo>
                  <a:close/>
                </a:path>
                <a:path w="770254" h="242570">
                  <a:moveTo>
                    <a:pt x="371805" y="63703"/>
                  </a:moveTo>
                  <a:lnTo>
                    <a:pt x="336080" y="63703"/>
                  </a:lnTo>
                  <a:lnTo>
                    <a:pt x="336080" y="20688"/>
                  </a:lnTo>
                  <a:lnTo>
                    <a:pt x="301561" y="20688"/>
                  </a:lnTo>
                  <a:lnTo>
                    <a:pt x="301561" y="63703"/>
                  </a:lnTo>
                  <a:lnTo>
                    <a:pt x="274472" y="63703"/>
                  </a:lnTo>
                  <a:lnTo>
                    <a:pt x="274472" y="93992"/>
                  </a:lnTo>
                  <a:lnTo>
                    <a:pt x="301561" y="93992"/>
                  </a:lnTo>
                  <a:lnTo>
                    <a:pt x="301561" y="205905"/>
                  </a:lnTo>
                  <a:lnTo>
                    <a:pt x="302247" y="214604"/>
                  </a:lnTo>
                  <a:lnTo>
                    <a:pt x="332422" y="241528"/>
                  </a:lnTo>
                  <a:lnTo>
                    <a:pt x="340474" y="242074"/>
                  </a:lnTo>
                  <a:lnTo>
                    <a:pt x="347929" y="241782"/>
                  </a:lnTo>
                  <a:lnTo>
                    <a:pt x="355638" y="240893"/>
                  </a:lnTo>
                  <a:lnTo>
                    <a:pt x="363588" y="239407"/>
                  </a:lnTo>
                  <a:lnTo>
                    <a:pt x="371805" y="237312"/>
                  </a:lnTo>
                  <a:lnTo>
                    <a:pt x="371805" y="206133"/>
                  </a:lnTo>
                  <a:lnTo>
                    <a:pt x="363524" y="209702"/>
                  </a:lnTo>
                  <a:lnTo>
                    <a:pt x="357238" y="211493"/>
                  </a:lnTo>
                  <a:lnTo>
                    <a:pt x="347078" y="211493"/>
                  </a:lnTo>
                  <a:lnTo>
                    <a:pt x="342785" y="210451"/>
                  </a:lnTo>
                  <a:lnTo>
                    <a:pt x="337426" y="206286"/>
                  </a:lnTo>
                  <a:lnTo>
                    <a:pt x="336080" y="202514"/>
                  </a:lnTo>
                  <a:lnTo>
                    <a:pt x="336080" y="93992"/>
                  </a:lnTo>
                  <a:lnTo>
                    <a:pt x="371805" y="93992"/>
                  </a:lnTo>
                  <a:lnTo>
                    <a:pt x="371805" y="63703"/>
                  </a:lnTo>
                  <a:close/>
                </a:path>
                <a:path w="770254" h="242570">
                  <a:moveTo>
                    <a:pt x="417093" y="63703"/>
                  </a:moveTo>
                  <a:lnTo>
                    <a:pt x="382270" y="63703"/>
                  </a:lnTo>
                  <a:lnTo>
                    <a:pt x="382270" y="236562"/>
                  </a:lnTo>
                  <a:lnTo>
                    <a:pt x="417093" y="236562"/>
                  </a:lnTo>
                  <a:lnTo>
                    <a:pt x="417093" y="63703"/>
                  </a:lnTo>
                  <a:close/>
                </a:path>
                <a:path w="770254" h="242570">
                  <a:moveTo>
                    <a:pt x="421640" y="15811"/>
                  </a:moveTo>
                  <a:lnTo>
                    <a:pt x="419531" y="10541"/>
                  </a:lnTo>
                  <a:lnTo>
                    <a:pt x="411099" y="2108"/>
                  </a:lnTo>
                  <a:lnTo>
                    <a:pt x="405930" y="0"/>
                  </a:lnTo>
                  <a:lnTo>
                    <a:pt x="393534" y="0"/>
                  </a:lnTo>
                  <a:lnTo>
                    <a:pt x="388251" y="2108"/>
                  </a:lnTo>
                  <a:lnTo>
                    <a:pt x="383984" y="6324"/>
                  </a:lnTo>
                  <a:lnTo>
                    <a:pt x="379768" y="10541"/>
                  </a:lnTo>
                  <a:lnTo>
                    <a:pt x="377659" y="15811"/>
                  </a:lnTo>
                  <a:lnTo>
                    <a:pt x="377659" y="28257"/>
                  </a:lnTo>
                  <a:lnTo>
                    <a:pt x="379768" y="33439"/>
                  </a:lnTo>
                  <a:lnTo>
                    <a:pt x="383984" y="37655"/>
                  </a:lnTo>
                  <a:lnTo>
                    <a:pt x="388251" y="41871"/>
                  </a:lnTo>
                  <a:lnTo>
                    <a:pt x="393534" y="43980"/>
                  </a:lnTo>
                  <a:lnTo>
                    <a:pt x="405930" y="43980"/>
                  </a:lnTo>
                  <a:lnTo>
                    <a:pt x="411099" y="41871"/>
                  </a:lnTo>
                  <a:lnTo>
                    <a:pt x="419531" y="33439"/>
                  </a:lnTo>
                  <a:lnTo>
                    <a:pt x="421640" y="28257"/>
                  </a:lnTo>
                  <a:lnTo>
                    <a:pt x="421640" y="15811"/>
                  </a:lnTo>
                  <a:close/>
                </a:path>
                <a:path w="770254" h="242570">
                  <a:moveTo>
                    <a:pt x="605243" y="150469"/>
                  </a:moveTo>
                  <a:lnTo>
                    <a:pt x="597446" y="108254"/>
                  </a:lnTo>
                  <a:lnTo>
                    <a:pt x="573011" y="75641"/>
                  </a:lnTo>
                  <a:lnTo>
                    <a:pt x="570103" y="73647"/>
                  </a:lnTo>
                  <a:lnTo>
                    <a:pt x="570103" y="141668"/>
                  </a:lnTo>
                  <a:lnTo>
                    <a:pt x="570064" y="159524"/>
                  </a:lnTo>
                  <a:lnTo>
                    <a:pt x="553885" y="199161"/>
                  </a:lnTo>
                  <a:lnTo>
                    <a:pt x="529564" y="210896"/>
                  </a:lnTo>
                  <a:lnTo>
                    <a:pt x="513689" y="210896"/>
                  </a:lnTo>
                  <a:lnTo>
                    <a:pt x="481584" y="188544"/>
                  </a:lnTo>
                  <a:lnTo>
                    <a:pt x="473011" y="141668"/>
                  </a:lnTo>
                  <a:lnTo>
                    <a:pt x="474141" y="133705"/>
                  </a:lnTo>
                  <a:lnTo>
                    <a:pt x="495350" y="98005"/>
                  </a:lnTo>
                  <a:lnTo>
                    <a:pt x="513880" y="90563"/>
                  </a:lnTo>
                  <a:lnTo>
                    <a:pt x="529158" y="90563"/>
                  </a:lnTo>
                  <a:lnTo>
                    <a:pt x="535990" y="92049"/>
                  </a:lnTo>
                  <a:lnTo>
                    <a:pt x="547992" y="98005"/>
                  </a:lnTo>
                  <a:lnTo>
                    <a:pt x="553072" y="102095"/>
                  </a:lnTo>
                  <a:lnTo>
                    <a:pt x="557237" y="107315"/>
                  </a:lnTo>
                  <a:lnTo>
                    <a:pt x="561454" y="112471"/>
                  </a:lnTo>
                  <a:lnTo>
                    <a:pt x="564654" y="118770"/>
                  </a:lnTo>
                  <a:lnTo>
                    <a:pt x="569023" y="133705"/>
                  </a:lnTo>
                  <a:lnTo>
                    <a:pt x="570103" y="141668"/>
                  </a:lnTo>
                  <a:lnTo>
                    <a:pt x="570103" y="73647"/>
                  </a:lnTo>
                  <a:lnTo>
                    <a:pt x="531850" y="59588"/>
                  </a:lnTo>
                  <a:lnTo>
                    <a:pt x="521525" y="59093"/>
                  </a:lnTo>
                  <a:lnTo>
                    <a:pt x="511289" y="59588"/>
                  </a:lnTo>
                  <a:lnTo>
                    <a:pt x="470319" y="75946"/>
                  </a:lnTo>
                  <a:lnTo>
                    <a:pt x="445770" y="108839"/>
                  </a:lnTo>
                  <a:lnTo>
                    <a:pt x="437807" y="150469"/>
                  </a:lnTo>
                  <a:lnTo>
                    <a:pt x="438137" y="159524"/>
                  </a:lnTo>
                  <a:lnTo>
                    <a:pt x="449338" y="200685"/>
                  </a:lnTo>
                  <a:lnTo>
                    <a:pt x="477266" y="230378"/>
                  </a:lnTo>
                  <a:lnTo>
                    <a:pt x="521525" y="242074"/>
                  </a:lnTo>
                  <a:lnTo>
                    <a:pt x="531749" y="241617"/>
                  </a:lnTo>
                  <a:lnTo>
                    <a:pt x="572757" y="225945"/>
                  </a:lnTo>
                  <a:lnTo>
                    <a:pt x="587324" y="210896"/>
                  </a:lnTo>
                  <a:lnTo>
                    <a:pt x="589457" y="208051"/>
                  </a:lnTo>
                  <a:lnTo>
                    <a:pt x="603948" y="168351"/>
                  </a:lnTo>
                  <a:lnTo>
                    <a:pt x="604913" y="159524"/>
                  </a:lnTo>
                  <a:lnTo>
                    <a:pt x="605243" y="150469"/>
                  </a:lnTo>
                  <a:close/>
                </a:path>
                <a:path w="770254" h="242570">
                  <a:moveTo>
                    <a:pt x="770242" y="122415"/>
                  </a:moveTo>
                  <a:lnTo>
                    <a:pt x="761276" y="84645"/>
                  </a:lnTo>
                  <a:lnTo>
                    <a:pt x="722058" y="60121"/>
                  </a:lnTo>
                  <a:lnTo>
                    <a:pt x="707580" y="59093"/>
                  </a:lnTo>
                  <a:lnTo>
                    <a:pt x="699592" y="59601"/>
                  </a:lnTo>
                  <a:lnTo>
                    <a:pt x="659714" y="76581"/>
                  </a:lnTo>
                  <a:lnTo>
                    <a:pt x="656831" y="79844"/>
                  </a:lnTo>
                  <a:lnTo>
                    <a:pt x="656831" y="63703"/>
                  </a:lnTo>
                  <a:lnTo>
                    <a:pt x="622300" y="63703"/>
                  </a:lnTo>
                  <a:lnTo>
                    <a:pt x="622300" y="236562"/>
                  </a:lnTo>
                  <a:lnTo>
                    <a:pt x="656831" y="236562"/>
                  </a:lnTo>
                  <a:lnTo>
                    <a:pt x="656831" y="110731"/>
                  </a:lnTo>
                  <a:lnTo>
                    <a:pt x="666826" y="101523"/>
                  </a:lnTo>
                  <a:lnTo>
                    <a:pt x="677405" y="94945"/>
                  </a:lnTo>
                  <a:lnTo>
                    <a:pt x="688555" y="90995"/>
                  </a:lnTo>
                  <a:lnTo>
                    <a:pt x="700290" y="89674"/>
                  </a:lnTo>
                  <a:lnTo>
                    <a:pt x="707986" y="90284"/>
                  </a:lnTo>
                  <a:lnTo>
                    <a:pt x="734529" y="118478"/>
                  </a:lnTo>
                  <a:lnTo>
                    <a:pt x="735114" y="126949"/>
                  </a:lnTo>
                  <a:lnTo>
                    <a:pt x="735114" y="236562"/>
                  </a:lnTo>
                  <a:lnTo>
                    <a:pt x="770242" y="236562"/>
                  </a:lnTo>
                  <a:lnTo>
                    <a:pt x="770242" y="122415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/>
          <p:nvPr/>
        </p:nvSpPr>
        <p:spPr>
          <a:xfrm>
            <a:off x="3418154" y="5162524"/>
            <a:ext cx="912494" cy="238760"/>
          </a:xfrm>
          <a:custGeom>
            <a:avLst/>
            <a:gdLst/>
            <a:ahLst/>
            <a:cxnLst/>
            <a:rect l="l" t="t" r="r" b="b"/>
            <a:pathLst>
              <a:path w="912495" h="238760">
                <a:moveTo>
                  <a:pt x="178079" y="25"/>
                </a:moveTo>
                <a:lnTo>
                  <a:pt x="0" y="25"/>
                </a:lnTo>
                <a:lnTo>
                  <a:pt x="0" y="33045"/>
                </a:lnTo>
                <a:lnTo>
                  <a:pt x="71297" y="33045"/>
                </a:lnTo>
                <a:lnTo>
                  <a:pt x="71297" y="233705"/>
                </a:lnTo>
                <a:lnTo>
                  <a:pt x="106718" y="233705"/>
                </a:lnTo>
                <a:lnTo>
                  <a:pt x="106718" y="33045"/>
                </a:lnTo>
                <a:lnTo>
                  <a:pt x="178079" y="33045"/>
                </a:lnTo>
                <a:lnTo>
                  <a:pt x="178079" y="25"/>
                </a:lnTo>
                <a:close/>
              </a:path>
              <a:path w="912495" h="238760">
                <a:moveTo>
                  <a:pt x="265518" y="60058"/>
                </a:moveTo>
                <a:lnTo>
                  <a:pt x="224218" y="70243"/>
                </a:lnTo>
                <a:lnTo>
                  <a:pt x="205460" y="83870"/>
                </a:lnTo>
                <a:lnTo>
                  <a:pt x="205460" y="60350"/>
                </a:lnTo>
                <a:lnTo>
                  <a:pt x="170929" y="60350"/>
                </a:lnTo>
                <a:lnTo>
                  <a:pt x="170929" y="233591"/>
                </a:lnTo>
                <a:lnTo>
                  <a:pt x="205460" y="233591"/>
                </a:lnTo>
                <a:lnTo>
                  <a:pt x="205460" y="121513"/>
                </a:lnTo>
                <a:lnTo>
                  <a:pt x="210896" y="113792"/>
                </a:lnTo>
                <a:lnTo>
                  <a:pt x="247180" y="92684"/>
                </a:lnTo>
                <a:lnTo>
                  <a:pt x="265518" y="90932"/>
                </a:lnTo>
                <a:lnTo>
                  <a:pt x="265518" y="60058"/>
                </a:lnTo>
                <a:close/>
              </a:path>
              <a:path w="912495" h="238760">
                <a:moveTo>
                  <a:pt x="426872" y="141020"/>
                </a:moveTo>
                <a:lnTo>
                  <a:pt x="419544" y="101993"/>
                </a:lnTo>
                <a:lnTo>
                  <a:pt x="410845" y="86321"/>
                </a:lnTo>
                <a:lnTo>
                  <a:pt x="407822" y="82232"/>
                </a:lnTo>
                <a:lnTo>
                  <a:pt x="402640" y="76606"/>
                </a:lnTo>
                <a:lnTo>
                  <a:pt x="396786" y="71539"/>
                </a:lnTo>
                <a:lnTo>
                  <a:pt x="392049" y="68287"/>
                </a:lnTo>
                <a:lnTo>
                  <a:pt x="392049" y="126161"/>
                </a:lnTo>
                <a:lnTo>
                  <a:pt x="392049" y="128587"/>
                </a:lnTo>
                <a:lnTo>
                  <a:pt x="301040" y="128587"/>
                </a:lnTo>
                <a:lnTo>
                  <a:pt x="301142" y="126161"/>
                </a:lnTo>
                <a:lnTo>
                  <a:pt x="321449" y="93713"/>
                </a:lnTo>
                <a:lnTo>
                  <a:pt x="339686" y="86321"/>
                </a:lnTo>
                <a:lnTo>
                  <a:pt x="355511" y="86321"/>
                </a:lnTo>
                <a:lnTo>
                  <a:pt x="362305" y="87757"/>
                </a:lnTo>
                <a:lnTo>
                  <a:pt x="367855" y="90639"/>
                </a:lnTo>
                <a:lnTo>
                  <a:pt x="373468" y="93459"/>
                </a:lnTo>
                <a:lnTo>
                  <a:pt x="392049" y="126161"/>
                </a:lnTo>
                <a:lnTo>
                  <a:pt x="392049" y="68287"/>
                </a:lnTo>
                <a:lnTo>
                  <a:pt x="347472" y="55740"/>
                </a:lnTo>
                <a:lnTo>
                  <a:pt x="337642" y="56210"/>
                </a:lnTo>
                <a:lnTo>
                  <a:pt x="297726" y="71945"/>
                </a:lnTo>
                <a:lnTo>
                  <a:pt x="273773" y="103949"/>
                </a:lnTo>
                <a:lnTo>
                  <a:pt x="265836" y="146151"/>
                </a:lnTo>
                <a:lnTo>
                  <a:pt x="266153" y="155511"/>
                </a:lnTo>
                <a:lnTo>
                  <a:pt x="277596" y="197853"/>
                </a:lnTo>
                <a:lnTo>
                  <a:pt x="305269" y="227482"/>
                </a:lnTo>
                <a:lnTo>
                  <a:pt x="348665" y="238721"/>
                </a:lnTo>
                <a:lnTo>
                  <a:pt x="362483" y="237909"/>
                </a:lnTo>
                <a:lnTo>
                  <a:pt x="405688" y="217855"/>
                </a:lnTo>
                <a:lnTo>
                  <a:pt x="426123" y="181343"/>
                </a:lnTo>
                <a:lnTo>
                  <a:pt x="390410" y="181343"/>
                </a:lnTo>
                <a:lnTo>
                  <a:pt x="386829" y="187833"/>
                </a:lnTo>
                <a:lnTo>
                  <a:pt x="382943" y="193332"/>
                </a:lnTo>
                <a:lnTo>
                  <a:pt x="348068" y="207543"/>
                </a:lnTo>
                <a:lnTo>
                  <a:pt x="341020" y="207543"/>
                </a:lnTo>
                <a:lnTo>
                  <a:pt x="306666" y="181470"/>
                </a:lnTo>
                <a:lnTo>
                  <a:pt x="301040" y="162547"/>
                </a:lnTo>
                <a:lnTo>
                  <a:pt x="301040" y="157683"/>
                </a:lnTo>
                <a:lnTo>
                  <a:pt x="426872" y="157683"/>
                </a:lnTo>
                <a:lnTo>
                  <a:pt x="426872" y="141020"/>
                </a:lnTo>
                <a:close/>
              </a:path>
              <a:path w="912495" h="238760">
                <a:moveTo>
                  <a:pt x="585571" y="119062"/>
                </a:moveTo>
                <a:lnTo>
                  <a:pt x="576605" y="81292"/>
                </a:lnTo>
                <a:lnTo>
                  <a:pt x="537375" y="56769"/>
                </a:lnTo>
                <a:lnTo>
                  <a:pt x="522909" y="55740"/>
                </a:lnTo>
                <a:lnTo>
                  <a:pt x="514921" y="56248"/>
                </a:lnTo>
                <a:lnTo>
                  <a:pt x="475043" y="73228"/>
                </a:lnTo>
                <a:lnTo>
                  <a:pt x="472160" y="76492"/>
                </a:lnTo>
                <a:lnTo>
                  <a:pt x="472160" y="60350"/>
                </a:lnTo>
                <a:lnTo>
                  <a:pt x="437629" y="60350"/>
                </a:lnTo>
                <a:lnTo>
                  <a:pt x="437629" y="233210"/>
                </a:lnTo>
                <a:lnTo>
                  <a:pt x="472160" y="233210"/>
                </a:lnTo>
                <a:lnTo>
                  <a:pt x="472160" y="107378"/>
                </a:lnTo>
                <a:lnTo>
                  <a:pt x="482155" y="98171"/>
                </a:lnTo>
                <a:lnTo>
                  <a:pt x="492734" y="91592"/>
                </a:lnTo>
                <a:lnTo>
                  <a:pt x="503885" y="87642"/>
                </a:lnTo>
                <a:lnTo>
                  <a:pt x="515620" y="86321"/>
                </a:lnTo>
                <a:lnTo>
                  <a:pt x="523316" y="86931"/>
                </a:lnTo>
                <a:lnTo>
                  <a:pt x="549859" y="115125"/>
                </a:lnTo>
                <a:lnTo>
                  <a:pt x="550443" y="123596"/>
                </a:lnTo>
                <a:lnTo>
                  <a:pt x="550443" y="233210"/>
                </a:lnTo>
                <a:lnTo>
                  <a:pt x="585571" y="233210"/>
                </a:lnTo>
                <a:lnTo>
                  <a:pt x="585571" y="119062"/>
                </a:lnTo>
                <a:close/>
              </a:path>
              <a:path w="912495" h="238760">
                <a:moveTo>
                  <a:pt x="758037" y="0"/>
                </a:moveTo>
                <a:lnTo>
                  <a:pt x="723138" y="0"/>
                </a:lnTo>
                <a:lnTo>
                  <a:pt x="724662" y="79514"/>
                </a:lnTo>
                <a:lnTo>
                  <a:pt x="723785" y="78422"/>
                </a:lnTo>
                <a:lnTo>
                  <a:pt x="723785" y="148005"/>
                </a:lnTo>
                <a:lnTo>
                  <a:pt x="723747" y="157873"/>
                </a:lnTo>
                <a:lnTo>
                  <a:pt x="705878" y="196430"/>
                </a:lnTo>
                <a:lnTo>
                  <a:pt x="683768" y="207543"/>
                </a:lnTo>
                <a:lnTo>
                  <a:pt x="670179" y="207543"/>
                </a:lnTo>
                <a:lnTo>
                  <a:pt x="636371" y="179463"/>
                </a:lnTo>
                <a:lnTo>
                  <a:pt x="630859" y="139280"/>
                </a:lnTo>
                <a:lnTo>
                  <a:pt x="631926" y="131241"/>
                </a:lnTo>
                <a:lnTo>
                  <a:pt x="651776" y="95097"/>
                </a:lnTo>
                <a:lnTo>
                  <a:pt x="694855" y="91452"/>
                </a:lnTo>
                <a:lnTo>
                  <a:pt x="700468" y="93980"/>
                </a:lnTo>
                <a:lnTo>
                  <a:pt x="721626" y="127723"/>
                </a:lnTo>
                <a:lnTo>
                  <a:pt x="723785" y="148005"/>
                </a:lnTo>
                <a:lnTo>
                  <a:pt x="723785" y="78422"/>
                </a:lnTo>
                <a:lnTo>
                  <a:pt x="723265" y="77762"/>
                </a:lnTo>
                <a:lnTo>
                  <a:pt x="718451" y="73444"/>
                </a:lnTo>
                <a:lnTo>
                  <a:pt x="713638" y="69075"/>
                </a:lnTo>
                <a:lnTo>
                  <a:pt x="677227" y="55740"/>
                </a:lnTo>
                <a:lnTo>
                  <a:pt x="672465" y="55740"/>
                </a:lnTo>
                <a:lnTo>
                  <a:pt x="629462" y="69621"/>
                </a:lnTo>
                <a:lnTo>
                  <a:pt x="605167" y="100939"/>
                </a:lnTo>
                <a:lnTo>
                  <a:pt x="596036" y="148005"/>
                </a:lnTo>
                <a:lnTo>
                  <a:pt x="596353" y="157873"/>
                </a:lnTo>
                <a:lnTo>
                  <a:pt x="607682" y="200215"/>
                </a:lnTo>
                <a:lnTo>
                  <a:pt x="633564" y="228358"/>
                </a:lnTo>
                <a:lnTo>
                  <a:pt x="671563" y="238721"/>
                </a:lnTo>
                <a:lnTo>
                  <a:pt x="676783" y="238721"/>
                </a:lnTo>
                <a:lnTo>
                  <a:pt x="714311" y="224129"/>
                </a:lnTo>
                <a:lnTo>
                  <a:pt x="724674" y="213842"/>
                </a:lnTo>
                <a:lnTo>
                  <a:pt x="723138" y="233210"/>
                </a:lnTo>
                <a:lnTo>
                  <a:pt x="758037" y="233210"/>
                </a:lnTo>
                <a:lnTo>
                  <a:pt x="758037" y="211632"/>
                </a:lnTo>
                <a:lnTo>
                  <a:pt x="758037" y="207543"/>
                </a:lnTo>
                <a:lnTo>
                  <a:pt x="758037" y="87591"/>
                </a:lnTo>
                <a:lnTo>
                  <a:pt x="758037" y="81254"/>
                </a:lnTo>
                <a:lnTo>
                  <a:pt x="758037" y="0"/>
                </a:lnTo>
                <a:close/>
              </a:path>
              <a:path w="912495" h="238760">
                <a:moveTo>
                  <a:pt x="912025" y="179070"/>
                </a:moveTo>
                <a:lnTo>
                  <a:pt x="888238" y="145681"/>
                </a:lnTo>
                <a:lnTo>
                  <a:pt x="838606" y="127101"/>
                </a:lnTo>
                <a:lnTo>
                  <a:pt x="830072" y="123825"/>
                </a:lnTo>
                <a:lnTo>
                  <a:pt x="815060" y="107873"/>
                </a:lnTo>
                <a:lnTo>
                  <a:pt x="815060" y="99047"/>
                </a:lnTo>
                <a:lnTo>
                  <a:pt x="817587" y="94551"/>
                </a:lnTo>
                <a:lnTo>
                  <a:pt x="827760" y="87261"/>
                </a:lnTo>
                <a:lnTo>
                  <a:pt x="834631" y="85432"/>
                </a:lnTo>
                <a:lnTo>
                  <a:pt x="850163" y="85432"/>
                </a:lnTo>
                <a:lnTo>
                  <a:pt x="856361" y="87083"/>
                </a:lnTo>
                <a:lnTo>
                  <a:pt x="867422" y="93687"/>
                </a:lnTo>
                <a:lnTo>
                  <a:pt x="872261" y="99745"/>
                </a:lnTo>
                <a:lnTo>
                  <a:pt x="876376" y="108572"/>
                </a:lnTo>
                <a:lnTo>
                  <a:pt x="910158" y="108572"/>
                </a:lnTo>
                <a:lnTo>
                  <a:pt x="886650" y="68313"/>
                </a:lnTo>
                <a:lnTo>
                  <a:pt x="843864" y="55740"/>
                </a:lnTo>
                <a:lnTo>
                  <a:pt x="836536" y="55981"/>
                </a:lnTo>
                <a:lnTo>
                  <a:pt x="791502" y="74041"/>
                </a:lnTo>
                <a:lnTo>
                  <a:pt x="779945" y="97701"/>
                </a:lnTo>
                <a:lnTo>
                  <a:pt x="779945" y="112090"/>
                </a:lnTo>
                <a:lnTo>
                  <a:pt x="806704" y="146989"/>
                </a:lnTo>
                <a:lnTo>
                  <a:pt x="845578" y="161277"/>
                </a:lnTo>
                <a:lnTo>
                  <a:pt x="860971" y="166890"/>
                </a:lnTo>
                <a:lnTo>
                  <a:pt x="876896" y="183629"/>
                </a:lnTo>
                <a:lnTo>
                  <a:pt x="876896" y="192557"/>
                </a:lnTo>
                <a:lnTo>
                  <a:pt x="843559" y="207543"/>
                </a:lnTo>
                <a:lnTo>
                  <a:pt x="835571" y="207543"/>
                </a:lnTo>
                <a:lnTo>
                  <a:pt x="804202" y="180454"/>
                </a:lnTo>
                <a:lnTo>
                  <a:pt x="767511" y="180454"/>
                </a:lnTo>
                <a:lnTo>
                  <a:pt x="785545" y="215696"/>
                </a:lnTo>
                <a:lnTo>
                  <a:pt x="827735" y="237629"/>
                </a:lnTo>
                <a:lnTo>
                  <a:pt x="835723" y="238721"/>
                </a:lnTo>
                <a:lnTo>
                  <a:pt x="851865" y="238480"/>
                </a:lnTo>
                <a:lnTo>
                  <a:pt x="900290" y="219329"/>
                </a:lnTo>
                <a:lnTo>
                  <a:pt x="912025" y="194449"/>
                </a:lnTo>
                <a:lnTo>
                  <a:pt x="912025" y="179070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8" name="object 38" descr=""/>
          <p:cNvGrpSpPr/>
          <p:nvPr/>
        </p:nvGrpSpPr>
        <p:grpSpPr>
          <a:xfrm>
            <a:off x="1446634" y="5514771"/>
            <a:ext cx="1118870" cy="295910"/>
            <a:chOff x="1446634" y="5514771"/>
            <a:chExt cx="1118870" cy="295910"/>
          </a:xfrm>
        </p:grpSpPr>
        <p:pic>
          <p:nvPicPr>
            <p:cNvPr id="39" name="object 39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46634" y="5515368"/>
              <a:ext cx="159840" cy="241477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1628546" y="5514771"/>
              <a:ext cx="936625" cy="295910"/>
            </a:xfrm>
            <a:custGeom>
              <a:avLst/>
              <a:gdLst/>
              <a:ahLst/>
              <a:cxnLst/>
              <a:rect l="l" t="t" r="r" b="b"/>
              <a:pathLst>
                <a:path w="936625" h="295910">
                  <a:moveTo>
                    <a:pt x="44869" y="209651"/>
                  </a:moveTo>
                  <a:lnTo>
                    <a:pt x="42710" y="204343"/>
                  </a:lnTo>
                  <a:lnTo>
                    <a:pt x="34086" y="195719"/>
                  </a:lnTo>
                  <a:lnTo>
                    <a:pt x="28778" y="193560"/>
                  </a:lnTo>
                  <a:lnTo>
                    <a:pt x="16129" y="193560"/>
                  </a:lnTo>
                  <a:lnTo>
                    <a:pt x="10795" y="195719"/>
                  </a:lnTo>
                  <a:lnTo>
                    <a:pt x="2159" y="204343"/>
                  </a:lnTo>
                  <a:lnTo>
                    <a:pt x="0" y="209651"/>
                  </a:lnTo>
                  <a:lnTo>
                    <a:pt x="0" y="222110"/>
                  </a:lnTo>
                  <a:lnTo>
                    <a:pt x="2159" y="227342"/>
                  </a:lnTo>
                  <a:lnTo>
                    <a:pt x="10795" y="235966"/>
                  </a:lnTo>
                  <a:lnTo>
                    <a:pt x="16129" y="238125"/>
                  </a:lnTo>
                  <a:lnTo>
                    <a:pt x="22479" y="238125"/>
                  </a:lnTo>
                  <a:lnTo>
                    <a:pt x="28778" y="238125"/>
                  </a:lnTo>
                  <a:lnTo>
                    <a:pt x="34086" y="235966"/>
                  </a:lnTo>
                  <a:lnTo>
                    <a:pt x="42710" y="227342"/>
                  </a:lnTo>
                  <a:lnTo>
                    <a:pt x="44869" y="222110"/>
                  </a:lnTo>
                  <a:lnTo>
                    <a:pt x="44869" y="209651"/>
                  </a:lnTo>
                  <a:close/>
                </a:path>
                <a:path w="936625" h="295910">
                  <a:moveTo>
                    <a:pt x="240487" y="3378"/>
                  </a:moveTo>
                  <a:lnTo>
                    <a:pt x="62407" y="3378"/>
                  </a:lnTo>
                  <a:lnTo>
                    <a:pt x="62407" y="36398"/>
                  </a:lnTo>
                  <a:lnTo>
                    <a:pt x="133692" y="36398"/>
                  </a:lnTo>
                  <a:lnTo>
                    <a:pt x="133692" y="237058"/>
                  </a:lnTo>
                  <a:lnTo>
                    <a:pt x="169113" y="237058"/>
                  </a:lnTo>
                  <a:lnTo>
                    <a:pt x="169113" y="36398"/>
                  </a:lnTo>
                  <a:lnTo>
                    <a:pt x="240487" y="36398"/>
                  </a:lnTo>
                  <a:lnTo>
                    <a:pt x="240487" y="3378"/>
                  </a:lnTo>
                  <a:close/>
                </a:path>
                <a:path w="936625" h="295910">
                  <a:moveTo>
                    <a:pt x="406768" y="150469"/>
                  </a:moveTo>
                  <a:lnTo>
                    <a:pt x="398983" y="108254"/>
                  </a:lnTo>
                  <a:lnTo>
                    <a:pt x="374548" y="75641"/>
                  </a:lnTo>
                  <a:lnTo>
                    <a:pt x="371640" y="73647"/>
                  </a:lnTo>
                  <a:lnTo>
                    <a:pt x="371640" y="141668"/>
                  </a:lnTo>
                  <a:lnTo>
                    <a:pt x="371602" y="159524"/>
                  </a:lnTo>
                  <a:lnTo>
                    <a:pt x="355422" y="199161"/>
                  </a:lnTo>
                  <a:lnTo>
                    <a:pt x="331089" y="210896"/>
                  </a:lnTo>
                  <a:lnTo>
                    <a:pt x="315214" y="210896"/>
                  </a:lnTo>
                  <a:lnTo>
                    <a:pt x="283121" y="188544"/>
                  </a:lnTo>
                  <a:lnTo>
                    <a:pt x="274548" y="141668"/>
                  </a:lnTo>
                  <a:lnTo>
                    <a:pt x="275678" y="133705"/>
                  </a:lnTo>
                  <a:lnTo>
                    <a:pt x="296887" y="98005"/>
                  </a:lnTo>
                  <a:lnTo>
                    <a:pt x="315417" y="90563"/>
                  </a:lnTo>
                  <a:lnTo>
                    <a:pt x="330695" y="90563"/>
                  </a:lnTo>
                  <a:lnTo>
                    <a:pt x="337515" y="92049"/>
                  </a:lnTo>
                  <a:lnTo>
                    <a:pt x="349516" y="98005"/>
                  </a:lnTo>
                  <a:lnTo>
                    <a:pt x="354609" y="102095"/>
                  </a:lnTo>
                  <a:lnTo>
                    <a:pt x="358775" y="107315"/>
                  </a:lnTo>
                  <a:lnTo>
                    <a:pt x="362991" y="112471"/>
                  </a:lnTo>
                  <a:lnTo>
                    <a:pt x="366191" y="118770"/>
                  </a:lnTo>
                  <a:lnTo>
                    <a:pt x="370560" y="133705"/>
                  </a:lnTo>
                  <a:lnTo>
                    <a:pt x="371640" y="141668"/>
                  </a:lnTo>
                  <a:lnTo>
                    <a:pt x="371640" y="73647"/>
                  </a:lnTo>
                  <a:lnTo>
                    <a:pt x="333387" y="59588"/>
                  </a:lnTo>
                  <a:lnTo>
                    <a:pt x="323049" y="59093"/>
                  </a:lnTo>
                  <a:lnTo>
                    <a:pt x="312826" y="59588"/>
                  </a:lnTo>
                  <a:lnTo>
                    <a:pt x="271856" y="75946"/>
                  </a:lnTo>
                  <a:lnTo>
                    <a:pt x="247307" y="108839"/>
                  </a:lnTo>
                  <a:lnTo>
                    <a:pt x="239344" y="150469"/>
                  </a:lnTo>
                  <a:lnTo>
                    <a:pt x="239674" y="159524"/>
                  </a:lnTo>
                  <a:lnTo>
                    <a:pt x="250875" y="200685"/>
                  </a:lnTo>
                  <a:lnTo>
                    <a:pt x="278803" y="230378"/>
                  </a:lnTo>
                  <a:lnTo>
                    <a:pt x="323049" y="242074"/>
                  </a:lnTo>
                  <a:lnTo>
                    <a:pt x="333286" y="241617"/>
                  </a:lnTo>
                  <a:lnTo>
                    <a:pt x="374294" y="225945"/>
                  </a:lnTo>
                  <a:lnTo>
                    <a:pt x="388861" y="210896"/>
                  </a:lnTo>
                  <a:lnTo>
                    <a:pt x="390994" y="208051"/>
                  </a:lnTo>
                  <a:lnTo>
                    <a:pt x="405485" y="168351"/>
                  </a:lnTo>
                  <a:lnTo>
                    <a:pt x="406450" y="159524"/>
                  </a:lnTo>
                  <a:lnTo>
                    <a:pt x="406768" y="150469"/>
                  </a:lnTo>
                  <a:close/>
                </a:path>
                <a:path w="936625" h="295910">
                  <a:moveTo>
                    <a:pt x="573430" y="149872"/>
                  </a:moveTo>
                  <a:lnTo>
                    <a:pt x="565251" y="105029"/>
                  </a:lnTo>
                  <a:lnTo>
                    <a:pt x="542112" y="73545"/>
                  </a:lnTo>
                  <a:lnTo>
                    <a:pt x="538238" y="70853"/>
                  </a:lnTo>
                  <a:lnTo>
                    <a:pt x="538238" y="158610"/>
                  </a:lnTo>
                  <a:lnTo>
                    <a:pt x="537171" y="166636"/>
                  </a:lnTo>
                  <a:lnTo>
                    <a:pt x="535038" y="173990"/>
                  </a:lnTo>
                  <a:lnTo>
                    <a:pt x="532955" y="181330"/>
                  </a:lnTo>
                  <a:lnTo>
                    <a:pt x="529945" y="187731"/>
                  </a:lnTo>
                  <a:lnTo>
                    <a:pt x="522160" y="198589"/>
                  </a:lnTo>
                  <a:lnTo>
                    <a:pt x="517372" y="202806"/>
                  </a:lnTo>
                  <a:lnTo>
                    <a:pt x="506018" y="208813"/>
                  </a:lnTo>
                  <a:lnTo>
                    <a:pt x="499389" y="210299"/>
                  </a:lnTo>
                  <a:lnTo>
                    <a:pt x="485749" y="210299"/>
                  </a:lnTo>
                  <a:lnTo>
                    <a:pt x="451815" y="183654"/>
                  </a:lnTo>
                  <a:lnTo>
                    <a:pt x="445389" y="149872"/>
                  </a:lnTo>
                  <a:lnTo>
                    <a:pt x="445427" y="139992"/>
                  </a:lnTo>
                  <a:lnTo>
                    <a:pt x="463346" y="101409"/>
                  </a:lnTo>
                  <a:lnTo>
                    <a:pt x="485406" y="90271"/>
                  </a:lnTo>
                  <a:lnTo>
                    <a:pt x="498995" y="90271"/>
                  </a:lnTo>
                  <a:lnTo>
                    <a:pt x="505447" y="91732"/>
                  </a:lnTo>
                  <a:lnTo>
                    <a:pt x="516813" y="97574"/>
                  </a:lnTo>
                  <a:lnTo>
                    <a:pt x="521690" y="101676"/>
                  </a:lnTo>
                  <a:lnTo>
                    <a:pt x="525665" y="106934"/>
                  </a:lnTo>
                  <a:lnTo>
                    <a:pt x="529678" y="112141"/>
                  </a:lnTo>
                  <a:lnTo>
                    <a:pt x="532777" y="118427"/>
                  </a:lnTo>
                  <a:lnTo>
                    <a:pt x="537146" y="133108"/>
                  </a:lnTo>
                  <a:lnTo>
                    <a:pt x="538137" y="140373"/>
                  </a:lnTo>
                  <a:lnTo>
                    <a:pt x="538238" y="158610"/>
                  </a:lnTo>
                  <a:lnTo>
                    <a:pt x="538238" y="70853"/>
                  </a:lnTo>
                  <a:lnTo>
                    <a:pt x="497903" y="58788"/>
                  </a:lnTo>
                  <a:lnTo>
                    <a:pt x="489775" y="59296"/>
                  </a:lnTo>
                  <a:lnTo>
                    <a:pt x="447929" y="76200"/>
                  </a:lnTo>
                  <a:lnTo>
                    <a:pt x="446341" y="79032"/>
                  </a:lnTo>
                  <a:lnTo>
                    <a:pt x="446341" y="63703"/>
                  </a:lnTo>
                  <a:lnTo>
                    <a:pt x="411137" y="63703"/>
                  </a:lnTo>
                  <a:lnTo>
                    <a:pt x="411137" y="295427"/>
                  </a:lnTo>
                  <a:lnTo>
                    <a:pt x="446341" y="295427"/>
                  </a:lnTo>
                  <a:lnTo>
                    <a:pt x="444665" y="218757"/>
                  </a:lnTo>
                  <a:lnTo>
                    <a:pt x="445960" y="220395"/>
                  </a:lnTo>
                  <a:lnTo>
                    <a:pt x="487260" y="241274"/>
                  </a:lnTo>
                  <a:lnTo>
                    <a:pt x="492150" y="241769"/>
                  </a:lnTo>
                  <a:lnTo>
                    <a:pt x="496709" y="241769"/>
                  </a:lnTo>
                  <a:lnTo>
                    <a:pt x="539635" y="227952"/>
                  </a:lnTo>
                  <a:lnTo>
                    <a:pt x="551586" y="216700"/>
                  </a:lnTo>
                  <a:lnTo>
                    <a:pt x="555815" y="211353"/>
                  </a:lnTo>
                  <a:lnTo>
                    <a:pt x="571906" y="170459"/>
                  </a:lnTo>
                  <a:lnTo>
                    <a:pt x="573049" y="160451"/>
                  </a:lnTo>
                  <a:lnTo>
                    <a:pt x="573430" y="149872"/>
                  </a:lnTo>
                  <a:close/>
                </a:path>
                <a:path w="936625" h="295910">
                  <a:moveTo>
                    <a:pt x="625030" y="63703"/>
                  </a:moveTo>
                  <a:lnTo>
                    <a:pt x="590207" y="63703"/>
                  </a:lnTo>
                  <a:lnTo>
                    <a:pt x="590207" y="236562"/>
                  </a:lnTo>
                  <a:lnTo>
                    <a:pt x="625030" y="236562"/>
                  </a:lnTo>
                  <a:lnTo>
                    <a:pt x="625030" y="63703"/>
                  </a:lnTo>
                  <a:close/>
                </a:path>
                <a:path w="936625" h="295910">
                  <a:moveTo>
                    <a:pt x="629564" y="15811"/>
                  </a:moveTo>
                  <a:lnTo>
                    <a:pt x="627456" y="10541"/>
                  </a:lnTo>
                  <a:lnTo>
                    <a:pt x="619023" y="2108"/>
                  </a:lnTo>
                  <a:lnTo>
                    <a:pt x="613867" y="0"/>
                  </a:lnTo>
                  <a:lnTo>
                    <a:pt x="601459" y="0"/>
                  </a:lnTo>
                  <a:lnTo>
                    <a:pt x="596176" y="2108"/>
                  </a:lnTo>
                  <a:lnTo>
                    <a:pt x="591908" y="6324"/>
                  </a:lnTo>
                  <a:lnTo>
                    <a:pt x="587692" y="10541"/>
                  </a:lnTo>
                  <a:lnTo>
                    <a:pt x="585584" y="15811"/>
                  </a:lnTo>
                  <a:lnTo>
                    <a:pt x="585584" y="28257"/>
                  </a:lnTo>
                  <a:lnTo>
                    <a:pt x="587692" y="33439"/>
                  </a:lnTo>
                  <a:lnTo>
                    <a:pt x="591908" y="37655"/>
                  </a:lnTo>
                  <a:lnTo>
                    <a:pt x="596176" y="41871"/>
                  </a:lnTo>
                  <a:lnTo>
                    <a:pt x="601459" y="43980"/>
                  </a:lnTo>
                  <a:lnTo>
                    <a:pt x="613867" y="43980"/>
                  </a:lnTo>
                  <a:lnTo>
                    <a:pt x="619023" y="41871"/>
                  </a:lnTo>
                  <a:lnTo>
                    <a:pt x="627456" y="33439"/>
                  </a:lnTo>
                  <a:lnTo>
                    <a:pt x="629564" y="28257"/>
                  </a:lnTo>
                  <a:lnTo>
                    <a:pt x="629564" y="15811"/>
                  </a:lnTo>
                  <a:close/>
                </a:path>
                <a:path w="936625" h="295910">
                  <a:moveTo>
                    <a:pt x="936332" y="182422"/>
                  </a:moveTo>
                  <a:lnTo>
                    <a:pt x="912533" y="149034"/>
                  </a:lnTo>
                  <a:lnTo>
                    <a:pt x="862901" y="130454"/>
                  </a:lnTo>
                  <a:lnTo>
                    <a:pt x="854367" y="127177"/>
                  </a:lnTo>
                  <a:lnTo>
                    <a:pt x="839368" y="111226"/>
                  </a:lnTo>
                  <a:lnTo>
                    <a:pt x="839368" y="102400"/>
                  </a:lnTo>
                  <a:lnTo>
                    <a:pt x="841895" y="97904"/>
                  </a:lnTo>
                  <a:lnTo>
                    <a:pt x="852068" y="90614"/>
                  </a:lnTo>
                  <a:lnTo>
                    <a:pt x="858939" y="88785"/>
                  </a:lnTo>
                  <a:lnTo>
                    <a:pt x="874458" y="88785"/>
                  </a:lnTo>
                  <a:lnTo>
                    <a:pt x="880668" y="90436"/>
                  </a:lnTo>
                  <a:lnTo>
                    <a:pt x="891730" y="97040"/>
                  </a:lnTo>
                  <a:lnTo>
                    <a:pt x="896569" y="103098"/>
                  </a:lnTo>
                  <a:lnTo>
                    <a:pt x="900684" y="111925"/>
                  </a:lnTo>
                  <a:lnTo>
                    <a:pt x="934466" y="111925"/>
                  </a:lnTo>
                  <a:lnTo>
                    <a:pt x="910945" y="71666"/>
                  </a:lnTo>
                  <a:lnTo>
                    <a:pt x="868159" y="59093"/>
                  </a:lnTo>
                  <a:lnTo>
                    <a:pt x="860844" y="59334"/>
                  </a:lnTo>
                  <a:lnTo>
                    <a:pt x="815797" y="77393"/>
                  </a:lnTo>
                  <a:lnTo>
                    <a:pt x="804240" y="101053"/>
                  </a:lnTo>
                  <a:lnTo>
                    <a:pt x="804240" y="115443"/>
                  </a:lnTo>
                  <a:lnTo>
                    <a:pt x="831011" y="150342"/>
                  </a:lnTo>
                  <a:lnTo>
                    <a:pt x="869873" y="164630"/>
                  </a:lnTo>
                  <a:lnTo>
                    <a:pt x="885278" y="170243"/>
                  </a:lnTo>
                  <a:lnTo>
                    <a:pt x="901204" y="186982"/>
                  </a:lnTo>
                  <a:lnTo>
                    <a:pt x="901204" y="195910"/>
                  </a:lnTo>
                  <a:lnTo>
                    <a:pt x="867867" y="210896"/>
                  </a:lnTo>
                  <a:lnTo>
                    <a:pt x="859878" y="210896"/>
                  </a:lnTo>
                  <a:lnTo>
                    <a:pt x="828497" y="183807"/>
                  </a:lnTo>
                  <a:lnTo>
                    <a:pt x="791819" y="183807"/>
                  </a:lnTo>
                  <a:lnTo>
                    <a:pt x="792099" y="184696"/>
                  </a:lnTo>
                  <a:lnTo>
                    <a:pt x="767626" y="184696"/>
                  </a:lnTo>
                  <a:lnTo>
                    <a:pt x="764387" y="191300"/>
                  </a:lnTo>
                  <a:lnTo>
                    <a:pt x="737489" y="210896"/>
                  </a:lnTo>
                  <a:lnTo>
                    <a:pt x="720331" y="210896"/>
                  </a:lnTo>
                  <a:lnTo>
                    <a:pt x="686193" y="182841"/>
                  </a:lnTo>
                  <a:lnTo>
                    <a:pt x="680935" y="159600"/>
                  </a:lnTo>
                  <a:lnTo>
                    <a:pt x="680935" y="141338"/>
                  </a:lnTo>
                  <a:lnTo>
                    <a:pt x="697699" y="101676"/>
                  </a:lnTo>
                  <a:lnTo>
                    <a:pt x="720826" y="90563"/>
                  </a:lnTo>
                  <a:lnTo>
                    <a:pt x="737590" y="90563"/>
                  </a:lnTo>
                  <a:lnTo>
                    <a:pt x="767854" y="117132"/>
                  </a:lnTo>
                  <a:lnTo>
                    <a:pt x="803503" y="117132"/>
                  </a:lnTo>
                  <a:lnTo>
                    <a:pt x="784847" y="80695"/>
                  </a:lnTo>
                  <a:lnTo>
                    <a:pt x="751166" y="61645"/>
                  </a:lnTo>
                  <a:lnTo>
                    <a:pt x="728268" y="59093"/>
                  </a:lnTo>
                  <a:lnTo>
                    <a:pt x="718604" y="59550"/>
                  </a:lnTo>
                  <a:lnTo>
                    <a:pt x="678865" y="74701"/>
                  </a:lnTo>
                  <a:lnTo>
                    <a:pt x="654240" y="106794"/>
                  </a:lnTo>
                  <a:lnTo>
                    <a:pt x="645744" y="150469"/>
                  </a:lnTo>
                  <a:lnTo>
                    <a:pt x="646074" y="159816"/>
                  </a:lnTo>
                  <a:lnTo>
                    <a:pt x="657872" y="201625"/>
                  </a:lnTo>
                  <a:lnTo>
                    <a:pt x="685304" y="230860"/>
                  </a:lnTo>
                  <a:lnTo>
                    <a:pt x="727964" y="242074"/>
                  </a:lnTo>
                  <a:lnTo>
                    <a:pt x="735876" y="241820"/>
                  </a:lnTo>
                  <a:lnTo>
                    <a:pt x="784047" y="222008"/>
                  </a:lnTo>
                  <a:lnTo>
                    <a:pt x="797839" y="200494"/>
                  </a:lnTo>
                  <a:lnTo>
                    <a:pt x="829094" y="233362"/>
                  </a:lnTo>
                  <a:lnTo>
                    <a:pt x="860031" y="242074"/>
                  </a:lnTo>
                  <a:lnTo>
                    <a:pt x="876173" y="241833"/>
                  </a:lnTo>
                  <a:lnTo>
                    <a:pt x="924598" y="222681"/>
                  </a:lnTo>
                  <a:lnTo>
                    <a:pt x="936332" y="197802"/>
                  </a:lnTo>
                  <a:lnTo>
                    <a:pt x="936332" y="182422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41" name="object 41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651497" y="5512612"/>
            <a:ext cx="1003994" cy="244233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440904" y="5870371"/>
            <a:ext cx="2787675" cy="242074"/>
          </a:xfrm>
          <a:prstGeom prst="rect">
            <a:avLst/>
          </a:prstGeom>
        </p:spPr>
      </p:pic>
      <p:sp>
        <p:nvSpPr>
          <p:cNvPr id="43" name="object 43" descr=""/>
          <p:cNvSpPr txBox="1"/>
          <p:nvPr/>
        </p:nvSpPr>
        <p:spPr>
          <a:xfrm>
            <a:off x="977900" y="8611616"/>
            <a:ext cx="2288540" cy="248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89"/>
              </a:lnSpc>
            </a:pPr>
            <a:r>
              <a:rPr dirty="0" sz="150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dirty="0" sz="1500" spc="495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dirty="0" sz="1500" spc="-315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4" name="object 4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789"/>
              </a:lnSpc>
            </a:pPr>
            <a:fld id="{81D60167-4931-47E6-BA6A-407CBD079E47}" type="slidenum">
              <a:rPr dirty="0" spc="80"/>
              <a:t>4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2471590" y="7150213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8"/>
                </a:moveTo>
                <a:lnTo>
                  <a:pt x="0" y="609608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8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928239" y="2260638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6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6" y="0"/>
                </a:lnTo>
                <a:lnTo>
                  <a:pt x="419106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2471590" y="7861413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1280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dirty="0" sz="4300" spc="355"/>
              <a:t>WHO</a:t>
            </a:r>
            <a:r>
              <a:rPr dirty="0" sz="4300" spc="-785"/>
              <a:t> </a:t>
            </a:r>
            <a:r>
              <a:rPr dirty="0" sz="4300" spc="229"/>
              <a:t>ARE</a:t>
            </a:r>
            <a:r>
              <a:rPr dirty="0" sz="4300" spc="-434"/>
              <a:t> </a:t>
            </a:r>
            <a:r>
              <a:rPr dirty="0" sz="4300"/>
              <a:t>THE</a:t>
            </a:r>
            <a:r>
              <a:rPr dirty="0" sz="4300" spc="-330"/>
              <a:t> </a:t>
            </a:r>
            <a:r>
              <a:rPr dirty="0" sz="4300" spc="250"/>
              <a:t>END</a:t>
            </a:r>
            <a:r>
              <a:rPr dirty="0" sz="4300" spc="-480"/>
              <a:t> </a:t>
            </a:r>
            <a:r>
              <a:rPr dirty="0" sz="4300" spc="345"/>
              <a:t>USERS?</a:t>
            </a:r>
            <a:endParaRPr sz="4300"/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5200" y="8229600"/>
            <a:ext cx="2908300" cy="64770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092200" y="3467100"/>
            <a:ext cx="23056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In</a:t>
            </a:r>
            <a:r>
              <a:rPr dirty="0" sz="2400" spc="-13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the</a:t>
            </a:r>
            <a:r>
              <a:rPr dirty="0" sz="2400" spc="-12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context</a:t>
            </a:r>
            <a:r>
              <a:rPr dirty="0" sz="2400" spc="-7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111111"/>
                </a:solidFill>
                <a:latin typeface="Trebuchet MS"/>
                <a:cs typeface="Trebuchet MS"/>
              </a:rPr>
              <a:t>of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3500183" y="3562337"/>
            <a:ext cx="631825" cy="238760"/>
          </a:xfrm>
          <a:custGeom>
            <a:avLst/>
            <a:gdLst/>
            <a:ahLst/>
            <a:cxnLst/>
            <a:rect l="l" t="t" r="r" b="b"/>
            <a:pathLst>
              <a:path w="631825" h="238760">
                <a:moveTo>
                  <a:pt x="147942" y="119049"/>
                </a:moveTo>
                <a:lnTo>
                  <a:pt x="138722" y="81241"/>
                </a:lnTo>
                <a:lnTo>
                  <a:pt x="99555" y="56756"/>
                </a:lnTo>
                <a:lnTo>
                  <a:pt x="85585" y="55727"/>
                </a:lnTo>
                <a:lnTo>
                  <a:pt x="77597" y="56222"/>
                </a:lnTo>
                <a:lnTo>
                  <a:pt x="37731" y="73190"/>
                </a:lnTo>
                <a:lnTo>
                  <a:pt x="34912" y="76415"/>
                </a:lnTo>
                <a:lnTo>
                  <a:pt x="34912" y="0"/>
                </a:lnTo>
                <a:lnTo>
                  <a:pt x="0" y="0"/>
                </a:lnTo>
                <a:lnTo>
                  <a:pt x="0" y="233210"/>
                </a:lnTo>
                <a:lnTo>
                  <a:pt x="34912" y="233210"/>
                </a:lnTo>
                <a:lnTo>
                  <a:pt x="34912" y="107149"/>
                </a:lnTo>
                <a:lnTo>
                  <a:pt x="44894" y="98031"/>
                </a:lnTo>
                <a:lnTo>
                  <a:pt x="55460" y="91528"/>
                </a:lnTo>
                <a:lnTo>
                  <a:pt x="66586" y="87617"/>
                </a:lnTo>
                <a:lnTo>
                  <a:pt x="78295" y="86309"/>
                </a:lnTo>
                <a:lnTo>
                  <a:pt x="85979" y="86918"/>
                </a:lnTo>
                <a:lnTo>
                  <a:pt x="112242" y="115112"/>
                </a:lnTo>
                <a:lnTo>
                  <a:pt x="112814" y="123596"/>
                </a:lnTo>
                <a:lnTo>
                  <a:pt x="112814" y="233210"/>
                </a:lnTo>
                <a:lnTo>
                  <a:pt x="147942" y="233210"/>
                </a:lnTo>
                <a:lnTo>
                  <a:pt x="147942" y="119049"/>
                </a:lnTo>
                <a:close/>
              </a:path>
              <a:path w="631825" h="238760">
                <a:moveTo>
                  <a:pt x="325843" y="147104"/>
                </a:moveTo>
                <a:lnTo>
                  <a:pt x="318046" y="104889"/>
                </a:lnTo>
                <a:lnTo>
                  <a:pt x="308038" y="87210"/>
                </a:lnTo>
                <a:lnTo>
                  <a:pt x="305447" y="83705"/>
                </a:lnTo>
                <a:lnTo>
                  <a:pt x="299859" y="77673"/>
                </a:lnTo>
                <a:lnTo>
                  <a:pt x="293611" y="72263"/>
                </a:lnTo>
                <a:lnTo>
                  <a:pt x="290703" y="70269"/>
                </a:lnTo>
                <a:lnTo>
                  <a:pt x="290703" y="138303"/>
                </a:lnTo>
                <a:lnTo>
                  <a:pt x="290664" y="156159"/>
                </a:lnTo>
                <a:lnTo>
                  <a:pt x="274485" y="195795"/>
                </a:lnTo>
                <a:lnTo>
                  <a:pt x="250164" y="207530"/>
                </a:lnTo>
                <a:lnTo>
                  <a:pt x="234289" y="207530"/>
                </a:lnTo>
                <a:lnTo>
                  <a:pt x="202184" y="185191"/>
                </a:lnTo>
                <a:lnTo>
                  <a:pt x="193611" y="138303"/>
                </a:lnTo>
                <a:lnTo>
                  <a:pt x="194741" y="130340"/>
                </a:lnTo>
                <a:lnTo>
                  <a:pt x="215950" y="94653"/>
                </a:lnTo>
                <a:lnTo>
                  <a:pt x="234480" y="87210"/>
                </a:lnTo>
                <a:lnTo>
                  <a:pt x="249758" y="87210"/>
                </a:lnTo>
                <a:lnTo>
                  <a:pt x="256590" y="88696"/>
                </a:lnTo>
                <a:lnTo>
                  <a:pt x="268592" y="94653"/>
                </a:lnTo>
                <a:lnTo>
                  <a:pt x="273672" y="98742"/>
                </a:lnTo>
                <a:lnTo>
                  <a:pt x="277837" y="103949"/>
                </a:lnTo>
                <a:lnTo>
                  <a:pt x="282054" y="109105"/>
                </a:lnTo>
                <a:lnTo>
                  <a:pt x="285254" y="115404"/>
                </a:lnTo>
                <a:lnTo>
                  <a:pt x="289623" y="130340"/>
                </a:lnTo>
                <a:lnTo>
                  <a:pt x="290703" y="138303"/>
                </a:lnTo>
                <a:lnTo>
                  <a:pt x="290703" y="70269"/>
                </a:lnTo>
                <a:lnTo>
                  <a:pt x="252437" y="56222"/>
                </a:lnTo>
                <a:lnTo>
                  <a:pt x="242125" y="55727"/>
                </a:lnTo>
                <a:lnTo>
                  <a:pt x="231889" y="56222"/>
                </a:lnTo>
                <a:lnTo>
                  <a:pt x="190919" y="72580"/>
                </a:lnTo>
                <a:lnTo>
                  <a:pt x="166370" y="105460"/>
                </a:lnTo>
                <a:lnTo>
                  <a:pt x="158407" y="147104"/>
                </a:lnTo>
                <a:lnTo>
                  <a:pt x="158737" y="156159"/>
                </a:lnTo>
                <a:lnTo>
                  <a:pt x="169938" y="197319"/>
                </a:lnTo>
                <a:lnTo>
                  <a:pt x="197866" y="227012"/>
                </a:lnTo>
                <a:lnTo>
                  <a:pt x="242125" y="238709"/>
                </a:lnTo>
                <a:lnTo>
                  <a:pt x="252349" y="238252"/>
                </a:lnTo>
                <a:lnTo>
                  <a:pt x="293357" y="222580"/>
                </a:lnTo>
                <a:lnTo>
                  <a:pt x="307924" y="207530"/>
                </a:lnTo>
                <a:lnTo>
                  <a:pt x="310057" y="204685"/>
                </a:lnTo>
                <a:lnTo>
                  <a:pt x="324548" y="164985"/>
                </a:lnTo>
                <a:lnTo>
                  <a:pt x="325513" y="156159"/>
                </a:lnTo>
                <a:lnTo>
                  <a:pt x="325843" y="147104"/>
                </a:lnTo>
                <a:close/>
              </a:path>
              <a:path w="631825" h="238760">
                <a:moveTo>
                  <a:pt x="422605" y="60337"/>
                </a:moveTo>
                <a:lnTo>
                  <a:pt x="386880" y="60337"/>
                </a:lnTo>
                <a:lnTo>
                  <a:pt x="386880" y="17335"/>
                </a:lnTo>
                <a:lnTo>
                  <a:pt x="352361" y="17335"/>
                </a:lnTo>
                <a:lnTo>
                  <a:pt x="352361" y="60337"/>
                </a:lnTo>
                <a:lnTo>
                  <a:pt x="325272" y="60337"/>
                </a:lnTo>
                <a:lnTo>
                  <a:pt x="325272" y="90627"/>
                </a:lnTo>
                <a:lnTo>
                  <a:pt x="352361" y="90627"/>
                </a:lnTo>
                <a:lnTo>
                  <a:pt x="352361" y="202552"/>
                </a:lnTo>
                <a:lnTo>
                  <a:pt x="353047" y="211239"/>
                </a:lnTo>
                <a:lnTo>
                  <a:pt x="383222" y="238163"/>
                </a:lnTo>
                <a:lnTo>
                  <a:pt x="391274" y="238709"/>
                </a:lnTo>
                <a:lnTo>
                  <a:pt x="398729" y="238417"/>
                </a:lnTo>
                <a:lnTo>
                  <a:pt x="406438" y="237528"/>
                </a:lnTo>
                <a:lnTo>
                  <a:pt x="414388" y="236029"/>
                </a:lnTo>
                <a:lnTo>
                  <a:pt x="422605" y="233946"/>
                </a:lnTo>
                <a:lnTo>
                  <a:pt x="422605" y="202768"/>
                </a:lnTo>
                <a:lnTo>
                  <a:pt x="414324" y="206349"/>
                </a:lnTo>
                <a:lnTo>
                  <a:pt x="408038" y="208127"/>
                </a:lnTo>
                <a:lnTo>
                  <a:pt x="397878" y="208127"/>
                </a:lnTo>
                <a:lnTo>
                  <a:pt x="393585" y="207086"/>
                </a:lnTo>
                <a:lnTo>
                  <a:pt x="388226" y="202920"/>
                </a:lnTo>
                <a:lnTo>
                  <a:pt x="386880" y="199148"/>
                </a:lnTo>
                <a:lnTo>
                  <a:pt x="386880" y="90627"/>
                </a:lnTo>
                <a:lnTo>
                  <a:pt x="422605" y="90627"/>
                </a:lnTo>
                <a:lnTo>
                  <a:pt x="422605" y="60337"/>
                </a:lnTo>
                <a:close/>
              </a:path>
              <a:path w="631825" h="238760">
                <a:moveTo>
                  <a:pt x="586143" y="141008"/>
                </a:moveTo>
                <a:lnTo>
                  <a:pt x="578815" y="101981"/>
                </a:lnTo>
                <a:lnTo>
                  <a:pt x="570115" y="86309"/>
                </a:lnTo>
                <a:lnTo>
                  <a:pt x="567093" y="82219"/>
                </a:lnTo>
                <a:lnTo>
                  <a:pt x="561911" y="76593"/>
                </a:lnTo>
                <a:lnTo>
                  <a:pt x="556056" y="71526"/>
                </a:lnTo>
                <a:lnTo>
                  <a:pt x="551319" y="68275"/>
                </a:lnTo>
                <a:lnTo>
                  <a:pt x="551319" y="126149"/>
                </a:lnTo>
                <a:lnTo>
                  <a:pt x="551319" y="128574"/>
                </a:lnTo>
                <a:lnTo>
                  <a:pt x="460311" y="128574"/>
                </a:lnTo>
                <a:lnTo>
                  <a:pt x="460413" y="126149"/>
                </a:lnTo>
                <a:lnTo>
                  <a:pt x="480720" y="93700"/>
                </a:lnTo>
                <a:lnTo>
                  <a:pt x="498957" y="86309"/>
                </a:lnTo>
                <a:lnTo>
                  <a:pt x="514781" y="86309"/>
                </a:lnTo>
                <a:lnTo>
                  <a:pt x="521576" y="87757"/>
                </a:lnTo>
                <a:lnTo>
                  <a:pt x="527126" y="90627"/>
                </a:lnTo>
                <a:lnTo>
                  <a:pt x="532739" y="93459"/>
                </a:lnTo>
                <a:lnTo>
                  <a:pt x="551319" y="126149"/>
                </a:lnTo>
                <a:lnTo>
                  <a:pt x="551319" y="68275"/>
                </a:lnTo>
                <a:lnTo>
                  <a:pt x="506742" y="55727"/>
                </a:lnTo>
                <a:lnTo>
                  <a:pt x="496912" y="56197"/>
                </a:lnTo>
                <a:lnTo>
                  <a:pt x="456996" y="71932"/>
                </a:lnTo>
                <a:lnTo>
                  <a:pt x="433044" y="103936"/>
                </a:lnTo>
                <a:lnTo>
                  <a:pt x="425107" y="146138"/>
                </a:lnTo>
                <a:lnTo>
                  <a:pt x="425424" y="155498"/>
                </a:lnTo>
                <a:lnTo>
                  <a:pt x="436867" y="197840"/>
                </a:lnTo>
                <a:lnTo>
                  <a:pt x="464540" y="227469"/>
                </a:lnTo>
                <a:lnTo>
                  <a:pt x="507936" y="238709"/>
                </a:lnTo>
                <a:lnTo>
                  <a:pt x="521754" y="237896"/>
                </a:lnTo>
                <a:lnTo>
                  <a:pt x="564959" y="217843"/>
                </a:lnTo>
                <a:lnTo>
                  <a:pt x="585393" y="181343"/>
                </a:lnTo>
                <a:lnTo>
                  <a:pt x="549681" y="181343"/>
                </a:lnTo>
                <a:lnTo>
                  <a:pt x="546100" y="187820"/>
                </a:lnTo>
                <a:lnTo>
                  <a:pt x="542213" y="193319"/>
                </a:lnTo>
                <a:lnTo>
                  <a:pt x="507339" y="207530"/>
                </a:lnTo>
                <a:lnTo>
                  <a:pt x="500291" y="207530"/>
                </a:lnTo>
                <a:lnTo>
                  <a:pt x="465937" y="181470"/>
                </a:lnTo>
                <a:lnTo>
                  <a:pt x="460311" y="162534"/>
                </a:lnTo>
                <a:lnTo>
                  <a:pt x="460311" y="157683"/>
                </a:lnTo>
                <a:lnTo>
                  <a:pt x="586143" y="157683"/>
                </a:lnTo>
                <a:lnTo>
                  <a:pt x="586143" y="141008"/>
                </a:lnTo>
                <a:close/>
              </a:path>
              <a:path w="631825" h="238760">
                <a:moveTo>
                  <a:pt x="631799" y="0"/>
                </a:moveTo>
                <a:lnTo>
                  <a:pt x="596900" y="0"/>
                </a:lnTo>
                <a:lnTo>
                  <a:pt x="596900" y="233210"/>
                </a:lnTo>
                <a:lnTo>
                  <a:pt x="631799" y="233210"/>
                </a:lnTo>
                <a:lnTo>
                  <a:pt x="631799" y="0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6491" y="3558976"/>
            <a:ext cx="1057592" cy="300632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5386463" y="3558976"/>
            <a:ext cx="1052195" cy="300990"/>
            <a:chOff x="5386463" y="3558976"/>
            <a:chExt cx="1052195" cy="300990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86463" y="3618061"/>
              <a:ext cx="149720" cy="182983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57583" y="3618061"/>
              <a:ext cx="308800" cy="182983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5887783" y="3558984"/>
              <a:ext cx="551180" cy="300990"/>
            </a:xfrm>
            <a:custGeom>
              <a:avLst/>
              <a:gdLst/>
              <a:ahLst/>
              <a:cxnLst/>
              <a:rect l="l" t="t" r="r" b="b"/>
              <a:pathLst>
                <a:path w="551179" h="300989">
                  <a:moveTo>
                    <a:pt x="34899" y="3352"/>
                  </a:moveTo>
                  <a:lnTo>
                    <a:pt x="0" y="3352"/>
                  </a:lnTo>
                  <a:lnTo>
                    <a:pt x="0" y="236562"/>
                  </a:lnTo>
                  <a:lnTo>
                    <a:pt x="34899" y="236562"/>
                  </a:lnTo>
                  <a:lnTo>
                    <a:pt x="34899" y="3352"/>
                  </a:lnTo>
                  <a:close/>
                </a:path>
                <a:path w="551179" h="300989">
                  <a:moveTo>
                    <a:pt x="213817" y="63690"/>
                  </a:moveTo>
                  <a:lnTo>
                    <a:pt x="176174" y="63690"/>
                  </a:lnTo>
                  <a:lnTo>
                    <a:pt x="129209" y="184912"/>
                  </a:lnTo>
                  <a:lnTo>
                    <a:pt x="80098" y="63690"/>
                  </a:lnTo>
                  <a:lnTo>
                    <a:pt x="42367" y="63690"/>
                  </a:lnTo>
                  <a:lnTo>
                    <a:pt x="111950" y="230085"/>
                  </a:lnTo>
                  <a:lnTo>
                    <a:pt x="99428" y="262039"/>
                  </a:lnTo>
                  <a:lnTo>
                    <a:pt x="97091" y="264744"/>
                  </a:lnTo>
                  <a:lnTo>
                    <a:pt x="90995" y="267957"/>
                  </a:lnTo>
                  <a:lnTo>
                    <a:pt x="87591" y="268782"/>
                  </a:lnTo>
                  <a:lnTo>
                    <a:pt x="83820" y="268782"/>
                  </a:lnTo>
                  <a:lnTo>
                    <a:pt x="75984" y="268338"/>
                  </a:lnTo>
                  <a:lnTo>
                    <a:pt x="67221" y="266471"/>
                  </a:lnTo>
                  <a:lnTo>
                    <a:pt x="67221" y="297573"/>
                  </a:lnTo>
                  <a:lnTo>
                    <a:pt x="73126" y="299415"/>
                  </a:lnTo>
                  <a:lnTo>
                    <a:pt x="77673" y="300380"/>
                  </a:lnTo>
                  <a:lnTo>
                    <a:pt x="94208" y="300634"/>
                  </a:lnTo>
                  <a:lnTo>
                    <a:pt x="97663" y="300278"/>
                  </a:lnTo>
                  <a:lnTo>
                    <a:pt x="130403" y="273761"/>
                  </a:lnTo>
                  <a:lnTo>
                    <a:pt x="213817" y="63690"/>
                  </a:lnTo>
                  <a:close/>
                </a:path>
                <a:path w="551179" h="300989">
                  <a:moveTo>
                    <a:pt x="347395" y="182410"/>
                  </a:moveTo>
                  <a:lnTo>
                    <a:pt x="323608" y="149021"/>
                  </a:lnTo>
                  <a:lnTo>
                    <a:pt x="273977" y="130441"/>
                  </a:lnTo>
                  <a:lnTo>
                    <a:pt x="265442" y="127165"/>
                  </a:lnTo>
                  <a:lnTo>
                    <a:pt x="250431" y="111226"/>
                  </a:lnTo>
                  <a:lnTo>
                    <a:pt x="250431" y="102387"/>
                  </a:lnTo>
                  <a:lnTo>
                    <a:pt x="252958" y="97904"/>
                  </a:lnTo>
                  <a:lnTo>
                    <a:pt x="263131" y="90614"/>
                  </a:lnTo>
                  <a:lnTo>
                    <a:pt x="270002" y="88773"/>
                  </a:lnTo>
                  <a:lnTo>
                    <a:pt x="285534" y="88773"/>
                  </a:lnTo>
                  <a:lnTo>
                    <a:pt x="291731" y="90436"/>
                  </a:lnTo>
                  <a:lnTo>
                    <a:pt x="302793" y="97028"/>
                  </a:lnTo>
                  <a:lnTo>
                    <a:pt x="307632" y="103085"/>
                  </a:lnTo>
                  <a:lnTo>
                    <a:pt x="311746" y="111912"/>
                  </a:lnTo>
                  <a:lnTo>
                    <a:pt x="345528" y="111912"/>
                  </a:lnTo>
                  <a:lnTo>
                    <a:pt x="322021" y="71653"/>
                  </a:lnTo>
                  <a:lnTo>
                    <a:pt x="279234" y="59080"/>
                  </a:lnTo>
                  <a:lnTo>
                    <a:pt x="271907" y="59321"/>
                  </a:lnTo>
                  <a:lnTo>
                    <a:pt x="226872" y="77393"/>
                  </a:lnTo>
                  <a:lnTo>
                    <a:pt x="215315" y="101053"/>
                  </a:lnTo>
                  <a:lnTo>
                    <a:pt x="215315" y="115443"/>
                  </a:lnTo>
                  <a:lnTo>
                    <a:pt x="242074" y="150342"/>
                  </a:lnTo>
                  <a:lnTo>
                    <a:pt x="280949" y="164630"/>
                  </a:lnTo>
                  <a:lnTo>
                    <a:pt x="296341" y="170230"/>
                  </a:lnTo>
                  <a:lnTo>
                    <a:pt x="312267" y="186969"/>
                  </a:lnTo>
                  <a:lnTo>
                    <a:pt x="312267" y="195910"/>
                  </a:lnTo>
                  <a:lnTo>
                    <a:pt x="278930" y="210883"/>
                  </a:lnTo>
                  <a:lnTo>
                    <a:pt x="270941" y="210883"/>
                  </a:lnTo>
                  <a:lnTo>
                    <a:pt x="239572" y="183794"/>
                  </a:lnTo>
                  <a:lnTo>
                    <a:pt x="202882" y="183794"/>
                  </a:lnTo>
                  <a:lnTo>
                    <a:pt x="220916" y="219049"/>
                  </a:lnTo>
                  <a:lnTo>
                    <a:pt x="263105" y="240969"/>
                  </a:lnTo>
                  <a:lnTo>
                    <a:pt x="271094" y="242062"/>
                  </a:lnTo>
                  <a:lnTo>
                    <a:pt x="287235" y="241820"/>
                  </a:lnTo>
                  <a:lnTo>
                    <a:pt x="335661" y="222669"/>
                  </a:lnTo>
                  <a:lnTo>
                    <a:pt x="347395" y="197789"/>
                  </a:lnTo>
                  <a:lnTo>
                    <a:pt x="347395" y="182410"/>
                  </a:lnTo>
                  <a:close/>
                </a:path>
                <a:path w="551179" h="300989">
                  <a:moveTo>
                    <a:pt x="391693" y="63690"/>
                  </a:moveTo>
                  <a:lnTo>
                    <a:pt x="356870" y="63690"/>
                  </a:lnTo>
                  <a:lnTo>
                    <a:pt x="356870" y="236562"/>
                  </a:lnTo>
                  <a:lnTo>
                    <a:pt x="391693" y="236562"/>
                  </a:lnTo>
                  <a:lnTo>
                    <a:pt x="391693" y="63690"/>
                  </a:lnTo>
                  <a:close/>
                </a:path>
                <a:path w="551179" h="300989">
                  <a:moveTo>
                    <a:pt x="396240" y="15798"/>
                  </a:moveTo>
                  <a:lnTo>
                    <a:pt x="394131" y="10541"/>
                  </a:lnTo>
                  <a:lnTo>
                    <a:pt x="385699" y="2108"/>
                  </a:lnTo>
                  <a:lnTo>
                    <a:pt x="380530" y="0"/>
                  </a:lnTo>
                  <a:lnTo>
                    <a:pt x="368134" y="0"/>
                  </a:lnTo>
                  <a:lnTo>
                    <a:pt x="362851" y="2108"/>
                  </a:lnTo>
                  <a:lnTo>
                    <a:pt x="358584" y="6324"/>
                  </a:lnTo>
                  <a:lnTo>
                    <a:pt x="354368" y="10541"/>
                  </a:lnTo>
                  <a:lnTo>
                    <a:pt x="352259" y="15798"/>
                  </a:lnTo>
                  <a:lnTo>
                    <a:pt x="352259" y="28244"/>
                  </a:lnTo>
                  <a:lnTo>
                    <a:pt x="354368" y="33439"/>
                  </a:lnTo>
                  <a:lnTo>
                    <a:pt x="358584" y="37655"/>
                  </a:lnTo>
                  <a:lnTo>
                    <a:pt x="362851" y="41871"/>
                  </a:lnTo>
                  <a:lnTo>
                    <a:pt x="368134" y="43980"/>
                  </a:lnTo>
                  <a:lnTo>
                    <a:pt x="380530" y="43980"/>
                  </a:lnTo>
                  <a:lnTo>
                    <a:pt x="385699" y="41871"/>
                  </a:lnTo>
                  <a:lnTo>
                    <a:pt x="394131" y="33439"/>
                  </a:lnTo>
                  <a:lnTo>
                    <a:pt x="396240" y="28244"/>
                  </a:lnTo>
                  <a:lnTo>
                    <a:pt x="396240" y="15798"/>
                  </a:lnTo>
                  <a:close/>
                </a:path>
                <a:path w="551179" h="300989">
                  <a:moveTo>
                    <a:pt x="550595" y="182410"/>
                  </a:moveTo>
                  <a:lnTo>
                    <a:pt x="526808" y="149021"/>
                  </a:lnTo>
                  <a:lnTo>
                    <a:pt x="477177" y="130441"/>
                  </a:lnTo>
                  <a:lnTo>
                    <a:pt x="468642" y="127165"/>
                  </a:lnTo>
                  <a:lnTo>
                    <a:pt x="453631" y="111226"/>
                  </a:lnTo>
                  <a:lnTo>
                    <a:pt x="453631" y="102387"/>
                  </a:lnTo>
                  <a:lnTo>
                    <a:pt x="456158" y="97904"/>
                  </a:lnTo>
                  <a:lnTo>
                    <a:pt x="466331" y="90614"/>
                  </a:lnTo>
                  <a:lnTo>
                    <a:pt x="473202" y="88773"/>
                  </a:lnTo>
                  <a:lnTo>
                    <a:pt x="488734" y="88773"/>
                  </a:lnTo>
                  <a:lnTo>
                    <a:pt x="494931" y="90436"/>
                  </a:lnTo>
                  <a:lnTo>
                    <a:pt x="505993" y="97028"/>
                  </a:lnTo>
                  <a:lnTo>
                    <a:pt x="510832" y="103085"/>
                  </a:lnTo>
                  <a:lnTo>
                    <a:pt x="514946" y="111912"/>
                  </a:lnTo>
                  <a:lnTo>
                    <a:pt x="548728" y="111912"/>
                  </a:lnTo>
                  <a:lnTo>
                    <a:pt x="525221" y="71653"/>
                  </a:lnTo>
                  <a:lnTo>
                    <a:pt x="482434" y="59080"/>
                  </a:lnTo>
                  <a:lnTo>
                    <a:pt x="475107" y="59321"/>
                  </a:lnTo>
                  <a:lnTo>
                    <a:pt x="430072" y="77393"/>
                  </a:lnTo>
                  <a:lnTo>
                    <a:pt x="418515" y="101053"/>
                  </a:lnTo>
                  <a:lnTo>
                    <a:pt x="418515" y="115443"/>
                  </a:lnTo>
                  <a:lnTo>
                    <a:pt x="445274" y="150342"/>
                  </a:lnTo>
                  <a:lnTo>
                    <a:pt x="484149" y="164630"/>
                  </a:lnTo>
                  <a:lnTo>
                    <a:pt x="499541" y="170230"/>
                  </a:lnTo>
                  <a:lnTo>
                    <a:pt x="515467" y="186969"/>
                  </a:lnTo>
                  <a:lnTo>
                    <a:pt x="515467" y="195910"/>
                  </a:lnTo>
                  <a:lnTo>
                    <a:pt x="482130" y="210883"/>
                  </a:lnTo>
                  <a:lnTo>
                    <a:pt x="474141" y="210883"/>
                  </a:lnTo>
                  <a:lnTo>
                    <a:pt x="442772" y="183794"/>
                  </a:lnTo>
                  <a:lnTo>
                    <a:pt x="406082" y="183794"/>
                  </a:lnTo>
                  <a:lnTo>
                    <a:pt x="424116" y="219049"/>
                  </a:lnTo>
                  <a:lnTo>
                    <a:pt x="466305" y="240969"/>
                  </a:lnTo>
                  <a:lnTo>
                    <a:pt x="474294" y="242062"/>
                  </a:lnTo>
                  <a:lnTo>
                    <a:pt x="490435" y="241820"/>
                  </a:lnTo>
                  <a:lnTo>
                    <a:pt x="538861" y="222669"/>
                  </a:lnTo>
                  <a:lnTo>
                    <a:pt x="550595" y="197789"/>
                  </a:lnTo>
                  <a:lnTo>
                    <a:pt x="550595" y="18241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6413500" y="3467100"/>
            <a:ext cx="6502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4">
                <a:solidFill>
                  <a:srgbClr val="111111"/>
                </a:solidFill>
                <a:latin typeface="Trebuchet MS"/>
                <a:cs typeface="Trebuchet MS"/>
              </a:rPr>
              <a:t>,</a:t>
            </a:r>
            <a:r>
              <a:rPr dirty="0" sz="2400" spc="-114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111111"/>
                </a:solidFill>
                <a:latin typeface="Trebuchet MS"/>
                <a:cs typeface="Trebuchet MS"/>
              </a:rPr>
              <a:t>the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63790" y="3562325"/>
            <a:ext cx="492201" cy="238719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7741984" y="3618064"/>
            <a:ext cx="716280" cy="183515"/>
          </a:xfrm>
          <a:custGeom>
            <a:avLst/>
            <a:gdLst/>
            <a:ahLst/>
            <a:cxnLst/>
            <a:rect l="l" t="t" r="r" b="b"/>
            <a:pathLst>
              <a:path w="716279" h="183514">
                <a:moveTo>
                  <a:pt x="147942" y="4610"/>
                </a:moveTo>
                <a:lnTo>
                  <a:pt x="112814" y="4610"/>
                </a:lnTo>
                <a:lnTo>
                  <a:pt x="112814" y="132308"/>
                </a:lnTo>
                <a:lnTo>
                  <a:pt x="107061" y="138760"/>
                </a:lnTo>
                <a:lnTo>
                  <a:pt x="100533" y="143764"/>
                </a:lnTo>
                <a:lnTo>
                  <a:pt x="86004" y="150914"/>
                </a:lnTo>
                <a:lnTo>
                  <a:pt x="78562" y="152704"/>
                </a:lnTo>
                <a:lnTo>
                  <a:pt x="70916" y="152704"/>
                </a:lnTo>
                <a:lnTo>
                  <a:pt x="37020" y="131470"/>
                </a:lnTo>
                <a:lnTo>
                  <a:pt x="34531" y="115417"/>
                </a:lnTo>
                <a:lnTo>
                  <a:pt x="34531" y="4610"/>
                </a:lnTo>
                <a:lnTo>
                  <a:pt x="0" y="4610"/>
                </a:lnTo>
                <a:lnTo>
                  <a:pt x="0" y="120332"/>
                </a:lnTo>
                <a:lnTo>
                  <a:pt x="1016" y="134797"/>
                </a:lnTo>
                <a:lnTo>
                  <a:pt x="25273" y="174028"/>
                </a:lnTo>
                <a:lnTo>
                  <a:pt x="62141" y="182981"/>
                </a:lnTo>
                <a:lnTo>
                  <a:pt x="69926" y="182524"/>
                </a:lnTo>
                <a:lnTo>
                  <a:pt x="109893" y="166535"/>
                </a:lnTo>
                <a:lnTo>
                  <a:pt x="112814" y="163271"/>
                </a:lnTo>
                <a:lnTo>
                  <a:pt x="112814" y="177482"/>
                </a:lnTo>
                <a:lnTo>
                  <a:pt x="147942" y="177482"/>
                </a:lnTo>
                <a:lnTo>
                  <a:pt x="147942" y="4610"/>
                </a:lnTo>
                <a:close/>
              </a:path>
              <a:path w="716279" h="183514">
                <a:moveTo>
                  <a:pt x="296595" y="123329"/>
                </a:moveTo>
                <a:lnTo>
                  <a:pt x="272808" y="89941"/>
                </a:lnTo>
                <a:lnTo>
                  <a:pt x="223177" y="71361"/>
                </a:lnTo>
                <a:lnTo>
                  <a:pt x="214642" y="68084"/>
                </a:lnTo>
                <a:lnTo>
                  <a:pt x="199631" y="52146"/>
                </a:lnTo>
                <a:lnTo>
                  <a:pt x="199631" y="43307"/>
                </a:lnTo>
                <a:lnTo>
                  <a:pt x="202158" y="38823"/>
                </a:lnTo>
                <a:lnTo>
                  <a:pt x="212331" y="31534"/>
                </a:lnTo>
                <a:lnTo>
                  <a:pt x="219202" y="29692"/>
                </a:lnTo>
                <a:lnTo>
                  <a:pt x="234734" y="29692"/>
                </a:lnTo>
                <a:lnTo>
                  <a:pt x="240931" y="31356"/>
                </a:lnTo>
                <a:lnTo>
                  <a:pt x="251993" y="37947"/>
                </a:lnTo>
                <a:lnTo>
                  <a:pt x="256832" y="44005"/>
                </a:lnTo>
                <a:lnTo>
                  <a:pt x="260946" y="52832"/>
                </a:lnTo>
                <a:lnTo>
                  <a:pt x="294728" y="52832"/>
                </a:lnTo>
                <a:lnTo>
                  <a:pt x="271221" y="12573"/>
                </a:lnTo>
                <a:lnTo>
                  <a:pt x="228434" y="0"/>
                </a:lnTo>
                <a:lnTo>
                  <a:pt x="221107" y="241"/>
                </a:lnTo>
                <a:lnTo>
                  <a:pt x="176072" y="18313"/>
                </a:lnTo>
                <a:lnTo>
                  <a:pt x="164515" y="41973"/>
                </a:lnTo>
                <a:lnTo>
                  <a:pt x="164515" y="56362"/>
                </a:lnTo>
                <a:lnTo>
                  <a:pt x="191274" y="91262"/>
                </a:lnTo>
                <a:lnTo>
                  <a:pt x="230149" y="105549"/>
                </a:lnTo>
                <a:lnTo>
                  <a:pt x="245541" y="111150"/>
                </a:lnTo>
                <a:lnTo>
                  <a:pt x="261467" y="127889"/>
                </a:lnTo>
                <a:lnTo>
                  <a:pt x="261467" y="136829"/>
                </a:lnTo>
                <a:lnTo>
                  <a:pt x="228130" y="151803"/>
                </a:lnTo>
                <a:lnTo>
                  <a:pt x="220141" y="151803"/>
                </a:lnTo>
                <a:lnTo>
                  <a:pt x="188772" y="124714"/>
                </a:lnTo>
                <a:lnTo>
                  <a:pt x="152082" y="124714"/>
                </a:lnTo>
                <a:lnTo>
                  <a:pt x="170116" y="159969"/>
                </a:lnTo>
                <a:lnTo>
                  <a:pt x="212305" y="181889"/>
                </a:lnTo>
                <a:lnTo>
                  <a:pt x="220294" y="182981"/>
                </a:lnTo>
                <a:lnTo>
                  <a:pt x="236435" y="182740"/>
                </a:lnTo>
                <a:lnTo>
                  <a:pt x="284861" y="163588"/>
                </a:lnTo>
                <a:lnTo>
                  <a:pt x="296595" y="138709"/>
                </a:lnTo>
                <a:lnTo>
                  <a:pt x="296595" y="123329"/>
                </a:lnTo>
                <a:close/>
              </a:path>
              <a:path w="716279" h="183514">
                <a:moveTo>
                  <a:pt x="471843" y="85280"/>
                </a:moveTo>
                <a:lnTo>
                  <a:pt x="464515" y="46253"/>
                </a:lnTo>
                <a:lnTo>
                  <a:pt x="455815" y="30581"/>
                </a:lnTo>
                <a:lnTo>
                  <a:pt x="452793" y="26492"/>
                </a:lnTo>
                <a:lnTo>
                  <a:pt x="447611" y="20866"/>
                </a:lnTo>
                <a:lnTo>
                  <a:pt x="441756" y="15798"/>
                </a:lnTo>
                <a:lnTo>
                  <a:pt x="437019" y="12547"/>
                </a:lnTo>
                <a:lnTo>
                  <a:pt x="437019" y="70421"/>
                </a:lnTo>
                <a:lnTo>
                  <a:pt x="437019" y="72847"/>
                </a:lnTo>
                <a:lnTo>
                  <a:pt x="346011" y="72847"/>
                </a:lnTo>
                <a:lnTo>
                  <a:pt x="346113" y="70421"/>
                </a:lnTo>
                <a:lnTo>
                  <a:pt x="366420" y="37973"/>
                </a:lnTo>
                <a:lnTo>
                  <a:pt x="384657" y="30581"/>
                </a:lnTo>
                <a:lnTo>
                  <a:pt x="400481" y="30581"/>
                </a:lnTo>
                <a:lnTo>
                  <a:pt x="407276" y="32029"/>
                </a:lnTo>
                <a:lnTo>
                  <a:pt x="412826" y="34899"/>
                </a:lnTo>
                <a:lnTo>
                  <a:pt x="418439" y="37731"/>
                </a:lnTo>
                <a:lnTo>
                  <a:pt x="437019" y="70421"/>
                </a:lnTo>
                <a:lnTo>
                  <a:pt x="437019" y="12547"/>
                </a:lnTo>
                <a:lnTo>
                  <a:pt x="392442" y="0"/>
                </a:lnTo>
                <a:lnTo>
                  <a:pt x="382612" y="469"/>
                </a:lnTo>
                <a:lnTo>
                  <a:pt x="342696" y="16205"/>
                </a:lnTo>
                <a:lnTo>
                  <a:pt x="318744" y="48209"/>
                </a:lnTo>
                <a:lnTo>
                  <a:pt x="310807" y="90411"/>
                </a:lnTo>
                <a:lnTo>
                  <a:pt x="311124" y="99771"/>
                </a:lnTo>
                <a:lnTo>
                  <a:pt x="322567" y="142113"/>
                </a:lnTo>
                <a:lnTo>
                  <a:pt x="350240" y="171742"/>
                </a:lnTo>
                <a:lnTo>
                  <a:pt x="393636" y="182981"/>
                </a:lnTo>
                <a:lnTo>
                  <a:pt x="407454" y="182168"/>
                </a:lnTo>
                <a:lnTo>
                  <a:pt x="450659" y="162115"/>
                </a:lnTo>
                <a:lnTo>
                  <a:pt x="471093" y="125615"/>
                </a:lnTo>
                <a:lnTo>
                  <a:pt x="435381" y="125615"/>
                </a:lnTo>
                <a:lnTo>
                  <a:pt x="431800" y="132092"/>
                </a:lnTo>
                <a:lnTo>
                  <a:pt x="427913" y="137591"/>
                </a:lnTo>
                <a:lnTo>
                  <a:pt x="393039" y="151803"/>
                </a:lnTo>
                <a:lnTo>
                  <a:pt x="385991" y="151803"/>
                </a:lnTo>
                <a:lnTo>
                  <a:pt x="351637" y="125742"/>
                </a:lnTo>
                <a:lnTo>
                  <a:pt x="346011" y="106807"/>
                </a:lnTo>
                <a:lnTo>
                  <a:pt x="346011" y="101955"/>
                </a:lnTo>
                <a:lnTo>
                  <a:pt x="471843" y="101955"/>
                </a:lnTo>
                <a:lnTo>
                  <a:pt x="471843" y="85280"/>
                </a:lnTo>
                <a:close/>
              </a:path>
              <a:path w="716279" h="183514">
                <a:moveTo>
                  <a:pt x="577189" y="4318"/>
                </a:moveTo>
                <a:lnTo>
                  <a:pt x="535889" y="14516"/>
                </a:lnTo>
                <a:lnTo>
                  <a:pt x="517131" y="28130"/>
                </a:lnTo>
                <a:lnTo>
                  <a:pt x="517131" y="4610"/>
                </a:lnTo>
                <a:lnTo>
                  <a:pt x="482600" y="4610"/>
                </a:lnTo>
                <a:lnTo>
                  <a:pt x="482600" y="177850"/>
                </a:lnTo>
                <a:lnTo>
                  <a:pt x="517131" y="177850"/>
                </a:lnTo>
                <a:lnTo>
                  <a:pt x="517131" y="65786"/>
                </a:lnTo>
                <a:lnTo>
                  <a:pt x="522566" y="58064"/>
                </a:lnTo>
                <a:lnTo>
                  <a:pt x="558850" y="36944"/>
                </a:lnTo>
                <a:lnTo>
                  <a:pt x="577189" y="35204"/>
                </a:lnTo>
                <a:lnTo>
                  <a:pt x="577189" y="4318"/>
                </a:lnTo>
                <a:close/>
              </a:path>
              <a:path w="716279" h="183514">
                <a:moveTo>
                  <a:pt x="715695" y="123329"/>
                </a:moveTo>
                <a:lnTo>
                  <a:pt x="691908" y="89941"/>
                </a:lnTo>
                <a:lnTo>
                  <a:pt x="642277" y="71361"/>
                </a:lnTo>
                <a:lnTo>
                  <a:pt x="633742" y="68084"/>
                </a:lnTo>
                <a:lnTo>
                  <a:pt x="618731" y="52146"/>
                </a:lnTo>
                <a:lnTo>
                  <a:pt x="618731" y="43307"/>
                </a:lnTo>
                <a:lnTo>
                  <a:pt x="621258" y="38823"/>
                </a:lnTo>
                <a:lnTo>
                  <a:pt x="631431" y="31534"/>
                </a:lnTo>
                <a:lnTo>
                  <a:pt x="638302" y="29692"/>
                </a:lnTo>
                <a:lnTo>
                  <a:pt x="653834" y="29692"/>
                </a:lnTo>
                <a:lnTo>
                  <a:pt x="660031" y="31356"/>
                </a:lnTo>
                <a:lnTo>
                  <a:pt x="671093" y="37947"/>
                </a:lnTo>
                <a:lnTo>
                  <a:pt x="675932" y="44005"/>
                </a:lnTo>
                <a:lnTo>
                  <a:pt x="680046" y="52832"/>
                </a:lnTo>
                <a:lnTo>
                  <a:pt x="713828" y="52832"/>
                </a:lnTo>
                <a:lnTo>
                  <a:pt x="690321" y="12573"/>
                </a:lnTo>
                <a:lnTo>
                  <a:pt x="647534" y="0"/>
                </a:lnTo>
                <a:lnTo>
                  <a:pt x="640207" y="241"/>
                </a:lnTo>
                <a:lnTo>
                  <a:pt x="595172" y="18313"/>
                </a:lnTo>
                <a:lnTo>
                  <a:pt x="583615" y="41973"/>
                </a:lnTo>
                <a:lnTo>
                  <a:pt x="583615" y="56362"/>
                </a:lnTo>
                <a:lnTo>
                  <a:pt x="610374" y="91262"/>
                </a:lnTo>
                <a:lnTo>
                  <a:pt x="649249" y="105549"/>
                </a:lnTo>
                <a:lnTo>
                  <a:pt x="664641" y="111150"/>
                </a:lnTo>
                <a:lnTo>
                  <a:pt x="680567" y="127889"/>
                </a:lnTo>
                <a:lnTo>
                  <a:pt x="680567" y="136829"/>
                </a:lnTo>
                <a:lnTo>
                  <a:pt x="647230" y="151803"/>
                </a:lnTo>
                <a:lnTo>
                  <a:pt x="639241" y="151803"/>
                </a:lnTo>
                <a:lnTo>
                  <a:pt x="607872" y="124714"/>
                </a:lnTo>
                <a:lnTo>
                  <a:pt x="571182" y="124714"/>
                </a:lnTo>
                <a:lnTo>
                  <a:pt x="589216" y="159969"/>
                </a:lnTo>
                <a:lnTo>
                  <a:pt x="631405" y="181889"/>
                </a:lnTo>
                <a:lnTo>
                  <a:pt x="639394" y="182981"/>
                </a:lnTo>
                <a:lnTo>
                  <a:pt x="655535" y="182740"/>
                </a:lnTo>
                <a:lnTo>
                  <a:pt x="703961" y="163588"/>
                </a:lnTo>
                <a:lnTo>
                  <a:pt x="715695" y="138709"/>
                </a:lnTo>
                <a:lnTo>
                  <a:pt x="715695" y="123329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8534400" y="3467100"/>
            <a:ext cx="23355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solidFill>
                  <a:srgbClr val="111111"/>
                </a:solidFill>
                <a:latin typeface="Trebuchet MS"/>
                <a:cs typeface="Trebuchet MS"/>
              </a:rPr>
              <a:t>typically</a:t>
            </a:r>
            <a:r>
              <a:rPr dirty="0" sz="2400" spc="-10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111111"/>
                </a:solidFill>
                <a:latin typeface="Trebuchet MS"/>
                <a:cs typeface="Trebuchet MS"/>
              </a:rPr>
              <a:t>include: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1115541" y="3917330"/>
            <a:ext cx="895985" cy="239395"/>
            <a:chOff x="1115541" y="3917330"/>
            <a:chExt cx="895985" cy="239395"/>
          </a:xfrm>
        </p:grpSpPr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5541" y="3917330"/>
              <a:ext cx="90338" cy="235073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1247546" y="3917924"/>
              <a:ext cx="763905" cy="238760"/>
            </a:xfrm>
            <a:custGeom>
              <a:avLst/>
              <a:gdLst/>
              <a:ahLst/>
              <a:cxnLst/>
              <a:rect l="l" t="t" r="r" b="b"/>
              <a:pathLst>
                <a:path w="763905" h="238760">
                  <a:moveTo>
                    <a:pt x="44869" y="206311"/>
                  </a:moveTo>
                  <a:lnTo>
                    <a:pt x="42710" y="201002"/>
                  </a:lnTo>
                  <a:lnTo>
                    <a:pt x="34086" y="192366"/>
                  </a:lnTo>
                  <a:lnTo>
                    <a:pt x="28778" y="190207"/>
                  </a:lnTo>
                  <a:lnTo>
                    <a:pt x="16129" y="190207"/>
                  </a:lnTo>
                  <a:lnTo>
                    <a:pt x="10795" y="192366"/>
                  </a:lnTo>
                  <a:lnTo>
                    <a:pt x="2159" y="201002"/>
                  </a:lnTo>
                  <a:lnTo>
                    <a:pt x="0" y="206311"/>
                  </a:lnTo>
                  <a:lnTo>
                    <a:pt x="0" y="218757"/>
                  </a:lnTo>
                  <a:lnTo>
                    <a:pt x="2159" y="223989"/>
                  </a:lnTo>
                  <a:lnTo>
                    <a:pt x="10795" y="232625"/>
                  </a:lnTo>
                  <a:lnTo>
                    <a:pt x="16129" y="234784"/>
                  </a:lnTo>
                  <a:lnTo>
                    <a:pt x="22479" y="234784"/>
                  </a:lnTo>
                  <a:lnTo>
                    <a:pt x="28778" y="234784"/>
                  </a:lnTo>
                  <a:lnTo>
                    <a:pt x="34086" y="232625"/>
                  </a:lnTo>
                  <a:lnTo>
                    <a:pt x="42710" y="223989"/>
                  </a:lnTo>
                  <a:lnTo>
                    <a:pt x="44869" y="218757"/>
                  </a:lnTo>
                  <a:lnTo>
                    <a:pt x="44869" y="206311"/>
                  </a:lnTo>
                  <a:close/>
                </a:path>
                <a:path w="763905" h="238760">
                  <a:moveTo>
                    <a:pt x="277685" y="25"/>
                  </a:moveTo>
                  <a:lnTo>
                    <a:pt x="242189" y="25"/>
                  </a:lnTo>
                  <a:lnTo>
                    <a:pt x="242189" y="96545"/>
                  </a:lnTo>
                  <a:lnTo>
                    <a:pt x="121564" y="96545"/>
                  </a:lnTo>
                  <a:lnTo>
                    <a:pt x="121564" y="25"/>
                  </a:lnTo>
                  <a:lnTo>
                    <a:pt x="86448" y="25"/>
                  </a:lnTo>
                  <a:lnTo>
                    <a:pt x="86448" y="96545"/>
                  </a:lnTo>
                  <a:lnTo>
                    <a:pt x="86448" y="129565"/>
                  </a:lnTo>
                  <a:lnTo>
                    <a:pt x="86448" y="233705"/>
                  </a:lnTo>
                  <a:lnTo>
                    <a:pt x="121564" y="233705"/>
                  </a:lnTo>
                  <a:lnTo>
                    <a:pt x="121564" y="129565"/>
                  </a:lnTo>
                  <a:lnTo>
                    <a:pt x="242189" y="129565"/>
                  </a:lnTo>
                  <a:lnTo>
                    <a:pt x="242189" y="233705"/>
                  </a:lnTo>
                  <a:lnTo>
                    <a:pt x="277685" y="233705"/>
                  </a:lnTo>
                  <a:lnTo>
                    <a:pt x="277685" y="129565"/>
                  </a:lnTo>
                  <a:lnTo>
                    <a:pt x="277685" y="96545"/>
                  </a:lnTo>
                  <a:lnTo>
                    <a:pt x="277685" y="25"/>
                  </a:lnTo>
                  <a:close/>
                </a:path>
                <a:path w="763905" h="238760">
                  <a:moveTo>
                    <a:pt x="457568" y="147116"/>
                  </a:moveTo>
                  <a:lnTo>
                    <a:pt x="449783" y="104902"/>
                  </a:lnTo>
                  <a:lnTo>
                    <a:pt x="439775" y="87223"/>
                  </a:lnTo>
                  <a:lnTo>
                    <a:pt x="437184" y="83718"/>
                  </a:lnTo>
                  <a:lnTo>
                    <a:pt x="431596" y="77685"/>
                  </a:lnTo>
                  <a:lnTo>
                    <a:pt x="425348" y="72275"/>
                  </a:lnTo>
                  <a:lnTo>
                    <a:pt x="422440" y="70281"/>
                  </a:lnTo>
                  <a:lnTo>
                    <a:pt x="422440" y="138315"/>
                  </a:lnTo>
                  <a:lnTo>
                    <a:pt x="422402" y="156171"/>
                  </a:lnTo>
                  <a:lnTo>
                    <a:pt x="406222" y="195808"/>
                  </a:lnTo>
                  <a:lnTo>
                    <a:pt x="381889" y="207543"/>
                  </a:lnTo>
                  <a:lnTo>
                    <a:pt x="366014" y="207543"/>
                  </a:lnTo>
                  <a:lnTo>
                    <a:pt x="333921" y="185204"/>
                  </a:lnTo>
                  <a:lnTo>
                    <a:pt x="325348" y="138315"/>
                  </a:lnTo>
                  <a:lnTo>
                    <a:pt x="326478" y="130352"/>
                  </a:lnTo>
                  <a:lnTo>
                    <a:pt x="347687" y="94665"/>
                  </a:lnTo>
                  <a:lnTo>
                    <a:pt x="366217" y="87223"/>
                  </a:lnTo>
                  <a:lnTo>
                    <a:pt x="381495" y="87223"/>
                  </a:lnTo>
                  <a:lnTo>
                    <a:pt x="388315" y="88709"/>
                  </a:lnTo>
                  <a:lnTo>
                    <a:pt x="400316" y="94665"/>
                  </a:lnTo>
                  <a:lnTo>
                    <a:pt x="405409" y="98755"/>
                  </a:lnTo>
                  <a:lnTo>
                    <a:pt x="409575" y="103962"/>
                  </a:lnTo>
                  <a:lnTo>
                    <a:pt x="413791" y="109118"/>
                  </a:lnTo>
                  <a:lnTo>
                    <a:pt x="416991" y="115417"/>
                  </a:lnTo>
                  <a:lnTo>
                    <a:pt x="421360" y="130352"/>
                  </a:lnTo>
                  <a:lnTo>
                    <a:pt x="422440" y="138315"/>
                  </a:lnTo>
                  <a:lnTo>
                    <a:pt x="422440" y="70281"/>
                  </a:lnTo>
                  <a:lnTo>
                    <a:pt x="384187" y="56235"/>
                  </a:lnTo>
                  <a:lnTo>
                    <a:pt x="373849" y="55740"/>
                  </a:lnTo>
                  <a:lnTo>
                    <a:pt x="363626" y="56235"/>
                  </a:lnTo>
                  <a:lnTo>
                    <a:pt x="322656" y="72593"/>
                  </a:lnTo>
                  <a:lnTo>
                    <a:pt x="298107" y="105473"/>
                  </a:lnTo>
                  <a:lnTo>
                    <a:pt x="290144" y="147116"/>
                  </a:lnTo>
                  <a:lnTo>
                    <a:pt x="290474" y="156171"/>
                  </a:lnTo>
                  <a:lnTo>
                    <a:pt x="301675" y="197332"/>
                  </a:lnTo>
                  <a:lnTo>
                    <a:pt x="329603" y="227025"/>
                  </a:lnTo>
                  <a:lnTo>
                    <a:pt x="373849" y="238721"/>
                  </a:lnTo>
                  <a:lnTo>
                    <a:pt x="384086" y="238264"/>
                  </a:lnTo>
                  <a:lnTo>
                    <a:pt x="425094" y="222592"/>
                  </a:lnTo>
                  <a:lnTo>
                    <a:pt x="439661" y="207543"/>
                  </a:lnTo>
                  <a:lnTo>
                    <a:pt x="441794" y="204698"/>
                  </a:lnTo>
                  <a:lnTo>
                    <a:pt x="456285" y="164998"/>
                  </a:lnTo>
                  <a:lnTo>
                    <a:pt x="457250" y="156171"/>
                  </a:lnTo>
                  <a:lnTo>
                    <a:pt x="457568" y="147116"/>
                  </a:lnTo>
                  <a:close/>
                </a:path>
                <a:path w="763905" h="238760">
                  <a:moveTo>
                    <a:pt x="554329" y="60350"/>
                  </a:moveTo>
                  <a:lnTo>
                    <a:pt x="518617" y="60350"/>
                  </a:lnTo>
                  <a:lnTo>
                    <a:pt x="518617" y="17348"/>
                  </a:lnTo>
                  <a:lnTo>
                    <a:pt x="484085" y="17348"/>
                  </a:lnTo>
                  <a:lnTo>
                    <a:pt x="484085" y="60350"/>
                  </a:lnTo>
                  <a:lnTo>
                    <a:pt x="456996" y="60350"/>
                  </a:lnTo>
                  <a:lnTo>
                    <a:pt x="456996" y="90639"/>
                  </a:lnTo>
                  <a:lnTo>
                    <a:pt x="484085" y="90639"/>
                  </a:lnTo>
                  <a:lnTo>
                    <a:pt x="484085" y="202565"/>
                  </a:lnTo>
                  <a:lnTo>
                    <a:pt x="484771" y="211251"/>
                  </a:lnTo>
                  <a:lnTo>
                    <a:pt x="514959" y="238175"/>
                  </a:lnTo>
                  <a:lnTo>
                    <a:pt x="523011" y="238721"/>
                  </a:lnTo>
                  <a:lnTo>
                    <a:pt x="530466" y="238429"/>
                  </a:lnTo>
                  <a:lnTo>
                    <a:pt x="538162" y="237540"/>
                  </a:lnTo>
                  <a:lnTo>
                    <a:pt x="546125" y="236042"/>
                  </a:lnTo>
                  <a:lnTo>
                    <a:pt x="554329" y="233959"/>
                  </a:lnTo>
                  <a:lnTo>
                    <a:pt x="554329" y="202780"/>
                  </a:lnTo>
                  <a:lnTo>
                    <a:pt x="546049" y="206362"/>
                  </a:lnTo>
                  <a:lnTo>
                    <a:pt x="539775" y="208140"/>
                  </a:lnTo>
                  <a:lnTo>
                    <a:pt x="529602" y="208140"/>
                  </a:lnTo>
                  <a:lnTo>
                    <a:pt x="525310" y="207098"/>
                  </a:lnTo>
                  <a:lnTo>
                    <a:pt x="519950" y="202933"/>
                  </a:lnTo>
                  <a:lnTo>
                    <a:pt x="518617" y="199161"/>
                  </a:lnTo>
                  <a:lnTo>
                    <a:pt x="518617" y="90639"/>
                  </a:lnTo>
                  <a:lnTo>
                    <a:pt x="554329" y="90639"/>
                  </a:lnTo>
                  <a:lnTo>
                    <a:pt x="554329" y="60350"/>
                  </a:lnTo>
                  <a:close/>
                </a:path>
                <a:path w="763905" h="238760">
                  <a:moveTo>
                    <a:pt x="717867" y="141020"/>
                  </a:moveTo>
                  <a:lnTo>
                    <a:pt x="710552" y="101993"/>
                  </a:lnTo>
                  <a:lnTo>
                    <a:pt x="683044" y="68275"/>
                  </a:lnTo>
                  <a:lnTo>
                    <a:pt x="683044" y="126161"/>
                  </a:lnTo>
                  <a:lnTo>
                    <a:pt x="683044" y="128587"/>
                  </a:lnTo>
                  <a:lnTo>
                    <a:pt x="592035" y="128587"/>
                  </a:lnTo>
                  <a:lnTo>
                    <a:pt x="592150" y="126161"/>
                  </a:lnTo>
                  <a:lnTo>
                    <a:pt x="612457" y="93713"/>
                  </a:lnTo>
                  <a:lnTo>
                    <a:pt x="630682" y="86321"/>
                  </a:lnTo>
                  <a:lnTo>
                    <a:pt x="646506" y="86321"/>
                  </a:lnTo>
                  <a:lnTo>
                    <a:pt x="653300" y="87769"/>
                  </a:lnTo>
                  <a:lnTo>
                    <a:pt x="658863" y="90639"/>
                  </a:lnTo>
                  <a:lnTo>
                    <a:pt x="664464" y="93472"/>
                  </a:lnTo>
                  <a:lnTo>
                    <a:pt x="683044" y="126161"/>
                  </a:lnTo>
                  <a:lnTo>
                    <a:pt x="683044" y="68275"/>
                  </a:lnTo>
                  <a:lnTo>
                    <a:pt x="638467" y="55740"/>
                  </a:lnTo>
                  <a:lnTo>
                    <a:pt x="628650" y="56210"/>
                  </a:lnTo>
                  <a:lnTo>
                    <a:pt x="588721" y="71945"/>
                  </a:lnTo>
                  <a:lnTo>
                    <a:pt x="564781" y="103949"/>
                  </a:lnTo>
                  <a:lnTo>
                    <a:pt x="556844" y="146151"/>
                  </a:lnTo>
                  <a:lnTo>
                    <a:pt x="557161" y="155511"/>
                  </a:lnTo>
                  <a:lnTo>
                    <a:pt x="568591" y="197853"/>
                  </a:lnTo>
                  <a:lnTo>
                    <a:pt x="596277" y="227482"/>
                  </a:lnTo>
                  <a:lnTo>
                    <a:pt x="639660" y="238721"/>
                  </a:lnTo>
                  <a:lnTo>
                    <a:pt x="653491" y="237909"/>
                  </a:lnTo>
                  <a:lnTo>
                    <a:pt x="696696" y="217855"/>
                  </a:lnTo>
                  <a:lnTo>
                    <a:pt x="717130" y="181356"/>
                  </a:lnTo>
                  <a:lnTo>
                    <a:pt x="681405" y="181356"/>
                  </a:lnTo>
                  <a:lnTo>
                    <a:pt x="677837" y="187833"/>
                  </a:lnTo>
                  <a:lnTo>
                    <a:pt x="673950" y="193332"/>
                  </a:lnTo>
                  <a:lnTo>
                    <a:pt x="639064" y="207543"/>
                  </a:lnTo>
                  <a:lnTo>
                    <a:pt x="632028" y="207543"/>
                  </a:lnTo>
                  <a:lnTo>
                    <a:pt x="597674" y="181483"/>
                  </a:lnTo>
                  <a:lnTo>
                    <a:pt x="592035" y="162547"/>
                  </a:lnTo>
                  <a:lnTo>
                    <a:pt x="592035" y="157695"/>
                  </a:lnTo>
                  <a:lnTo>
                    <a:pt x="717867" y="157695"/>
                  </a:lnTo>
                  <a:lnTo>
                    <a:pt x="717867" y="141020"/>
                  </a:lnTo>
                  <a:close/>
                </a:path>
                <a:path w="763905" h="238760">
                  <a:moveTo>
                    <a:pt x="763536" y="0"/>
                  </a:moveTo>
                  <a:lnTo>
                    <a:pt x="728637" y="0"/>
                  </a:lnTo>
                  <a:lnTo>
                    <a:pt x="728637" y="233222"/>
                  </a:lnTo>
                  <a:lnTo>
                    <a:pt x="763536" y="233222"/>
                  </a:lnTo>
                  <a:lnTo>
                    <a:pt x="763536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 descr=""/>
          <p:cNvGrpSpPr/>
          <p:nvPr/>
        </p:nvGrpSpPr>
        <p:grpSpPr>
          <a:xfrm>
            <a:off x="2110755" y="3912419"/>
            <a:ext cx="1026160" cy="244475"/>
            <a:chOff x="2110755" y="3912419"/>
            <a:chExt cx="1026160" cy="244475"/>
          </a:xfrm>
        </p:grpSpPr>
        <p:pic>
          <p:nvPicPr>
            <p:cNvPr id="22" name="object 2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10755" y="3912419"/>
              <a:ext cx="214684" cy="244226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2311844" y="3973664"/>
              <a:ext cx="824865" cy="183515"/>
            </a:xfrm>
            <a:custGeom>
              <a:avLst/>
              <a:gdLst/>
              <a:ahLst/>
              <a:cxnLst/>
              <a:rect l="l" t="t" r="r" b="b"/>
              <a:pathLst>
                <a:path w="824864" h="183514">
                  <a:moveTo>
                    <a:pt x="258813" y="4610"/>
                  </a:moveTo>
                  <a:lnTo>
                    <a:pt x="221081" y="4610"/>
                  </a:lnTo>
                  <a:lnTo>
                    <a:pt x="218859" y="11811"/>
                  </a:lnTo>
                  <a:lnTo>
                    <a:pt x="205905" y="56984"/>
                  </a:lnTo>
                  <a:lnTo>
                    <a:pt x="202196" y="70192"/>
                  </a:lnTo>
                  <a:lnTo>
                    <a:pt x="198297" y="83667"/>
                  </a:lnTo>
                  <a:lnTo>
                    <a:pt x="196418" y="90309"/>
                  </a:lnTo>
                  <a:lnTo>
                    <a:pt x="194576" y="96837"/>
                  </a:lnTo>
                  <a:lnTo>
                    <a:pt x="190474" y="111823"/>
                  </a:lnTo>
                  <a:lnTo>
                    <a:pt x="188239" y="119735"/>
                  </a:lnTo>
                  <a:lnTo>
                    <a:pt x="186105" y="127025"/>
                  </a:lnTo>
                  <a:lnTo>
                    <a:pt x="184023" y="134264"/>
                  </a:lnTo>
                  <a:lnTo>
                    <a:pt x="183476" y="140741"/>
                  </a:lnTo>
                  <a:lnTo>
                    <a:pt x="183705" y="142062"/>
                  </a:lnTo>
                  <a:lnTo>
                    <a:pt x="158534" y="38252"/>
                  </a:lnTo>
                  <a:lnTo>
                    <a:pt x="150393" y="4610"/>
                  </a:lnTo>
                  <a:lnTo>
                    <a:pt x="108496" y="4610"/>
                  </a:lnTo>
                  <a:lnTo>
                    <a:pt x="76111" y="145859"/>
                  </a:lnTo>
                  <a:lnTo>
                    <a:pt x="37871" y="4610"/>
                  </a:lnTo>
                  <a:lnTo>
                    <a:pt x="0" y="4610"/>
                  </a:lnTo>
                  <a:lnTo>
                    <a:pt x="56184" y="177482"/>
                  </a:lnTo>
                  <a:lnTo>
                    <a:pt x="96596" y="177482"/>
                  </a:lnTo>
                  <a:lnTo>
                    <a:pt x="98132" y="170738"/>
                  </a:lnTo>
                  <a:lnTo>
                    <a:pt x="100012" y="163169"/>
                  </a:lnTo>
                  <a:lnTo>
                    <a:pt x="104482" y="146443"/>
                  </a:lnTo>
                  <a:lnTo>
                    <a:pt x="105664" y="142062"/>
                  </a:lnTo>
                  <a:lnTo>
                    <a:pt x="111734" y="119786"/>
                  </a:lnTo>
                  <a:lnTo>
                    <a:pt x="122097" y="81394"/>
                  </a:lnTo>
                  <a:lnTo>
                    <a:pt x="125691" y="67868"/>
                  </a:lnTo>
                  <a:lnTo>
                    <a:pt x="127914" y="59334"/>
                  </a:lnTo>
                  <a:lnTo>
                    <a:pt x="129133" y="52260"/>
                  </a:lnTo>
                  <a:lnTo>
                    <a:pt x="129578" y="39535"/>
                  </a:lnTo>
                  <a:lnTo>
                    <a:pt x="164388" y="177482"/>
                  </a:lnTo>
                  <a:lnTo>
                    <a:pt x="204190" y="177482"/>
                  </a:lnTo>
                  <a:lnTo>
                    <a:pt x="213995" y="146443"/>
                  </a:lnTo>
                  <a:lnTo>
                    <a:pt x="258813" y="4610"/>
                  </a:lnTo>
                  <a:close/>
                </a:path>
                <a:path w="824864" h="183514">
                  <a:moveTo>
                    <a:pt x="409181" y="63322"/>
                  </a:moveTo>
                  <a:lnTo>
                    <a:pt x="400215" y="25539"/>
                  </a:lnTo>
                  <a:lnTo>
                    <a:pt x="360997" y="1028"/>
                  </a:lnTo>
                  <a:lnTo>
                    <a:pt x="346519" y="0"/>
                  </a:lnTo>
                  <a:lnTo>
                    <a:pt x="338531" y="495"/>
                  </a:lnTo>
                  <a:lnTo>
                    <a:pt x="298653" y="17487"/>
                  </a:lnTo>
                  <a:lnTo>
                    <a:pt x="295770" y="20764"/>
                  </a:lnTo>
                  <a:lnTo>
                    <a:pt x="295770" y="4610"/>
                  </a:lnTo>
                  <a:lnTo>
                    <a:pt x="261239" y="4610"/>
                  </a:lnTo>
                  <a:lnTo>
                    <a:pt x="261239" y="177482"/>
                  </a:lnTo>
                  <a:lnTo>
                    <a:pt x="295770" y="177482"/>
                  </a:lnTo>
                  <a:lnTo>
                    <a:pt x="295770" y="51650"/>
                  </a:lnTo>
                  <a:lnTo>
                    <a:pt x="305765" y="42430"/>
                  </a:lnTo>
                  <a:lnTo>
                    <a:pt x="316344" y="35852"/>
                  </a:lnTo>
                  <a:lnTo>
                    <a:pt x="327494" y="31902"/>
                  </a:lnTo>
                  <a:lnTo>
                    <a:pt x="339229" y="30581"/>
                  </a:lnTo>
                  <a:lnTo>
                    <a:pt x="346925" y="31191"/>
                  </a:lnTo>
                  <a:lnTo>
                    <a:pt x="373468" y="59385"/>
                  </a:lnTo>
                  <a:lnTo>
                    <a:pt x="374053" y="67868"/>
                  </a:lnTo>
                  <a:lnTo>
                    <a:pt x="374053" y="177482"/>
                  </a:lnTo>
                  <a:lnTo>
                    <a:pt x="409181" y="177482"/>
                  </a:lnTo>
                  <a:lnTo>
                    <a:pt x="409181" y="63322"/>
                  </a:lnTo>
                  <a:close/>
                </a:path>
                <a:path w="824864" h="183514">
                  <a:moveTo>
                    <a:pt x="580682" y="85280"/>
                  </a:moveTo>
                  <a:lnTo>
                    <a:pt x="573354" y="46253"/>
                  </a:lnTo>
                  <a:lnTo>
                    <a:pt x="564654" y="30581"/>
                  </a:lnTo>
                  <a:lnTo>
                    <a:pt x="561632" y="26492"/>
                  </a:lnTo>
                  <a:lnTo>
                    <a:pt x="556450" y="20866"/>
                  </a:lnTo>
                  <a:lnTo>
                    <a:pt x="550595" y="15798"/>
                  </a:lnTo>
                  <a:lnTo>
                    <a:pt x="545858" y="12547"/>
                  </a:lnTo>
                  <a:lnTo>
                    <a:pt x="545858" y="70421"/>
                  </a:lnTo>
                  <a:lnTo>
                    <a:pt x="545858" y="72847"/>
                  </a:lnTo>
                  <a:lnTo>
                    <a:pt x="454850" y="72847"/>
                  </a:lnTo>
                  <a:lnTo>
                    <a:pt x="454952" y="70421"/>
                  </a:lnTo>
                  <a:lnTo>
                    <a:pt x="475259" y="37973"/>
                  </a:lnTo>
                  <a:lnTo>
                    <a:pt x="493496" y="30581"/>
                  </a:lnTo>
                  <a:lnTo>
                    <a:pt x="509320" y="30581"/>
                  </a:lnTo>
                  <a:lnTo>
                    <a:pt x="516115" y="32029"/>
                  </a:lnTo>
                  <a:lnTo>
                    <a:pt x="521665" y="34899"/>
                  </a:lnTo>
                  <a:lnTo>
                    <a:pt x="527278" y="37731"/>
                  </a:lnTo>
                  <a:lnTo>
                    <a:pt x="545858" y="70421"/>
                  </a:lnTo>
                  <a:lnTo>
                    <a:pt x="545858" y="12547"/>
                  </a:lnTo>
                  <a:lnTo>
                    <a:pt x="501281" y="0"/>
                  </a:lnTo>
                  <a:lnTo>
                    <a:pt x="491451" y="469"/>
                  </a:lnTo>
                  <a:lnTo>
                    <a:pt x="451535" y="16205"/>
                  </a:lnTo>
                  <a:lnTo>
                    <a:pt x="427583" y="48209"/>
                  </a:lnTo>
                  <a:lnTo>
                    <a:pt x="419646" y="90411"/>
                  </a:lnTo>
                  <a:lnTo>
                    <a:pt x="419963" y="99771"/>
                  </a:lnTo>
                  <a:lnTo>
                    <a:pt x="431406" y="142113"/>
                  </a:lnTo>
                  <a:lnTo>
                    <a:pt x="459079" y="171742"/>
                  </a:lnTo>
                  <a:lnTo>
                    <a:pt x="502475" y="182981"/>
                  </a:lnTo>
                  <a:lnTo>
                    <a:pt x="516293" y="182168"/>
                  </a:lnTo>
                  <a:lnTo>
                    <a:pt x="559498" y="162115"/>
                  </a:lnTo>
                  <a:lnTo>
                    <a:pt x="579932" y="125615"/>
                  </a:lnTo>
                  <a:lnTo>
                    <a:pt x="544220" y="125615"/>
                  </a:lnTo>
                  <a:lnTo>
                    <a:pt x="540639" y="132092"/>
                  </a:lnTo>
                  <a:lnTo>
                    <a:pt x="536752" y="137591"/>
                  </a:lnTo>
                  <a:lnTo>
                    <a:pt x="501878" y="151803"/>
                  </a:lnTo>
                  <a:lnTo>
                    <a:pt x="494830" y="151803"/>
                  </a:lnTo>
                  <a:lnTo>
                    <a:pt x="460476" y="125742"/>
                  </a:lnTo>
                  <a:lnTo>
                    <a:pt x="454850" y="106807"/>
                  </a:lnTo>
                  <a:lnTo>
                    <a:pt x="454850" y="101955"/>
                  </a:lnTo>
                  <a:lnTo>
                    <a:pt x="580682" y="101955"/>
                  </a:lnTo>
                  <a:lnTo>
                    <a:pt x="580682" y="85280"/>
                  </a:lnTo>
                  <a:close/>
                </a:path>
                <a:path w="824864" h="183514">
                  <a:moveTo>
                    <a:pt x="686028" y="4318"/>
                  </a:moveTo>
                  <a:lnTo>
                    <a:pt x="644728" y="14516"/>
                  </a:lnTo>
                  <a:lnTo>
                    <a:pt x="625970" y="28130"/>
                  </a:lnTo>
                  <a:lnTo>
                    <a:pt x="625970" y="4610"/>
                  </a:lnTo>
                  <a:lnTo>
                    <a:pt x="591439" y="4610"/>
                  </a:lnTo>
                  <a:lnTo>
                    <a:pt x="591439" y="177850"/>
                  </a:lnTo>
                  <a:lnTo>
                    <a:pt x="625970" y="177850"/>
                  </a:lnTo>
                  <a:lnTo>
                    <a:pt x="625970" y="65786"/>
                  </a:lnTo>
                  <a:lnTo>
                    <a:pt x="631405" y="58064"/>
                  </a:lnTo>
                  <a:lnTo>
                    <a:pt x="667689" y="36944"/>
                  </a:lnTo>
                  <a:lnTo>
                    <a:pt x="686028" y="35204"/>
                  </a:lnTo>
                  <a:lnTo>
                    <a:pt x="686028" y="4318"/>
                  </a:lnTo>
                  <a:close/>
                </a:path>
                <a:path w="824864" h="183514">
                  <a:moveTo>
                    <a:pt x="824534" y="123329"/>
                  </a:moveTo>
                  <a:lnTo>
                    <a:pt x="800747" y="89941"/>
                  </a:lnTo>
                  <a:lnTo>
                    <a:pt x="751116" y="71361"/>
                  </a:lnTo>
                  <a:lnTo>
                    <a:pt x="742581" y="68084"/>
                  </a:lnTo>
                  <a:lnTo>
                    <a:pt x="727570" y="52146"/>
                  </a:lnTo>
                  <a:lnTo>
                    <a:pt x="727570" y="43307"/>
                  </a:lnTo>
                  <a:lnTo>
                    <a:pt x="730097" y="38823"/>
                  </a:lnTo>
                  <a:lnTo>
                    <a:pt x="740270" y="31534"/>
                  </a:lnTo>
                  <a:lnTo>
                    <a:pt x="747141" y="29692"/>
                  </a:lnTo>
                  <a:lnTo>
                    <a:pt x="762673" y="29692"/>
                  </a:lnTo>
                  <a:lnTo>
                    <a:pt x="768870" y="31356"/>
                  </a:lnTo>
                  <a:lnTo>
                    <a:pt x="779932" y="37947"/>
                  </a:lnTo>
                  <a:lnTo>
                    <a:pt x="784771" y="44005"/>
                  </a:lnTo>
                  <a:lnTo>
                    <a:pt x="788885" y="52832"/>
                  </a:lnTo>
                  <a:lnTo>
                    <a:pt x="822680" y="52832"/>
                  </a:lnTo>
                  <a:lnTo>
                    <a:pt x="799160" y="12573"/>
                  </a:lnTo>
                  <a:lnTo>
                    <a:pt x="756373" y="0"/>
                  </a:lnTo>
                  <a:lnTo>
                    <a:pt x="749046" y="241"/>
                  </a:lnTo>
                  <a:lnTo>
                    <a:pt x="704011" y="18313"/>
                  </a:lnTo>
                  <a:lnTo>
                    <a:pt x="692454" y="41973"/>
                  </a:lnTo>
                  <a:lnTo>
                    <a:pt x="692454" y="56362"/>
                  </a:lnTo>
                  <a:lnTo>
                    <a:pt x="719213" y="91262"/>
                  </a:lnTo>
                  <a:lnTo>
                    <a:pt x="758088" y="105549"/>
                  </a:lnTo>
                  <a:lnTo>
                    <a:pt x="773480" y="111150"/>
                  </a:lnTo>
                  <a:lnTo>
                    <a:pt x="789406" y="127889"/>
                  </a:lnTo>
                  <a:lnTo>
                    <a:pt x="789406" y="136829"/>
                  </a:lnTo>
                  <a:lnTo>
                    <a:pt x="756069" y="151803"/>
                  </a:lnTo>
                  <a:lnTo>
                    <a:pt x="748080" y="151803"/>
                  </a:lnTo>
                  <a:lnTo>
                    <a:pt x="716711" y="124714"/>
                  </a:lnTo>
                  <a:lnTo>
                    <a:pt x="680021" y="124714"/>
                  </a:lnTo>
                  <a:lnTo>
                    <a:pt x="698055" y="159969"/>
                  </a:lnTo>
                  <a:lnTo>
                    <a:pt x="740244" y="181889"/>
                  </a:lnTo>
                  <a:lnTo>
                    <a:pt x="748233" y="182981"/>
                  </a:lnTo>
                  <a:lnTo>
                    <a:pt x="764374" y="182740"/>
                  </a:lnTo>
                  <a:lnTo>
                    <a:pt x="812800" y="163588"/>
                  </a:lnTo>
                  <a:lnTo>
                    <a:pt x="824534" y="138709"/>
                  </a:lnTo>
                  <a:lnTo>
                    <a:pt x="824534" y="123329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 descr=""/>
          <p:cNvGrpSpPr/>
          <p:nvPr/>
        </p:nvGrpSpPr>
        <p:grpSpPr>
          <a:xfrm>
            <a:off x="3214763" y="3917924"/>
            <a:ext cx="492125" cy="238760"/>
            <a:chOff x="3214763" y="3917924"/>
            <a:chExt cx="492125" cy="238760"/>
          </a:xfrm>
        </p:grpSpPr>
        <p:pic>
          <p:nvPicPr>
            <p:cNvPr id="25" name="object 2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14763" y="3973660"/>
              <a:ext cx="149720" cy="182984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85883" y="3917924"/>
              <a:ext cx="320408" cy="238720"/>
            </a:xfrm>
            <a:prstGeom prst="rect">
              <a:avLst/>
            </a:prstGeom>
          </p:spPr>
        </p:pic>
      </p:grpSp>
      <p:pic>
        <p:nvPicPr>
          <p:cNvPr id="27" name="object 27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797795" y="3917924"/>
            <a:ext cx="1332484" cy="297284"/>
          </a:xfrm>
          <a:prstGeom prst="rect">
            <a:avLst/>
          </a:prstGeom>
        </p:spPr>
      </p:pic>
      <p:grpSp>
        <p:nvGrpSpPr>
          <p:cNvPr id="28" name="object 28" descr=""/>
          <p:cNvGrpSpPr/>
          <p:nvPr/>
        </p:nvGrpSpPr>
        <p:grpSpPr>
          <a:xfrm>
            <a:off x="1119559" y="4270771"/>
            <a:ext cx="1417955" cy="241935"/>
            <a:chOff x="1119559" y="4270771"/>
            <a:chExt cx="1417955" cy="241935"/>
          </a:xfrm>
        </p:grpSpPr>
        <p:pic>
          <p:nvPicPr>
            <p:cNvPr id="29" name="object 2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19559" y="4270771"/>
              <a:ext cx="158874" cy="237232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1298346" y="4273524"/>
              <a:ext cx="1238885" cy="238760"/>
            </a:xfrm>
            <a:custGeom>
              <a:avLst/>
              <a:gdLst/>
              <a:ahLst/>
              <a:cxnLst/>
              <a:rect l="l" t="t" r="r" b="b"/>
              <a:pathLst>
                <a:path w="1238885" h="238760">
                  <a:moveTo>
                    <a:pt x="44869" y="206311"/>
                  </a:moveTo>
                  <a:lnTo>
                    <a:pt x="42710" y="201002"/>
                  </a:lnTo>
                  <a:lnTo>
                    <a:pt x="34086" y="192366"/>
                  </a:lnTo>
                  <a:lnTo>
                    <a:pt x="28778" y="190207"/>
                  </a:lnTo>
                  <a:lnTo>
                    <a:pt x="16129" y="190207"/>
                  </a:lnTo>
                  <a:lnTo>
                    <a:pt x="10795" y="192366"/>
                  </a:lnTo>
                  <a:lnTo>
                    <a:pt x="2159" y="201002"/>
                  </a:lnTo>
                  <a:lnTo>
                    <a:pt x="0" y="206311"/>
                  </a:lnTo>
                  <a:lnTo>
                    <a:pt x="0" y="218757"/>
                  </a:lnTo>
                  <a:lnTo>
                    <a:pt x="2159" y="223989"/>
                  </a:lnTo>
                  <a:lnTo>
                    <a:pt x="10795" y="232625"/>
                  </a:lnTo>
                  <a:lnTo>
                    <a:pt x="16129" y="234784"/>
                  </a:lnTo>
                  <a:lnTo>
                    <a:pt x="22479" y="234784"/>
                  </a:lnTo>
                  <a:lnTo>
                    <a:pt x="28778" y="234784"/>
                  </a:lnTo>
                  <a:lnTo>
                    <a:pt x="34086" y="232625"/>
                  </a:lnTo>
                  <a:lnTo>
                    <a:pt x="42710" y="223989"/>
                  </a:lnTo>
                  <a:lnTo>
                    <a:pt x="44869" y="218757"/>
                  </a:lnTo>
                  <a:lnTo>
                    <a:pt x="44869" y="206311"/>
                  </a:lnTo>
                  <a:close/>
                </a:path>
                <a:path w="1238885" h="238760">
                  <a:moveTo>
                    <a:pt x="260197" y="233222"/>
                  </a:moveTo>
                  <a:lnTo>
                    <a:pt x="213156" y="137223"/>
                  </a:lnTo>
                  <a:lnTo>
                    <a:pt x="210642" y="132092"/>
                  </a:lnTo>
                  <a:lnTo>
                    <a:pt x="220129" y="128257"/>
                  </a:lnTo>
                  <a:lnTo>
                    <a:pt x="228587" y="122923"/>
                  </a:lnTo>
                  <a:lnTo>
                    <a:pt x="236016" y="116090"/>
                  </a:lnTo>
                  <a:lnTo>
                    <a:pt x="242417" y="107759"/>
                  </a:lnTo>
                  <a:lnTo>
                    <a:pt x="244335" y="104254"/>
                  </a:lnTo>
                  <a:lnTo>
                    <a:pt x="247523" y="98488"/>
                  </a:lnTo>
                  <a:lnTo>
                    <a:pt x="251231" y="88557"/>
                  </a:lnTo>
                  <a:lnTo>
                    <a:pt x="253441" y="78181"/>
                  </a:lnTo>
                  <a:lnTo>
                    <a:pt x="254177" y="67271"/>
                  </a:lnTo>
                  <a:lnTo>
                    <a:pt x="253898" y="60845"/>
                  </a:lnTo>
                  <a:lnTo>
                    <a:pt x="245300" y="32677"/>
                  </a:lnTo>
                  <a:lnTo>
                    <a:pt x="244055" y="30492"/>
                  </a:lnTo>
                  <a:lnTo>
                    <a:pt x="218452" y="8661"/>
                  </a:lnTo>
                  <a:lnTo>
                    <a:pt x="218452" y="67576"/>
                  </a:lnTo>
                  <a:lnTo>
                    <a:pt x="217792" y="75247"/>
                  </a:lnTo>
                  <a:lnTo>
                    <a:pt x="184340" y="103619"/>
                  </a:lnTo>
                  <a:lnTo>
                    <a:pt x="172910" y="104254"/>
                  </a:lnTo>
                  <a:lnTo>
                    <a:pt x="121564" y="104254"/>
                  </a:lnTo>
                  <a:lnTo>
                    <a:pt x="121564" y="32677"/>
                  </a:lnTo>
                  <a:lnTo>
                    <a:pt x="172021" y="32677"/>
                  </a:lnTo>
                  <a:lnTo>
                    <a:pt x="212509" y="47459"/>
                  </a:lnTo>
                  <a:lnTo>
                    <a:pt x="218452" y="67576"/>
                  </a:lnTo>
                  <a:lnTo>
                    <a:pt x="218452" y="8661"/>
                  </a:lnTo>
                  <a:lnTo>
                    <a:pt x="175374" y="0"/>
                  </a:lnTo>
                  <a:lnTo>
                    <a:pt x="86448" y="0"/>
                  </a:lnTo>
                  <a:lnTo>
                    <a:pt x="86448" y="233222"/>
                  </a:lnTo>
                  <a:lnTo>
                    <a:pt x="121564" y="233222"/>
                  </a:lnTo>
                  <a:lnTo>
                    <a:pt x="121564" y="137223"/>
                  </a:lnTo>
                  <a:lnTo>
                    <a:pt x="175298" y="137223"/>
                  </a:lnTo>
                  <a:lnTo>
                    <a:pt x="221881" y="233222"/>
                  </a:lnTo>
                  <a:lnTo>
                    <a:pt x="260197" y="233222"/>
                  </a:lnTo>
                  <a:close/>
                </a:path>
                <a:path w="1238885" h="238760">
                  <a:moveTo>
                    <a:pt x="425767" y="141020"/>
                  </a:moveTo>
                  <a:lnTo>
                    <a:pt x="418452" y="101993"/>
                  </a:lnTo>
                  <a:lnTo>
                    <a:pt x="390944" y="68275"/>
                  </a:lnTo>
                  <a:lnTo>
                    <a:pt x="390944" y="126161"/>
                  </a:lnTo>
                  <a:lnTo>
                    <a:pt x="390944" y="128587"/>
                  </a:lnTo>
                  <a:lnTo>
                    <a:pt x="299935" y="128587"/>
                  </a:lnTo>
                  <a:lnTo>
                    <a:pt x="300050" y="126161"/>
                  </a:lnTo>
                  <a:lnTo>
                    <a:pt x="320357" y="93713"/>
                  </a:lnTo>
                  <a:lnTo>
                    <a:pt x="338582" y="86321"/>
                  </a:lnTo>
                  <a:lnTo>
                    <a:pt x="354406" y="86321"/>
                  </a:lnTo>
                  <a:lnTo>
                    <a:pt x="361200" y="87769"/>
                  </a:lnTo>
                  <a:lnTo>
                    <a:pt x="366763" y="90639"/>
                  </a:lnTo>
                  <a:lnTo>
                    <a:pt x="372364" y="93472"/>
                  </a:lnTo>
                  <a:lnTo>
                    <a:pt x="390944" y="126161"/>
                  </a:lnTo>
                  <a:lnTo>
                    <a:pt x="390944" y="68275"/>
                  </a:lnTo>
                  <a:lnTo>
                    <a:pt x="346367" y="55740"/>
                  </a:lnTo>
                  <a:lnTo>
                    <a:pt x="336550" y="56210"/>
                  </a:lnTo>
                  <a:lnTo>
                    <a:pt x="296621" y="71945"/>
                  </a:lnTo>
                  <a:lnTo>
                    <a:pt x="272681" y="103949"/>
                  </a:lnTo>
                  <a:lnTo>
                    <a:pt x="264744" y="146151"/>
                  </a:lnTo>
                  <a:lnTo>
                    <a:pt x="265061" y="155511"/>
                  </a:lnTo>
                  <a:lnTo>
                    <a:pt x="276491" y="197853"/>
                  </a:lnTo>
                  <a:lnTo>
                    <a:pt x="304177" y="227482"/>
                  </a:lnTo>
                  <a:lnTo>
                    <a:pt x="347560" y="238721"/>
                  </a:lnTo>
                  <a:lnTo>
                    <a:pt x="361391" y="237909"/>
                  </a:lnTo>
                  <a:lnTo>
                    <a:pt x="404596" y="217855"/>
                  </a:lnTo>
                  <a:lnTo>
                    <a:pt x="425030" y="181356"/>
                  </a:lnTo>
                  <a:lnTo>
                    <a:pt x="389305" y="181356"/>
                  </a:lnTo>
                  <a:lnTo>
                    <a:pt x="385737" y="187833"/>
                  </a:lnTo>
                  <a:lnTo>
                    <a:pt x="381850" y="193332"/>
                  </a:lnTo>
                  <a:lnTo>
                    <a:pt x="346964" y="207543"/>
                  </a:lnTo>
                  <a:lnTo>
                    <a:pt x="339928" y="207543"/>
                  </a:lnTo>
                  <a:lnTo>
                    <a:pt x="305574" y="181483"/>
                  </a:lnTo>
                  <a:lnTo>
                    <a:pt x="299935" y="162547"/>
                  </a:lnTo>
                  <a:lnTo>
                    <a:pt x="299935" y="157695"/>
                  </a:lnTo>
                  <a:lnTo>
                    <a:pt x="425767" y="157695"/>
                  </a:lnTo>
                  <a:lnTo>
                    <a:pt x="425767" y="141020"/>
                  </a:lnTo>
                  <a:close/>
                </a:path>
                <a:path w="1238885" h="238760">
                  <a:moveTo>
                    <a:pt x="586778" y="60350"/>
                  </a:moveTo>
                  <a:lnTo>
                    <a:pt x="548830" y="60350"/>
                  </a:lnTo>
                  <a:lnTo>
                    <a:pt x="501383" y="201853"/>
                  </a:lnTo>
                  <a:lnTo>
                    <a:pt x="453948" y="60350"/>
                  </a:lnTo>
                  <a:lnTo>
                    <a:pt x="415556" y="60350"/>
                  </a:lnTo>
                  <a:lnTo>
                    <a:pt x="482828" y="233222"/>
                  </a:lnTo>
                  <a:lnTo>
                    <a:pt x="520623" y="233222"/>
                  </a:lnTo>
                  <a:lnTo>
                    <a:pt x="532244" y="202857"/>
                  </a:lnTo>
                  <a:lnTo>
                    <a:pt x="586778" y="60350"/>
                  </a:lnTo>
                  <a:close/>
                </a:path>
                <a:path w="1238885" h="238760">
                  <a:moveTo>
                    <a:pt x="743267" y="141020"/>
                  </a:moveTo>
                  <a:lnTo>
                    <a:pt x="735952" y="101993"/>
                  </a:lnTo>
                  <a:lnTo>
                    <a:pt x="708444" y="68275"/>
                  </a:lnTo>
                  <a:lnTo>
                    <a:pt x="708444" y="126161"/>
                  </a:lnTo>
                  <a:lnTo>
                    <a:pt x="708444" y="128587"/>
                  </a:lnTo>
                  <a:lnTo>
                    <a:pt x="617435" y="128587"/>
                  </a:lnTo>
                  <a:lnTo>
                    <a:pt x="617550" y="126161"/>
                  </a:lnTo>
                  <a:lnTo>
                    <a:pt x="637857" y="93713"/>
                  </a:lnTo>
                  <a:lnTo>
                    <a:pt x="656082" y="86321"/>
                  </a:lnTo>
                  <a:lnTo>
                    <a:pt x="671906" y="86321"/>
                  </a:lnTo>
                  <a:lnTo>
                    <a:pt x="678700" y="87769"/>
                  </a:lnTo>
                  <a:lnTo>
                    <a:pt x="684263" y="90639"/>
                  </a:lnTo>
                  <a:lnTo>
                    <a:pt x="689864" y="93472"/>
                  </a:lnTo>
                  <a:lnTo>
                    <a:pt x="708444" y="126161"/>
                  </a:lnTo>
                  <a:lnTo>
                    <a:pt x="708444" y="68275"/>
                  </a:lnTo>
                  <a:lnTo>
                    <a:pt x="663867" y="55740"/>
                  </a:lnTo>
                  <a:lnTo>
                    <a:pt x="654050" y="56210"/>
                  </a:lnTo>
                  <a:lnTo>
                    <a:pt x="614121" y="71945"/>
                  </a:lnTo>
                  <a:lnTo>
                    <a:pt x="590181" y="103949"/>
                  </a:lnTo>
                  <a:lnTo>
                    <a:pt x="582244" y="146151"/>
                  </a:lnTo>
                  <a:lnTo>
                    <a:pt x="582561" y="155511"/>
                  </a:lnTo>
                  <a:lnTo>
                    <a:pt x="593991" y="197853"/>
                  </a:lnTo>
                  <a:lnTo>
                    <a:pt x="621677" y="227482"/>
                  </a:lnTo>
                  <a:lnTo>
                    <a:pt x="665060" y="238721"/>
                  </a:lnTo>
                  <a:lnTo>
                    <a:pt x="678891" y="237909"/>
                  </a:lnTo>
                  <a:lnTo>
                    <a:pt x="722096" y="217855"/>
                  </a:lnTo>
                  <a:lnTo>
                    <a:pt x="742530" y="181356"/>
                  </a:lnTo>
                  <a:lnTo>
                    <a:pt x="706805" y="181356"/>
                  </a:lnTo>
                  <a:lnTo>
                    <a:pt x="703237" y="187833"/>
                  </a:lnTo>
                  <a:lnTo>
                    <a:pt x="699350" y="193332"/>
                  </a:lnTo>
                  <a:lnTo>
                    <a:pt x="664464" y="207543"/>
                  </a:lnTo>
                  <a:lnTo>
                    <a:pt x="657428" y="207543"/>
                  </a:lnTo>
                  <a:lnTo>
                    <a:pt x="623074" y="181483"/>
                  </a:lnTo>
                  <a:lnTo>
                    <a:pt x="617435" y="162547"/>
                  </a:lnTo>
                  <a:lnTo>
                    <a:pt x="617435" y="157695"/>
                  </a:lnTo>
                  <a:lnTo>
                    <a:pt x="743267" y="157695"/>
                  </a:lnTo>
                  <a:lnTo>
                    <a:pt x="743267" y="141020"/>
                  </a:lnTo>
                  <a:close/>
                </a:path>
                <a:path w="1238885" h="238760">
                  <a:moveTo>
                    <a:pt x="901966" y="119062"/>
                  </a:moveTo>
                  <a:lnTo>
                    <a:pt x="893013" y="81280"/>
                  </a:lnTo>
                  <a:lnTo>
                    <a:pt x="853782" y="56769"/>
                  </a:lnTo>
                  <a:lnTo>
                    <a:pt x="839317" y="55740"/>
                  </a:lnTo>
                  <a:lnTo>
                    <a:pt x="831329" y="56235"/>
                  </a:lnTo>
                  <a:lnTo>
                    <a:pt x="791438" y="73228"/>
                  </a:lnTo>
                  <a:lnTo>
                    <a:pt x="788568" y="76504"/>
                  </a:lnTo>
                  <a:lnTo>
                    <a:pt x="788568" y="60350"/>
                  </a:lnTo>
                  <a:lnTo>
                    <a:pt x="754037" y="60350"/>
                  </a:lnTo>
                  <a:lnTo>
                    <a:pt x="754037" y="233222"/>
                  </a:lnTo>
                  <a:lnTo>
                    <a:pt x="788568" y="233222"/>
                  </a:lnTo>
                  <a:lnTo>
                    <a:pt x="788568" y="107391"/>
                  </a:lnTo>
                  <a:lnTo>
                    <a:pt x="798563" y="98171"/>
                  </a:lnTo>
                  <a:lnTo>
                    <a:pt x="809142" y="91592"/>
                  </a:lnTo>
                  <a:lnTo>
                    <a:pt x="820293" y="87642"/>
                  </a:lnTo>
                  <a:lnTo>
                    <a:pt x="832027" y="86321"/>
                  </a:lnTo>
                  <a:lnTo>
                    <a:pt x="839724" y="86931"/>
                  </a:lnTo>
                  <a:lnTo>
                    <a:pt x="866267" y="115125"/>
                  </a:lnTo>
                  <a:lnTo>
                    <a:pt x="866851" y="123609"/>
                  </a:lnTo>
                  <a:lnTo>
                    <a:pt x="866851" y="233222"/>
                  </a:lnTo>
                  <a:lnTo>
                    <a:pt x="901966" y="233222"/>
                  </a:lnTo>
                  <a:lnTo>
                    <a:pt x="901966" y="119062"/>
                  </a:lnTo>
                  <a:close/>
                </a:path>
                <a:path w="1238885" h="238760">
                  <a:moveTo>
                    <a:pt x="1067066" y="60350"/>
                  </a:moveTo>
                  <a:lnTo>
                    <a:pt x="1031951" y="60350"/>
                  </a:lnTo>
                  <a:lnTo>
                    <a:pt x="1031951" y="188048"/>
                  </a:lnTo>
                  <a:lnTo>
                    <a:pt x="1026198" y="194500"/>
                  </a:lnTo>
                  <a:lnTo>
                    <a:pt x="1019670" y="199504"/>
                  </a:lnTo>
                  <a:lnTo>
                    <a:pt x="1005141" y="206654"/>
                  </a:lnTo>
                  <a:lnTo>
                    <a:pt x="997699" y="208445"/>
                  </a:lnTo>
                  <a:lnTo>
                    <a:pt x="990053" y="208445"/>
                  </a:lnTo>
                  <a:lnTo>
                    <a:pt x="956157" y="187210"/>
                  </a:lnTo>
                  <a:lnTo>
                    <a:pt x="953668" y="171157"/>
                  </a:lnTo>
                  <a:lnTo>
                    <a:pt x="953668" y="60350"/>
                  </a:lnTo>
                  <a:lnTo>
                    <a:pt x="919137" y="60350"/>
                  </a:lnTo>
                  <a:lnTo>
                    <a:pt x="919137" y="176072"/>
                  </a:lnTo>
                  <a:lnTo>
                    <a:pt x="920153" y="190538"/>
                  </a:lnTo>
                  <a:lnTo>
                    <a:pt x="944410" y="229768"/>
                  </a:lnTo>
                  <a:lnTo>
                    <a:pt x="981278" y="238721"/>
                  </a:lnTo>
                  <a:lnTo>
                    <a:pt x="989063" y="238264"/>
                  </a:lnTo>
                  <a:lnTo>
                    <a:pt x="1029017" y="222275"/>
                  </a:lnTo>
                  <a:lnTo>
                    <a:pt x="1031951" y="219011"/>
                  </a:lnTo>
                  <a:lnTo>
                    <a:pt x="1031951" y="233222"/>
                  </a:lnTo>
                  <a:lnTo>
                    <a:pt x="1067066" y="233222"/>
                  </a:lnTo>
                  <a:lnTo>
                    <a:pt x="1067066" y="60350"/>
                  </a:lnTo>
                  <a:close/>
                </a:path>
                <a:path w="1238885" h="238760">
                  <a:moveTo>
                    <a:pt x="1238580" y="141020"/>
                  </a:moveTo>
                  <a:lnTo>
                    <a:pt x="1231252" y="101993"/>
                  </a:lnTo>
                  <a:lnTo>
                    <a:pt x="1222552" y="86321"/>
                  </a:lnTo>
                  <a:lnTo>
                    <a:pt x="1219530" y="82232"/>
                  </a:lnTo>
                  <a:lnTo>
                    <a:pt x="1214348" y="76606"/>
                  </a:lnTo>
                  <a:lnTo>
                    <a:pt x="1208493" y="71539"/>
                  </a:lnTo>
                  <a:lnTo>
                    <a:pt x="1203756" y="68287"/>
                  </a:lnTo>
                  <a:lnTo>
                    <a:pt x="1203756" y="126161"/>
                  </a:lnTo>
                  <a:lnTo>
                    <a:pt x="1203756" y="128587"/>
                  </a:lnTo>
                  <a:lnTo>
                    <a:pt x="1112748" y="128587"/>
                  </a:lnTo>
                  <a:lnTo>
                    <a:pt x="1112850" y="126161"/>
                  </a:lnTo>
                  <a:lnTo>
                    <a:pt x="1133157" y="93713"/>
                  </a:lnTo>
                  <a:lnTo>
                    <a:pt x="1151394" y="86321"/>
                  </a:lnTo>
                  <a:lnTo>
                    <a:pt x="1167218" y="86321"/>
                  </a:lnTo>
                  <a:lnTo>
                    <a:pt x="1174013" y="87769"/>
                  </a:lnTo>
                  <a:lnTo>
                    <a:pt x="1179563" y="90639"/>
                  </a:lnTo>
                  <a:lnTo>
                    <a:pt x="1185176" y="93472"/>
                  </a:lnTo>
                  <a:lnTo>
                    <a:pt x="1203756" y="126161"/>
                  </a:lnTo>
                  <a:lnTo>
                    <a:pt x="1203756" y="68287"/>
                  </a:lnTo>
                  <a:lnTo>
                    <a:pt x="1159179" y="55740"/>
                  </a:lnTo>
                  <a:lnTo>
                    <a:pt x="1149350" y="56210"/>
                  </a:lnTo>
                  <a:lnTo>
                    <a:pt x="1109433" y="71945"/>
                  </a:lnTo>
                  <a:lnTo>
                    <a:pt x="1085481" y="103949"/>
                  </a:lnTo>
                  <a:lnTo>
                    <a:pt x="1077544" y="146151"/>
                  </a:lnTo>
                  <a:lnTo>
                    <a:pt x="1077861" y="155511"/>
                  </a:lnTo>
                  <a:lnTo>
                    <a:pt x="1089304" y="197853"/>
                  </a:lnTo>
                  <a:lnTo>
                    <a:pt x="1116977" y="227482"/>
                  </a:lnTo>
                  <a:lnTo>
                    <a:pt x="1160373" y="238721"/>
                  </a:lnTo>
                  <a:lnTo>
                    <a:pt x="1174191" y="237909"/>
                  </a:lnTo>
                  <a:lnTo>
                    <a:pt x="1217396" y="217855"/>
                  </a:lnTo>
                  <a:lnTo>
                    <a:pt x="1237830" y="181356"/>
                  </a:lnTo>
                  <a:lnTo>
                    <a:pt x="1202118" y="181356"/>
                  </a:lnTo>
                  <a:lnTo>
                    <a:pt x="1198537" y="187833"/>
                  </a:lnTo>
                  <a:lnTo>
                    <a:pt x="1194650" y="193332"/>
                  </a:lnTo>
                  <a:lnTo>
                    <a:pt x="1159776" y="207543"/>
                  </a:lnTo>
                  <a:lnTo>
                    <a:pt x="1152728" y="207543"/>
                  </a:lnTo>
                  <a:lnTo>
                    <a:pt x="1118374" y="181483"/>
                  </a:lnTo>
                  <a:lnTo>
                    <a:pt x="1112748" y="162547"/>
                  </a:lnTo>
                  <a:lnTo>
                    <a:pt x="1112748" y="157695"/>
                  </a:lnTo>
                  <a:lnTo>
                    <a:pt x="1238580" y="157695"/>
                  </a:lnTo>
                  <a:lnTo>
                    <a:pt x="1238580" y="14102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1" name="object 31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629395" y="4273524"/>
            <a:ext cx="1332484" cy="297285"/>
          </a:xfrm>
          <a:prstGeom prst="rect">
            <a:avLst/>
          </a:prstGeom>
        </p:spPr>
      </p:pic>
      <p:grpSp>
        <p:nvGrpSpPr>
          <p:cNvPr id="32" name="object 32" descr=""/>
          <p:cNvGrpSpPr/>
          <p:nvPr/>
        </p:nvGrpSpPr>
        <p:grpSpPr>
          <a:xfrm>
            <a:off x="1110704" y="4625776"/>
            <a:ext cx="2633345" cy="598170"/>
            <a:chOff x="1110704" y="4625776"/>
            <a:chExt cx="2633345" cy="598170"/>
          </a:xfrm>
        </p:grpSpPr>
        <p:pic>
          <p:nvPicPr>
            <p:cNvPr id="33" name="object 33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83154" y="4629150"/>
              <a:ext cx="492429" cy="238696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96983" y="4684861"/>
              <a:ext cx="385495" cy="182985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10704" y="4625776"/>
              <a:ext cx="2632722" cy="597669"/>
            </a:xfrm>
            <a:prstGeom prst="rect">
              <a:avLst/>
            </a:prstGeom>
          </p:spPr>
        </p:pic>
      </p:grpSp>
      <p:grpSp>
        <p:nvGrpSpPr>
          <p:cNvPr id="36" name="object 36" descr=""/>
          <p:cNvGrpSpPr/>
          <p:nvPr/>
        </p:nvGrpSpPr>
        <p:grpSpPr>
          <a:xfrm>
            <a:off x="1118443" y="5340324"/>
            <a:ext cx="875030" cy="238760"/>
            <a:chOff x="1118443" y="5340324"/>
            <a:chExt cx="875030" cy="238760"/>
          </a:xfrm>
        </p:grpSpPr>
        <p:pic>
          <p:nvPicPr>
            <p:cNvPr id="37" name="object 37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18443" y="5341518"/>
              <a:ext cx="159990" cy="237528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1298346" y="5340324"/>
              <a:ext cx="694690" cy="238760"/>
            </a:xfrm>
            <a:custGeom>
              <a:avLst/>
              <a:gdLst/>
              <a:ahLst/>
              <a:cxnLst/>
              <a:rect l="l" t="t" r="r" b="b"/>
              <a:pathLst>
                <a:path w="694689" h="238760">
                  <a:moveTo>
                    <a:pt x="44869" y="206298"/>
                  </a:moveTo>
                  <a:lnTo>
                    <a:pt x="42710" y="200990"/>
                  </a:lnTo>
                  <a:lnTo>
                    <a:pt x="34086" y="192366"/>
                  </a:lnTo>
                  <a:lnTo>
                    <a:pt x="28778" y="190207"/>
                  </a:lnTo>
                  <a:lnTo>
                    <a:pt x="16129" y="190207"/>
                  </a:lnTo>
                  <a:lnTo>
                    <a:pt x="10795" y="192366"/>
                  </a:lnTo>
                  <a:lnTo>
                    <a:pt x="2159" y="200990"/>
                  </a:lnTo>
                  <a:lnTo>
                    <a:pt x="0" y="206298"/>
                  </a:lnTo>
                  <a:lnTo>
                    <a:pt x="0" y="218757"/>
                  </a:lnTo>
                  <a:lnTo>
                    <a:pt x="2159" y="223989"/>
                  </a:lnTo>
                  <a:lnTo>
                    <a:pt x="10795" y="232613"/>
                  </a:lnTo>
                  <a:lnTo>
                    <a:pt x="16129" y="234772"/>
                  </a:lnTo>
                  <a:lnTo>
                    <a:pt x="22479" y="234772"/>
                  </a:lnTo>
                  <a:lnTo>
                    <a:pt x="28778" y="234772"/>
                  </a:lnTo>
                  <a:lnTo>
                    <a:pt x="34086" y="232613"/>
                  </a:lnTo>
                  <a:lnTo>
                    <a:pt x="42710" y="223989"/>
                  </a:lnTo>
                  <a:lnTo>
                    <a:pt x="44869" y="218757"/>
                  </a:lnTo>
                  <a:lnTo>
                    <a:pt x="44869" y="206298"/>
                  </a:lnTo>
                  <a:close/>
                </a:path>
                <a:path w="694689" h="238760">
                  <a:moveTo>
                    <a:pt x="277685" y="116903"/>
                  </a:moveTo>
                  <a:lnTo>
                    <a:pt x="272110" y="75006"/>
                  </a:lnTo>
                  <a:lnTo>
                    <a:pt x="254177" y="37287"/>
                  </a:lnTo>
                  <a:lnTo>
                    <a:pt x="242189" y="24358"/>
                  </a:lnTo>
                  <a:lnTo>
                    <a:pt x="242189" y="116611"/>
                  </a:lnTo>
                  <a:lnTo>
                    <a:pt x="241833" y="127012"/>
                  </a:lnTo>
                  <a:lnTo>
                    <a:pt x="229870" y="168402"/>
                  </a:lnTo>
                  <a:lnTo>
                    <a:pt x="198069" y="195707"/>
                  </a:lnTo>
                  <a:lnTo>
                    <a:pt x="168668" y="200837"/>
                  </a:lnTo>
                  <a:lnTo>
                    <a:pt x="121945" y="200837"/>
                  </a:lnTo>
                  <a:lnTo>
                    <a:pt x="121945" y="32664"/>
                  </a:lnTo>
                  <a:lnTo>
                    <a:pt x="167995" y="32664"/>
                  </a:lnTo>
                  <a:lnTo>
                    <a:pt x="209435" y="44119"/>
                  </a:lnTo>
                  <a:lnTo>
                    <a:pt x="236004" y="79006"/>
                  </a:lnTo>
                  <a:lnTo>
                    <a:pt x="242189" y="116611"/>
                  </a:lnTo>
                  <a:lnTo>
                    <a:pt x="242189" y="24358"/>
                  </a:lnTo>
                  <a:lnTo>
                    <a:pt x="199250" y="2578"/>
                  </a:lnTo>
                  <a:lnTo>
                    <a:pt x="172618" y="0"/>
                  </a:lnTo>
                  <a:lnTo>
                    <a:pt x="86448" y="0"/>
                  </a:lnTo>
                  <a:lnTo>
                    <a:pt x="86448" y="233210"/>
                  </a:lnTo>
                  <a:lnTo>
                    <a:pt x="168668" y="233210"/>
                  </a:lnTo>
                  <a:lnTo>
                    <a:pt x="206578" y="228193"/>
                  </a:lnTo>
                  <a:lnTo>
                    <a:pt x="244411" y="207073"/>
                  </a:lnTo>
                  <a:lnTo>
                    <a:pt x="250367" y="200837"/>
                  </a:lnTo>
                  <a:lnTo>
                    <a:pt x="251574" y="199580"/>
                  </a:lnTo>
                  <a:lnTo>
                    <a:pt x="271360" y="162598"/>
                  </a:lnTo>
                  <a:lnTo>
                    <a:pt x="277291" y="128943"/>
                  </a:lnTo>
                  <a:lnTo>
                    <a:pt x="277685" y="116903"/>
                  </a:lnTo>
                  <a:close/>
                </a:path>
                <a:path w="694689" h="238760">
                  <a:moveTo>
                    <a:pt x="427824" y="109829"/>
                  </a:moveTo>
                  <a:lnTo>
                    <a:pt x="426440" y="101676"/>
                  </a:lnTo>
                  <a:lnTo>
                    <a:pt x="424180" y="95402"/>
                  </a:lnTo>
                  <a:lnTo>
                    <a:pt x="420941" y="86321"/>
                  </a:lnTo>
                  <a:lnTo>
                    <a:pt x="393331" y="62280"/>
                  </a:lnTo>
                  <a:lnTo>
                    <a:pt x="393331" y="148094"/>
                  </a:lnTo>
                  <a:lnTo>
                    <a:pt x="392709" y="149453"/>
                  </a:lnTo>
                  <a:lnTo>
                    <a:pt x="392633" y="163042"/>
                  </a:lnTo>
                  <a:lnTo>
                    <a:pt x="392506" y="168998"/>
                  </a:lnTo>
                  <a:lnTo>
                    <a:pt x="392506" y="185813"/>
                  </a:lnTo>
                  <a:lnTo>
                    <a:pt x="355384" y="207048"/>
                  </a:lnTo>
                  <a:lnTo>
                    <a:pt x="339877" y="208800"/>
                  </a:lnTo>
                  <a:lnTo>
                    <a:pt x="331089" y="208800"/>
                  </a:lnTo>
                  <a:lnTo>
                    <a:pt x="324396" y="207149"/>
                  </a:lnTo>
                  <a:lnTo>
                    <a:pt x="319786" y="203822"/>
                  </a:lnTo>
                  <a:lnTo>
                    <a:pt x="315214" y="200444"/>
                  </a:lnTo>
                  <a:lnTo>
                    <a:pt x="312940" y="195859"/>
                  </a:lnTo>
                  <a:lnTo>
                    <a:pt x="312940" y="183756"/>
                  </a:lnTo>
                  <a:lnTo>
                    <a:pt x="349745" y="158851"/>
                  </a:lnTo>
                  <a:lnTo>
                    <a:pt x="372287" y="153809"/>
                  </a:lnTo>
                  <a:lnTo>
                    <a:pt x="380098" y="151917"/>
                  </a:lnTo>
                  <a:lnTo>
                    <a:pt x="387845" y="149783"/>
                  </a:lnTo>
                  <a:lnTo>
                    <a:pt x="393331" y="148094"/>
                  </a:lnTo>
                  <a:lnTo>
                    <a:pt x="393331" y="62280"/>
                  </a:lnTo>
                  <a:lnTo>
                    <a:pt x="357212" y="55740"/>
                  </a:lnTo>
                  <a:lnTo>
                    <a:pt x="348932" y="55740"/>
                  </a:lnTo>
                  <a:lnTo>
                    <a:pt x="306108" y="71361"/>
                  </a:lnTo>
                  <a:lnTo>
                    <a:pt x="283095" y="112509"/>
                  </a:lnTo>
                  <a:lnTo>
                    <a:pt x="318287" y="112509"/>
                  </a:lnTo>
                  <a:lnTo>
                    <a:pt x="321398" y="105257"/>
                  </a:lnTo>
                  <a:lnTo>
                    <a:pt x="325069" y="99352"/>
                  </a:lnTo>
                  <a:lnTo>
                    <a:pt x="329285" y="94780"/>
                  </a:lnTo>
                  <a:lnTo>
                    <a:pt x="334073" y="91528"/>
                  </a:lnTo>
                  <a:lnTo>
                    <a:pt x="340868" y="88061"/>
                  </a:lnTo>
                  <a:lnTo>
                    <a:pt x="348475" y="86321"/>
                  </a:lnTo>
                  <a:lnTo>
                    <a:pt x="363905" y="86321"/>
                  </a:lnTo>
                  <a:lnTo>
                    <a:pt x="369658" y="87134"/>
                  </a:lnTo>
                  <a:lnTo>
                    <a:pt x="378739" y="90411"/>
                  </a:lnTo>
                  <a:lnTo>
                    <a:pt x="382333" y="92519"/>
                  </a:lnTo>
                  <a:lnTo>
                    <a:pt x="384962" y="95097"/>
                  </a:lnTo>
                  <a:lnTo>
                    <a:pt x="387642" y="97675"/>
                  </a:lnTo>
                  <a:lnTo>
                    <a:pt x="389610" y="100685"/>
                  </a:lnTo>
                  <a:lnTo>
                    <a:pt x="392087" y="107530"/>
                  </a:lnTo>
                  <a:lnTo>
                    <a:pt x="392709" y="110972"/>
                  </a:lnTo>
                  <a:lnTo>
                    <a:pt x="392709" y="120332"/>
                  </a:lnTo>
                  <a:lnTo>
                    <a:pt x="381469" y="121932"/>
                  </a:lnTo>
                  <a:lnTo>
                    <a:pt x="370382" y="123799"/>
                  </a:lnTo>
                  <a:lnTo>
                    <a:pt x="328676" y="134213"/>
                  </a:lnTo>
                  <a:lnTo>
                    <a:pt x="291719" y="156337"/>
                  </a:lnTo>
                  <a:lnTo>
                    <a:pt x="278104" y="192811"/>
                  </a:lnTo>
                  <a:lnTo>
                    <a:pt x="278104" y="200698"/>
                  </a:lnTo>
                  <a:lnTo>
                    <a:pt x="301371" y="231597"/>
                  </a:lnTo>
                  <a:lnTo>
                    <a:pt x="327469" y="238721"/>
                  </a:lnTo>
                  <a:lnTo>
                    <a:pt x="334365" y="238721"/>
                  </a:lnTo>
                  <a:lnTo>
                    <a:pt x="372097" y="230530"/>
                  </a:lnTo>
                  <a:lnTo>
                    <a:pt x="393903" y="217881"/>
                  </a:lnTo>
                  <a:lnTo>
                    <a:pt x="393903" y="233210"/>
                  </a:lnTo>
                  <a:lnTo>
                    <a:pt x="427824" y="233210"/>
                  </a:lnTo>
                  <a:lnTo>
                    <a:pt x="427824" y="217881"/>
                  </a:lnTo>
                  <a:lnTo>
                    <a:pt x="427824" y="208800"/>
                  </a:lnTo>
                  <a:lnTo>
                    <a:pt x="427824" y="147408"/>
                  </a:lnTo>
                  <a:lnTo>
                    <a:pt x="427824" y="109829"/>
                  </a:lnTo>
                  <a:close/>
                </a:path>
                <a:path w="694689" h="238760">
                  <a:moveTo>
                    <a:pt x="528929" y="60350"/>
                  </a:moveTo>
                  <a:lnTo>
                    <a:pt x="493217" y="60350"/>
                  </a:lnTo>
                  <a:lnTo>
                    <a:pt x="493217" y="17335"/>
                  </a:lnTo>
                  <a:lnTo>
                    <a:pt x="458685" y="17335"/>
                  </a:lnTo>
                  <a:lnTo>
                    <a:pt x="458685" y="60350"/>
                  </a:lnTo>
                  <a:lnTo>
                    <a:pt x="431596" y="60350"/>
                  </a:lnTo>
                  <a:lnTo>
                    <a:pt x="431596" y="90639"/>
                  </a:lnTo>
                  <a:lnTo>
                    <a:pt x="458685" y="90639"/>
                  </a:lnTo>
                  <a:lnTo>
                    <a:pt x="458685" y="202552"/>
                  </a:lnTo>
                  <a:lnTo>
                    <a:pt x="459371" y="211251"/>
                  </a:lnTo>
                  <a:lnTo>
                    <a:pt x="489559" y="238175"/>
                  </a:lnTo>
                  <a:lnTo>
                    <a:pt x="497611" y="238721"/>
                  </a:lnTo>
                  <a:lnTo>
                    <a:pt x="505066" y="238429"/>
                  </a:lnTo>
                  <a:lnTo>
                    <a:pt x="512762" y="237540"/>
                  </a:lnTo>
                  <a:lnTo>
                    <a:pt x="520725" y="236054"/>
                  </a:lnTo>
                  <a:lnTo>
                    <a:pt x="528929" y="233959"/>
                  </a:lnTo>
                  <a:lnTo>
                    <a:pt x="528929" y="202780"/>
                  </a:lnTo>
                  <a:lnTo>
                    <a:pt x="520649" y="206349"/>
                  </a:lnTo>
                  <a:lnTo>
                    <a:pt x="514375" y="208140"/>
                  </a:lnTo>
                  <a:lnTo>
                    <a:pt x="504202" y="208140"/>
                  </a:lnTo>
                  <a:lnTo>
                    <a:pt x="499910" y="207098"/>
                  </a:lnTo>
                  <a:lnTo>
                    <a:pt x="494550" y="202933"/>
                  </a:lnTo>
                  <a:lnTo>
                    <a:pt x="493217" y="199161"/>
                  </a:lnTo>
                  <a:lnTo>
                    <a:pt x="493217" y="90639"/>
                  </a:lnTo>
                  <a:lnTo>
                    <a:pt x="528929" y="90639"/>
                  </a:lnTo>
                  <a:lnTo>
                    <a:pt x="528929" y="60350"/>
                  </a:lnTo>
                  <a:close/>
                </a:path>
                <a:path w="694689" h="238760">
                  <a:moveTo>
                    <a:pt x="694524" y="109829"/>
                  </a:moveTo>
                  <a:lnTo>
                    <a:pt x="693140" y="101676"/>
                  </a:lnTo>
                  <a:lnTo>
                    <a:pt x="690880" y="95402"/>
                  </a:lnTo>
                  <a:lnTo>
                    <a:pt x="687641" y="86321"/>
                  </a:lnTo>
                  <a:lnTo>
                    <a:pt x="660031" y="62280"/>
                  </a:lnTo>
                  <a:lnTo>
                    <a:pt x="660031" y="148094"/>
                  </a:lnTo>
                  <a:lnTo>
                    <a:pt x="659409" y="149453"/>
                  </a:lnTo>
                  <a:lnTo>
                    <a:pt x="659333" y="163042"/>
                  </a:lnTo>
                  <a:lnTo>
                    <a:pt x="659206" y="168998"/>
                  </a:lnTo>
                  <a:lnTo>
                    <a:pt x="659206" y="185813"/>
                  </a:lnTo>
                  <a:lnTo>
                    <a:pt x="622084" y="207048"/>
                  </a:lnTo>
                  <a:lnTo>
                    <a:pt x="606577" y="208800"/>
                  </a:lnTo>
                  <a:lnTo>
                    <a:pt x="597789" y="208800"/>
                  </a:lnTo>
                  <a:lnTo>
                    <a:pt x="591096" y="207149"/>
                  </a:lnTo>
                  <a:lnTo>
                    <a:pt x="586486" y="203822"/>
                  </a:lnTo>
                  <a:lnTo>
                    <a:pt x="581914" y="200444"/>
                  </a:lnTo>
                  <a:lnTo>
                    <a:pt x="579640" y="195859"/>
                  </a:lnTo>
                  <a:lnTo>
                    <a:pt x="579640" y="183756"/>
                  </a:lnTo>
                  <a:lnTo>
                    <a:pt x="616445" y="158851"/>
                  </a:lnTo>
                  <a:lnTo>
                    <a:pt x="638987" y="153809"/>
                  </a:lnTo>
                  <a:lnTo>
                    <a:pt x="646798" y="151917"/>
                  </a:lnTo>
                  <a:lnTo>
                    <a:pt x="654545" y="149783"/>
                  </a:lnTo>
                  <a:lnTo>
                    <a:pt x="660031" y="148094"/>
                  </a:lnTo>
                  <a:lnTo>
                    <a:pt x="660031" y="62280"/>
                  </a:lnTo>
                  <a:lnTo>
                    <a:pt x="623912" y="55740"/>
                  </a:lnTo>
                  <a:lnTo>
                    <a:pt x="615632" y="55740"/>
                  </a:lnTo>
                  <a:lnTo>
                    <a:pt x="572808" y="71361"/>
                  </a:lnTo>
                  <a:lnTo>
                    <a:pt x="549795" y="112509"/>
                  </a:lnTo>
                  <a:lnTo>
                    <a:pt x="584987" y="112509"/>
                  </a:lnTo>
                  <a:lnTo>
                    <a:pt x="588098" y="105257"/>
                  </a:lnTo>
                  <a:lnTo>
                    <a:pt x="591769" y="99352"/>
                  </a:lnTo>
                  <a:lnTo>
                    <a:pt x="595985" y="94780"/>
                  </a:lnTo>
                  <a:lnTo>
                    <a:pt x="600773" y="91528"/>
                  </a:lnTo>
                  <a:lnTo>
                    <a:pt x="607568" y="88061"/>
                  </a:lnTo>
                  <a:lnTo>
                    <a:pt x="615175" y="86321"/>
                  </a:lnTo>
                  <a:lnTo>
                    <a:pt x="630605" y="86321"/>
                  </a:lnTo>
                  <a:lnTo>
                    <a:pt x="636358" y="87134"/>
                  </a:lnTo>
                  <a:lnTo>
                    <a:pt x="645439" y="90411"/>
                  </a:lnTo>
                  <a:lnTo>
                    <a:pt x="649033" y="92519"/>
                  </a:lnTo>
                  <a:lnTo>
                    <a:pt x="651662" y="95097"/>
                  </a:lnTo>
                  <a:lnTo>
                    <a:pt x="654342" y="97675"/>
                  </a:lnTo>
                  <a:lnTo>
                    <a:pt x="656310" y="100685"/>
                  </a:lnTo>
                  <a:lnTo>
                    <a:pt x="658787" y="107530"/>
                  </a:lnTo>
                  <a:lnTo>
                    <a:pt x="659409" y="110972"/>
                  </a:lnTo>
                  <a:lnTo>
                    <a:pt x="659409" y="120332"/>
                  </a:lnTo>
                  <a:lnTo>
                    <a:pt x="648169" y="121932"/>
                  </a:lnTo>
                  <a:lnTo>
                    <a:pt x="637082" y="123799"/>
                  </a:lnTo>
                  <a:lnTo>
                    <a:pt x="595376" y="134213"/>
                  </a:lnTo>
                  <a:lnTo>
                    <a:pt x="558419" y="156337"/>
                  </a:lnTo>
                  <a:lnTo>
                    <a:pt x="544804" y="192811"/>
                  </a:lnTo>
                  <a:lnTo>
                    <a:pt x="544804" y="200698"/>
                  </a:lnTo>
                  <a:lnTo>
                    <a:pt x="568071" y="231597"/>
                  </a:lnTo>
                  <a:lnTo>
                    <a:pt x="594169" y="238721"/>
                  </a:lnTo>
                  <a:lnTo>
                    <a:pt x="601065" y="238721"/>
                  </a:lnTo>
                  <a:lnTo>
                    <a:pt x="638797" y="230530"/>
                  </a:lnTo>
                  <a:lnTo>
                    <a:pt x="660603" y="217881"/>
                  </a:lnTo>
                  <a:lnTo>
                    <a:pt x="660603" y="233210"/>
                  </a:lnTo>
                  <a:lnTo>
                    <a:pt x="694524" y="233210"/>
                  </a:lnTo>
                  <a:lnTo>
                    <a:pt x="694524" y="217881"/>
                  </a:lnTo>
                  <a:lnTo>
                    <a:pt x="694524" y="208800"/>
                  </a:lnTo>
                  <a:lnTo>
                    <a:pt x="694524" y="147408"/>
                  </a:lnTo>
                  <a:lnTo>
                    <a:pt x="694524" y="109829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 descr=""/>
          <p:cNvGrpSpPr/>
          <p:nvPr/>
        </p:nvGrpSpPr>
        <p:grpSpPr>
          <a:xfrm>
            <a:off x="3835895" y="4981371"/>
            <a:ext cx="2120265" cy="598170"/>
            <a:chOff x="3835895" y="4981371"/>
            <a:chExt cx="2120265" cy="598170"/>
          </a:xfrm>
        </p:grpSpPr>
        <p:pic>
          <p:nvPicPr>
            <p:cNvPr id="40" name="object 40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835895" y="4981371"/>
              <a:ext cx="2119884" cy="597674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3861295" y="5340324"/>
              <a:ext cx="608330" cy="238760"/>
            </a:xfrm>
            <a:custGeom>
              <a:avLst/>
              <a:gdLst/>
              <a:ahLst/>
              <a:cxnLst/>
              <a:rect l="l" t="t" r="r" b="b"/>
              <a:pathLst>
                <a:path w="608329" h="238760">
                  <a:moveTo>
                    <a:pt x="191249" y="116903"/>
                  </a:moveTo>
                  <a:lnTo>
                    <a:pt x="185661" y="75006"/>
                  </a:lnTo>
                  <a:lnTo>
                    <a:pt x="167728" y="37287"/>
                  </a:lnTo>
                  <a:lnTo>
                    <a:pt x="155752" y="24371"/>
                  </a:lnTo>
                  <a:lnTo>
                    <a:pt x="155752" y="116611"/>
                  </a:lnTo>
                  <a:lnTo>
                    <a:pt x="155397" y="127012"/>
                  </a:lnTo>
                  <a:lnTo>
                    <a:pt x="143433" y="168402"/>
                  </a:lnTo>
                  <a:lnTo>
                    <a:pt x="111620" y="195707"/>
                  </a:lnTo>
                  <a:lnTo>
                    <a:pt x="82232" y="200837"/>
                  </a:lnTo>
                  <a:lnTo>
                    <a:pt x="35496" y="200837"/>
                  </a:lnTo>
                  <a:lnTo>
                    <a:pt x="35496" y="32664"/>
                  </a:lnTo>
                  <a:lnTo>
                    <a:pt x="81559" y="32664"/>
                  </a:lnTo>
                  <a:lnTo>
                    <a:pt x="122986" y="44119"/>
                  </a:lnTo>
                  <a:lnTo>
                    <a:pt x="149555" y="79006"/>
                  </a:lnTo>
                  <a:lnTo>
                    <a:pt x="155752" y="116611"/>
                  </a:lnTo>
                  <a:lnTo>
                    <a:pt x="155752" y="24371"/>
                  </a:lnTo>
                  <a:lnTo>
                    <a:pt x="112801" y="2578"/>
                  </a:lnTo>
                  <a:lnTo>
                    <a:pt x="86169" y="0"/>
                  </a:lnTo>
                  <a:lnTo>
                    <a:pt x="0" y="0"/>
                  </a:lnTo>
                  <a:lnTo>
                    <a:pt x="0" y="233210"/>
                  </a:lnTo>
                  <a:lnTo>
                    <a:pt x="82232" y="233210"/>
                  </a:lnTo>
                  <a:lnTo>
                    <a:pt x="120129" y="228193"/>
                  </a:lnTo>
                  <a:lnTo>
                    <a:pt x="157962" y="207073"/>
                  </a:lnTo>
                  <a:lnTo>
                    <a:pt x="163918" y="200837"/>
                  </a:lnTo>
                  <a:lnTo>
                    <a:pt x="165125" y="199580"/>
                  </a:lnTo>
                  <a:lnTo>
                    <a:pt x="184924" y="162598"/>
                  </a:lnTo>
                  <a:lnTo>
                    <a:pt x="190842" y="128943"/>
                  </a:lnTo>
                  <a:lnTo>
                    <a:pt x="191249" y="116903"/>
                  </a:lnTo>
                  <a:close/>
                </a:path>
                <a:path w="608329" h="238760">
                  <a:moveTo>
                    <a:pt x="354088" y="109829"/>
                  </a:moveTo>
                  <a:lnTo>
                    <a:pt x="352704" y="101676"/>
                  </a:lnTo>
                  <a:lnTo>
                    <a:pt x="350431" y="95402"/>
                  </a:lnTo>
                  <a:lnTo>
                    <a:pt x="347192" y="86321"/>
                  </a:lnTo>
                  <a:lnTo>
                    <a:pt x="319595" y="62280"/>
                  </a:lnTo>
                  <a:lnTo>
                    <a:pt x="319595" y="148094"/>
                  </a:lnTo>
                  <a:lnTo>
                    <a:pt x="318960" y="149453"/>
                  </a:lnTo>
                  <a:lnTo>
                    <a:pt x="318884" y="163042"/>
                  </a:lnTo>
                  <a:lnTo>
                    <a:pt x="318757" y="168998"/>
                  </a:lnTo>
                  <a:lnTo>
                    <a:pt x="318770" y="185813"/>
                  </a:lnTo>
                  <a:lnTo>
                    <a:pt x="281635" y="207048"/>
                  </a:lnTo>
                  <a:lnTo>
                    <a:pt x="266128" y="208800"/>
                  </a:lnTo>
                  <a:lnTo>
                    <a:pt x="257352" y="208800"/>
                  </a:lnTo>
                  <a:lnTo>
                    <a:pt x="250647" y="207149"/>
                  </a:lnTo>
                  <a:lnTo>
                    <a:pt x="246037" y="203822"/>
                  </a:lnTo>
                  <a:lnTo>
                    <a:pt x="241477" y="200444"/>
                  </a:lnTo>
                  <a:lnTo>
                    <a:pt x="239191" y="195859"/>
                  </a:lnTo>
                  <a:lnTo>
                    <a:pt x="239191" y="183756"/>
                  </a:lnTo>
                  <a:lnTo>
                    <a:pt x="276009" y="158851"/>
                  </a:lnTo>
                  <a:lnTo>
                    <a:pt x="298538" y="153809"/>
                  </a:lnTo>
                  <a:lnTo>
                    <a:pt x="306349" y="151917"/>
                  </a:lnTo>
                  <a:lnTo>
                    <a:pt x="314096" y="149783"/>
                  </a:lnTo>
                  <a:lnTo>
                    <a:pt x="319595" y="148094"/>
                  </a:lnTo>
                  <a:lnTo>
                    <a:pt x="319595" y="62280"/>
                  </a:lnTo>
                  <a:lnTo>
                    <a:pt x="283464" y="55740"/>
                  </a:lnTo>
                  <a:lnTo>
                    <a:pt x="275183" y="55740"/>
                  </a:lnTo>
                  <a:lnTo>
                    <a:pt x="232371" y="71361"/>
                  </a:lnTo>
                  <a:lnTo>
                    <a:pt x="209346" y="112509"/>
                  </a:lnTo>
                  <a:lnTo>
                    <a:pt x="244551" y="112509"/>
                  </a:lnTo>
                  <a:lnTo>
                    <a:pt x="247650" y="105257"/>
                  </a:lnTo>
                  <a:lnTo>
                    <a:pt x="251320" y="99352"/>
                  </a:lnTo>
                  <a:lnTo>
                    <a:pt x="255536" y="94780"/>
                  </a:lnTo>
                  <a:lnTo>
                    <a:pt x="260324" y="91528"/>
                  </a:lnTo>
                  <a:lnTo>
                    <a:pt x="267119" y="88061"/>
                  </a:lnTo>
                  <a:lnTo>
                    <a:pt x="274739" y="86321"/>
                  </a:lnTo>
                  <a:lnTo>
                    <a:pt x="290169" y="86321"/>
                  </a:lnTo>
                  <a:lnTo>
                    <a:pt x="295922" y="87134"/>
                  </a:lnTo>
                  <a:lnTo>
                    <a:pt x="305003" y="90411"/>
                  </a:lnTo>
                  <a:lnTo>
                    <a:pt x="308597" y="92519"/>
                  </a:lnTo>
                  <a:lnTo>
                    <a:pt x="311226" y="95097"/>
                  </a:lnTo>
                  <a:lnTo>
                    <a:pt x="313905" y="97675"/>
                  </a:lnTo>
                  <a:lnTo>
                    <a:pt x="315861" y="100685"/>
                  </a:lnTo>
                  <a:lnTo>
                    <a:pt x="318338" y="107530"/>
                  </a:lnTo>
                  <a:lnTo>
                    <a:pt x="318960" y="110972"/>
                  </a:lnTo>
                  <a:lnTo>
                    <a:pt x="318960" y="120332"/>
                  </a:lnTo>
                  <a:lnTo>
                    <a:pt x="307721" y="121932"/>
                  </a:lnTo>
                  <a:lnTo>
                    <a:pt x="296633" y="123799"/>
                  </a:lnTo>
                  <a:lnTo>
                    <a:pt x="254927" y="134213"/>
                  </a:lnTo>
                  <a:lnTo>
                    <a:pt x="217970" y="156337"/>
                  </a:lnTo>
                  <a:lnTo>
                    <a:pt x="204368" y="192811"/>
                  </a:lnTo>
                  <a:lnTo>
                    <a:pt x="204368" y="200698"/>
                  </a:lnTo>
                  <a:lnTo>
                    <a:pt x="227634" y="231597"/>
                  </a:lnTo>
                  <a:lnTo>
                    <a:pt x="253733" y="238721"/>
                  </a:lnTo>
                  <a:lnTo>
                    <a:pt x="260629" y="238721"/>
                  </a:lnTo>
                  <a:lnTo>
                    <a:pt x="298348" y="230530"/>
                  </a:lnTo>
                  <a:lnTo>
                    <a:pt x="320154" y="217881"/>
                  </a:lnTo>
                  <a:lnTo>
                    <a:pt x="320154" y="233210"/>
                  </a:lnTo>
                  <a:lnTo>
                    <a:pt x="354088" y="233210"/>
                  </a:lnTo>
                  <a:lnTo>
                    <a:pt x="354088" y="217881"/>
                  </a:lnTo>
                  <a:lnTo>
                    <a:pt x="354088" y="208800"/>
                  </a:lnTo>
                  <a:lnTo>
                    <a:pt x="354088" y="147408"/>
                  </a:lnTo>
                  <a:lnTo>
                    <a:pt x="354088" y="109829"/>
                  </a:lnTo>
                  <a:close/>
                </a:path>
                <a:path w="608329" h="238760">
                  <a:moveTo>
                    <a:pt x="455193" y="60350"/>
                  </a:moveTo>
                  <a:lnTo>
                    <a:pt x="419468" y="60350"/>
                  </a:lnTo>
                  <a:lnTo>
                    <a:pt x="419468" y="17335"/>
                  </a:lnTo>
                  <a:lnTo>
                    <a:pt x="384949" y="17335"/>
                  </a:lnTo>
                  <a:lnTo>
                    <a:pt x="384949" y="60350"/>
                  </a:lnTo>
                  <a:lnTo>
                    <a:pt x="357860" y="60350"/>
                  </a:lnTo>
                  <a:lnTo>
                    <a:pt x="357860" y="90639"/>
                  </a:lnTo>
                  <a:lnTo>
                    <a:pt x="384949" y="90639"/>
                  </a:lnTo>
                  <a:lnTo>
                    <a:pt x="384949" y="202552"/>
                  </a:lnTo>
                  <a:lnTo>
                    <a:pt x="385635" y="211251"/>
                  </a:lnTo>
                  <a:lnTo>
                    <a:pt x="415810" y="238175"/>
                  </a:lnTo>
                  <a:lnTo>
                    <a:pt x="423862" y="238721"/>
                  </a:lnTo>
                  <a:lnTo>
                    <a:pt x="431317" y="238429"/>
                  </a:lnTo>
                  <a:lnTo>
                    <a:pt x="439026" y="237540"/>
                  </a:lnTo>
                  <a:lnTo>
                    <a:pt x="446976" y="236054"/>
                  </a:lnTo>
                  <a:lnTo>
                    <a:pt x="455193" y="233959"/>
                  </a:lnTo>
                  <a:lnTo>
                    <a:pt x="455193" y="202780"/>
                  </a:lnTo>
                  <a:lnTo>
                    <a:pt x="446913" y="206349"/>
                  </a:lnTo>
                  <a:lnTo>
                    <a:pt x="440626" y="208140"/>
                  </a:lnTo>
                  <a:lnTo>
                    <a:pt x="430466" y="208140"/>
                  </a:lnTo>
                  <a:lnTo>
                    <a:pt x="426173" y="207098"/>
                  </a:lnTo>
                  <a:lnTo>
                    <a:pt x="420814" y="202933"/>
                  </a:lnTo>
                  <a:lnTo>
                    <a:pt x="419468" y="199161"/>
                  </a:lnTo>
                  <a:lnTo>
                    <a:pt x="419468" y="90639"/>
                  </a:lnTo>
                  <a:lnTo>
                    <a:pt x="455193" y="90639"/>
                  </a:lnTo>
                  <a:lnTo>
                    <a:pt x="455193" y="60350"/>
                  </a:lnTo>
                  <a:close/>
                </a:path>
                <a:path w="608329" h="238760">
                  <a:moveTo>
                    <a:pt x="608088" y="109829"/>
                  </a:moveTo>
                  <a:lnTo>
                    <a:pt x="606704" y="101676"/>
                  </a:lnTo>
                  <a:lnTo>
                    <a:pt x="604431" y="95402"/>
                  </a:lnTo>
                  <a:lnTo>
                    <a:pt x="601192" y="86321"/>
                  </a:lnTo>
                  <a:lnTo>
                    <a:pt x="573595" y="62280"/>
                  </a:lnTo>
                  <a:lnTo>
                    <a:pt x="573595" y="148094"/>
                  </a:lnTo>
                  <a:lnTo>
                    <a:pt x="572960" y="149453"/>
                  </a:lnTo>
                  <a:lnTo>
                    <a:pt x="572884" y="163042"/>
                  </a:lnTo>
                  <a:lnTo>
                    <a:pt x="572757" y="168998"/>
                  </a:lnTo>
                  <a:lnTo>
                    <a:pt x="572770" y="185813"/>
                  </a:lnTo>
                  <a:lnTo>
                    <a:pt x="535635" y="207048"/>
                  </a:lnTo>
                  <a:lnTo>
                    <a:pt x="520128" y="208800"/>
                  </a:lnTo>
                  <a:lnTo>
                    <a:pt x="511352" y="208800"/>
                  </a:lnTo>
                  <a:lnTo>
                    <a:pt x="504647" y="207149"/>
                  </a:lnTo>
                  <a:lnTo>
                    <a:pt x="500037" y="203822"/>
                  </a:lnTo>
                  <a:lnTo>
                    <a:pt x="495477" y="200444"/>
                  </a:lnTo>
                  <a:lnTo>
                    <a:pt x="493191" y="195859"/>
                  </a:lnTo>
                  <a:lnTo>
                    <a:pt x="493191" y="183756"/>
                  </a:lnTo>
                  <a:lnTo>
                    <a:pt x="530009" y="158851"/>
                  </a:lnTo>
                  <a:lnTo>
                    <a:pt x="552538" y="153809"/>
                  </a:lnTo>
                  <a:lnTo>
                    <a:pt x="560349" y="151917"/>
                  </a:lnTo>
                  <a:lnTo>
                    <a:pt x="568096" y="149783"/>
                  </a:lnTo>
                  <a:lnTo>
                    <a:pt x="573595" y="148094"/>
                  </a:lnTo>
                  <a:lnTo>
                    <a:pt x="573595" y="62280"/>
                  </a:lnTo>
                  <a:lnTo>
                    <a:pt x="537464" y="55740"/>
                  </a:lnTo>
                  <a:lnTo>
                    <a:pt x="529183" y="55740"/>
                  </a:lnTo>
                  <a:lnTo>
                    <a:pt x="486371" y="71361"/>
                  </a:lnTo>
                  <a:lnTo>
                    <a:pt x="463346" y="112509"/>
                  </a:lnTo>
                  <a:lnTo>
                    <a:pt x="498551" y="112509"/>
                  </a:lnTo>
                  <a:lnTo>
                    <a:pt x="501650" y="105257"/>
                  </a:lnTo>
                  <a:lnTo>
                    <a:pt x="505320" y="99352"/>
                  </a:lnTo>
                  <a:lnTo>
                    <a:pt x="509536" y="94780"/>
                  </a:lnTo>
                  <a:lnTo>
                    <a:pt x="514324" y="91528"/>
                  </a:lnTo>
                  <a:lnTo>
                    <a:pt x="521119" y="88061"/>
                  </a:lnTo>
                  <a:lnTo>
                    <a:pt x="528739" y="86321"/>
                  </a:lnTo>
                  <a:lnTo>
                    <a:pt x="544169" y="86321"/>
                  </a:lnTo>
                  <a:lnTo>
                    <a:pt x="549922" y="87134"/>
                  </a:lnTo>
                  <a:lnTo>
                    <a:pt x="559003" y="90411"/>
                  </a:lnTo>
                  <a:lnTo>
                    <a:pt x="562597" y="92519"/>
                  </a:lnTo>
                  <a:lnTo>
                    <a:pt x="565226" y="95097"/>
                  </a:lnTo>
                  <a:lnTo>
                    <a:pt x="567905" y="97675"/>
                  </a:lnTo>
                  <a:lnTo>
                    <a:pt x="569861" y="100685"/>
                  </a:lnTo>
                  <a:lnTo>
                    <a:pt x="572338" y="107530"/>
                  </a:lnTo>
                  <a:lnTo>
                    <a:pt x="572960" y="110972"/>
                  </a:lnTo>
                  <a:lnTo>
                    <a:pt x="572960" y="120332"/>
                  </a:lnTo>
                  <a:lnTo>
                    <a:pt x="561721" y="121932"/>
                  </a:lnTo>
                  <a:lnTo>
                    <a:pt x="550633" y="123799"/>
                  </a:lnTo>
                  <a:lnTo>
                    <a:pt x="508927" y="134213"/>
                  </a:lnTo>
                  <a:lnTo>
                    <a:pt x="471970" y="156337"/>
                  </a:lnTo>
                  <a:lnTo>
                    <a:pt x="458368" y="192811"/>
                  </a:lnTo>
                  <a:lnTo>
                    <a:pt x="458368" y="200698"/>
                  </a:lnTo>
                  <a:lnTo>
                    <a:pt x="481634" y="231597"/>
                  </a:lnTo>
                  <a:lnTo>
                    <a:pt x="507733" y="238721"/>
                  </a:lnTo>
                  <a:lnTo>
                    <a:pt x="514629" y="238721"/>
                  </a:lnTo>
                  <a:lnTo>
                    <a:pt x="552348" y="230530"/>
                  </a:lnTo>
                  <a:lnTo>
                    <a:pt x="574154" y="217881"/>
                  </a:lnTo>
                  <a:lnTo>
                    <a:pt x="574154" y="233210"/>
                  </a:lnTo>
                  <a:lnTo>
                    <a:pt x="608088" y="233210"/>
                  </a:lnTo>
                  <a:lnTo>
                    <a:pt x="608088" y="217881"/>
                  </a:lnTo>
                  <a:lnTo>
                    <a:pt x="608088" y="208800"/>
                  </a:lnTo>
                  <a:lnTo>
                    <a:pt x="608088" y="147408"/>
                  </a:lnTo>
                  <a:lnTo>
                    <a:pt x="608088" y="109829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/>
          <p:nvPr/>
        </p:nvSpPr>
        <p:spPr>
          <a:xfrm>
            <a:off x="2069795" y="5340324"/>
            <a:ext cx="1130300" cy="297815"/>
          </a:xfrm>
          <a:custGeom>
            <a:avLst/>
            <a:gdLst/>
            <a:ahLst/>
            <a:cxnLst/>
            <a:rect l="l" t="t" r="r" b="b"/>
            <a:pathLst>
              <a:path w="1130300" h="297814">
                <a:moveTo>
                  <a:pt x="359130" y="119062"/>
                </a:moveTo>
                <a:lnTo>
                  <a:pt x="350164" y="81292"/>
                </a:lnTo>
                <a:lnTo>
                  <a:pt x="310946" y="56769"/>
                </a:lnTo>
                <a:lnTo>
                  <a:pt x="296468" y="55740"/>
                </a:lnTo>
                <a:lnTo>
                  <a:pt x="288480" y="56248"/>
                </a:lnTo>
                <a:lnTo>
                  <a:pt x="248589" y="73228"/>
                </a:lnTo>
                <a:lnTo>
                  <a:pt x="245719" y="76492"/>
                </a:lnTo>
                <a:lnTo>
                  <a:pt x="245719" y="60350"/>
                </a:lnTo>
                <a:lnTo>
                  <a:pt x="211188" y="60350"/>
                </a:lnTo>
                <a:lnTo>
                  <a:pt x="211188" y="209118"/>
                </a:lnTo>
                <a:lnTo>
                  <a:pt x="196392" y="171678"/>
                </a:lnTo>
                <a:lnTo>
                  <a:pt x="183324" y="138633"/>
                </a:lnTo>
                <a:lnTo>
                  <a:pt x="146380" y="45212"/>
                </a:lnTo>
                <a:lnTo>
                  <a:pt x="146380" y="138633"/>
                </a:lnTo>
                <a:lnTo>
                  <a:pt x="74790" y="138633"/>
                </a:lnTo>
                <a:lnTo>
                  <a:pt x="110985" y="37223"/>
                </a:lnTo>
                <a:lnTo>
                  <a:pt x="146380" y="138633"/>
                </a:lnTo>
                <a:lnTo>
                  <a:pt x="146380" y="45212"/>
                </a:lnTo>
                <a:lnTo>
                  <a:pt x="143014" y="36690"/>
                </a:lnTo>
                <a:lnTo>
                  <a:pt x="128511" y="0"/>
                </a:lnTo>
                <a:lnTo>
                  <a:pt x="93764" y="0"/>
                </a:lnTo>
                <a:lnTo>
                  <a:pt x="0" y="233210"/>
                </a:lnTo>
                <a:lnTo>
                  <a:pt x="37363" y="233210"/>
                </a:lnTo>
                <a:lnTo>
                  <a:pt x="61760" y="171678"/>
                </a:lnTo>
                <a:lnTo>
                  <a:pt x="159321" y="171678"/>
                </a:lnTo>
                <a:lnTo>
                  <a:pt x="183362" y="233210"/>
                </a:lnTo>
                <a:lnTo>
                  <a:pt x="211188" y="233210"/>
                </a:lnTo>
                <a:lnTo>
                  <a:pt x="220713" y="233210"/>
                </a:lnTo>
                <a:lnTo>
                  <a:pt x="245719" y="233210"/>
                </a:lnTo>
                <a:lnTo>
                  <a:pt x="245719" y="107378"/>
                </a:lnTo>
                <a:lnTo>
                  <a:pt x="255714" y="98171"/>
                </a:lnTo>
                <a:lnTo>
                  <a:pt x="266293" y="91592"/>
                </a:lnTo>
                <a:lnTo>
                  <a:pt x="277444" y="87642"/>
                </a:lnTo>
                <a:lnTo>
                  <a:pt x="289179" y="86321"/>
                </a:lnTo>
                <a:lnTo>
                  <a:pt x="296875" y="86931"/>
                </a:lnTo>
                <a:lnTo>
                  <a:pt x="323418" y="115125"/>
                </a:lnTo>
                <a:lnTo>
                  <a:pt x="324002" y="123596"/>
                </a:lnTo>
                <a:lnTo>
                  <a:pt x="324002" y="233210"/>
                </a:lnTo>
                <a:lnTo>
                  <a:pt x="359130" y="233210"/>
                </a:lnTo>
                <a:lnTo>
                  <a:pt x="359130" y="119062"/>
                </a:lnTo>
                <a:close/>
              </a:path>
              <a:path w="1130300" h="297814">
                <a:moveTo>
                  <a:pt x="519988" y="109829"/>
                </a:moveTo>
                <a:lnTo>
                  <a:pt x="518604" y="101676"/>
                </a:lnTo>
                <a:lnTo>
                  <a:pt x="516331" y="95402"/>
                </a:lnTo>
                <a:lnTo>
                  <a:pt x="513092" y="86321"/>
                </a:lnTo>
                <a:lnTo>
                  <a:pt x="485495" y="62280"/>
                </a:lnTo>
                <a:lnTo>
                  <a:pt x="485495" y="148094"/>
                </a:lnTo>
                <a:lnTo>
                  <a:pt x="484860" y="149453"/>
                </a:lnTo>
                <a:lnTo>
                  <a:pt x="484784" y="163042"/>
                </a:lnTo>
                <a:lnTo>
                  <a:pt x="484657" y="168998"/>
                </a:lnTo>
                <a:lnTo>
                  <a:pt x="484670" y="185813"/>
                </a:lnTo>
                <a:lnTo>
                  <a:pt x="447535" y="207048"/>
                </a:lnTo>
                <a:lnTo>
                  <a:pt x="432028" y="208800"/>
                </a:lnTo>
                <a:lnTo>
                  <a:pt x="423252" y="208800"/>
                </a:lnTo>
                <a:lnTo>
                  <a:pt x="416547" y="207149"/>
                </a:lnTo>
                <a:lnTo>
                  <a:pt x="411937" y="203822"/>
                </a:lnTo>
                <a:lnTo>
                  <a:pt x="407377" y="200444"/>
                </a:lnTo>
                <a:lnTo>
                  <a:pt x="405091" y="195859"/>
                </a:lnTo>
                <a:lnTo>
                  <a:pt x="405091" y="183756"/>
                </a:lnTo>
                <a:lnTo>
                  <a:pt x="441909" y="158851"/>
                </a:lnTo>
                <a:lnTo>
                  <a:pt x="464439" y="153809"/>
                </a:lnTo>
                <a:lnTo>
                  <a:pt x="472249" y="151917"/>
                </a:lnTo>
                <a:lnTo>
                  <a:pt x="479996" y="149783"/>
                </a:lnTo>
                <a:lnTo>
                  <a:pt x="485495" y="148094"/>
                </a:lnTo>
                <a:lnTo>
                  <a:pt x="485495" y="62280"/>
                </a:lnTo>
                <a:lnTo>
                  <a:pt x="449364" y="55740"/>
                </a:lnTo>
                <a:lnTo>
                  <a:pt x="441083" y="55740"/>
                </a:lnTo>
                <a:lnTo>
                  <a:pt x="398272" y="71361"/>
                </a:lnTo>
                <a:lnTo>
                  <a:pt x="375246" y="112509"/>
                </a:lnTo>
                <a:lnTo>
                  <a:pt x="410451" y="112509"/>
                </a:lnTo>
                <a:lnTo>
                  <a:pt x="413550" y="105257"/>
                </a:lnTo>
                <a:lnTo>
                  <a:pt x="417220" y="99352"/>
                </a:lnTo>
                <a:lnTo>
                  <a:pt x="421436" y="94780"/>
                </a:lnTo>
                <a:lnTo>
                  <a:pt x="426224" y="91528"/>
                </a:lnTo>
                <a:lnTo>
                  <a:pt x="433019" y="88061"/>
                </a:lnTo>
                <a:lnTo>
                  <a:pt x="440639" y="86321"/>
                </a:lnTo>
                <a:lnTo>
                  <a:pt x="456069" y="86321"/>
                </a:lnTo>
                <a:lnTo>
                  <a:pt x="461822" y="87134"/>
                </a:lnTo>
                <a:lnTo>
                  <a:pt x="470903" y="90411"/>
                </a:lnTo>
                <a:lnTo>
                  <a:pt x="474497" y="92519"/>
                </a:lnTo>
                <a:lnTo>
                  <a:pt x="477126" y="95097"/>
                </a:lnTo>
                <a:lnTo>
                  <a:pt x="479806" y="97675"/>
                </a:lnTo>
                <a:lnTo>
                  <a:pt x="481761" y="100685"/>
                </a:lnTo>
                <a:lnTo>
                  <a:pt x="484238" y="107530"/>
                </a:lnTo>
                <a:lnTo>
                  <a:pt x="484860" y="110972"/>
                </a:lnTo>
                <a:lnTo>
                  <a:pt x="484860" y="120332"/>
                </a:lnTo>
                <a:lnTo>
                  <a:pt x="473621" y="121932"/>
                </a:lnTo>
                <a:lnTo>
                  <a:pt x="462534" y="123799"/>
                </a:lnTo>
                <a:lnTo>
                  <a:pt x="420827" y="134213"/>
                </a:lnTo>
                <a:lnTo>
                  <a:pt x="383870" y="156337"/>
                </a:lnTo>
                <a:lnTo>
                  <a:pt x="370268" y="192811"/>
                </a:lnTo>
                <a:lnTo>
                  <a:pt x="370268" y="200698"/>
                </a:lnTo>
                <a:lnTo>
                  <a:pt x="393534" y="231597"/>
                </a:lnTo>
                <a:lnTo>
                  <a:pt x="419633" y="238721"/>
                </a:lnTo>
                <a:lnTo>
                  <a:pt x="426529" y="238721"/>
                </a:lnTo>
                <a:lnTo>
                  <a:pt x="464248" y="230530"/>
                </a:lnTo>
                <a:lnTo>
                  <a:pt x="486054" y="217881"/>
                </a:lnTo>
                <a:lnTo>
                  <a:pt x="486054" y="233210"/>
                </a:lnTo>
                <a:lnTo>
                  <a:pt x="519988" y="233210"/>
                </a:lnTo>
                <a:lnTo>
                  <a:pt x="519988" y="217881"/>
                </a:lnTo>
                <a:lnTo>
                  <a:pt x="519988" y="208800"/>
                </a:lnTo>
                <a:lnTo>
                  <a:pt x="519988" y="147408"/>
                </a:lnTo>
                <a:lnTo>
                  <a:pt x="519988" y="109829"/>
                </a:lnTo>
                <a:close/>
              </a:path>
              <a:path w="1130300" h="297814">
                <a:moveTo>
                  <a:pt x="576287" y="0"/>
                </a:moveTo>
                <a:lnTo>
                  <a:pt x="541388" y="0"/>
                </a:lnTo>
                <a:lnTo>
                  <a:pt x="541388" y="233222"/>
                </a:lnTo>
                <a:lnTo>
                  <a:pt x="576287" y="233222"/>
                </a:lnTo>
                <a:lnTo>
                  <a:pt x="576287" y="0"/>
                </a:lnTo>
                <a:close/>
              </a:path>
              <a:path w="1130300" h="297814">
                <a:moveTo>
                  <a:pt x="755205" y="60350"/>
                </a:moveTo>
                <a:lnTo>
                  <a:pt x="717562" y="60350"/>
                </a:lnTo>
                <a:lnTo>
                  <a:pt x="670598" y="181571"/>
                </a:lnTo>
                <a:lnTo>
                  <a:pt x="621487" y="60350"/>
                </a:lnTo>
                <a:lnTo>
                  <a:pt x="583755" y="60350"/>
                </a:lnTo>
                <a:lnTo>
                  <a:pt x="653338" y="226745"/>
                </a:lnTo>
                <a:lnTo>
                  <a:pt x="640816" y="258686"/>
                </a:lnTo>
                <a:lnTo>
                  <a:pt x="638479" y="261391"/>
                </a:lnTo>
                <a:lnTo>
                  <a:pt x="632383" y="264617"/>
                </a:lnTo>
                <a:lnTo>
                  <a:pt x="628980" y="265430"/>
                </a:lnTo>
                <a:lnTo>
                  <a:pt x="625208" y="265430"/>
                </a:lnTo>
                <a:lnTo>
                  <a:pt x="617372" y="264985"/>
                </a:lnTo>
                <a:lnTo>
                  <a:pt x="608609" y="263131"/>
                </a:lnTo>
                <a:lnTo>
                  <a:pt x="608609" y="294233"/>
                </a:lnTo>
                <a:lnTo>
                  <a:pt x="614514" y="296075"/>
                </a:lnTo>
                <a:lnTo>
                  <a:pt x="619061" y="297040"/>
                </a:lnTo>
                <a:lnTo>
                  <a:pt x="635596" y="297281"/>
                </a:lnTo>
                <a:lnTo>
                  <a:pt x="639051" y="296938"/>
                </a:lnTo>
                <a:lnTo>
                  <a:pt x="671791" y="270421"/>
                </a:lnTo>
                <a:lnTo>
                  <a:pt x="755205" y="60350"/>
                </a:lnTo>
                <a:close/>
              </a:path>
              <a:path w="1130300" h="297814">
                <a:moveTo>
                  <a:pt x="976693" y="60350"/>
                </a:moveTo>
                <a:lnTo>
                  <a:pt x="940968" y="60350"/>
                </a:lnTo>
                <a:lnTo>
                  <a:pt x="940968" y="17335"/>
                </a:lnTo>
                <a:lnTo>
                  <a:pt x="906449" y="17335"/>
                </a:lnTo>
                <a:lnTo>
                  <a:pt x="906449" y="60350"/>
                </a:lnTo>
                <a:lnTo>
                  <a:pt x="879360" y="60350"/>
                </a:lnTo>
                <a:lnTo>
                  <a:pt x="879360" y="87985"/>
                </a:lnTo>
                <a:lnTo>
                  <a:pt x="844257" y="58889"/>
                </a:lnTo>
                <a:lnTo>
                  <a:pt x="820623" y="55740"/>
                </a:lnTo>
                <a:lnTo>
                  <a:pt x="813295" y="55981"/>
                </a:lnTo>
                <a:lnTo>
                  <a:pt x="768261" y="74041"/>
                </a:lnTo>
                <a:lnTo>
                  <a:pt x="756704" y="97701"/>
                </a:lnTo>
                <a:lnTo>
                  <a:pt x="756704" y="112090"/>
                </a:lnTo>
                <a:lnTo>
                  <a:pt x="783463" y="146989"/>
                </a:lnTo>
                <a:lnTo>
                  <a:pt x="822337" y="161277"/>
                </a:lnTo>
                <a:lnTo>
                  <a:pt x="837730" y="166890"/>
                </a:lnTo>
                <a:lnTo>
                  <a:pt x="853655" y="183629"/>
                </a:lnTo>
                <a:lnTo>
                  <a:pt x="853655" y="192557"/>
                </a:lnTo>
                <a:lnTo>
                  <a:pt x="820318" y="207543"/>
                </a:lnTo>
                <a:lnTo>
                  <a:pt x="812330" y="207543"/>
                </a:lnTo>
                <a:lnTo>
                  <a:pt x="780961" y="180454"/>
                </a:lnTo>
                <a:lnTo>
                  <a:pt x="744270" y="180454"/>
                </a:lnTo>
                <a:lnTo>
                  <a:pt x="762304" y="215696"/>
                </a:lnTo>
                <a:lnTo>
                  <a:pt x="804494" y="237629"/>
                </a:lnTo>
                <a:lnTo>
                  <a:pt x="812482" y="238721"/>
                </a:lnTo>
                <a:lnTo>
                  <a:pt x="828624" y="238480"/>
                </a:lnTo>
                <a:lnTo>
                  <a:pt x="877049" y="219329"/>
                </a:lnTo>
                <a:lnTo>
                  <a:pt x="888784" y="194449"/>
                </a:lnTo>
                <a:lnTo>
                  <a:pt x="888784" y="179070"/>
                </a:lnTo>
                <a:lnTo>
                  <a:pt x="864997" y="145681"/>
                </a:lnTo>
                <a:lnTo>
                  <a:pt x="815365" y="127101"/>
                </a:lnTo>
                <a:lnTo>
                  <a:pt x="806831" y="123825"/>
                </a:lnTo>
                <a:lnTo>
                  <a:pt x="791819" y="107873"/>
                </a:lnTo>
                <a:lnTo>
                  <a:pt x="791819" y="99047"/>
                </a:lnTo>
                <a:lnTo>
                  <a:pt x="794346" y="94551"/>
                </a:lnTo>
                <a:lnTo>
                  <a:pt x="804519" y="87261"/>
                </a:lnTo>
                <a:lnTo>
                  <a:pt x="811390" y="85432"/>
                </a:lnTo>
                <a:lnTo>
                  <a:pt x="826922" y="85432"/>
                </a:lnTo>
                <a:lnTo>
                  <a:pt x="833120" y="87083"/>
                </a:lnTo>
                <a:lnTo>
                  <a:pt x="844181" y="93687"/>
                </a:lnTo>
                <a:lnTo>
                  <a:pt x="849020" y="99745"/>
                </a:lnTo>
                <a:lnTo>
                  <a:pt x="853135" y="108572"/>
                </a:lnTo>
                <a:lnTo>
                  <a:pt x="886917" y="108572"/>
                </a:lnTo>
                <a:lnTo>
                  <a:pt x="882992" y="95656"/>
                </a:lnTo>
                <a:lnTo>
                  <a:pt x="880605" y="90639"/>
                </a:lnTo>
                <a:lnTo>
                  <a:pt x="906449" y="90639"/>
                </a:lnTo>
                <a:lnTo>
                  <a:pt x="906449" y="202552"/>
                </a:lnTo>
                <a:lnTo>
                  <a:pt x="907135" y="211251"/>
                </a:lnTo>
                <a:lnTo>
                  <a:pt x="937310" y="238175"/>
                </a:lnTo>
                <a:lnTo>
                  <a:pt x="945362" y="238721"/>
                </a:lnTo>
                <a:lnTo>
                  <a:pt x="952817" y="238429"/>
                </a:lnTo>
                <a:lnTo>
                  <a:pt x="960526" y="237540"/>
                </a:lnTo>
                <a:lnTo>
                  <a:pt x="968476" y="236054"/>
                </a:lnTo>
                <a:lnTo>
                  <a:pt x="976693" y="233959"/>
                </a:lnTo>
                <a:lnTo>
                  <a:pt x="976693" y="202780"/>
                </a:lnTo>
                <a:lnTo>
                  <a:pt x="968413" y="206349"/>
                </a:lnTo>
                <a:lnTo>
                  <a:pt x="962126" y="208140"/>
                </a:lnTo>
                <a:lnTo>
                  <a:pt x="951966" y="208140"/>
                </a:lnTo>
                <a:lnTo>
                  <a:pt x="947674" y="207098"/>
                </a:lnTo>
                <a:lnTo>
                  <a:pt x="942314" y="202933"/>
                </a:lnTo>
                <a:lnTo>
                  <a:pt x="940968" y="199161"/>
                </a:lnTo>
                <a:lnTo>
                  <a:pt x="940968" y="90639"/>
                </a:lnTo>
                <a:lnTo>
                  <a:pt x="976693" y="90639"/>
                </a:lnTo>
                <a:lnTo>
                  <a:pt x="976693" y="60350"/>
                </a:lnTo>
                <a:close/>
              </a:path>
              <a:path w="1130300" h="297814">
                <a:moveTo>
                  <a:pt x="1130084" y="179070"/>
                </a:moveTo>
                <a:lnTo>
                  <a:pt x="1106297" y="145681"/>
                </a:lnTo>
                <a:lnTo>
                  <a:pt x="1056665" y="127101"/>
                </a:lnTo>
                <a:lnTo>
                  <a:pt x="1048131" y="123825"/>
                </a:lnTo>
                <a:lnTo>
                  <a:pt x="1033119" y="107873"/>
                </a:lnTo>
                <a:lnTo>
                  <a:pt x="1033119" y="99047"/>
                </a:lnTo>
                <a:lnTo>
                  <a:pt x="1035646" y="94551"/>
                </a:lnTo>
                <a:lnTo>
                  <a:pt x="1045819" y="87261"/>
                </a:lnTo>
                <a:lnTo>
                  <a:pt x="1052690" y="85432"/>
                </a:lnTo>
                <a:lnTo>
                  <a:pt x="1068222" y="85432"/>
                </a:lnTo>
                <a:lnTo>
                  <a:pt x="1074420" y="87083"/>
                </a:lnTo>
                <a:lnTo>
                  <a:pt x="1085481" y="93687"/>
                </a:lnTo>
                <a:lnTo>
                  <a:pt x="1090320" y="99745"/>
                </a:lnTo>
                <a:lnTo>
                  <a:pt x="1094435" y="108572"/>
                </a:lnTo>
                <a:lnTo>
                  <a:pt x="1128229" y="108572"/>
                </a:lnTo>
                <a:lnTo>
                  <a:pt x="1104709" y="68313"/>
                </a:lnTo>
                <a:lnTo>
                  <a:pt x="1061923" y="55740"/>
                </a:lnTo>
                <a:lnTo>
                  <a:pt x="1054595" y="55981"/>
                </a:lnTo>
                <a:lnTo>
                  <a:pt x="1009561" y="74041"/>
                </a:lnTo>
                <a:lnTo>
                  <a:pt x="998004" y="97701"/>
                </a:lnTo>
                <a:lnTo>
                  <a:pt x="998004" y="112090"/>
                </a:lnTo>
                <a:lnTo>
                  <a:pt x="1024763" y="146989"/>
                </a:lnTo>
                <a:lnTo>
                  <a:pt x="1063637" y="161277"/>
                </a:lnTo>
                <a:lnTo>
                  <a:pt x="1079030" y="166890"/>
                </a:lnTo>
                <a:lnTo>
                  <a:pt x="1094955" y="183629"/>
                </a:lnTo>
                <a:lnTo>
                  <a:pt x="1094955" y="192557"/>
                </a:lnTo>
                <a:lnTo>
                  <a:pt x="1061618" y="207543"/>
                </a:lnTo>
                <a:lnTo>
                  <a:pt x="1053630" y="207543"/>
                </a:lnTo>
                <a:lnTo>
                  <a:pt x="1022261" y="180454"/>
                </a:lnTo>
                <a:lnTo>
                  <a:pt x="985570" y="180454"/>
                </a:lnTo>
                <a:lnTo>
                  <a:pt x="1003604" y="215696"/>
                </a:lnTo>
                <a:lnTo>
                  <a:pt x="1045794" y="237629"/>
                </a:lnTo>
                <a:lnTo>
                  <a:pt x="1053782" y="238721"/>
                </a:lnTo>
                <a:lnTo>
                  <a:pt x="1069924" y="238480"/>
                </a:lnTo>
                <a:lnTo>
                  <a:pt x="1118349" y="219329"/>
                </a:lnTo>
                <a:lnTo>
                  <a:pt x="1130084" y="194449"/>
                </a:lnTo>
                <a:lnTo>
                  <a:pt x="1130084" y="179070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3" name="object 43" descr=""/>
          <p:cNvGrpSpPr/>
          <p:nvPr/>
        </p:nvGrpSpPr>
        <p:grpSpPr>
          <a:xfrm>
            <a:off x="3278263" y="5340324"/>
            <a:ext cx="492125" cy="238760"/>
            <a:chOff x="3278263" y="5340324"/>
            <a:chExt cx="492125" cy="238760"/>
          </a:xfrm>
        </p:grpSpPr>
        <p:pic>
          <p:nvPicPr>
            <p:cNvPr id="44" name="object 44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278263" y="5396064"/>
              <a:ext cx="149720" cy="182981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49383" y="5340324"/>
              <a:ext cx="320408" cy="238721"/>
            </a:xfrm>
            <a:prstGeom prst="rect">
              <a:avLst/>
            </a:prstGeom>
          </p:spPr>
        </p:pic>
      </p:grpSp>
      <p:sp>
        <p:nvSpPr>
          <p:cNvPr id="46" name="object 46" descr=""/>
          <p:cNvSpPr txBox="1"/>
          <p:nvPr/>
        </p:nvSpPr>
        <p:spPr>
          <a:xfrm>
            <a:off x="977900" y="8611616"/>
            <a:ext cx="2288540" cy="248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89"/>
              </a:lnSpc>
            </a:pPr>
            <a:r>
              <a:rPr dirty="0" sz="150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dirty="0" sz="1500" spc="495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dirty="0" sz="1500" spc="-315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7" name="object 4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789"/>
              </a:lnSpc>
            </a:pPr>
            <a:fld id="{81D60167-4931-47E6-BA6A-407CBD079E47}" type="slidenum">
              <a:rPr dirty="0" spc="80"/>
              <a:t>4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68500"/>
            <a:ext cx="3594100" cy="4330700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12471590" y="7150213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8"/>
                </a:moveTo>
                <a:lnTo>
                  <a:pt x="0" y="609608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8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928239" y="2260638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6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6" y="0"/>
                </a:lnTo>
                <a:lnTo>
                  <a:pt x="419106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2471590" y="7861413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20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20"/>
              <a:t>YOUR</a:t>
            </a:r>
            <a:r>
              <a:rPr dirty="0" spc="-445"/>
              <a:t> </a:t>
            </a:r>
            <a:r>
              <a:rPr dirty="0" spc="204"/>
              <a:t>S</a:t>
            </a:r>
            <a:r>
              <a:rPr dirty="0" spc="120"/>
              <a:t>O</a:t>
            </a:r>
            <a:r>
              <a:rPr dirty="0" spc="300"/>
              <a:t>L</a:t>
            </a:r>
            <a:r>
              <a:rPr dirty="0" spc="150"/>
              <a:t>U</a:t>
            </a:r>
            <a:r>
              <a:rPr dirty="0" spc="5"/>
              <a:t>T</a:t>
            </a:r>
            <a:r>
              <a:rPr dirty="0" spc="235"/>
              <a:t>I</a:t>
            </a:r>
            <a:r>
              <a:rPr dirty="0" spc="120"/>
              <a:t>O</a:t>
            </a:r>
            <a:r>
              <a:rPr dirty="0" spc="860"/>
              <a:t>N</a:t>
            </a:r>
            <a:r>
              <a:rPr dirty="0" spc="140"/>
              <a:t>A</a:t>
            </a:r>
            <a:r>
              <a:rPr dirty="0" spc="55"/>
              <a:t>N</a:t>
            </a:r>
            <a:r>
              <a:rPr dirty="0" spc="470"/>
              <a:t>D</a:t>
            </a:r>
            <a:r>
              <a:rPr dirty="0" spc="-395"/>
              <a:t> </a:t>
            </a:r>
            <a:r>
              <a:rPr dirty="0" spc="95"/>
              <a:t>ITS</a:t>
            </a:r>
            <a:r>
              <a:rPr dirty="0" spc="-375"/>
              <a:t> </a:t>
            </a:r>
            <a:r>
              <a:rPr dirty="0" spc="-190"/>
              <a:t>V</a:t>
            </a:r>
            <a:r>
              <a:rPr dirty="0" spc="5"/>
              <a:t>A</a:t>
            </a:r>
            <a:r>
              <a:rPr dirty="0" spc="250"/>
              <a:t>L</a:t>
            </a:r>
            <a:r>
              <a:rPr dirty="0" spc="100"/>
              <a:t>U</a:t>
            </a:r>
            <a:r>
              <a:rPr dirty="0" spc="420"/>
              <a:t>E</a:t>
            </a:r>
            <a:r>
              <a:rPr dirty="0" spc="-500"/>
              <a:t> </a:t>
            </a:r>
            <a:r>
              <a:rPr dirty="0" spc="105"/>
              <a:t>PROPOSITION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2500" y="8623300"/>
            <a:ext cx="101600" cy="237066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4086597" y="2794818"/>
            <a:ext cx="1073150" cy="244475"/>
            <a:chOff x="4086597" y="2794818"/>
            <a:chExt cx="1073150" cy="244475"/>
          </a:xfrm>
        </p:grpSpPr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86597" y="2794818"/>
              <a:ext cx="400992" cy="244226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4516183" y="2796984"/>
              <a:ext cx="643255" cy="242570"/>
            </a:xfrm>
            <a:custGeom>
              <a:avLst/>
              <a:gdLst/>
              <a:ahLst/>
              <a:cxnLst/>
              <a:rect l="l" t="t" r="r" b="b"/>
              <a:pathLst>
                <a:path w="643254" h="242569">
                  <a:moveTo>
                    <a:pt x="244792" y="63690"/>
                  </a:moveTo>
                  <a:lnTo>
                    <a:pt x="209080" y="63690"/>
                  </a:lnTo>
                  <a:lnTo>
                    <a:pt x="209080" y="20688"/>
                  </a:lnTo>
                  <a:lnTo>
                    <a:pt x="174548" y="20688"/>
                  </a:lnTo>
                  <a:lnTo>
                    <a:pt x="174548" y="63690"/>
                  </a:lnTo>
                  <a:lnTo>
                    <a:pt x="147929" y="63690"/>
                  </a:lnTo>
                  <a:lnTo>
                    <a:pt x="147459" y="63690"/>
                  </a:lnTo>
                  <a:lnTo>
                    <a:pt x="112814" y="63690"/>
                  </a:lnTo>
                  <a:lnTo>
                    <a:pt x="112814" y="191389"/>
                  </a:lnTo>
                  <a:lnTo>
                    <a:pt x="107061" y="197840"/>
                  </a:lnTo>
                  <a:lnTo>
                    <a:pt x="100533" y="202844"/>
                  </a:lnTo>
                  <a:lnTo>
                    <a:pt x="86004" y="209994"/>
                  </a:lnTo>
                  <a:lnTo>
                    <a:pt x="78562" y="211785"/>
                  </a:lnTo>
                  <a:lnTo>
                    <a:pt x="70916" y="211785"/>
                  </a:lnTo>
                  <a:lnTo>
                    <a:pt x="37020" y="190550"/>
                  </a:lnTo>
                  <a:lnTo>
                    <a:pt x="34531" y="174498"/>
                  </a:lnTo>
                  <a:lnTo>
                    <a:pt x="34531" y="63690"/>
                  </a:lnTo>
                  <a:lnTo>
                    <a:pt x="0" y="63690"/>
                  </a:lnTo>
                  <a:lnTo>
                    <a:pt x="0" y="179412"/>
                  </a:lnTo>
                  <a:lnTo>
                    <a:pt x="1016" y="193878"/>
                  </a:lnTo>
                  <a:lnTo>
                    <a:pt x="25273" y="233108"/>
                  </a:lnTo>
                  <a:lnTo>
                    <a:pt x="62141" y="242062"/>
                  </a:lnTo>
                  <a:lnTo>
                    <a:pt x="69926" y="241604"/>
                  </a:lnTo>
                  <a:lnTo>
                    <a:pt x="109880" y="225615"/>
                  </a:lnTo>
                  <a:lnTo>
                    <a:pt x="112814" y="222351"/>
                  </a:lnTo>
                  <a:lnTo>
                    <a:pt x="112814" y="236562"/>
                  </a:lnTo>
                  <a:lnTo>
                    <a:pt x="147929" y="236562"/>
                  </a:lnTo>
                  <a:lnTo>
                    <a:pt x="147929" y="93980"/>
                  </a:lnTo>
                  <a:lnTo>
                    <a:pt x="174548" y="93980"/>
                  </a:lnTo>
                  <a:lnTo>
                    <a:pt x="174548" y="205905"/>
                  </a:lnTo>
                  <a:lnTo>
                    <a:pt x="175234" y="214591"/>
                  </a:lnTo>
                  <a:lnTo>
                    <a:pt x="205422" y="241515"/>
                  </a:lnTo>
                  <a:lnTo>
                    <a:pt x="213474" y="242062"/>
                  </a:lnTo>
                  <a:lnTo>
                    <a:pt x="220929" y="241769"/>
                  </a:lnTo>
                  <a:lnTo>
                    <a:pt x="228625" y="240880"/>
                  </a:lnTo>
                  <a:lnTo>
                    <a:pt x="236588" y="239382"/>
                  </a:lnTo>
                  <a:lnTo>
                    <a:pt x="244792" y="237299"/>
                  </a:lnTo>
                  <a:lnTo>
                    <a:pt x="244792" y="206121"/>
                  </a:lnTo>
                  <a:lnTo>
                    <a:pt x="236512" y="209702"/>
                  </a:lnTo>
                  <a:lnTo>
                    <a:pt x="230238" y="211480"/>
                  </a:lnTo>
                  <a:lnTo>
                    <a:pt x="220065" y="211480"/>
                  </a:lnTo>
                  <a:lnTo>
                    <a:pt x="215773" y="210439"/>
                  </a:lnTo>
                  <a:lnTo>
                    <a:pt x="210413" y="206273"/>
                  </a:lnTo>
                  <a:lnTo>
                    <a:pt x="209080" y="202501"/>
                  </a:lnTo>
                  <a:lnTo>
                    <a:pt x="209080" y="93980"/>
                  </a:lnTo>
                  <a:lnTo>
                    <a:pt x="244792" y="93980"/>
                  </a:lnTo>
                  <a:lnTo>
                    <a:pt x="244792" y="63690"/>
                  </a:lnTo>
                  <a:close/>
                </a:path>
                <a:path w="643254" h="242569">
                  <a:moveTo>
                    <a:pt x="290093" y="63690"/>
                  </a:moveTo>
                  <a:lnTo>
                    <a:pt x="255270" y="63690"/>
                  </a:lnTo>
                  <a:lnTo>
                    <a:pt x="255270" y="236562"/>
                  </a:lnTo>
                  <a:lnTo>
                    <a:pt x="290093" y="236562"/>
                  </a:lnTo>
                  <a:lnTo>
                    <a:pt x="290093" y="63690"/>
                  </a:lnTo>
                  <a:close/>
                </a:path>
                <a:path w="643254" h="242569">
                  <a:moveTo>
                    <a:pt x="294627" y="15798"/>
                  </a:moveTo>
                  <a:lnTo>
                    <a:pt x="292519" y="10541"/>
                  </a:lnTo>
                  <a:lnTo>
                    <a:pt x="284086" y="2108"/>
                  </a:lnTo>
                  <a:lnTo>
                    <a:pt x="278930" y="0"/>
                  </a:lnTo>
                  <a:lnTo>
                    <a:pt x="266522" y="0"/>
                  </a:lnTo>
                  <a:lnTo>
                    <a:pt x="261239" y="2108"/>
                  </a:lnTo>
                  <a:lnTo>
                    <a:pt x="256971" y="6324"/>
                  </a:lnTo>
                  <a:lnTo>
                    <a:pt x="252755" y="10541"/>
                  </a:lnTo>
                  <a:lnTo>
                    <a:pt x="250647" y="15798"/>
                  </a:lnTo>
                  <a:lnTo>
                    <a:pt x="250647" y="28244"/>
                  </a:lnTo>
                  <a:lnTo>
                    <a:pt x="252755" y="33439"/>
                  </a:lnTo>
                  <a:lnTo>
                    <a:pt x="256971" y="37655"/>
                  </a:lnTo>
                  <a:lnTo>
                    <a:pt x="261239" y="41871"/>
                  </a:lnTo>
                  <a:lnTo>
                    <a:pt x="266522" y="43980"/>
                  </a:lnTo>
                  <a:lnTo>
                    <a:pt x="278930" y="43980"/>
                  </a:lnTo>
                  <a:lnTo>
                    <a:pt x="284086" y="41871"/>
                  </a:lnTo>
                  <a:lnTo>
                    <a:pt x="292519" y="33439"/>
                  </a:lnTo>
                  <a:lnTo>
                    <a:pt x="294627" y="28244"/>
                  </a:lnTo>
                  <a:lnTo>
                    <a:pt x="294627" y="15798"/>
                  </a:lnTo>
                  <a:close/>
                </a:path>
                <a:path w="643254" h="242569">
                  <a:moveTo>
                    <a:pt x="478231" y="150456"/>
                  </a:moveTo>
                  <a:lnTo>
                    <a:pt x="470446" y="108242"/>
                  </a:lnTo>
                  <a:lnTo>
                    <a:pt x="460438" y="90563"/>
                  </a:lnTo>
                  <a:lnTo>
                    <a:pt x="457847" y="87058"/>
                  </a:lnTo>
                  <a:lnTo>
                    <a:pt x="452259" y="81026"/>
                  </a:lnTo>
                  <a:lnTo>
                    <a:pt x="446011" y="75615"/>
                  </a:lnTo>
                  <a:lnTo>
                    <a:pt x="443103" y="73621"/>
                  </a:lnTo>
                  <a:lnTo>
                    <a:pt x="443103" y="141655"/>
                  </a:lnTo>
                  <a:lnTo>
                    <a:pt x="443064" y="159512"/>
                  </a:lnTo>
                  <a:lnTo>
                    <a:pt x="426885" y="199148"/>
                  </a:lnTo>
                  <a:lnTo>
                    <a:pt x="402551" y="210883"/>
                  </a:lnTo>
                  <a:lnTo>
                    <a:pt x="386676" y="210883"/>
                  </a:lnTo>
                  <a:lnTo>
                    <a:pt x="354584" y="188544"/>
                  </a:lnTo>
                  <a:lnTo>
                    <a:pt x="346011" y="141655"/>
                  </a:lnTo>
                  <a:lnTo>
                    <a:pt x="347141" y="133692"/>
                  </a:lnTo>
                  <a:lnTo>
                    <a:pt x="368350" y="98005"/>
                  </a:lnTo>
                  <a:lnTo>
                    <a:pt x="386880" y="90563"/>
                  </a:lnTo>
                  <a:lnTo>
                    <a:pt x="402158" y="90563"/>
                  </a:lnTo>
                  <a:lnTo>
                    <a:pt x="408978" y="92049"/>
                  </a:lnTo>
                  <a:lnTo>
                    <a:pt x="420979" y="98005"/>
                  </a:lnTo>
                  <a:lnTo>
                    <a:pt x="426072" y="102095"/>
                  </a:lnTo>
                  <a:lnTo>
                    <a:pt x="430237" y="107302"/>
                  </a:lnTo>
                  <a:lnTo>
                    <a:pt x="434454" y="112458"/>
                  </a:lnTo>
                  <a:lnTo>
                    <a:pt x="437654" y="118757"/>
                  </a:lnTo>
                  <a:lnTo>
                    <a:pt x="442023" y="133692"/>
                  </a:lnTo>
                  <a:lnTo>
                    <a:pt x="443103" y="141655"/>
                  </a:lnTo>
                  <a:lnTo>
                    <a:pt x="443103" y="73621"/>
                  </a:lnTo>
                  <a:lnTo>
                    <a:pt x="404850" y="59575"/>
                  </a:lnTo>
                  <a:lnTo>
                    <a:pt x="394512" y="59080"/>
                  </a:lnTo>
                  <a:lnTo>
                    <a:pt x="384289" y="59575"/>
                  </a:lnTo>
                  <a:lnTo>
                    <a:pt x="343319" y="75933"/>
                  </a:lnTo>
                  <a:lnTo>
                    <a:pt x="318770" y="108813"/>
                  </a:lnTo>
                  <a:lnTo>
                    <a:pt x="310807" y="150456"/>
                  </a:lnTo>
                  <a:lnTo>
                    <a:pt x="311137" y="159512"/>
                  </a:lnTo>
                  <a:lnTo>
                    <a:pt x="322338" y="200672"/>
                  </a:lnTo>
                  <a:lnTo>
                    <a:pt x="350266" y="230365"/>
                  </a:lnTo>
                  <a:lnTo>
                    <a:pt x="394512" y="242062"/>
                  </a:lnTo>
                  <a:lnTo>
                    <a:pt x="404749" y="241604"/>
                  </a:lnTo>
                  <a:lnTo>
                    <a:pt x="445757" y="225933"/>
                  </a:lnTo>
                  <a:lnTo>
                    <a:pt x="460324" y="210883"/>
                  </a:lnTo>
                  <a:lnTo>
                    <a:pt x="462457" y="208038"/>
                  </a:lnTo>
                  <a:lnTo>
                    <a:pt x="476948" y="168338"/>
                  </a:lnTo>
                  <a:lnTo>
                    <a:pt x="477913" y="159512"/>
                  </a:lnTo>
                  <a:lnTo>
                    <a:pt x="478231" y="150456"/>
                  </a:lnTo>
                  <a:close/>
                </a:path>
                <a:path w="643254" h="242569">
                  <a:moveTo>
                    <a:pt x="643229" y="122402"/>
                  </a:moveTo>
                  <a:lnTo>
                    <a:pt x="634276" y="84620"/>
                  </a:lnTo>
                  <a:lnTo>
                    <a:pt x="595045" y="60109"/>
                  </a:lnTo>
                  <a:lnTo>
                    <a:pt x="580580" y="59080"/>
                  </a:lnTo>
                  <a:lnTo>
                    <a:pt x="572592" y="59575"/>
                  </a:lnTo>
                  <a:lnTo>
                    <a:pt x="532701" y="76568"/>
                  </a:lnTo>
                  <a:lnTo>
                    <a:pt x="529831" y="79844"/>
                  </a:lnTo>
                  <a:lnTo>
                    <a:pt x="529831" y="63690"/>
                  </a:lnTo>
                  <a:lnTo>
                    <a:pt x="495300" y="63690"/>
                  </a:lnTo>
                  <a:lnTo>
                    <a:pt x="495300" y="236562"/>
                  </a:lnTo>
                  <a:lnTo>
                    <a:pt x="529831" y="236562"/>
                  </a:lnTo>
                  <a:lnTo>
                    <a:pt x="529831" y="110731"/>
                  </a:lnTo>
                  <a:lnTo>
                    <a:pt x="539826" y="101511"/>
                  </a:lnTo>
                  <a:lnTo>
                    <a:pt x="550405" y="94932"/>
                  </a:lnTo>
                  <a:lnTo>
                    <a:pt x="561555" y="90982"/>
                  </a:lnTo>
                  <a:lnTo>
                    <a:pt x="573290" y="89662"/>
                  </a:lnTo>
                  <a:lnTo>
                    <a:pt x="580986" y="90271"/>
                  </a:lnTo>
                  <a:lnTo>
                    <a:pt x="607529" y="118465"/>
                  </a:lnTo>
                  <a:lnTo>
                    <a:pt x="608114" y="126949"/>
                  </a:lnTo>
                  <a:lnTo>
                    <a:pt x="608114" y="236562"/>
                  </a:lnTo>
                  <a:lnTo>
                    <a:pt x="643229" y="236562"/>
                  </a:lnTo>
                  <a:lnTo>
                    <a:pt x="643229" y="122402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5246763" y="2800325"/>
            <a:ext cx="492125" cy="238760"/>
            <a:chOff x="5246763" y="2800325"/>
            <a:chExt cx="492125" cy="238760"/>
          </a:xfrm>
        </p:grpSpPr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6763" y="2856061"/>
              <a:ext cx="149720" cy="182983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7883" y="2800325"/>
              <a:ext cx="320408" cy="238719"/>
            </a:xfrm>
            <a:prstGeom prst="rect">
              <a:avLst/>
            </a:prstGeom>
          </p:spPr>
        </p:pic>
      </p:grpSp>
      <p:pic>
        <p:nvPicPr>
          <p:cNvPr id="14" name="object 1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20943" y="2796976"/>
            <a:ext cx="299935" cy="242068"/>
          </a:xfrm>
          <a:prstGeom prst="rect">
            <a:avLst/>
          </a:prstGeom>
        </p:spPr>
      </p:pic>
      <p:grpSp>
        <p:nvGrpSpPr>
          <p:cNvPr id="15" name="object 15" descr=""/>
          <p:cNvGrpSpPr/>
          <p:nvPr/>
        </p:nvGrpSpPr>
        <p:grpSpPr>
          <a:xfrm>
            <a:off x="6184303" y="2800325"/>
            <a:ext cx="721995" cy="238760"/>
            <a:chOff x="6184303" y="2800325"/>
            <a:chExt cx="721995" cy="238760"/>
          </a:xfrm>
        </p:grpSpPr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84303" y="2856061"/>
              <a:ext cx="317080" cy="182983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6522783" y="2800325"/>
              <a:ext cx="34925" cy="233679"/>
            </a:xfrm>
            <a:custGeom>
              <a:avLst/>
              <a:gdLst/>
              <a:ahLst/>
              <a:cxnLst/>
              <a:rect l="l" t="t" r="r" b="b"/>
              <a:pathLst>
                <a:path w="34925" h="233680">
                  <a:moveTo>
                    <a:pt x="34900" y="233213"/>
                  </a:moveTo>
                  <a:lnTo>
                    <a:pt x="0" y="233213"/>
                  </a:lnTo>
                  <a:lnTo>
                    <a:pt x="0" y="0"/>
                  </a:lnTo>
                  <a:lnTo>
                    <a:pt x="34900" y="0"/>
                  </a:lnTo>
                  <a:lnTo>
                    <a:pt x="34900" y="233213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86283" y="2856061"/>
              <a:ext cx="319443" cy="182983"/>
            </a:xfrm>
            <a:prstGeom prst="rect">
              <a:avLst/>
            </a:prstGeom>
          </p:spPr>
        </p:pic>
      </p:grpSp>
      <p:pic>
        <p:nvPicPr>
          <p:cNvPr id="19" name="object 19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992683" y="2796976"/>
            <a:ext cx="1617395" cy="295423"/>
          </a:xfrm>
          <a:prstGeom prst="rect">
            <a:avLst/>
          </a:prstGeom>
        </p:spPr>
      </p:pic>
      <p:grpSp>
        <p:nvGrpSpPr>
          <p:cNvPr id="20" name="object 20" descr=""/>
          <p:cNvGrpSpPr/>
          <p:nvPr/>
        </p:nvGrpSpPr>
        <p:grpSpPr>
          <a:xfrm>
            <a:off x="8691143" y="2796976"/>
            <a:ext cx="215265" cy="236854"/>
            <a:chOff x="8691143" y="2796976"/>
            <a:chExt cx="215265" cy="236854"/>
          </a:xfrm>
        </p:grpSpPr>
        <p:sp>
          <p:nvSpPr>
            <p:cNvPr id="21" name="object 21" descr=""/>
            <p:cNvSpPr/>
            <p:nvPr/>
          </p:nvSpPr>
          <p:spPr>
            <a:xfrm>
              <a:off x="8691143" y="2796976"/>
              <a:ext cx="44450" cy="236854"/>
            </a:xfrm>
            <a:custGeom>
              <a:avLst/>
              <a:gdLst/>
              <a:ahLst/>
              <a:cxnLst/>
              <a:rect l="l" t="t" r="r" b="b"/>
              <a:pathLst>
                <a:path w="44450" h="236855">
                  <a:moveTo>
                    <a:pt x="28270" y="43978"/>
                  </a:moveTo>
                  <a:lnTo>
                    <a:pt x="15875" y="43978"/>
                  </a:lnTo>
                  <a:lnTo>
                    <a:pt x="10591" y="41870"/>
                  </a:lnTo>
                  <a:lnTo>
                    <a:pt x="6324" y="37653"/>
                  </a:lnTo>
                  <a:lnTo>
                    <a:pt x="2108" y="33436"/>
                  </a:lnTo>
                  <a:lnTo>
                    <a:pt x="0" y="28252"/>
                  </a:lnTo>
                  <a:lnTo>
                    <a:pt x="0" y="15800"/>
                  </a:lnTo>
                  <a:lnTo>
                    <a:pt x="2108" y="10542"/>
                  </a:lnTo>
                  <a:lnTo>
                    <a:pt x="6324" y="6325"/>
                  </a:lnTo>
                  <a:lnTo>
                    <a:pt x="10591" y="2108"/>
                  </a:lnTo>
                  <a:lnTo>
                    <a:pt x="15875" y="0"/>
                  </a:lnTo>
                  <a:lnTo>
                    <a:pt x="28270" y="0"/>
                  </a:lnTo>
                  <a:lnTo>
                    <a:pt x="33439" y="2108"/>
                  </a:lnTo>
                  <a:lnTo>
                    <a:pt x="41871" y="10542"/>
                  </a:lnTo>
                  <a:lnTo>
                    <a:pt x="43980" y="15800"/>
                  </a:lnTo>
                  <a:lnTo>
                    <a:pt x="43980" y="28252"/>
                  </a:lnTo>
                  <a:lnTo>
                    <a:pt x="41871" y="33436"/>
                  </a:lnTo>
                  <a:lnTo>
                    <a:pt x="33439" y="41870"/>
                  </a:lnTo>
                  <a:lnTo>
                    <a:pt x="28270" y="43978"/>
                  </a:lnTo>
                  <a:close/>
                </a:path>
                <a:path w="44450" h="236855">
                  <a:moveTo>
                    <a:pt x="39433" y="236562"/>
                  </a:moveTo>
                  <a:lnTo>
                    <a:pt x="4610" y="236562"/>
                  </a:lnTo>
                  <a:lnTo>
                    <a:pt x="4610" y="63698"/>
                  </a:lnTo>
                  <a:lnTo>
                    <a:pt x="39433" y="63698"/>
                  </a:lnTo>
                  <a:lnTo>
                    <a:pt x="39433" y="236562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57983" y="2856061"/>
              <a:ext cx="147942" cy="177477"/>
            </a:xfrm>
            <a:prstGeom prst="rect">
              <a:avLst/>
            </a:prstGeom>
          </p:spPr>
        </p:pic>
      </p:grpSp>
      <p:sp>
        <p:nvSpPr>
          <p:cNvPr id="23" name="object 23" descr=""/>
          <p:cNvSpPr/>
          <p:nvPr/>
        </p:nvSpPr>
        <p:spPr>
          <a:xfrm>
            <a:off x="8999284" y="2800337"/>
            <a:ext cx="631825" cy="238760"/>
          </a:xfrm>
          <a:custGeom>
            <a:avLst/>
            <a:gdLst/>
            <a:ahLst/>
            <a:cxnLst/>
            <a:rect l="l" t="t" r="r" b="b"/>
            <a:pathLst>
              <a:path w="631825" h="238760">
                <a:moveTo>
                  <a:pt x="147942" y="119049"/>
                </a:moveTo>
                <a:lnTo>
                  <a:pt x="138722" y="81241"/>
                </a:lnTo>
                <a:lnTo>
                  <a:pt x="99555" y="56756"/>
                </a:lnTo>
                <a:lnTo>
                  <a:pt x="85585" y="55727"/>
                </a:lnTo>
                <a:lnTo>
                  <a:pt x="77597" y="56222"/>
                </a:lnTo>
                <a:lnTo>
                  <a:pt x="37731" y="73190"/>
                </a:lnTo>
                <a:lnTo>
                  <a:pt x="34912" y="76415"/>
                </a:lnTo>
                <a:lnTo>
                  <a:pt x="34912" y="0"/>
                </a:lnTo>
                <a:lnTo>
                  <a:pt x="0" y="0"/>
                </a:lnTo>
                <a:lnTo>
                  <a:pt x="0" y="233210"/>
                </a:lnTo>
                <a:lnTo>
                  <a:pt x="34912" y="233210"/>
                </a:lnTo>
                <a:lnTo>
                  <a:pt x="34912" y="107149"/>
                </a:lnTo>
                <a:lnTo>
                  <a:pt x="44894" y="98031"/>
                </a:lnTo>
                <a:lnTo>
                  <a:pt x="55460" y="91528"/>
                </a:lnTo>
                <a:lnTo>
                  <a:pt x="66586" y="87617"/>
                </a:lnTo>
                <a:lnTo>
                  <a:pt x="78295" y="86309"/>
                </a:lnTo>
                <a:lnTo>
                  <a:pt x="85979" y="86918"/>
                </a:lnTo>
                <a:lnTo>
                  <a:pt x="112242" y="115112"/>
                </a:lnTo>
                <a:lnTo>
                  <a:pt x="112814" y="123596"/>
                </a:lnTo>
                <a:lnTo>
                  <a:pt x="112814" y="233210"/>
                </a:lnTo>
                <a:lnTo>
                  <a:pt x="147942" y="233210"/>
                </a:lnTo>
                <a:lnTo>
                  <a:pt x="147942" y="119049"/>
                </a:lnTo>
                <a:close/>
              </a:path>
              <a:path w="631825" h="238760">
                <a:moveTo>
                  <a:pt x="325843" y="147104"/>
                </a:moveTo>
                <a:lnTo>
                  <a:pt x="318046" y="104889"/>
                </a:lnTo>
                <a:lnTo>
                  <a:pt x="308038" y="87210"/>
                </a:lnTo>
                <a:lnTo>
                  <a:pt x="305447" y="83705"/>
                </a:lnTo>
                <a:lnTo>
                  <a:pt x="299859" y="77673"/>
                </a:lnTo>
                <a:lnTo>
                  <a:pt x="293611" y="72263"/>
                </a:lnTo>
                <a:lnTo>
                  <a:pt x="290703" y="70269"/>
                </a:lnTo>
                <a:lnTo>
                  <a:pt x="290703" y="138303"/>
                </a:lnTo>
                <a:lnTo>
                  <a:pt x="290664" y="156159"/>
                </a:lnTo>
                <a:lnTo>
                  <a:pt x="274485" y="195795"/>
                </a:lnTo>
                <a:lnTo>
                  <a:pt x="250164" y="207530"/>
                </a:lnTo>
                <a:lnTo>
                  <a:pt x="234289" y="207530"/>
                </a:lnTo>
                <a:lnTo>
                  <a:pt x="202184" y="185191"/>
                </a:lnTo>
                <a:lnTo>
                  <a:pt x="193611" y="138303"/>
                </a:lnTo>
                <a:lnTo>
                  <a:pt x="194741" y="130340"/>
                </a:lnTo>
                <a:lnTo>
                  <a:pt x="215950" y="94653"/>
                </a:lnTo>
                <a:lnTo>
                  <a:pt x="234480" y="87210"/>
                </a:lnTo>
                <a:lnTo>
                  <a:pt x="249758" y="87210"/>
                </a:lnTo>
                <a:lnTo>
                  <a:pt x="256590" y="88696"/>
                </a:lnTo>
                <a:lnTo>
                  <a:pt x="268592" y="94653"/>
                </a:lnTo>
                <a:lnTo>
                  <a:pt x="273672" y="98742"/>
                </a:lnTo>
                <a:lnTo>
                  <a:pt x="277837" y="103949"/>
                </a:lnTo>
                <a:lnTo>
                  <a:pt x="282054" y="109105"/>
                </a:lnTo>
                <a:lnTo>
                  <a:pt x="285254" y="115404"/>
                </a:lnTo>
                <a:lnTo>
                  <a:pt x="289623" y="130340"/>
                </a:lnTo>
                <a:lnTo>
                  <a:pt x="290703" y="138303"/>
                </a:lnTo>
                <a:lnTo>
                  <a:pt x="290703" y="70269"/>
                </a:lnTo>
                <a:lnTo>
                  <a:pt x="252437" y="56222"/>
                </a:lnTo>
                <a:lnTo>
                  <a:pt x="242125" y="55727"/>
                </a:lnTo>
                <a:lnTo>
                  <a:pt x="231889" y="56222"/>
                </a:lnTo>
                <a:lnTo>
                  <a:pt x="190919" y="72580"/>
                </a:lnTo>
                <a:lnTo>
                  <a:pt x="166370" y="105460"/>
                </a:lnTo>
                <a:lnTo>
                  <a:pt x="158407" y="147104"/>
                </a:lnTo>
                <a:lnTo>
                  <a:pt x="158737" y="156159"/>
                </a:lnTo>
                <a:lnTo>
                  <a:pt x="169938" y="197319"/>
                </a:lnTo>
                <a:lnTo>
                  <a:pt x="197866" y="227012"/>
                </a:lnTo>
                <a:lnTo>
                  <a:pt x="242125" y="238709"/>
                </a:lnTo>
                <a:lnTo>
                  <a:pt x="252349" y="238252"/>
                </a:lnTo>
                <a:lnTo>
                  <a:pt x="293357" y="222580"/>
                </a:lnTo>
                <a:lnTo>
                  <a:pt x="307924" y="207530"/>
                </a:lnTo>
                <a:lnTo>
                  <a:pt x="310057" y="204685"/>
                </a:lnTo>
                <a:lnTo>
                  <a:pt x="324548" y="164985"/>
                </a:lnTo>
                <a:lnTo>
                  <a:pt x="325513" y="156159"/>
                </a:lnTo>
                <a:lnTo>
                  <a:pt x="325843" y="147104"/>
                </a:lnTo>
                <a:close/>
              </a:path>
              <a:path w="631825" h="238760">
                <a:moveTo>
                  <a:pt x="422605" y="60337"/>
                </a:moveTo>
                <a:lnTo>
                  <a:pt x="386880" y="60337"/>
                </a:lnTo>
                <a:lnTo>
                  <a:pt x="386880" y="17335"/>
                </a:lnTo>
                <a:lnTo>
                  <a:pt x="352361" y="17335"/>
                </a:lnTo>
                <a:lnTo>
                  <a:pt x="352361" y="60337"/>
                </a:lnTo>
                <a:lnTo>
                  <a:pt x="325272" y="60337"/>
                </a:lnTo>
                <a:lnTo>
                  <a:pt x="325272" y="90627"/>
                </a:lnTo>
                <a:lnTo>
                  <a:pt x="352361" y="90627"/>
                </a:lnTo>
                <a:lnTo>
                  <a:pt x="352361" y="202552"/>
                </a:lnTo>
                <a:lnTo>
                  <a:pt x="353047" y="211239"/>
                </a:lnTo>
                <a:lnTo>
                  <a:pt x="383222" y="238163"/>
                </a:lnTo>
                <a:lnTo>
                  <a:pt x="391274" y="238709"/>
                </a:lnTo>
                <a:lnTo>
                  <a:pt x="398729" y="238417"/>
                </a:lnTo>
                <a:lnTo>
                  <a:pt x="406438" y="237528"/>
                </a:lnTo>
                <a:lnTo>
                  <a:pt x="414388" y="236029"/>
                </a:lnTo>
                <a:lnTo>
                  <a:pt x="422605" y="233946"/>
                </a:lnTo>
                <a:lnTo>
                  <a:pt x="422605" y="202768"/>
                </a:lnTo>
                <a:lnTo>
                  <a:pt x="414324" y="206349"/>
                </a:lnTo>
                <a:lnTo>
                  <a:pt x="408038" y="208127"/>
                </a:lnTo>
                <a:lnTo>
                  <a:pt x="397878" y="208127"/>
                </a:lnTo>
                <a:lnTo>
                  <a:pt x="393585" y="207086"/>
                </a:lnTo>
                <a:lnTo>
                  <a:pt x="388226" y="202920"/>
                </a:lnTo>
                <a:lnTo>
                  <a:pt x="386880" y="199148"/>
                </a:lnTo>
                <a:lnTo>
                  <a:pt x="386880" y="90627"/>
                </a:lnTo>
                <a:lnTo>
                  <a:pt x="422605" y="90627"/>
                </a:lnTo>
                <a:lnTo>
                  <a:pt x="422605" y="60337"/>
                </a:lnTo>
                <a:close/>
              </a:path>
              <a:path w="631825" h="238760">
                <a:moveTo>
                  <a:pt x="586143" y="141008"/>
                </a:moveTo>
                <a:lnTo>
                  <a:pt x="578815" y="101981"/>
                </a:lnTo>
                <a:lnTo>
                  <a:pt x="570115" y="86309"/>
                </a:lnTo>
                <a:lnTo>
                  <a:pt x="567093" y="82219"/>
                </a:lnTo>
                <a:lnTo>
                  <a:pt x="561911" y="76593"/>
                </a:lnTo>
                <a:lnTo>
                  <a:pt x="556056" y="71526"/>
                </a:lnTo>
                <a:lnTo>
                  <a:pt x="551319" y="68275"/>
                </a:lnTo>
                <a:lnTo>
                  <a:pt x="551319" y="126149"/>
                </a:lnTo>
                <a:lnTo>
                  <a:pt x="551319" y="128574"/>
                </a:lnTo>
                <a:lnTo>
                  <a:pt x="460311" y="128574"/>
                </a:lnTo>
                <a:lnTo>
                  <a:pt x="460413" y="126149"/>
                </a:lnTo>
                <a:lnTo>
                  <a:pt x="480720" y="93700"/>
                </a:lnTo>
                <a:lnTo>
                  <a:pt x="498957" y="86309"/>
                </a:lnTo>
                <a:lnTo>
                  <a:pt x="514781" y="86309"/>
                </a:lnTo>
                <a:lnTo>
                  <a:pt x="521576" y="87757"/>
                </a:lnTo>
                <a:lnTo>
                  <a:pt x="527126" y="90627"/>
                </a:lnTo>
                <a:lnTo>
                  <a:pt x="532739" y="93459"/>
                </a:lnTo>
                <a:lnTo>
                  <a:pt x="551319" y="126149"/>
                </a:lnTo>
                <a:lnTo>
                  <a:pt x="551319" y="68275"/>
                </a:lnTo>
                <a:lnTo>
                  <a:pt x="506742" y="55727"/>
                </a:lnTo>
                <a:lnTo>
                  <a:pt x="496912" y="56197"/>
                </a:lnTo>
                <a:lnTo>
                  <a:pt x="456996" y="71932"/>
                </a:lnTo>
                <a:lnTo>
                  <a:pt x="433044" y="103936"/>
                </a:lnTo>
                <a:lnTo>
                  <a:pt x="425107" y="146138"/>
                </a:lnTo>
                <a:lnTo>
                  <a:pt x="425424" y="155498"/>
                </a:lnTo>
                <a:lnTo>
                  <a:pt x="436867" y="197840"/>
                </a:lnTo>
                <a:lnTo>
                  <a:pt x="464540" y="227469"/>
                </a:lnTo>
                <a:lnTo>
                  <a:pt x="507936" y="238709"/>
                </a:lnTo>
                <a:lnTo>
                  <a:pt x="521754" y="237896"/>
                </a:lnTo>
                <a:lnTo>
                  <a:pt x="564959" y="217843"/>
                </a:lnTo>
                <a:lnTo>
                  <a:pt x="585393" y="181343"/>
                </a:lnTo>
                <a:lnTo>
                  <a:pt x="549681" y="181343"/>
                </a:lnTo>
                <a:lnTo>
                  <a:pt x="546100" y="187820"/>
                </a:lnTo>
                <a:lnTo>
                  <a:pt x="542213" y="193319"/>
                </a:lnTo>
                <a:lnTo>
                  <a:pt x="507339" y="207530"/>
                </a:lnTo>
                <a:lnTo>
                  <a:pt x="500291" y="207530"/>
                </a:lnTo>
                <a:lnTo>
                  <a:pt x="465937" y="181470"/>
                </a:lnTo>
                <a:lnTo>
                  <a:pt x="460311" y="162534"/>
                </a:lnTo>
                <a:lnTo>
                  <a:pt x="460311" y="157683"/>
                </a:lnTo>
                <a:lnTo>
                  <a:pt x="586143" y="157683"/>
                </a:lnTo>
                <a:lnTo>
                  <a:pt x="586143" y="141008"/>
                </a:lnTo>
                <a:close/>
              </a:path>
              <a:path w="631825" h="238760">
                <a:moveTo>
                  <a:pt x="631799" y="0"/>
                </a:moveTo>
                <a:lnTo>
                  <a:pt x="596900" y="0"/>
                </a:lnTo>
                <a:lnTo>
                  <a:pt x="596900" y="233210"/>
                </a:lnTo>
                <a:lnTo>
                  <a:pt x="631799" y="233210"/>
                </a:lnTo>
                <a:lnTo>
                  <a:pt x="631799" y="0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object 2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735591" y="2796976"/>
            <a:ext cx="1057592" cy="300632"/>
          </a:xfrm>
          <a:prstGeom prst="rect">
            <a:avLst/>
          </a:prstGeom>
        </p:spPr>
      </p:pic>
      <p:grpSp>
        <p:nvGrpSpPr>
          <p:cNvPr id="25" name="object 25" descr=""/>
          <p:cNvGrpSpPr/>
          <p:nvPr/>
        </p:nvGrpSpPr>
        <p:grpSpPr>
          <a:xfrm>
            <a:off x="10885563" y="2796976"/>
            <a:ext cx="1052195" cy="300990"/>
            <a:chOff x="10885563" y="2796976"/>
            <a:chExt cx="1052195" cy="300990"/>
          </a:xfrm>
        </p:grpSpPr>
        <p:pic>
          <p:nvPicPr>
            <p:cNvPr id="26" name="object 2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85563" y="2856061"/>
              <a:ext cx="149720" cy="182983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056683" y="2856061"/>
              <a:ext cx="308800" cy="182983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11386883" y="2796984"/>
              <a:ext cx="551180" cy="300990"/>
            </a:xfrm>
            <a:custGeom>
              <a:avLst/>
              <a:gdLst/>
              <a:ahLst/>
              <a:cxnLst/>
              <a:rect l="l" t="t" r="r" b="b"/>
              <a:pathLst>
                <a:path w="551179" h="300989">
                  <a:moveTo>
                    <a:pt x="34899" y="3352"/>
                  </a:moveTo>
                  <a:lnTo>
                    <a:pt x="0" y="3352"/>
                  </a:lnTo>
                  <a:lnTo>
                    <a:pt x="0" y="236562"/>
                  </a:lnTo>
                  <a:lnTo>
                    <a:pt x="34899" y="236562"/>
                  </a:lnTo>
                  <a:lnTo>
                    <a:pt x="34899" y="3352"/>
                  </a:lnTo>
                  <a:close/>
                </a:path>
                <a:path w="551179" h="300989">
                  <a:moveTo>
                    <a:pt x="213817" y="63690"/>
                  </a:moveTo>
                  <a:lnTo>
                    <a:pt x="176174" y="63690"/>
                  </a:lnTo>
                  <a:lnTo>
                    <a:pt x="129209" y="184912"/>
                  </a:lnTo>
                  <a:lnTo>
                    <a:pt x="80098" y="63690"/>
                  </a:lnTo>
                  <a:lnTo>
                    <a:pt x="42367" y="63690"/>
                  </a:lnTo>
                  <a:lnTo>
                    <a:pt x="111950" y="230085"/>
                  </a:lnTo>
                  <a:lnTo>
                    <a:pt x="99428" y="262039"/>
                  </a:lnTo>
                  <a:lnTo>
                    <a:pt x="97091" y="264744"/>
                  </a:lnTo>
                  <a:lnTo>
                    <a:pt x="90995" y="267957"/>
                  </a:lnTo>
                  <a:lnTo>
                    <a:pt x="87591" y="268782"/>
                  </a:lnTo>
                  <a:lnTo>
                    <a:pt x="83820" y="268782"/>
                  </a:lnTo>
                  <a:lnTo>
                    <a:pt x="75984" y="268338"/>
                  </a:lnTo>
                  <a:lnTo>
                    <a:pt x="67221" y="266471"/>
                  </a:lnTo>
                  <a:lnTo>
                    <a:pt x="67221" y="297573"/>
                  </a:lnTo>
                  <a:lnTo>
                    <a:pt x="73126" y="299415"/>
                  </a:lnTo>
                  <a:lnTo>
                    <a:pt x="77673" y="300380"/>
                  </a:lnTo>
                  <a:lnTo>
                    <a:pt x="94208" y="300634"/>
                  </a:lnTo>
                  <a:lnTo>
                    <a:pt x="97663" y="300278"/>
                  </a:lnTo>
                  <a:lnTo>
                    <a:pt x="130403" y="273761"/>
                  </a:lnTo>
                  <a:lnTo>
                    <a:pt x="213817" y="63690"/>
                  </a:lnTo>
                  <a:close/>
                </a:path>
                <a:path w="551179" h="300989">
                  <a:moveTo>
                    <a:pt x="347395" y="182410"/>
                  </a:moveTo>
                  <a:lnTo>
                    <a:pt x="323608" y="149021"/>
                  </a:lnTo>
                  <a:lnTo>
                    <a:pt x="273977" y="130441"/>
                  </a:lnTo>
                  <a:lnTo>
                    <a:pt x="265442" y="127165"/>
                  </a:lnTo>
                  <a:lnTo>
                    <a:pt x="250431" y="111226"/>
                  </a:lnTo>
                  <a:lnTo>
                    <a:pt x="250431" y="102387"/>
                  </a:lnTo>
                  <a:lnTo>
                    <a:pt x="252958" y="97904"/>
                  </a:lnTo>
                  <a:lnTo>
                    <a:pt x="263131" y="90614"/>
                  </a:lnTo>
                  <a:lnTo>
                    <a:pt x="270002" y="88773"/>
                  </a:lnTo>
                  <a:lnTo>
                    <a:pt x="285534" y="88773"/>
                  </a:lnTo>
                  <a:lnTo>
                    <a:pt x="291731" y="90436"/>
                  </a:lnTo>
                  <a:lnTo>
                    <a:pt x="302793" y="97028"/>
                  </a:lnTo>
                  <a:lnTo>
                    <a:pt x="307632" y="103085"/>
                  </a:lnTo>
                  <a:lnTo>
                    <a:pt x="311746" y="111912"/>
                  </a:lnTo>
                  <a:lnTo>
                    <a:pt x="345528" y="111912"/>
                  </a:lnTo>
                  <a:lnTo>
                    <a:pt x="322021" y="71653"/>
                  </a:lnTo>
                  <a:lnTo>
                    <a:pt x="279234" y="59080"/>
                  </a:lnTo>
                  <a:lnTo>
                    <a:pt x="271907" y="59321"/>
                  </a:lnTo>
                  <a:lnTo>
                    <a:pt x="226872" y="77393"/>
                  </a:lnTo>
                  <a:lnTo>
                    <a:pt x="215315" y="101053"/>
                  </a:lnTo>
                  <a:lnTo>
                    <a:pt x="215315" y="115443"/>
                  </a:lnTo>
                  <a:lnTo>
                    <a:pt x="242074" y="150342"/>
                  </a:lnTo>
                  <a:lnTo>
                    <a:pt x="280949" y="164630"/>
                  </a:lnTo>
                  <a:lnTo>
                    <a:pt x="296341" y="170230"/>
                  </a:lnTo>
                  <a:lnTo>
                    <a:pt x="312267" y="186969"/>
                  </a:lnTo>
                  <a:lnTo>
                    <a:pt x="312267" y="195910"/>
                  </a:lnTo>
                  <a:lnTo>
                    <a:pt x="278930" y="210883"/>
                  </a:lnTo>
                  <a:lnTo>
                    <a:pt x="270941" y="210883"/>
                  </a:lnTo>
                  <a:lnTo>
                    <a:pt x="239572" y="183794"/>
                  </a:lnTo>
                  <a:lnTo>
                    <a:pt x="202882" y="183794"/>
                  </a:lnTo>
                  <a:lnTo>
                    <a:pt x="220916" y="219049"/>
                  </a:lnTo>
                  <a:lnTo>
                    <a:pt x="263105" y="240969"/>
                  </a:lnTo>
                  <a:lnTo>
                    <a:pt x="271094" y="242062"/>
                  </a:lnTo>
                  <a:lnTo>
                    <a:pt x="287235" y="241820"/>
                  </a:lnTo>
                  <a:lnTo>
                    <a:pt x="335661" y="222669"/>
                  </a:lnTo>
                  <a:lnTo>
                    <a:pt x="347395" y="197789"/>
                  </a:lnTo>
                  <a:lnTo>
                    <a:pt x="347395" y="182410"/>
                  </a:lnTo>
                  <a:close/>
                </a:path>
                <a:path w="551179" h="300989">
                  <a:moveTo>
                    <a:pt x="391693" y="63690"/>
                  </a:moveTo>
                  <a:lnTo>
                    <a:pt x="356870" y="63690"/>
                  </a:lnTo>
                  <a:lnTo>
                    <a:pt x="356870" y="236562"/>
                  </a:lnTo>
                  <a:lnTo>
                    <a:pt x="391693" y="236562"/>
                  </a:lnTo>
                  <a:lnTo>
                    <a:pt x="391693" y="63690"/>
                  </a:lnTo>
                  <a:close/>
                </a:path>
                <a:path w="551179" h="300989">
                  <a:moveTo>
                    <a:pt x="396240" y="15798"/>
                  </a:moveTo>
                  <a:lnTo>
                    <a:pt x="394131" y="10541"/>
                  </a:lnTo>
                  <a:lnTo>
                    <a:pt x="385699" y="2108"/>
                  </a:lnTo>
                  <a:lnTo>
                    <a:pt x="380530" y="0"/>
                  </a:lnTo>
                  <a:lnTo>
                    <a:pt x="368134" y="0"/>
                  </a:lnTo>
                  <a:lnTo>
                    <a:pt x="362851" y="2108"/>
                  </a:lnTo>
                  <a:lnTo>
                    <a:pt x="358584" y="6324"/>
                  </a:lnTo>
                  <a:lnTo>
                    <a:pt x="354368" y="10541"/>
                  </a:lnTo>
                  <a:lnTo>
                    <a:pt x="352259" y="15798"/>
                  </a:lnTo>
                  <a:lnTo>
                    <a:pt x="352259" y="28244"/>
                  </a:lnTo>
                  <a:lnTo>
                    <a:pt x="354368" y="33439"/>
                  </a:lnTo>
                  <a:lnTo>
                    <a:pt x="358584" y="37655"/>
                  </a:lnTo>
                  <a:lnTo>
                    <a:pt x="362851" y="41871"/>
                  </a:lnTo>
                  <a:lnTo>
                    <a:pt x="368134" y="43980"/>
                  </a:lnTo>
                  <a:lnTo>
                    <a:pt x="380530" y="43980"/>
                  </a:lnTo>
                  <a:lnTo>
                    <a:pt x="385699" y="41871"/>
                  </a:lnTo>
                  <a:lnTo>
                    <a:pt x="394131" y="33439"/>
                  </a:lnTo>
                  <a:lnTo>
                    <a:pt x="396240" y="28244"/>
                  </a:lnTo>
                  <a:lnTo>
                    <a:pt x="396240" y="15798"/>
                  </a:lnTo>
                  <a:close/>
                </a:path>
                <a:path w="551179" h="300989">
                  <a:moveTo>
                    <a:pt x="550595" y="182410"/>
                  </a:moveTo>
                  <a:lnTo>
                    <a:pt x="526808" y="149021"/>
                  </a:lnTo>
                  <a:lnTo>
                    <a:pt x="477177" y="130441"/>
                  </a:lnTo>
                  <a:lnTo>
                    <a:pt x="468642" y="127165"/>
                  </a:lnTo>
                  <a:lnTo>
                    <a:pt x="453631" y="111226"/>
                  </a:lnTo>
                  <a:lnTo>
                    <a:pt x="453631" y="102387"/>
                  </a:lnTo>
                  <a:lnTo>
                    <a:pt x="456158" y="97904"/>
                  </a:lnTo>
                  <a:lnTo>
                    <a:pt x="466331" y="90614"/>
                  </a:lnTo>
                  <a:lnTo>
                    <a:pt x="473202" y="88773"/>
                  </a:lnTo>
                  <a:lnTo>
                    <a:pt x="488734" y="88773"/>
                  </a:lnTo>
                  <a:lnTo>
                    <a:pt x="494931" y="90436"/>
                  </a:lnTo>
                  <a:lnTo>
                    <a:pt x="505993" y="97028"/>
                  </a:lnTo>
                  <a:lnTo>
                    <a:pt x="510832" y="103085"/>
                  </a:lnTo>
                  <a:lnTo>
                    <a:pt x="514946" y="111912"/>
                  </a:lnTo>
                  <a:lnTo>
                    <a:pt x="548728" y="111912"/>
                  </a:lnTo>
                  <a:lnTo>
                    <a:pt x="525221" y="71653"/>
                  </a:lnTo>
                  <a:lnTo>
                    <a:pt x="482434" y="59080"/>
                  </a:lnTo>
                  <a:lnTo>
                    <a:pt x="475107" y="59321"/>
                  </a:lnTo>
                  <a:lnTo>
                    <a:pt x="430072" y="77393"/>
                  </a:lnTo>
                  <a:lnTo>
                    <a:pt x="418515" y="101053"/>
                  </a:lnTo>
                  <a:lnTo>
                    <a:pt x="418515" y="115443"/>
                  </a:lnTo>
                  <a:lnTo>
                    <a:pt x="445274" y="150342"/>
                  </a:lnTo>
                  <a:lnTo>
                    <a:pt x="484149" y="164630"/>
                  </a:lnTo>
                  <a:lnTo>
                    <a:pt x="499541" y="170230"/>
                  </a:lnTo>
                  <a:lnTo>
                    <a:pt x="515467" y="186969"/>
                  </a:lnTo>
                  <a:lnTo>
                    <a:pt x="515467" y="195910"/>
                  </a:lnTo>
                  <a:lnTo>
                    <a:pt x="482130" y="210883"/>
                  </a:lnTo>
                  <a:lnTo>
                    <a:pt x="474141" y="210883"/>
                  </a:lnTo>
                  <a:lnTo>
                    <a:pt x="442772" y="183794"/>
                  </a:lnTo>
                  <a:lnTo>
                    <a:pt x="406082" y="183794"/>
                  </a:lnTo>
                  <a:lnTo>
                    <a:pt x="424116" y="219049"/>
                  </a:lnTo>
                  <a:lnTo>
                    <a:pt x="466305" y="240969"/>
                  </a:lnTo>
                  <a:lnTo>
                    <a:pt x="474294" y="242062"/>
                  </a:lnTo>
                  <a:lnTo>
                    <a:pt x="490435" y="241820"/>
                  </a:lnTo>
                  <a:lnTo>
                    <a:pt x="538861" y="222669"/>
                  </a:lnTo>
                  <a:lnTo>
                    <a:pt x="550595" y="197789"/>
                  </a:lnTo>
                  <a:lnTo>
                    <a:pt x="550595" y="18241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11912600" y="2705100"/>
            <a:ext cx="118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10">
                <a:solidFill>
                  <a:srgbClr val="111111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3985741" y="3150419"/>
            <a:ext cx="1275715" cy="244475"/>
            <a:chOff x="3985741" y="3150419"/>
            <a:chExt cx="1275715" cy="244475"/>
          </a:xfrm>
        </p:grpSpPr>
        <p:pic>
          <p:nvPicPr>
            <p:cNvPr id="31" name="object 31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85741" y="3155330"/>
              <a:ext cx="90338" cy="235073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4117751" y="3346127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5">
                  <a:moveTo>
                    <a:pt x="28773" y="44574"/>
                  </a:moveTo>
                  <a:lnTo>
                    <a:pt x="22473" y="44574"/>
                  </a:lnTo>
                  <a:lnTo>
                    <a:pt x="16123" y="44574"/>
                  </a:lnTo>
                  <a:lnTo>
                    <a:pt x="10789" y="42416"/>
                  </a:lnTo>
                  <a:lnTo>
                    <a:pt x="2157" y="33784"/>
                  </a:lnTo>
                  <a:lnTo>
                    <a:pt x="0" y="28550"/>
                  </a:lnTo>
                  <a:lnTo>
                    <a:pt x="0" y="16098"/>
                  </a:lnTo>
                  <a:lnTo>
                    <a:pt x="2157" y="10789"/>
                  </a:lnTo>
                  <a:lnTo>
                    <a:pt x="10789" y="2157"/>
                  </a:lnTo>
                  <a:lnTo>
                    <a:pt x="16123" y="0"/>
                  </a:lnTo>
                  <a:lnTo>
                    <a:pt x="28773" y="0"/>
                  </a:lnTo>
                  <a:lnTo>
                    <a:pt x="34081" y="2157"/>
                  </a:lnTo>
                  <a:lnTo>
                    <a:pt x="42713" y="10789"/>
                  </a:lnTo>
                  <a:lnTo>
                    <a:pt x="44871" y="16098"/>
                  </a:lnTo>
                  <a:lnTo>
                    <a:pt x="44871" y="28550"/>
                  </a:lnTo>
                  <a:lnTo>
                    <a:pt x="42713" y="33784"/>
                  </a:lnTo>
                  <a:lnTo>
                    <a:pt x="34081" y="42416"/>
                  </a:lnTo>
                  <a:lnTo>
                    <a:pt x="28773" y="44574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88197" y="3150419"/>
              <a:ext cx="400992" cy="244226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4617783" y="3152584"/>
              <a:ext cx="643255" cy="242570"/>
            </a:xfrm>
            <a:custGeom>
              <a:avLst/>
              <a:gdLst/>
              <a:ahLst/>
              <a:cxnLst/>
              <a:rect l="l" t="t" r="r" b="b"/>
              <a:pathLst>
                <a:path w="643254" h="242570">
                  <a:moveTo>
                    <a:pt x="244792" y="63690"/>
                  </a:moveTo>
                  <a:lnTo>
                    <a:pt x="209080" y="63690"/>
                  </a:lnTo>
                  <a:lnTo>
                    <a:pt x="209080" y="20688"/>
                  </a:lnTo>
                  <a:lnTo>
                    <a:pt x="174548" y="20688"/>
                  </a:lnTo>
                  <a:lnTo>
                    <a:pt x="174548" y="63690"/>
                  </a:lnTo>
                  <a:lnTo>
                    <a:pt x="147929" y="63690"/>
                  </a:lnTo>
                  <a:lnTo>
                    <a:pt x="147459" y="63690"/>
                  </a:lnTo>
                  <a:lnTo>
                    <a:pt x="112814" y="63690"/>
                  </a:lnTo>
                  <a:lnTo>
                    <a:pt x="112814" y="191389"/>
                  </a:lnTo>
                  <a:lnTo>
                    <a:pt x="107061" y="197840"/>
                  </a:lnTo>
                  <a:lnTo>
                    <a:pt x="100533" y="202844"/>
                  </a:lnTo>
                  <a:lnTo>
                    <a:pt x="86004" y="209994"/>
                  </a:lnTo>
                  <a:lnTo>
                    <a:pt x="78562" y="211785"/>
                  </a:lnTo>
                  <a:lnTo>
                    <a:pt x="70916" y="211785"/>
                  </a:lnTo>
                  <a:lnTo>
                    <a:pt x="37020" y="190550"/>
                  </a:lnTo>
                  <a:lnTo>
                    <a:pt x="34531" y="174498"/>
                  </a:lnTo>
                  <a:lnTo>
                    <a:pt x="34531" y="63690"/>
                  </a:lnTo>
                  <a:lnTo>
                    <a:pt x="0" y="63690"/>
                  </a:lnTo>
                  <a:lnTo>
                    <a:pt x="0" y="179412"/>
                  </a:lnTo>
                  <a:lnTo>
                    <a:pt x="1016" y="193878"/>
                  </a:lnTo>
                  <a:lnTo>
                    <a:pt x="25273" y="233108"/>
                  </a:lnTo>
                  <a:lnTo>
                    <a:pt x="62141" y="242062"/>
                  </a:lnTo>
                  <a:lnTo>
                    <a:pt x="69926" y="241604"/>
                  </a:lnTo>
                  <a:lnTo>
                    <a:pt x="109880" y="225615"/>
                  </a:lnTo>
                  <a:lnTo>
                    <a:pt x="112814" y="222351"/>
                  </a:lnTo>
                  <a:lnTo>
                    <a:pt x="112814" y="236562"/>
                  </a:lnTo>
                  <a:lnTo>
                    <a:pt x="147929" y="236562"/>
                  </a:lnTo>
                  <a:lnTo>
                    <a:pt x="147929" y="93980"/>
                  </a:lnTo>
                  <a:lnTo>
                    <a:pt x="174548" y="93980"/>
                  </a:lnTo>
                  <a:lnTo>
                    <a:pt x="174548" y="205905"/>
                  </a:lnTo>
                  <a:lnTo>
                    <a:pt x="175234" y="214591"/>
                  </a:lnTo>
                  <a:lnTo>
                    <a:pt x="205422" y="241515"/>
                  </a:lnTo>
                  <a:lnTo>
                    <a:pt x="213474" y="242062"/>
                  </a:lnTo>
                  <a:lnTo>
                    <a:pt x="220929" y="241769"/>
                  </a:lnTo>
                  <a:lnTo>
                    <a:pt x="228625" y="240880"/>
                  </a:lnTo>
                  <a:lnTo>
                    <a:pt x="236588" y="239382"/>
                  </a:lnTo>
                  <a:lnTo>
                    <a:pt x="244792" y="237299"/>
                  </a:lnTo>
                  <a:lnTo>
                    <a:pt x="244792" y="206121"/>
                  </a:lnTo>
                  <a:lnTo>
                    <a:pt x="236512" y="209702"/>
                  </a:lnTo>
                  <a:lnTo>
                    <a:pt x="230238" y="211480"/>
                  </a:lnTo>
                  <a:lnTo>
                    <a:pt x="220065" y="211480"/>
                  </a:lnTo>
                  <a:lnTo>
                    <a:pt x="215773" y="210439"/>
                  </a:lnTo>
                  <a:lnTo>
                    <a:pt x="210413" y="206273"/>
                  </a:lnTo>
                  <a:lnTo>
                    <a:pt x="209080" y="202501"/>
                  </a:lnTo>
                  <a:lnTo>
                    <a:pt x="209080" y="93980"/>
                  </a:lnTo>
                  <a:lnTo>
                    <a:pt x="244792" y="93980"/>
                  </a:lnTo>
                  <a:lnTo>
                    <a:pt x="244792" y="63690"/>
                  </a:lnTo>
                  <a:close/>
                </a:path>
                <a:path w="643254" h="242570">
                  <a:moveTo>
                    <a:pt x="290093" y="63690"/>
                  </a:moveTo>
                  <a:lnTo>
                    <a:pt x="255270" y="63690"/>
                  </a:lnTo>
                  <a:lnTo>
                    <a:pt x="255270" y="236562"/>
                  </a:lnTo>
                  <a:lnTo>
                    <a:pt x="290093" y="236562"/>
                  </a:lnTo>
                  <a:lnTo>
                    <a:pt x="290093" y="63690"/>
                  </a:lnTo>
                  <a:close/>
                </a:path>
                <a:path w="643254" h="242570">
                  <a:moveTo>
                    <a:pt x="294627" y="15798"/>
                  </a:moveTo>
                  <a:lnTo>
                    <a:pt x="292519" y="10541"/>
                  </a:lnTo>
                  <a:lnTo>
                    <a:pt x="284086" y="2108"/>
                  </a:lnTo>
                  <a:lnTo>
                    <a:pt x="278930" y="0"/>
                  </a:lnTo>
                  <a:lnTo>
                    <a:pt x="266522" y="0"/>
                  </a:lnTo>
                  <a:lnTo>
                    <a:pt x="261239" y="2108"/>
                  </a:lnTo>
                  <a:lnTo>
                    <a:pt x="256971" y="6324"/>
                  </a:lnTo>
                  <a:lnTo>
                    <a:pt x="252755" y="10541"/>
                  </a:lnTo>
                  <a:lnTo>
                    <a:pt x="250647" y="15798"/>
                  </a:lnTo>
                  <a:lnTo>
                    <a:pt x="250647" y="28244"/>
                  </a:lnTo>
                  <a:lnTo>
                    <a:pt x="252755" y="33439"/>
                  </a:lnTo>
                  <a:lnTo>
                    <a:pt x="256971" y="37655"/>
                  </a:lnTo>
                  <a:lnTo>
                    <a:pt x="261239" y="41871"/>
                  </a:lnTo>
                  <a:lnTo>
                    <a:pt x="266522" y="43980"/>
                  </a:lnTo>
                  <a:lnTo>
                    <a:pt x="278930" y="43980"/>
                  </a:lnTo>
                  <a:lnTo>
                    <a:pt x="284086" y="41871"/>
                  </a:lnTo>
                  <a:lnTo>
                    <a:pt x="292519" y="33439"/>
                  </a:lnTo>
                  <a:lnTo>
                    <a:pt x="294627" y="28244"/>
                  </a:lnTo>
                  <a:lnTo>
                    <a:pt x="294627" y="15798"/>
                  </a:lnTo>
                  <a:close/>
                </a:path>
                <a:path w="643254" h="242570">
                  <a:moveTo>
                    <a:pt x="478231" y="150456"/>
                  </a:moveTo>
                  <a:lnTo>
                    <a:pt x="470446" y="108242"/>
                  </a:lnTo>
                  <a:lnTo>
                    <a:pt x="460438" y="90563"/>
                  </a:lnTo>
                  <a:lnTo>
                    <a:pt x="457847" y="87058"/>
                  </a:lnTo>
                  <a:lnTo>
                    <a:pt x="452259" y="81026"/>
                  </a:lnTo>
                  <a:lnTo>
                    <a:pt x="446011" y="75615"/>
                  </a:lnTo>
                  <a:lnTo>
                    <a:pt x="443103" y="73621"/>
                  </a:lnTo>
                  <a:lnTo>
                    <a:pt x="443103" y="141655"/>
                  </a:lnTo>
                  <a:lnTo>
                    <a:pt x="443064" y="159512"/>
                  </a:lnTo>
                  <a:lnTo>
                    <a:pt x="426885" y="199148"/>
                  </a:lnTo>
                  <a:lnTo>
                    <a:pt x="402551" y="210883"/>
                  </a:lnTo>
                  <a:lnTo>
                    <a:pt x="386676" y="210883"/>
                  </a:lnTo>
                  <a:lnTo>
                    <a:pt x="354584" y="188544"/>
                  </a:lnTo>
                  <a:lnTo>
                    <a:pt x="346011" y="141655"/>
                  </a:lnTo>
                  <a:lnTo>
                    <a:pt x="347141" y="133692"/>
                  </a:lnTo>
                  <a:lnTo>
                    <a:pt x="368350" y="98005"/>
                  </a:lnTo>
                  <a:lnTo>
                    <a:pt x="386880" y="90563"/>
                  </a:lnTo>
                  <a:lnTo>
                    <a:pt x="402158" y="90563"/>
                  </a:lnTo>
                  <a:lnTo>
                    <a:pt x="408978" y="92049"/>
                  </a:lnTo>
                  <a:lnTo>
                    <a:pt x="420979" y="98005"/>
                  </a:lnTo>
                  <a:lnTo>
                    <a:pt x="426072" y="102095"/>
                  </a:lnTo>
                  <a:lnTo>
                    <a:pt x="430237" y="107302"/>
                  </a:lnTo>
                  <a:lnTo>
                    <a:pt x="434454" y="112458"/>
                  </a:lnTo>
                  <a:lnTo>
                    <a:pt x="437654" y="118757"/>
                  </a:lnTo>
                  <a:lnTo>
                    <a:pt x="442023" y="133692"/>
                  </a:lnTo>
                  <a:lnTo>
                    <a:pt x="443103" y="141655"/>
                  </a:lnTo>
                  <a:lnTo>
                    <a:pt x="443103" y="73621"/>
                  </a:lnTo>
                  <a:lnTo>
                    <a:pt x="404850" y="59575"/>
                  </a:lnTo>
                  <a:lnTo>
                    <a:pt x="394512" y="59080"/>
                  </a:lnTo>
                  <a:lnTo>
                    <a:pt x="384289" y="59575"/>
                  </a:lnTo>
                  <a:lnTo>
                    <a:pt x="343319" y="75933"/>
                  </a:lnTo>
                  <a:lnTo>
                    <a:pt x="318770" y="108813"/>
                  </a:lnTo>
                  <a:lnTo>
                    <a:pt x="310807" y="150456"/>
                  </a:lnTo>
                  <a:lnTo>
                    <a:pt x="311137" y="159512"/>
                  </a:lnTo>
                  <a:lnTo>
                    <a:pt x="322338" y="200672"/>
                  </a:lnTo>
                  <a:lnTo>
                    <a:pt x="350266" y="230365"/>
                  </a:lnTo>
                  <a:lnTo>
                    <a:pt x="394512" y="242062"/>
                  </a:lnTo>
                  <a:lnTo>
                    <a:pt x="404749" y="241604"/>
                  </a:lnTo>
                  <a:lnTo>
                    <a:pt x="445757" y="225933"/>
                  </a:lnTo>
                  <a:lnTo>
                    <a:pt x="460324" y="210883"/>
                  </a:lnTo>
                  <a:lnTo>
                    <a:pt x="462457" y="208038"/>
                  </a:lnTo>
                  <a:lnTo>
                    <a:pt x="476948" y="168338"/>
                  </a:lnTo>
                  <a:lnTo>
                    <a:pt x="477913" y="159512"/>
                  </a:lnTo>
                  <a:lnTo>
                    <a:pt x="478231" y="150456"/>
                  </a:lnTo>
                  <a:close/>
                </a:path>
                <a:path w="643254" h="242570">
                  <a:moveTo>
                    <a:pt x="643242" y="122402"/>
                  </a:moveTo>
                  <a:lnTo>
                    <a:pt x="634276" y="84620"/>
                  </a:lnTo>
                  <a:lnTo>
                    <a:pt x="595045" y="60109"/>
                  </a:lnTo>
                  <a:lnTo>
                    <a:pt x="580580" y="59080"/>
                  </a:lnTo>
                  <a:lnTo>
                    <a:pt x="572592" y="59575"/>
                  </a:lnTo>
                  <a:lnTo>
                    <a:pt x="532701" y="76568"/>
                  </a:lnTo>
                  <a:lnTo>
                    <a:pt x="529831" y="79844"/>
                  </a:lnTo>
                  <a:lnTo>
                    <a:pt x="529831" y="63690"/>
                  </a:lnTo>
                  <a:lnTo>
                    <a:pt x="495300" y="63690"/>
                  </a:lnTo>
                  <a:lnTo>
                    <a:pt x="495300" y="236562"/>
                  </a:lnTo>
                  <a:lnTo>
                    <a:pt x="529831" y="236562"/>
                  </a:lnTo>
                  <a:lnTo>
                    <a:pt x="529831" y="110731"/>
                  </a:lnTo>
                  <a:lnTo>
                    <a:pt x="539826" y="101511"/>
                  </a:lnTo>
                  <a:lnTo>
                    <a:pt x="550405" y="94932"/>
                  </a:lnTo>
                  <a:lnTo>
                    <a:pt x="561555" y="90982"/>
                  </a:lnTo>
                  <a:lnTo>
                    <a:pt x="573290" y="89662"/>
                  </a:lnTo>
                  <a:lnTo>
                    <a:pt x="580986" y="90271"/>
                  </a:lnTo>
                  <a:lnTo>
                    <a:pt x="607529" y="118465"/>
                  </a:lnTo>
                  <a:lnTo>
                    <a:pt x="608114" y="126949"/>
                  </a:lnTo>
                  <a:lnTo>
                    <a:pt x="608114" y="236562"/>
                  </a:lnTo>
                  <a:lnTo>
                    <a:pt x="643242" y="236562"/>
                  </a:lnTo>
                  <a:lnTo>
                    <a:pt x="643242" y="122402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/>
          <p:nvPr/>
        </p:nvSpPr>
        <p:spPr>
          <a:xfrm>
            <a:off x="5349252" y="3150425"/>
            <a:ext cx="1247775" cy="244475"/>
          </a:xfrm>
          <a:custGeom>
            <a:avLst/>
            <a:gdLst/>
            <a:ahLst/>
            <a:cxnLst/>
            <a:rect l="l" t="t" r="r" b="b"/>
            <a:pathLst>
              <a:path w="1247775" h="244475">
                <a:moveTo>
                  <a:pt x="371284" y="65849"/>
                </a:moveTo>
                <a:lnTo>
                  <a:pt x="333324" y="65849"/>
                </a:lnTo>
                <a:lnTo>
                  <a:pt x="285889" y="207378"/>
                </a:lnTo>
                <a:lnTo>
                  <a:pt x="238455" y="65849"/>
                </a:lnTo>
                <a:lnTo>
                  <a:pt x="204546" y="65849"/>
                </a:lnTo>
                <a:lnTo>
                  <a:pt x="200037" y="55753"/>
                </a:lnTo>
                <a:lnTo>
                  <a:pt x="179197" y="27355"/>
                </a:lnTo>
                <a:lnTo>
                  <a:pt x="179197" y="122415"/>
                </a:lnTo>
                <a:lnTo>
                  <a:pt x="178904" y="131318"/>
                </a:lnTo>
                <a:lnTo>
                  <a:pt x="169011" y="172377"/>
                </a:lnTo>
                <a:lnTo>
                  <a:pt x="138938" y="204711"/>
                </a:lnTo>
                <a:lnTo>
                  <a:pt x="107162" y="211861"/>
                </a:lnTo>
                <a:lnTo>
                  <a:pt x="98539" y="211416"/>
                </a:lnTo>
                <a:lnTo>
                  <a:pt x="58610" y="191236"/>
                </a:lnTo>
                <a:lnTo>
                  <a:pt x="40106" y="156794"/>
                </a:lnTo>
                <a:lnTo>
                  <a:pt x="35420" y="122415"/>
                </a:lnTo>
                <a:lnTo>
                  <a:pt x="35699" y="113512"/>
                </a:lnTo>
                <a:lnTo>
                  <a:pt x="45605" y="72478"/>
                </a:lnTo>
                <a:lnTo>
                  <a:pt x="75984" y="39890"/>
                </a:lnTo>
                <a:lnTo>
                  <a:pt x="107162" y="32740"/>
                </a:lnTo>
                <a:lnTo>
                  <a:pt x="115646" y="33185"/>
                </a:lnTo>
                <a:lnTo>
                  <a:pt x="155740" y="53505"/>
                </a:lnTo>
                <a:lnTo>
                  <a:pt x="174498" y="88099"/>
                </a:lnTo>
                <a:lnTo>
                  <a:pt x="179197" y="122415"/>
                </a:lnTo>
                <a:lnTo>
                  <a:pt x="179197" y="27355"/>
                </a:lnTo>
                <a:lnTo>
                  <a:pt x="144424" y="5778"/>
                </a:lnTo>
                <a:lnTo>
                  <a:pt x="107162" y="0"/>
                </a:lnTo>
                <a:lnTo>
                  <a:pt x="93967" y="622"/>
                </a:lnTo>
                <a:lnTo>
                  <a:pt x="49923" y="15506"/>
                </a:lnTo>
                <a:lnTo>
                  <a:pt x="19951" y="45974"/>
                </a:lnTo>
                <a:lnTo>
                  <a:pt x="3632" y="87414"/>
                </a:lnTo>
                <a:lnTo>
                  <a:pt x="0" y="122415"/>
                </a:lnTo>
                <a:lnTo>
                  <a:pt x="304" y="131318"/>
                </a:lnTo>
                <a:lnTo>
                  <a:pt x="10121" y="178219"/>
                </a:lnTo>
                <a:lnTo>
                  <a:pt x="33172" y="214566"/>
                </a:lnTo>
                <a:lnTo>
                  <a:pt x="70192" y="238366"/>
                </a:lnTo>
                <a:lnTo>
                  <a:pt x="107162" y="244221"/>
                </a:lnTo>
                <a:lnTo>
                  <a:pt x="120624" y="243598"/>
                </a:lnTo>
                <a:lnTo>
                  <a:pt x="165011" y="228714"/>
                </a:lnTo>
                <a:lnTo>
                  <a:pt x="184632" y="211861"/>
                </a:lnTo>
                <a:lnTo>
                  <a:pt x="188785" y="207098"/>
                </a:lnTo>
                <a:lnTo>
                  <a:pt x="208356" y="168173"/>
                </a:lnTo>
                <a:lnTo>
                  <a:pt x="214680" y="122415"/>
                </a:lnTo>
                <a:lnTo>
                  <a:pt x="214261" y="110490"/>
                </a:lnTo>
                <a:lnTo>
                  <a:pt x="213093" y="99402"/>
                </a:lnTo>
                <a:lnTo>
                  <a:pt x="267322" y="238721"/>
                </a:lnTo>
                <a:lnTo>
                  <a:pt x="305130" y="238721"/>
                </a:lnTo>
                <a:lnTo>
                  <a:pt x="316738" y="208356"/>
                </a:lnTo>
                <a:lnTo>
                  <a:pt x="371284" y="65849"/>
                </a:lnTo>
                <a:close/>
              </a:path>
              <a:path w="1247775" h="244475">
                <a:moveTo>
                  <a:pt x="527773" y="146519"/>
                </a:moveTo>
                <a:lnTo>
                  <a:pt x="520446" y="107492"/>
                </a:lnTo>
                <a:lnTo>
                  <a:pt x="511746" y="91821"/>
                </a:lnTo>
                <a:lnTo>
                  <a:pt x="508723" y="87731"/>
                </a:lnTo>
                <a:lnTo>
                  <a:pt x="503542" y="82105"/>
                </a:lnTo>
                <a:lnTo>
                  <a:pt x="497687" y="77038"/>
                </a:lnTo>
                <a:lnTo>
                  <a:pt x="492950" y="73787"/>
                </a:lnTo>
                <a:lnTo>
                  <a:pt x="492950" y="131660"/>
                </a:lnTo>
                <a:lnTo>
                  <a:pt x="492950" y="134086"/>
                </a:lnTo>
                <a:lnTo>
                  <a:pt x="401942" y="134086"/>
                </a:lnTo>
                <a:lnTo>
                  <a:pt x="402043" y="131660"/>
                </a:lnTo>
                <a:lnTo>
                  <a:pt x="422351" y="99212"/>
                </a:lnTo>
                <a:lnTo>
                  <a:pt x="440588" y="91821"/>
                </a:lnTo>
                <a:lnTo>
                  <a:pt x="456412" y="91821"/>
                </a:lnTo>
                <a:lnTo>
                  <a:pt x="463207" y="93268"/>
                </a:lnTo>
                <a:lnTo>
                  <a:pt x="468757" y="96139"/>
                </a:lnTo>
                <a:lnTo>
                  <a:pt x="474370" y="98971"/>
                </a:lnTo>
                <a:lnTo>
                  <a:pt x="492950" y="131660"/>
                </a:lnTo>
                <a:lnTo>
                  <a:pt x="492950" y="73787"/>
                </a:lnTo>
                <a:lnTo>
                  <a:pt x="448373" y="61239"/>
                </a:lnTo>
                <a:lnTo>
                  <a:pt x="438543" y="61709"/>
                </a:lnTo>
                <a:lnTo>
                  <a:pt x="398627" y="77444"/>
                </a:lnTo>
                <a:lnTo>
                  <a:pt x="374675" y="109448"/>
                </a:lnTo>
                <a:lnTo>
                  <a:pt x="366737" y="151650"/>
                </a:lnTo>
                <a:lnTo>
                  <a:pt x="367055" y="161010"/>
                </a:lnTo>
                <a:lnTo>
                  <a:pt x="378498" y="203352"/>
                </a:lnTo>
                <a:lnTo>
                  <a:pt x="406171" y="232981"/>
                </a:lnTo>
                <a:lnTo>
                  <a:pt x="449567" y="244221"/>
                </a:lnTo>
                <a:lnTo>
                  <a:pt x="463384" y="243408"/>
                </a:lnTo>
                <a:lnTo>
                  <a:pt x="506590" y="223354"/>
                </a:lnTo>
                <a:lnTo>
                  <a:pt x="527024" y="186855"/>
                </a:lnTo>
                <a:lnTo>
                  <a:pt x="491312" y="186855"/>
                </a:lnTo>
                <a:lnTo>
                  <a:pt x="487730" y="193332"/>
                </a:lnTo>
                <a:lnTo>
                  <a:pt x="483844" y="198831"/>
                </a:lnTo>
                <a:lnTo>
                  <a:pt x="448970" y="213042"/>
                </a:lnTo>
                <a:lnTo>
                  <a:pt x="441921" y="213042"/>
                </a:lnTo>
                <a:lnTo>
                  <a:pt x="407568" y="186982"/>
                </a:lnTo>
                <a:lnTo>
                  <a:pt x="401942" y="168046"/>
                </a:lnTo>
                <a:lnTo>
                  <a:pt x="401942" y="163195"/>
                </a:lnTo>
                <a:lnTo>
                  <a:pt x="527773" y="163195"/>
                </a:lnTo>
                <a:lnTo>
                  <a:pt x="527773" y="146519"/>
                </a:lnTo>
                <a:close/>
              </a:path>
              <a:path w="1247775" h="244475">
                <a:moveTo>
                  <a:pt x="815924" y="65849"/>
                </a:moveTo>
                <a:lnTo>
                  <a:pt x="790384" y="65849"/>
                </a:lnTo>
                <a:lnTo>
                  <a:pt x="781100" y="65849"/>
                </a:lnTo>
                <a:lnTo>
                  <a:pt x="752424" y="65849"/>
                </a:lnTo>
                <a:lnTo>
                  <a:pt x="704989" y="207378"/>
                </a:lnTo>
                <a:lnTo>
                  <a:pt x="657555" y="65849"/>
                </a:lnTo>
                <a:lnTo>
                  <a:pt x="633120" y="65849"/>
                </a:lnTo>
                <a:lnTo>
                  <a:pt x="633120" y="65557"/>
                </a:lnTo>
                <a:lnTo>
                  <a:pt x="627672" y="65849"/>
                </a:lnTo>
                <a:lnTo>
                  <a:pt x="619150" y="65849"/>
                </a:lnTo>
                <a:lnTo>
                  <a:pt x="619404" y="66535"/>
                </a:lnTo>
                <a:lnTo>
                  <a:pt x="580758" y="82550"/>
                </a:lnTo>
                <a:lnTo>
                  <a:pt x="573062" y="89369"/>
                </a:lnTo>
                <a:lnTo>
                  <a:pt x="573062" y="65849"/>
                </a:lnTo>
                <a:lnTo>
                  <a:pt x="538530" y="65849"/>
                </a:lnTo>
                <a:lnTo>
                  <a:pt x="538530" y="239090"/>
                </a:lnTo>
                <a:lnTo>
                  <a:pt x="573062" y="239090"/>
                </a:lnTo>
                <a:lnTo>
                  <a:pt x="573062" y="127025"/>
                </a:lnTo>
                <a:lnTo>
                  <a:pt x="578497" y="119303"/>
                </a:lnTo>
                <a:lnTo>
                  <a:pt x="614781" y="98183"/>
                </a:lnTo>
                <a:lnTo>
                  <a:pt x="631088" y="96545"/>
                </a:lnTo>
                <a:lnTo>
                  <a:pt x="686422" y="238721"/>
                </a:lnTo>
                <a:lnTo>
                  <a:pt x="724230" y="238721"/>
                </a:lnTo>
                <a:lnTo>
                  <a:pt x="735838" y="208356"/>
                </a:lnTo>
                <a:lnTo>
                  <a:pt x="781100" y="90106"/>
                </a:lnTo>
                <a:lnTo>
                  <a:pt x="781100" y="238721"/>
                </a:lnTo>
                <a:lnTo>
                  <a:pt x="815924" y="238721"/>
                </a:lnTo>
                <a:lnTo>
                  <a:pt x="815924" y="65849"/>
                </a:lnTo>
                <a:close/>
              </a:path>
              <a:path w="1247775" h="244475">
                <a:moveTo>
                  <a:pt x="820470" y="17957"/>
                </a:moveTo>
                <a:lnTo>
                  <a:pt x="818362" y="12700"/>
                </a:lnTo>
                <a:lnTo>
                  <a:pt x="809929" y="4267"/>
                </a:lnTo>
                <a:lnTo>
                  <a:pt x="804760" y="2159"/>
                </a:lnTo>
                <a:lnTo>
                  <a:pt x="792365" y="2159"/>
                </a:lnTo>
                <a:lnTo>
                  <a:pt x="787082" y="4267"/>
                </a:lnTo>
                <a:lnTo>
                  <a:pt x="782815" y="8483"/>
                </a:lnTo>
                <a:lnTo>
                  <a:pt x="778598" y="12700"/>
                </a:lnTo>
                <a:lnTo>
                  <a:pt x="776490" y="17957"/>
                </a:lnTo>
                <a:lnTo>
                  <a:pt x="776490" y="30403"/>
                </a:lnTo>
                <a:lnTo>
                  <a:pt x="778598" y="35598"/>
                </a:lnTo>
                <a:lnTo>
                  <a:pt x="782815" y="39814"/>
                </a:lnTo>
                <a:lnTo>
                  <a:pt x="787082" y="44030"/>
                </a:lnTo>
                <a:lnTo>
                  <a:pt x="792365" y="46139"/>
                </a:lnTo>
                <a:lnTo>
                  <a:pt x="804760" y="46139"/>
                </a:lnTo>
                <a:lnTo>
                  <a:pt x="809929" y="44030"/>
                </a:lnTo>
                <a:lnTo>
                  <a:pt x="818362" y="35598"/>
                </a:lnTo>
                <a:lnTo>
                  <a:pt x="820470" y="30403"/>
                </a:lnTo>
                <a:lnTo>
                  <a:pt x="820470" y="17957"/>
                </a:lnTo>
                <a:close/>
              </a:path>
              <a:path w="1247775" h="244475">
                <a:moveTo>
                  <a:pt x="997673" y="146519"/>
                </a:moveTo>
                <a:lnTo>
                  <a:pt x="990346" y="107492"/>
                </a:lnTo>
                <a:lnTo>
                  <a:pt x="981646" y="91821"/>
                </a:lnTo>
                <a:lnTo>
                  <a:pt x="978623" y="87731"/>
                </a:lnTo>
                <a:lnTo>
                  <a:pt x="973442" y="82105"/>
                </a:lnTo>
                <a:lnTo>
                  <a:pt x="967587" y="77038"/>
                </a:lnTo>
                <a:lnTo>
                  <a:pt x="962850" y="73787"/>
                </a:lnTo>
                <a:lnTo>
                  <a:pt x="962850" y="131660"/>
                </a:lnTo>
                <a:lnTo>
                  <a:pt x="962850" y="134086"/>
                </a:lnTo>
                <a:lnTo>
                  <a:pt x="871842" y="134086"/>
                </a:lnTo>
                <a:lnTo>
                  <a:pt x="871943" y="131660"/>
                </a:lnTo>
                <a:lnTo>
                  <a:pt x="892251" y="99212"/>
                </a:lnTo>
                <a:lnTo>
                  <a:pt x="910488" y="91821"/>
                </a:lnTo>
                <a:lnTo>
                  <a:pt x="926312" y="91821"/>
                </a:lnTo>
                <a:lnTo>
                  <a:pt x="933107" y="93268"/>
                </a:lnTo>
                <a:lnTo>
                  <a:pt x="938657" y="96139"/>
                </a:lnTo>
                <a:lnTo>
                  <a:pt x="944270" y="98971"/>
                </a:lnTo>
                <a:lnTo>
                  <a:pt x="962850" y="131660"/>
                </a:lnTo>
                <a:lnTo>
                  <a:pt x="962850" y="73787"/>
                </a:lnTo>
                <a:lnTo>
                  <a:pt x="918273" y="61239"/>
                </a:lnTo>
                <a:lnTo>
                  <a:pt x="908443" y="61709"/>
                </a:lnTo>
                <a:lnTo>
                  <a:pt x="868527" y="77444"/>
                </a:lnTo>
                <a:lnTo>
                  <a:pt x="844575" y="109448"/>
                </a:lnTo>
                <a:lnTo>
                  <a:pt x="836637" y="151650"/>
                </a:lnTo>
                <a:lnTo>
                  <a:pt x="836955" y="161010"/>
                </a:lnTo>
                <a:lnTo>
                  <a:pt x="848398" y="203352"/>
                </a:lnTo>
                <a:lnTo>
                  <a:pt x="876071" y="232981"/>
                </a:lnTo>
                <a:lnTo>
                  <a:pt x="919467" y="244221"/>
                </a:lnTo>
                <a:lnTo>
                  <a:pt x="933284" y="243408"/>
                </a:lnTo>
                <a:lnTo>
                  <a:pt x="976490" y="223354"/>
                </a:lnTo>
                <a:lnTo>
                  <a:pt x="996924" y="186855"/>
                </a:lnTo>
                <a:lnTo>
                  <a:pt x="961212" y="186855"/>
                </a:lnTo>
                <a:lnTo>
                  <a:pt x="957630" y="193332"/>
                </a:lnTo>
                <a:lnTo>
                  <a:pt x="953744" y="198831"/>
                </a:lnTo>
                <a:lnTo>
                  <a:pt x="918870" y="213042"/>
                </a:lnTo>
                <a:lnTo>
                  <a:pt x="911821" y="213042"/>
                </a:lnTo>
                <a:lnTo>
                  <a:pt x="877468" y="186982"/>
                </a:lnTo>
                <a:lnTo>
                  <a:pt x="871842" y="168046"/>
                </a:lnTo>
                <a:lnTo>
                  <a:pt x="871842" y="163195"/>
                </a:lnTo>
                <a:lnTo>
                  <a:pt x="997673" y="163195"/>
                </a:lnTo>
                <a:lnTo>
                  <a:pt x="997673" y="146519"/>
                </a:lnTo>
                <a:close/>
              </a:path>
              <a:path w="1247775" h="244475">
                <a:moveTo>
                  <a:pt x="1247305" y="65849"/>
                </a:moveTo>
                <a:lnTo>
                  <a:pt x="1209573" y="65849"/>
                </a:lnTo>
                <a:lnTo>
                  <a:pt x="1207350" y="73050"/>
                </a:lnTo>
                <a:lnTo>
                  <a:pt x="1194396" y="118224"/>
                </a:lnTo>
                <a:lnTo>
                  <a:pt x="1190688" y="131432"/>
                </a:lnTo>
                <a:lnTo>
                  <a:pt x="1186789" y="144907"/>
                </a:lnTo>
                <a:lnTo>
                  <a:pt x="1184910" y="151549"/>
                </a:lnTo>
                <a:lnTo>
                  <a:pt x="1183068" y="158076"/>
                </a:lnTo>
                <a:lnTo>
                  <a:pt x="1178966" y="173062"/>
                </a:lnTo>
                <a:lnTo>
                  <a:pt x="1176731" y="180975"/>
                </a:lnTo>
                <a:lnTo>
                  <a:pt x="1174597" y="188264"/>
                </a:lnTo>
                <a:lnTo>
                  <a:pt x="1172514" y="195503"/>
                </a:lnTo>
                <a:lnTo>
                  <a:pt x="1171968" y="201980"/>
                </a:lnTo>
                <a:lnTo>
                  <a:pt x="1172197" y="203301"/>
                </a:lnTo>
                <a:lnTo>
                  <a:pt x="1147025" y="99491"/>
                </a:lnTo>
                <a:lnTo>
                  <a:pt x="1138885" y="65849"/>
                </a:lnTo>
                <a:lnTo>
                  <a:pt x="1096987" y="65849"/>
                </a:lnTo>
                <a:lnTo>
                  <a:pt x="1064602" y="207098"/>
                </a:lnTo>
                <a:lnTo>
                  <a:pt x="1026375" y="65849"/>
                </a:lnTo>
                <a:lnTo>
                  <a:pt x="988491" y="65849"/>
                </a:lnTo>
                <a:lnTo>
                  <a:pt x="1044676" y="238721"/>
                </a:lnTo>
                <a:lnTo>
                  <a:pt x="1085088" y="238721"/>
                </a:lnTo>
                <a:lnTo>
                  <a:pt x="1086624" y="231978"/>
                </a:lnTo>
                <a:lnTo>
                  <a:pt x="1088504" y="224409"/>
                </a:lnTo>
                <a:lnTo>
                  <a:pt x="1092974" y="207683"/>
                </a:lnTo>
                <a:lnTo>
                  <a:pt x="1094155" y="203301"/>
                </a:lnTo>
                <a:lnTo>
                  <a:pt x="1100226" y="181025"/>
                </a:lnTo>
                <a:lnTo>
                  <a:pt x="1110589" y="142633"/>
                </a:lnTo>
                <a:lnTo>
                  <a:pt x="1114183" y="129108"/>
                </a:lnTo>
                <a:lnTo>
                  <a:pt x="1116406" y="120573"/>
                </a:lnTo>
                <a:lnTo>
                  <a:pt x="1117625" y="113499"/>
                </a:lnTo>
                <a:lnTo>
                  <a:pt x="1118069" y="100774"/>
                </a:lnTo>
                <a:lnTo>
                  <a:pt x="1152880" y="238721"/>
                </a:lnTo>
                <a:lnTo>
                  <a:pt x="1192682" y="238721"/>
                </a:lnTo>
                <a:lnTo>
                  <a:pt x="1202486" y="207683"/>
                </a:lnTo>
                <a:lnTo>
                  <a:pt x="1247305" y="65849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6" name="object 36" descr=""/>
          <p:cNvGrpSpPr/>
          <p:nvPr/>
        </p:nvGrpSpPr>
        <p:grpSpPr>
          <a:xfrm>
            <a:off x="3989759" y="4930571"/>
            <a:ext cx="4065270" cy="651510"/>
            <a:chOff x="3989759" y="4930571"/>
            <a:chExt cx="4065270" cy="651510"/>
          </a:xfrm>
        </p:grpSpPr>
        <p:pic>
          <p:nvPicPr>
            <p:cNvPr id="37" name="object 37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89759" y="4931168"/>
              <a:ext cx="158874" cy="237236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168551" y="4933924"/>
              <a:ext cx="402431" cy="238721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4605089" y="4933924"/>
              <a:ext cx="34925" cy="233679"/>
            </a:xfrm>
            <a:custGeom>
              <a:avLst/>
              <a:gdLst/>
              <a:ahLst/>
              <a:cxnLst/>
              <a:rect l="l" t="t" r="r" b="b"/>
              <a:pathLst>
                <a:path w="34925" h="233679">
                  <a:moveTo>
                    <a:pt x="34900" y="233213"/>
                  </a:moveTo>
                  <a:lnTo>
                    <a:pt x="0" y="233213"/>
                  </a:lnTo>
                  <a:lnTo>
                    <a:pt x="0" y="0"/>
                  </a:lnTo>
                  <a:lnTo>
                    <a:pt x="34900" y="0"/>
                  </a:lnTo>
                  <a:lnTo>
                    <a:pt x="34900" y="233213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668589" y="4989665"/>
              <a:ext cx="319434" cy="182981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980955" y="4930571"/>
              <a:ext cx="2293071" cy="651027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595341" y="5288927"/>
              <a:ext cx="90338" cy="235076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4727346" y="5286171"/>
              <a:ext cx="3328035" cy="242570"/>
            </a:xfrm>
            <a:custGeom>
              <a:avLst/>
              <a:gdLst/>
              <a:ahLst/>
              <a:cxnLst/>
              <a:rect l="l" t="t" r="r" b="b"/>
              <a:pathLst>
                <a:path w="3328034" h="242570">
                  <a:moveTo>
                    <a:pt x="44869" y="209651"/>
                  </a:moveTo>
                  <a:lnTo>
                    <a:pt x="42710" y="204343"/>
                  </a:lnTo>
                  <a:lnTo>
                    <a:pt x="34086" y="195719"/>
                  </a:lnTo>
                  <a:lnTo>
                    <a:pt x="28778" y="193560"/>
                  </a:lnTo>
                  <a:lnTo>
                    <a:pt x="16129" y="193560"/>
                  </a:lnTo>
                  <a:lnTo>
                    <a:pt x="10795" y="195719"/>
                  </a:lnTo>
                  <a:lnTo>
                    <a:pt x="2159" y="204343"/>
                  </a:lnTo>
                  <a:lnTo>
                    <a:pt x="0" y="209651"/>
                  </a:lnTo>
                  <a:lnTo>
                    <a:pt x="0" y="222110"/>
                  </a:lnTo>
                  <a:lnTo>
                    <a:pt x="2159" y="227342"/>
                  </a:lnTo>
                  <a:lnTo>
                    <a:pt x="10795" y="235966"/>
                  </a:lnTo>
                  <a:lnTo>
                    <a:pt x="16129" y="238125"/>
                  </a:lnTo>
                  <a:lnTo>
                    <a:pt x="22479" y="238125"/>
                  </a:lnTo>
                  <a:lnTo>
                    <a:pt x="28778" y="238125"/>
                  </a:lnTo>
                  <a:lnTo>
                    <a:pt x="34086" y="235966"/>
                  </a:lnTo>
                  <a:lnTo>
                    <a:pt x="42710" y="227342"/>
                  </a:lnTo>
                  <a:lnTo>
                    <a:pt x="44869" y="222110"/>
                  </a:lnTo>
                  <a:lnTo>
                    <a:pt x="44869" y="209651"/>
                  </a:lnTo>
                  <a:close/>
                </a:path>
                <a:path w="3328034" h="242570">
                  <a:moveTo>
                    <a:pt x="2592336" y="3352"/>
                  </a:moveTo>
                  <a:lnTo>
                    <a:pt x="2557437" y="3352"/>
                  </a:lnTo>
                  <a:lnTo>
                    <a:pt x="2557437" y="236575"/>
                  </a:lnTo>
                  <a:lnTo>
                    <a:pt x="2592336" y="236575"/>
                  </a:lnTo>
                  <a:lnTo>
                    <a:pt x="2592336" y="3352"/>
                  </a:lnTo>
                  <a:close/>
                </a:path>
                <a:path w="3328034" h="242570">
                  <a:moveTo>
                    <a:pt x="2655836" y="3352"/>
                  </a:moveTo>
                  <a:lnTo>
                    <a:pt x="2620937" y="3352"/>
                  </a:lnTo>
                  <a:lnTo>
                    <a:pt x="2620937" y="236575"/>
                  </a:lnTo>
                  <a:lnTo>
                    <a:pt x="2655836" y="236575"/>
                  </a:lnTo>
                  <a:lnTo>
                    <a:pt x="2655836" y="3352"/>
                  </a:lnTo>
                  <a:close/>
                </a:path>
                <a:path w="3328034" h="242570">
                  <a:moveTo>
                    <a:pt x="2828137" y="113182"/>
                  </a:moveTo>
                  <a:lnTo>
                    <a:pt x="2826753" y="105029"/>
                  </a:lnTo>
                  <a:lnTo>
                    <a:pt x="2824480" y="98755"/>
                  </a:lnTo>
                  <a:lnTo>
                    <a:pt x="2821241" y="89674"/>
                  </a:lnTo>
                  <a:lnTo>
                    <a:pt x="2793644" y="65633"/>
                  </a:lnTo>
                  <a:lnTo>
                    <a:pt x="2793644" y="151447"/>
                  </a:lnTo>
                  <a:lnTo>
                    <a:pt x="2793009" y="152806"/>
                  </a:lnTo>
                  <a:lnTo>
                    <a:pt x="2792933" y="166395"/>
                  </a:lnTo>
                  <a:lnTo>
                    <a:pt x="2792806" y="172351"/>
                  </a:lnTo>
                  <a:lnTo>
                    <a:pt x="2792819" y="189166"/>
                  </a:lnTo>
                  <a:lnTo>
                    <a:pt x="2755684" y="210400"/>
                  </a:lnTo>
                  <a:lnTo>
                    <a:pt x="2740177" y="212153"/>
                  </a:lnTo>
                  <a:lnTo>
                    <a:pt x="2731401" y="212153"/>
                  </a:lnTo>
                  <a:lnTo>
                    <a:pt x="2724696" y="210502"/>
                  </a:lnTo>
                  <a:lnTo>
                    <a:pt x="2720086" y="207175"/>
                  </a:lnTo>
                  <a:lnTo>
                    <a:pt x="2715526" y="203796"/>
                  </a:lnTo>
                  <a:lnTo>
                    <a:pt x="2713240" y="199212"/>
                  </a:lnTo>
                  <a:lnTo>
                    <a:pt x="2713240" y="187109"/>
                  </a:lnTo>
                  <a:lnTo>
                    <a:pt x="2750058" y="162204"/>
                  </a:lnTo>
                  <a:lnTo>
                    <a:pt x="2772587" y="157162"/>
                  </a:lnTo>
                  <a:lnTo>
                    <a:pt x="2780398" y="155270"/>
                  </a:lnTo>
                  <a:lnTo>
                    <a:pt x="2788145" y="153136"/>
                  </a:lnTo>
                  <a:lnTo>
                    <a:pt x="2793644" y="151447"/>
                  </a:lnTo>
                  <a:lnTo>
                    <a:pt x="2793644" y="65633"/>
                  </a:lnTo>
                  <a:lnTo>
                    <a:pt x="2757513" y="59093"/>
                  </a:lnTo>
                  <a:lnTo>
                    <a:pt x="2749232" y="59093"/>
                  </a:lnTo>
                  <a:lnTo>
                    <a:pt x="2706420" y="74714"/>
                  </a:lnTo>
                  <a:lnTo>
                    <a:pt x="2683395" y="115862"/>
                  </a:lnTo>
                  <a:lnTo>
                    <a:pt x="2718600" y="115862"/>
                  </a:lnTo>
                  <a:lnTo>
                    <a:pt x="2721699" y="108610"/>
                  </a:lnTo>
                  <a:lnTo>
                    <a:pt x="2725369" y="102704"/>
                  </a:lnTo>
                  <a:lnTo>
                    <a:pt x="2729585" y="98132"/>
                  </a:lnTo>
                  <a:lnTo>
                    <a:pt x="2734373" y="94881"/>
                  </a:lnTo>
                  <a:lnTo>
                    <a:pt x="2741168" y="91414"/>
                  </a:lnTo>
                  <a:lnTo>
                    <a:pt x="2748788" y="89674"/>
                  </a:lnTo>
                  <a:lnTo>
                    <a:pt x="2764218" y="89674"/>
                  </a:lnTo>
                  <a:lnTo>
                    <a:pt x="2769971" y="90487"/>
                  </a:lnTo>
                  <a:lnTo>
                    <a:pt x="2779052" y="93764"/>
                  </a:lnTo>
                  <a:lnTo>
                    <a:pt x="2782646" y="95872"/>
                  </a:lnTo>
                  <a:lnTo>
                    <a:pt x="2785275" y="98450"/>
                  </a:lnTo>
                  <a:lnTo>
                    <a:pt x="2787954" y="101028"/>
                  </a:lnTo>
                  <a:lnTo>
                    <a:pt x="2789910" y="104038"/>
                  </a:lnTo>
                  <a:lnTo>
                    <a:pt x="2792387" y="110883"/>
                  </a:lnTo>
                  <a:lnTo>
                    <a:pt x="2793009" y="114325"/>
                  </a:lnTo>
                  <a:lnTo>
                    <a:pt x="2793009" y="123685"/>
                  </a:lnTo>
                  <a:lnTo>
                    <a:pt x="2781770" y="125285"/>
                  </a:lnTo>
                  <a:lnTo>
                    <a:pt x="2770682" y="127152"/>
                  </a:lnTo>
                  <a:lnTo>
                    <a:pt x="2728976" y="137566"/>
                  </a:lnTo>
                  <a:lnTo>
                    <a:pt x="2692019" y="159689"/>
                  </a:lnTo>
                  <a:lnTo>
                    <a:pt x="2678417" y="196164"/>
                  </a:lnTo>
                  <a:lnTo>
                    <a:pt x="2678417" y="204050"/>
                  </a:lnTo>
                  <a:lnTo>
                    <a:pt x="2701683" y="234950"/>
                  </a:lnTo>
                  <a:lnTo>
                    <a:pt x="2727782" y="242074"/>
                  </a:lnTo>
                  <a:lnTo>
                    <a:pt x="2734678" y="242074"/>
                  </a:lnTo>
                  <a:lnTo>
                    <a:pt x="2772397" y="233883"/>
                  </a:lnTo>
                  <a:lnTo>
                    <a:pt x="2794203" y="221234"/>
                  </a:lnTo>
                  <a:lnTo>
                    <a:pt x="2794203" y="236562"/>
                  </a:lnTo>
                  <a:lnTo>
                    <a:pt x="2828137" y="236562"/>
                  </a:lnTo>
                  <a:lnTo>
                    <a:pt x="2828137" y="221234"/>
                  </a:lnTo>
                  <a:lnTo>
                    <a:pt x="2828137" y="212153"/>
                  </a:lnTo>
                  <a:lnTo>
                    <a:pt x="2828137" y="150761"/>
                  </a:lnTo>
                  <a:lnTo>
                    <a:pt x="2828137" y="113182"/>
                  </a:lnTo>
                  <a:close/>
                </a:path>
                <a:path w="3328034" h="242570">
                  <a:moveTo>
                    <a:pt x="2929242" y="63703"/>
                  </a:moveTo>
                  <a:lnTo>
                    <a:pt x="2893517" y="63703"/>
                  </a:lnTo>
                  <a:lnTo>
                    <a:pt x="2893517" y="20688"/>
                  </a:lnTo>
                  <a:lnTo>
                    <a:pt x="2858998" y="20688"/>
                  </a:lnTo>
                  <a:lnTo>
                    <a:pt x="2858998" y="63703"/>
                  </a:lnTo>
                  <a:lnTo>
                    <a:pt x="2831909" y="63703"/>
                  </a:lnTo>
                  <a:lnTo>
                    <a:pt x="2831909" y="93992"/>
                  </a:lnTo>
                  <a:lnTo>
                    <a:pt x="2858998" y="93992"/>
                  </a:lnTo>
                  <a:lnTo>
                    <a:pt x="2858998" y="205905"/>
                  </a:lnTo>
                  <a:lnTo>
                    <a:pt x="2859684" y="214604"/>
                  </a:lnTo>
                  <a:lnTo>
                    <a:pt x="2889859" y="241528"/>
                  </a:lnTo>
                  <a:lnTo>
                    <a:pt x="2897911" y="242074"/>
                  </a:lnTo>
                  <a:lnTo>
                    <a:pt x="2905366" y="241782"/>
                  </a:lnTo>
                  <a:lnTo>
                    <a:pt x="2913075" y="240893"/>
                  </a:lnTo>
                  <a:lnTo>
                    <a:pt x="2921025" y="239407"/>
                  </a:lnTo>
                  <a:lnTo>
                    <a:pt x="2929242" y="237312"/>
                  </a:lnTo>
                  <a:lnTo>
                    <a:pt x="2929242" y="206133"/>
                  </a:lnTo>
                  <a:lnTo>
                    <a:pt x="2920962" y="209702"/>
                  </a:lnTo>
                  <a:lnTo>
                    <a:pt x="2914675" y="211493"/>
                  </a:lnTo>
                  <a:lnTo>
                    <a:pt x="2904515" y="211493"/>
                  </a:lnTo>
                  <a:lnTo>
                    <a:pt x="2900222" y="210451"/>
                  </a:lnTo>
                  <a:lnTo>
                    <a:pt x="2894863" y="206286"/>
                  </a:lnTo>
                  <a:lnTo>
                    <a:pt x="2893517" y="202514"/>
                  </a:lnTo>
                  <a:lnTo>
                    <a:pt x="2893517" y="93992"/>
                  </a:lnTo>
                  <a:lnTo>
                    <a:pt x="2929242" y="93992"/>
                  </a:lnTo>
                  <a:lnTo>
                    <a:pt x="2929242" y="63703"/>
                  </a:lnTo>
                  <a:close/>
                </a:path>
                <a:path w="3328034" h="242570">
                  <a:moveTo>
                    <a:pt x="2974530" y="63703"/>
                  </a:moveTo>
                  <a:lnTo>
                    <a:pt x="2939707" y="63703"/>
                  </a:lnTo>
                  <a:lnTo>
                    <a:pt x="2939707" y="236562"/>
                  </a:lnTo>
                  <a:lnTo>
                    <a:pt x="2974530" y="236562"/>
                  </a:lnTo>
                  <a:lnTo>
                    <a:pt x="2974530" y="63703"/>
                  </a:lnTo>
                  <a:close/>
                </a:path>
                <a:path w="3328034" h="242570">
                  <a:moveTo>
                    <a:pt x="2979077" y="15811"/>
                  </a:moveTo>
                  <a:lnTo>
                    <a:pt x="2976969" y="10541"/>
                  </a:lnTo>
                  <a:lnTo>
                    <a:pt x="2968536" y="2108"/>
                  </a:lnTo>
                  <a:lnTo>
                    <a:pt x="2963367" y="0"/>
                  </a:lnTo>
                  <a:lnTo>
                    <a:pt x="2950972" y="0"/>
                  </a:lnTo>
                  <a:lnTo>
                    <a:pt x="2945688" y="2108"/>
                  </a:lnTo>
                  <a:lnTo>
                    <a:pt x="2941421" y="6324"/>
                  </a:lnTo>
                  <a:lnTo>
                    <a:pt x="2937205" y="10541"/>
                  </a:lnTo>
                  <a:lnTo>
                    <a:pt x="2935097" y="15811"/>
                  </a:lnTo>
                  <a:lnTo>
                    <a:pt x="2935097" y="28257"/>
                  </a:lnTo>
                  <a:lnTo>
                    <a:pt x="2937205" y="33439"/>
                  </a:lnTo>
                  <a:lnTo>
                    <a:pt x="2941421" y="37655"/>
                  </a:lnTo>
                  <a:lnTo>
                    <a:pt x="2945688" y="41871"/>
                  </a:lnTo>
                  <a:lnTo>
                    <a:pt x="2950972" y="43980"/>
                  </a:lnTo>
                  <a:lnTo>
                    <a:pt x="2963367" y="43980"/>
                  </a:lnTo>
                  <a:lnTo>
                    <a:pt x="2968536" y="41871"/>
                  </a:lnTo>
                  <a:lnTo>
                    <a:pt x="2976969" y="33439"/>
                  </a:lnTo>
                  <a:lnTo>
                    <a:pt x="2979077" y="28257"/>
                  </a:lnTo>
                  <a:lnTo>
                    <a:pt x="2979077" y="15811"/>
                  </a:lnTo>
                  <a:close/>
                </a:path>
                <a:path w="3328034" h="242570">
                  <a:moveTo>
                    <a:pt x="3162681" y="150469"/>
                  </a:moveTo>
                  <a:lnTo>
                    <a:pt x="3154883" y="108254"/>
                  </a:lnTo>
                  <a:lnTo>
                    <a:pt x="3130448" y="75641"/>
                  </a:lnTo>
                  <a:lnTo>
                    <a:pt x="3127540" y="73647"/>
                  </a:lnTo>
                  <a:lnTo>
                    <a:pt x="3127540" y="141668"/>
                  </a:lnTo>
                  <a:lnTo>
                    <a:pt x="3127502" y="159524"/>
                  </a:lnTo>
                  <a:lnTo>
                    <a:pt x="3111322" y="199161"/>
                  </a:lnTo>
                  <a:lnTo>
                    <a:pt x="3087001" y="210896"/>
                  </a:lnTo>
                  <a:lnTo>
                    <a:pt x="3071126" y="210896"/>
                  </a:lnTo>
                  <a:lnTo>
                    <a:pt x="3039021" y="188544"/>
                  </a:lnTo>
                  <a:lnTo>
                    <a:pt x="3030448" y="141668"/>
                  </a:lnTo>
                  <a:lnTo>
                    <a:pt x="3031579" y="133705"/>
                  </a:lnTo>
                  <a:lnTo>
                    <a:pt x="3052788" y="98005"/>
                  </a:lnTo>
                  <a:lnTo>
                    <a:pt x="3071317" y="90563"/>
                  </a:lnTo>
                  <a:lnTo>
                    <a:pt x="3086595" y="90563"/>
                  </a:lnTo>
                  <a:lnTo>
                    <a:pt x="3093428" y="92049"/>
                  </a:lnTo>
                  <a:lnTo>
                    <a:pt x="3105429" y="98005"/>
                  </a:lnTo>
                  <a:lnTo>
                    <a:pt x="3110509" y="102095"/>
                  </a:lnTo>
                  <a:lnTo>
                    <a:pt x="3114675" y="107315"/>
                  </a:lnTo>
                  <a:lnTo>
                    <a:pt x="3118891" y="112471"/>
                  </a:lnTo>
                  <a:lnTo>
                    <a:pt x="3122091" y="118770"/>
                  </a:lnTo>
                  <a:lnTo>
                    <a:pt x="3126460" y="133705"/>
                  </a:lnTo>
                  <a:lnTo>
                    <a:pt x="3127540" y="141668"/>
                  </a:lnTo>
                  <a:lnTo>
                    <a:pt x="3127540" y="73647"/>
                  </a:lnTo>
                  <a:lnTo>
                    <a:pt x="3089287" y="59588"/>
                  </a:lnTo>
                  <a:lnTo>
                    <a:pt x="3078962" y="59093"/>
                  </a:lnTo>
                  <a:lnTo>
                    <a:pt x="3068726" y="59588"/>
                  </a:lnTo>
                  <a:lnTo>
                    <a:pt x="3027756" y="75946"/>
                  </a:lnTo>
                  <a:lnTo>
                    <a:pt x="3003207" y="108839"/>
                  </a:lnTo>
                  <a:lnTo>
                    <a:pt x="2995244" y="150469"/>
                  </a:lnTo>
                  <a:lnTo>
                    <a:pt x="2995574" y="159524"/>
                  </a:lnTo>
                  <a:lnTo>
                    <a:pt x="3006775" y="200685"/>
                  </a:lnTo>
                  <a:lnTo>
                    <a:pt x="3034703" y="230378"/>
                  </a:lnTo>
                  <a:lnTo>
                    <a:pt x="3078962" y="242074"/>
                  </a:lnTo>
                  <a:lnTo>
                    <a:pt x="3089186" y="241617"/>
                  </a:lnTo>
                  <a:lnTo>
                    <a:pt x="3130194" y="225945"/>
                  </a:lnTo>
                  <a:lnTo>
                    <a:pt x="3144761" y="210896"/>
                  </a:lnTo>
                  <a:lnTo>
                    <a:pt x="3146895" y="208051"/>
                  </a:lnTo>
                  <a:lnTo>
                    <a:pt x="3161385" y="168351"/>
                  </a:lnTo>
                  <a:lnTo>
                    <a:pt x="3162350" y="159524"/>
                  </a:lnTo>
                  <a:lnTo>
                    <a:pt x="3162681" y="150469"/>
                  </a:lnTo>
                  <a:close/>
                </a:path>
                <a:path w="3328034" h="242570">
                  <a:moveTo>
                    <a:pt x="3327679" y="122415"/>
                  </a:moveTo>
                  <a:lnTo>
                    <a:pt x="3318713" y="84645"/>
                  </a:lnTo>
                  <a:lnTo>
                    <a:pt x="3279483" y="60121"/>
                  </a:lnTo>
                  <a:lnTo>
                    <a:pt x="3265017" y="59093"/>
                  </a:lnTo>
                  <a:lnTo>
                    <a:pt x="3257029" y="59601"/>
                  </a:lnTo>
                  <a:lnTo>
                    <a:pt x="3217151" y="76581"/>
                  </a:lnTo>
                  <a:lnTo>
                    <a:pt x="3214268" y="79844"/>
                  </a:lnTo>
                  <a:lnTo>
                    <a:pt x="3214268" y="63703"/>
                  </a:lnTo>
                  <a:lnTo>
                    <a:pt x="3179737" y="63703"/>
                  </a:lnTo>
                  <a:lnTo>
                    <a:pt x="3179737" y="236562"/>
                  </a:lnTo>
                  <a:lnTo>
                    <a:pt x="3214268" y="236562"/>
                  </a:lnTo>
                  <a:lnTo>
                    <a:pt x="3214268" y="110731"/>
                  </a:lnTo>
                  <a:lnTo>
                    <a:pt x="3224263" y="101523"/>
                  </a:lnTo>
                  <a:lnTo>
                    <a:pt x="3234842" y="94945"/>
                  </a:lnTo>
                  <a:lnTo>
                    <a:pt x="3245993" y="90995"/>
                  </a:lnTo>
                  <a:lnTo>
                    <a:pt x="3257727" y="89674"/>
                  </a:lnTo>
                  <a:lnTo>
                    <a:pt x="3265424" y="90284"/>
                  </a:lnTo>
                  <a:lnTo>
                    <a:pt x="3291967" y="118478"/>
                  </a:lnTo>
                  <a:lnTo>
                    <a:pt x="3292551" y="126949"/>
                  </a:lnTo>
                  <a:lnTo>
                    <a:pt x="3292551" y="236562"/>
                  </a:lnTo>
                  <a:lnTo>
                    <a:pt x="3327679" y="236562"/>
                  </a:lnTo>
                  <a:lnTo>
                    <a:pt x="3327679" y="122415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 descr=""/>
          <p:cNvGrpSpPr/>
          <p:nvPr/>
        </p:nvGrpSpPr>
        <p:grpSpPr>
          <a:xfrm>
            <a:off x="8153895" y="5286171"/>
            <a:ext cx="1002665" cy="242570"/>
            <a:chOff x="8153895" y="5286171"/>
            <a:chExt cx="1002665" cy="242570"/>
          </a:xfrm>
        </p:grpSpPr>
        <p:pic>
          <p:nvPicPr>
            <p:cNvPr id="45" name="object 45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153895" y="5289524"/>
              <a:ext cx="384988" cy="238721"/>
            </a:xfrm>
            <a:prstGeom prst="rect">
              <a:avLst/>
            </a:prstGeom>
          </p:spPr>
        </p:pic>
        <p:sp>
          <p:nvSpPr>
            <p:cNvPr id="46" name="object 46" descr=""/>
            <p:cNvSpPr/>
            <p:nvPr/>
          </p:nvSpPr>
          <p:spPr>
            <a:xfrm>
              <a:off x="8564143" y="5286171"/>
              <a:ext cx="592455" cy="242570"/>
            </a:xfrm>
            <a:custGeom>
              <a:avLst/>
              <a:gdLst/>
              <a:ahLst/>
              <a:cxnLst/>
              <a:rect l="l" t="t" r="r" b="b"/>
              <a:pathLst>
                <a:path w="592454" h="242570">
                  <a:moveTo>
                    <a:pt x="39433" y="63703"/>
                  </a:moveTo>
                  <a:lnTo>
                    <a:pt x="4610" y="63703"/>
                  </a:lnTo>
                  <a:lnTo>
                    <a:pt x="4610" y="236562"/>
                  </a:lnTo>
                  <a:lnTo>
                    <a:pt x="39433" y="236562"/>
                  </a:lnTo>
                  <a:lnTo>
                    <a:pt x="39433" y="63703"/>
                  </a:lnTo>
                  <a:close/>
                </a:path>
                <a:path w="592454" h="242570">
                  <a:moveTo>
                    <a:pt x="43980" y="15811"/>
                  </a:moveTo>
                  <a:lnTo>
                    <a:pt x="41871" y="10541"/>
                  </a:lnTo>
                  <a:lnTo>
                    <a:pt x="33439" y="2108"/>
                  </a:lnTo>
                  <a:lnTo>
                    <a:pt x="28270" y="0"/>
                  </a:lnTo>
                  <a:lnTo>
                    <a:pt x="15875" y="0"/>
                  </a:lnTo>
                  <a:lnTo>
                    <a:pt x="10591" y="2108"/>
                  </a:lnTo>
                  <a:lnTo>
                    <a:pt x="6324" y="6324"/>
                  </a:lnTo>
                  <a:lnTo>
                    <a:pt x="2108" y="10541"/>
                  </a:lnTo>
                  <a:lnTo>
                    <a:pt x="0" y="15811"/>
                  </a:lnTo>
                  <a:lnTo>
                    <a:pt x="0" y="28257"/>
                  </a:lnTo>
                  <a:lnTo>
                    <a:pt x="2108" y="33439"/>
                  </a:lnTo>
                  <a:lnTo>
                    <a:pt x="6324" y="37655"/>
                  </a:lnTo>
                  <a:lnTo>
                    <a:pt x="10591" y="41871"/>
                  </a:lnTo>
                  <a:lnTo>
                    <a:pt x="15875" y="43980"/>
                  </a:lnTo>
                  <a:lnTo>
                    <a:pt x="28270" y="43980"/>
                  </a:lnTo>
                  <a:lnTo>
                    <a:pt x="33439" y="41871"/>
                  </a:lnTo>
                  <a:lnTo>
                    <a:pt x="41871" y="33439"/>
                  </a:lnTo>
                  <a:lnTo>
                    <a:pt x="43980" y="28257"/>
                  </a:lnTo>
                  <a:lnTo>
                    <a:pt x="43980" y="15811"/>
                  </a:lnTo>
                  <a:close/>
                </a:path>
                <a:path w="592454" h="242570">
                  <a:moveTo>
                    <a:pt x="217906" y="117132"/>
                  </a:moveTo>
                  <a:lnTo>
                    <a:pt x="199250" y="80695"/>
                  </a:lnTo>
                  <a:lnTo>
                    <a:pt x="165569" y="61645"/>
                  </a:lnTo>
                  <a:lnTo>
                    <a:pt x="142671" y="59093"/>
                  </a:lnTo>
                  <a:lnTo>
                    <a:pt x="133007" y="59550"/>
                  </a:lnTo>
                  <a:lnTo>
                    <a:pt x="93268" y="74701"/>
                  </a:lnTo>
                  <a:lnTo>
                    <a:pt x="68643" y="106794"/>
                  </a:lnTo>
                  <a:lnTo>
                    <a:pt x="60147" y="150469"/>
                  </a:lnTo>
                  <a:lnTo>
                    <a:pt x="60477" y="159816"/>
                  </a:lnTo>
                  <a:lnTo>
                    <a:pt x="72275" y="201625"/>
                  </a:lnTo>
                  <a:lnTo>
                    <a:pt x="99707" y="230860"/>
                  </a:lnTo>
                  <a:lnTo>
                    <a:pt x="142379" y="242074"/>
                  </a:lnTo>
                  <a:lnTo>
                    <a:pt x="150279" y="241820"/>
                  </a:lnTo>
                  <a:lnTo>
                    <a:pt x="198462" y="222008"/>
                  </a:lnTo>
                  <a:lnTo>
                    <a:pt x="217754" y="184696"/>
                  </a:lnTo>
                  <a:lnTo>
                    <a:pt x="178790" y="191300"/>
                  </a:lnTo>
                  <a:lnTo>
                    <a:pt x="175094" y="196875"/>
                  </a:lnTo>
                  <a:lnTo>
                    <a:pt x="170942" y="201422"/>
                  </a:lnTo>
                  <a:lnTo>
                    <a:pt x="166331" y="204939"/>
                  </a:lnTo>
                  <a:lnTo>
                    <a:pt x="159893" y="208915"/>
                  </a:lnTo>
                  <a:lnTo>
                    <a:pt x="151904" y="210896"/>
                  </a:lnTo>
                  <a:lnTo>
                    <a:pt x="134734" y="210896"/>
                  </a:lnTo>
                  <a:lnTo>
                    <a:pt x="100609" y="182841"/>
                  </a:lnTo>
                  <a:lnTo>
                    <a:pt x="95351" y="159600"/>
                  </a:lnTo>
                  <a:lnTo>
                    <a:pt x="95351" y="141338"/>
                  </a:lnTo>
                  <a:lnTo>
                    <a:pt x="112115" y="101676"/>
                  </a:lnTo>
                  <a:lnTo>
                    <a:pt x="135229" y="90563"/>
                  </a:lnTo>
                  <a:lnTo>
                    <a:pt x="152006" y="90563"/>
                  </a:lnTo>
                  <a:lnTo>
                    <a:pt x="182257" y="117132"/>
                  </a:lnTo>
                  <a:lnTo>
                    <a:pt x="217906" y="117132"/>
                  </a:lnTo>
                  <a:close/>
                </a:path>
                <a:path w="592454" h="242570">
                  <a:moveTo>
                    <a:pt x="268033" y="63703"/>
                  </a:moveTo>
                  <a:lnTo>
                    <a:pt x="233210" y="63703"/>
                  </a:lnTo>
                  <a:lnTo>
                    <a:pt x="233210" y="236562"/>
                  </a:lnTo>
                  <a:lnTo>
                    <a:pt x="268033" y="236562"/>
                  </a:lnTo>
                  <a:lnTo>
                    <a:pt x="268033" y="63703"/>
                  </a:lnTo>
                  <a:close/>
                </a:path>
                <a:path w="592454" h="242570">
                  <a:moveTo>
                    <a:pt x="272580" y="15811"/>
                  </a:moveTo>
                  <a:lnTo>
                    <a:pt x="270471" y="10541"/>
                  </a:lnTo>
                  <a:lnTo>
                    <a:pt x="262039" y="2108"/>
                  </a:lnTo>
                  <a:lnTo>
                    <a:pt x="256870" y="0"/>
                  </a:lnTo>
                  <a:lnTo>
                    <a:pt x="244475" y="0"/>
                  </a:lnTo>
                  <a:lnTo>
                    <a:pt x="239191" y="2108"/>
                  </a:lnTo>
                  <a:lnTo>
                    <a:pt x="234924" y="6324"/>
                  </a:lnTo>
                  <a:lnTo>
                    <a:pt x="230708" y="10541"/>
                  </a:lnTo>
                  <a:lnTo>
                    <a:pt x="228600" y="15811"/>
                  </a:lnTo>
                  <a:lnTo>
                    <a:pt x="228600" y="28257"/>
                  </a:lnTo>
                  <a:lnTo>
                    <a:pt x="230708" y="33439"/>
                  </a:lnTo>
                  <a:lnTo>
                    <a:pt x="234924" y="37655"/>
                  </a:lnTo>
                  <a:lnTo>
                    <a:pt x="239191" y="41871"/>
                  </a:lnTo>
                  <a:lnTo>
                    <a:pt x="244475" y="43980"/>
                  </a:lnTo>
                  <a:lnTo>
                    <a:pt x="256870" y="43980"/>
                  </a:lnTo>
                  <a:lnTo>
                    <a:pt x="262039" y="41871"/>
                  </a:lnTo>
                  <a:lnTo>
                    <a:pt x="270471" y="33439"/>
                  </a:lnTo>
                  <a:lnTo>
                    <a:pt x="272580" y="28257"/>
                  </a:lnTo>
                  <a:lnTo>
                    <a:pt x="272580" y="15811"/>
                  </a:lnTo>
                  <a:close/>
                </a:path>
                <a:path w="592454" h="242570">
                  <a:moveTo>
                    <a:pt x="592035" y="182422"/>
                  </a:moveTo>
                  <a:lnTo>
                    <a:pt x="568248" y="149034"/>
                  </a:lnTo>
                  <a:lnTo>
                    <a:pt x="518617" y="130454"/>
                  </a:lnTo>
                  <a:lnTo>
                    <a:pt x="510082" y="127177"/>
                  </a:lnTo>
                  <a:lnTo>
                    <a:pt x="495071" y="111226"/>
                  </a:lnTo>
                  <a:lnTo>
                    <a:pt x="495071" y="102400"/>
                  </a:lnTo>
                  <a:lnTo>
                    <a:pt x="497598" y="97904"/>
                  </a:lnTo>
                  <a:lnTo>
                    <a:pt x="507771" y="90614"/>
                  </a:lnTo>
                  <a:lnTo>
                    <a:pt x="514642" y="88785"/>
                  </a:lnTo>
                  <a:lnTo>
                    <a:pt x="530174" y="88785"/>
                  </a:lnTo>
                  <a:lnTo>
                    <a:pt x="536371" y="90436"/>
                  </a:lnTo>
                  <a:lnTo>
                    <a:pt x="547433" y="97040"/>
                  </a:lnTo>
                  <a:lnTo>
                    <a:pt x="552272" y="103098"/>
                  </a:lnTo>
                  <a:lnTo>
                    <a:pt x="556387" y="111925"/>
                  </a:lnTo>
                  <a:lnTo>
                    <a:pt x="590169" y="111925"/>
                  </a:lnTo>
                  <a:lnTo>
                    <a:pt x="566661" y="71666"/>
                  </a:lnTo>
                  <a:lnTo>
                    <a:pt x="523875" y="59093"/>
                  </a:lnTo>
                  <a:lnTo>
                    <a:pt x="516547" y="59334"/>
                  </a:lnTo>
                  <a:lnTo>
                    <a:pt x="471512" y="77393"/>
                  </a:lnTo>
                  <a:lnTo>
                    <a:pt x="459955" y="101053"/>
                  </a:lnTo>
                  <a:lnTo>
                    <a:pt x="459955" y="115443"/>
                  </a:lnTo>
                  <a:lnTo>
                    <a:pt x="486714" y="150342"/>
                  </a:lnTo>
                  <a:lnTo>
                    <a:pt x="525589" y="164630"/>
                  </a:lnTo>
                  <a:lnTo>
                    <a:pt x="540981" y="170243"/>
                  </a:lnTo>
                  <a:lnTo>
                    <a:pt x="556907" y="186982"/>
                  </a:lnTo>
                  <a:lnTo>
                    <a:pt x="556907" y="195910"/>
                  </a:lnTo>
                  <a:lnTo>
                    <a:pt x="523570" y="210896"/>
                  </a:lnTo>
                  <a:lnTo>
                    <a:pt x="515581" y="210896"/>
                  </a:lnTo>
                  <a:lnTo>
                    <a:pt x="484212" y="183807"/>
                  </a:lnTo>
                  <a:lnTo>
                    <a:pt x="447522" y="183807"/>
                  </a:lnTo>
                  <a:lnTo>
                    <a:pt x="447802" y="184696"/>
                  </a:lnTo>
                  <a:lnTo>
                    <a:pt x="413321" y="184696"/>
                  </a:lnTo>
                  <a:lnTo>
                    <a:pt x="409740" y="191185"/>
                  </a:lnTo>
                  <a:lnTo>
                    <a:pt x="370979" y="210896"/>
                  </a:lnTo>
                  <a:lnTo>
                    <a:pt x="363931" y="210896"/>
                  </a:lnTo>
                  <a:lnTo>
                    <a:pt x="329577" y="184823"/>
                  </a:lnTo>
                  <a:lnTo>
                    <a:pt x="323951" y="165900"/>
                  </a:lnTo>
                  <a:lnTo>
                    <a:pt x="323951" y="161036"/>
                  </a:lnTo>
                  <a:lnTo>
                    <a:pt x="449783" y="161036"/>
                  </a:lnTo>
                  <a:lnTo>
                    <a:pt x="449783" y="144373"/>
                  </a:lnTo>
                  <a:lnTo>
                    <a:pt x="442455" y="105346"/>
                  </a:lnTo>
                  <a:lnTo>
                    <a:pt x="433755" y="89674"/>
                  </a:lnTo>
                  <a:lnTo>
                    <a:pt x="430733" y="85585"/>
                  </a:lnTo>
                  <a:lnTo>
                    <a:pt x="425551" y="79959"/>
                  </a:lnTo>
                  <a:lnTo>
                    <a:pt x="419696" y="74891"/>
                  </a:lnTo>
                  <a:lnTo>
                    <a:pt x="414959" y="71640"/>
                  </a:lnTo>
                  <a:lnTo>
                    <a:pt x="414959" y="129514"/>
                  </a:lnTo>
                  <a:lnTo>
                    <a:pt x="414959" y="131940"/>
                  </a:lnTo>
                  <a:lnTo>
                    <a:pt x="323951" y="131940"/>
                  </a:lnTo>
                  <a:lnTo>
                    <a:pt x="324053" y="129514"/>
                  </a:lnTo>
                  <a:lnTo>
                    <a:pt x="344360" y="97066"/>
                  </a:lnTo>
                  <a:lnTo>
                    <a:pt x="362597" y="89674"/>
                  </a:lnTo>
                  <a:lnTo>
                    <a:pt x="378421" y="89674"/>
                  </a:lnTo>
                  <a:lnTo>
                    <a:pt x="385216" y="91109"/>
                  </a:lnTo>
                  <a:lnTo>
                    <a:pt x="390766" y="93992"/>
                  </a:lnTo>
                  <a:lnTo>
                    <a:pt x="396379" y="96812"/>
                  </a:lnTo>
                  <a:lnTo>
                    <a:pt x="414959" y="129514"/>
                  </a:lnTo>
                  <a:lnTo>
                    <a:pt x="414959" y="71640"/>
                  </a:lnTo>
                  <a:lnTo>
                    <a:pt x="370382" y="59093"/>
                  </a:lnTo>
                  <a:lnTo>
                    <a:pt x="360553" y="59563"/>
                  </a:lnTo>
                  <a:lnTo>
                    <a:pt x="320636" y="75298"/>
                  </a:lnTo>
                  <a:lnTo>
                    <a:pt x="296684" y="107302"/>
                  </a:lnTo>
                  <a:lnTo>
                    <a:pt x="288747" y="149504"/>
                  </a:lnTo>
                  <a:lnTo>
                    <a:pt x="289064" y="158864"/>
                  </a:lnTo>
                  <a:lnTo>
                    <a:pt x="300507" y="201206"/>
                  </a:lnTo>
                  <a:lnTo>
                    <a:pt x="328180" y="230835"/>
                  </a:lnTo>
                  <a:lnTo>
                    <a:pt x="371576" y="242074"/>
                  </a:lnTo>
                  <a:lnTo>
                    <a:pt x="385394" y="241261"/>
                  </a:lnTo>
                  <a:lnTo>
                    <a:pt x="428599" y="221208"/>
                  </a:lnTo>
                  <a:lnTo>
                    <a:pt x="448348" y="186397"/>
                  </a:lnTo>
                  <a:lnTo>
                    <a:pt x="450418" y="192760"/>
                  </a:lnTo>
                  <a:lnTo>
                    <a:pt x="484809" y="233362"/>
                  </a:lnTo>
                  <a:lnTo>
                    <a:pt x="515734" y="242074"/>
                  </a:lnTo>
                  <a:lnTo>
                    <a:pt x="531876" y="241833"/>
                  </a:lnTo>
                  <a:lnTo>
                    <a:pt x="580301" y="222681"/>
                  </a:lnTo>
                  <a:lnTo>
                    <a:pt x="592035" y="197802"/>
                  </a:lnTo>
                  <a:lnTo>
                    <a:pt x="592035" y="182422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4572000" y="3060700"/>
            <a:ext cx="8455660" cy="2524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06600">
              <a:lnSpc>
                <a:spcPts val="2840"/>
              </a:lnSpc>
              <a:spcBef>
                <a:spcPts val="100"/>
              </a:spcBef>
            </a:pPr>
            <a:r>
              <a:rPr dirty="0" sz="2400" spc="-365">
                <a:solidFill>
                  <a:srgbClr val="111111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93700" marR="73660" indent="-381000">
              <a:lnSpc>
                <a:spcPts val="2800"/>
              </a:lnSpc>
              <a:spcBef>
                <a:spcPts val="120"/>
              </a:spcBef>
              <a:buAutoNum type="arabicPeriod"/>
              <a:tabLst>
                <a:tab pos="393700" algn="l"/>
              </a:tabLst>
            </a:pPr>
            <a:r>
              <a:rPr dirty="0" sz="2400" spc="55">
                <a:solidFill>
                  <a:srgbClr val="111111"/>
                </a:solidFill>
                <a:latin typeface="Trebuchet MS"/>
                <a:cs typeface="Trebuchet MS"/>
              </a:rPr>
              <a:t>Our</a:t>
            </a:r>
            <a:r>
              <a:rPr dirty="0" sz="2400" spc="-3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111111"/>
                </a:solidFill>
                <a:latin typeface="Trebuchet MS"/>
                <a:cs typeface="Trebuchet MS"/>
              </a:rPr>
              <a:t>comprehensive</a:t>
            </a:r>
            <a:r>
              <a:rPr dirty="0" sz="2400" spc="2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111111"/>
                </a:solidFill>
                <a:latin typeface="Trebuchet MS"/>
                <a:cs typeface="Trebuchet MS"/>
              </a:rPr>
              <a:t>analysis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111111"/>
                </a:solidFill>
                <a:latin typeface="Trebuchet MS"/>
                <a:cs typeface="Trebuchet MS"/>
              </a:rPr>
              <a:t>provides</a:t>
            </a:r>
            <a:r>
              <a:rPr dirty="0" sz="2400" spc="-10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actionable</a:t>
            </a:r>
            <a:r>
              <a:rPr dirty="0" sz="2400" spc="-9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111111"/>
                </a:solidFill>
                <a:latin typeface="Trebuchet MS"/>
                <a:cs typeface="Trebuchet MS"/>
              </a:rPr>
              <a:t>insights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for</a:t>
            </a:r>
            <a:r>
              <a:rPr dirty="0" sz="2400" spc="-17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111111"/>
                </a:solidFill>
                <a:latin typeface="Trebuchet MS"/>
                <a:cs typeface="Trebuchet MS"/>
              </a:rPr>
              <a:t>hotel</a:t>
            </a:r>
            <a:r>
              <a:rPr dirty="0" sz="2400" spc="-13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111111"/>
                </a:solidFill>
                <a:latin typeface="Trebuchet MS"/>
                <a:cs typeface="Trebuchet MS"/>
              </a:rPr>
              <a:t>owners,</a:t>
            </a:r>
            <a:r>
              <a:rPr dirty="0" sz="2400" spc="-10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85">
                <a:solidFill>
                  <a:srgbClr val="111111"/>
                </a:solidFill>
                <a:latin typeface="Trebuchet MS"/>
                <a:cs typeface="Trebuchet MS"/>
              </a:rPr>
              <a:t>managers,</a:t>
            </a:r>
            <a:r>
              <a:rPr dirty="0" sz="2400" spc="-10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114">
                <a:solidFill>
                  <a:srgbClr val="111111"/>
                </a:solidFill>
                <a:latin typeface="Trebuchet MS"/>
                <a:cs typeface="Trebuchet MS"/>
              </a:rPr>
              <a:t>and</a:t>
            </a:r>
            <a:r>
              <a:rPr dirty="0" sz="2400" spc="-18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111111"/>
                </a:solidFill>
                <a:latin typeface="Trebuchet MS"/>
                <a:cs typeface="Trebuchet MS"/>
              </a:rPr>
              <a:t>revenue</a:t>
            </a:r>
            <a:r>
              <a:rPr dirty="0" sz="2400" spc="-12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111111"/>
                </a:solidFill>
                <a:latin typeface="Trebuchet MS"/>
                <a:cs typeface="Trebuchet MS"/>
              </a:rPr>
              <a:t>teams.</a:t>
            </a:r>
            <a:endParaRPr sz="2400">
              <a:latin typeface="Trebuchet MS"/>
              <a:cs typeface="Trebuchet MS"/>
            </a:endParaRPr>
          </a:p>
          <a:p>
            <a:pPr marL="393700" marR="5080" indent="-381000">
              <a:lnSpc>
                <a:spcPts val="2800"/>
              </a:lnSpc>
              <a:buAutoNum type="arabicPeriod"/>
              <a:tabLst>
                <a:tab pos="393700" algn="l"/>
              </a:tabLst>
            </a:pPr>
            <a:r>
              <a:rPr dirty="0" sz="2400" spc="210">
                <a:solidFill>
                  <a:srgbClr val="111111"/>
                </a:solidFill>
                <a:latin typeface="Trebuchet MS"/>
                <a:cs typeface="Trebuchet MS"/>
              </a:rPr>
              <a:t>We</a:t>
            </a:r>
            <a:r>
              <a:rPr dirty="0" sz="2400" spc="1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105">
                <a:solidFill>
                  <a:srgbClr val="111111"/>
                </a:solidFill>
                <a:latin typeface="Trebuchet MS"/>
                <a:cs typeface="Trebuchet MS"/>
              </a:rPr>
              <a:t>focus</a:t>
            </a:r>
            <a:r>
              <a:rPr dirty="0" sz="2400" spc="-11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100">
                <a:solidFill>
                  <a:srgbClr val="111111"/>
                </a:solidFill>
                <a:latin typeface="Trebuchet MS"/>
                <a:cs typeface="Trebuchet MS"/>
              </a:rPr>
              <a:t>on</a:t>
            </a:r>
            <a:r>
              <a:rPr dirty="0" sz="2400" spc="-9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111111"/>
                </a:solidFill>
                <a:latin typeface="Trebuchet MS"/>
                <a:cs typeface="Trebuchet MS"/>
              </a:rPr>
              <a:t>understanding</a:t>
            </a:r>
            <a:r>
              <a:rPr dirty="0" sz="2400" spc="-15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cancellation</a:t>
            </a:r>
            <a:r>
              <a:rPr dirty="0" sz="2400" spc="-9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111111"/>
                </a:solidFill>
                <a:latin typeface="Trebuchet MS"/>
                <a:cs typeface="Trebuchet MS"/>
              </a:rPr>
              <a:t>patterns,</a:t>
            </a:r>
            <a:r>
              <a:rPr dirty="0" sz="2400" spc="-7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111111"/>
                </a:solidFill>
                <a:latin typeface="Trebuchet MS"/>
                <a:cs typeface="Trebuchet MS"/>
              </a:rPr>
              <a:t>pricing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strategies,</a:t>
            </a:r>
            <a:r>
              <a:rPr dirty="0" sz="2400" spc="-10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114">
                <a:solidFill>
                  <a:srgbClr val="111111"/>
                </a:solidFill>
                <a:latin typeface="Trebuchet MS"/>
                <a:cs typeface="Trebuchet MS"/>
              </a:rPr>
              <a:t>and</a:t>
            </a:r>
            <a:r>
              <a:rPr dirty="0" sz="2400" spc="-18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95">
                <a:solidFill>
                  <a:srgbClr val="111111"/>
                </a:solidFill>
                <a:latin typeface="Trebuchet MS"/>
                <a:cs typeface="Trebuchet MS"/>
              </a:rPr>
              <a:t>guest</a:t>
            </a:r>
            <a:r>
              <a:rPr dirty="0" sz="2400" spc="-7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111111"/>
                </a:solidFill>
                <a:latin typeface="Trebuchet MS"/>
                <a:cs typeface="Trebuchet MS"/>
              </a:rPr>
              <a:t>preferences.</a:t>
            </a:r>
            <a:endParaRPr sz="2400">
              <a:latin typeface="Trebuchet MS"/>
              <a:cs typeface="Trebuchet MS"/>
            </a:endParaRPr>
          </a:p>
          <a:p>
            <a:pPr marL="2120900">
              <a:lnSpc>
                <a:spcPts val="2680"/>
              </a:lnSpc>
            </a:pPr>
            <a:r>
              <a:rPr dirty="0" sz="2400" spc="-365">
                <a:solidFill>
                  <a:srgbClr val="111111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4572000">
              <a:lnSpc>
                <a:spcPts val="2840"/>
              </a:lnSpc>
            </a:pPr>
            <a:r>
              <a:rPr dirty="0" sz="2400" spc="-365">
                <a:solidFill>
                  <a:srgbClr val="111111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4599359" y="5642368"/>
            <a:ext cx="224154" cy="238125"/>
            <a:chOff x="4599359" y="5642368"/>
            <a:chExt cx="224154" cy="238125"/>
          </a:xfrm>
        </p:grpSpPr>
        <p:pic>
          <p:nvPicPr>
            <p:cNvPr id="49" name="object 49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599359" y="5642368"/>
              <a:ext cx="158874" cy="237236"/>
            </a:xfrm>
            <a:prstGeom prst="rect">
              <a:avLst/>
            </a:prstGeom>
          </p:spPr>
        </p:pic>
        <p:sp>
          <p:nvSpPr>
            <p:cNvPr id="50" name="object 50" descr=""/>
            <p:cNvSpPr/>
            <p:nvPr/>
          </p:nvSpPr>
          <p:spPr>
            <a:xfrm>
              <a:off x="4778151" y="5835332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5">
                  <a:moveTo>
                    <a:pt x="28773" y="44564"/>
                  </a:moveTo>
                  <a:lnTo>
                    <a:pt x="22473" y="44564"/>
                  </a:lnTo>
                  <a:lnTo>
                    <a:pt x="16123" y="44564"/>
                  </a:lnTo>
                  <a:lnTo>
                    <a:pt x="10789" y="42405"/>
                  </a:lnTo>
                  <a:lnTo>
                    <a:pt x="2157" y="33781"/>
                  </a:lnTo>
                  <a:lnTo>
                    <a:pt x="0" y="28549"/>
                  </a:lnTo>
                  <a:lnTo>
                    <a:pt x="0" y="16090"/>
                  </a:lnTo>
                  <a:lnTo>
                    <a:pt x="2157" y="10782"/>
                  </a:lnTo>
                  <a:lnTo>
                    <a:pt x="10789" y="2158"/>
                  </a:lnTo>
                  <a:lnTo>
                    <a:pt x="16123" y="0"/>
                  </a:lnTo>
                  <a:lnTo>
                    <a:pt x="28773" y="0"/>
                  </a:lnTo>
                  <a:lnTo>
                    <a:pt x="34081" y="2158"/>
                  </a:lnTo>
                  <a:lnTo>
                    <a:pt x="42713" y="10782"/>
                  </a:lnTo>
                  <a:lnTo>
                    <a:pt x="44871" y="16090"/>
                  </a:lnTo>
                  <a:lnTo>
                    <a:pt x="44871" y="28549"/>
                  </a:lnTo>
                  <a:lnTo>
                    <a:pt x="42713" y="33781"/>
                  </a:lnTo>
                  <a:lnTo>
                    <a:pt x="34081" y="42405"/>
                  </a:lnTo>
                  <a:lnTo>
                    <a:pt x="28773" y="44564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/>
          <p:nvPr/>
        </p:nvSpPr>
        <p:spPr>
          <a:xfrm>
            <a:off x="4991595" y="5645124"/>
            <a:ext cx="1152525" cy="238760"/>
          </a:xfrm>
          <a:custGeom>
            <a:avLst/>
            <a:gdLst/>
            <a:ahLst/>
            <a:cxnLst/>
            <a:rect l="l" t="t" r="r" b="b"/>
            <a:pathLst>
              <a:path w="1152525" h="238760">
                <a:moveTo>
                  <a:pt x="173748" y="233210"/>
                </a:moveTo>
                <a:lnTo>
                  <a:pt x="126707" y="137223"/>
                </a:lnTo>
                <a:lnTo>
                  <a:pt x="124193" y="132080"/>
                </a:lnTo>
                <a:lnTo>
                  <a:pt x="133680" y="128257"/>
                </a:lnTo>
                <a:lnTo>
                  <a:pt x="142138" y="122923"/>
                </a:lnTo>
                <a:lnTo>
                  <a:pt x="149567" y="116090"/>
                </a:lnTo>
                <a:lnTo>
                  <a:pt x="155968" y="107746"/>
                </a:lnTo>
                <a:lnTo>
                  <a:pt x="157886" y="104254"/>
                </a:lnTo>
                <a:lnTo>
                  <a:pt x="161074" y="98475"/>
                </a:lnTo>
                <a:lnTo>
                  <a:pt x="164782" y="88557"/>
                </a:lnTo>
                <a:lnTo>
                  <a:pt x="166992" y="78181"/>
                </a:lnTo>
                <a:lnTo>
                  <a:pt x="167728" y="67271"/>
                </a:lnTo>
                <a:lnTo>
                  <a:pt x="167449" y="60845"/>
                </a:lnTo>
                <a:lnTo>
                  <a:pt x="158838" y="32664"/>
                </a:lnTo>
                <a:lnTo>
                  <a:pt x="157607" y="30505"/>
                </a:lnTo>
                <a:lnTo>
                  <a:pt x="132003" y="8661"/>
                </a:lnTo>
                <a:lnTo>
                  <a:pt x="132003" y="67564"/>
                </a:lnTo>
                <a:lnTo>
                  <a:pt x="131343" y="75247"/>
                </a:lnTo>
                <a:lnTo>
                  <a:pt x="97891" y="103619"/>
                </a:lnTo>
                <a:lnTo>
                  <a:pt x="86461" y="104254"/>
                </a:lnTo>
                <a:lnTo>
                  <a:pt x="35115" y="104254"/>
                </a:lnTo>
                <a:lnTo>
                  <a:pt x="35115" y="32664"/>
                </a:lnTo>
                <a:lnTo>
                  <a:pt x="85572" y="32664"/>
                </a:lnTo>
                <a:lnTo>
                  <a:pt x="126060" y="47447"/>
                </a:lnTo>
                <a:lnTo>
                  <a:pt x="132003" y="67564"/>
                </a:lnTo>
                <a:lnTo>
                  <a:pt x="132003" y="8661"/>
                </a:lnTo>
                <a:lnTo>
                  <a:pt x="88925" y="0"/>
                </a:lnTo>
                <a:lnTo>
                  <a:pt x="0" y="0"/>
                </a:lnTo>
                <a:lnTo>
                  <a:pt x="0" y="233210"/>
                </a:lnTo>
                <a:lnTo>
                  <a:pt x="35115" y="233210"/>
                </a:lnTo>
                <a:lnTo>
                  <a:pt x="35115" y="137223"/>
                </a:lnTo>
                <a:lnTo>
                  <a:pt x="88849" y="137223"/>
                </a:lnTo>
                <a:lnTo>
                  <a:pt x="135432" y="233210"/>
                </a:lnTo>
                <a:lnTo>
                  <a:pt x="173748" y="233210"/>
                </a:lnTo>
                <a:close/>
              </a:path>
              <a:path w="1152525" h="238760">
                <a:moveTo>
                  <a:pt x="339331" y="141020"/>
                </a:moveTo>
                <a:lnTo>
                  <a:pt x="332003" y="101993"/>
                </a:lnTo>
                <a:lnTo>
                  <a:pt x="323303" y="86321"/>
                </a:lnTo>
                <a:lnTo>
                  <a:pt x="320281" y="82232"/>
                </a:lnTo>
                <a:lnTo>
                  <a:pt x="315099" y="76606"/>
                </a:lnTo>
                <a:lnTo>
                  <a:pt x="309245" y="71539"/>
                </a:lnTo>
                <a:lnTo>
                  <a:pt x="304507" y="68287"/>
                </a:lnTo>
                <a:lnTo>
                  <a:pt x="304507" y="126161"/>
                </a:lnTo>
                <a:lnTo>
                  <a:pt x="304507" y="128587"/>
                </a:lnTo>
                <a:lnTo>
                  <a:pt x="213487" y="128587"/>
                </a:lnTo>
                <a:lnTo>
                  <a:pt x="213601" y="126161"/>
                </a:lnTo>
                <a:lnTo>
                  <a:pt x="233908" y="93713"/>
                </a:lnTo>
                <a:lnTo>
                  <a:pt x="252133" y="86321"/>
                </a:lnTo>
                <a:lnTo>
                  <a:pt x="267970" y="86321"/>
                </a:lnTo>
                <a:lnTo>
                  <a:pt x="274764" y="87757"/>
                </a:lnTo>
                <a:lnTo>
                  <a:pt x="280314" y="90639"/>
                </a:lnTo>
                <a:lnTo>
                  <a:pt x="285927" y="93459"/>
                </a:lnTo>
                <a:lnTo>
                  <a:pt x="304507" y="126161"/>
                </a:lnTo>
                <a:lnTo>
                  <a:pt x="304507" y="68287"/>
                </a:lnTo>
                <a:lnTo>
                  <a:pt x="259930" y="55740"/>
                </a:lnTo>
                <a:lnTo>
                  <a:pt x="250101" y="56210"/>
                </a:lnTo>
                <a:lnTo>
                  <a:pt x="210172" y="71945"/>
                </a:lnTo>
                <a:lnTo>
                  <a:pt x="186232" y="103949"/>
                </a:lnTo>
                <a:lnTo>
                  <a:pt x="178295" y="146151"/>
                </a:lnTo>
                <a:lnTo>
                  <a:pt x="178612" y="155511"/>
                </a:lnTo>
                <a:lnTo>
                  <a:pt x="190042" y="197853"/>
                </a:lnTo>
                <a:lnTo>
                  <a:pt x="217728" y="227482"/>
                </a:lnTo>
                <a:lnTo>
                  <a:pt x="261124" y="238721"/>
                </a:lnTo>
                <a:lnTo>
                  <a:pt x="274942" y="237909"/>
                </a:lnTo>
                <a:lnTo>
                  <a:pt x="318147" y="217855"/>
                </a:lnTo>
                <a:lnTo>
                  <a:pt x="338582" y="181343"/>
                </a:lnTo>
                <a:lnTo>
                  <a:pt x="302869" y="181343"/>
                </a:lnTo>
                <a:lnTo>
                  <a:pt x="299288" y="187833"/>
                </a:lnTo>
                <a:lnTo>
                  <a:pt x="295402" y="193332"/>
                </a:lnTo>
                <a:lnTo>
                  <a:pt x="260527" y="207543"/>
                </a:lnTo>
                <a:lnTo>
                  <a:pt x="253479" y="207543"/>
                </a:lnTo>
                <a:lnTo>
                  <a:pt x="219125" y="181470"/>
                </a:lnTo>
                <a:lnTo>
                  <a:pt x="213487" y="162547"/>
                </a:lnTo>
                <a:lnTo>
                  <a:pt x="213487" y="157683"/>
                </a:lnTo>
                <a:lnTo>
                  <a:pt x="339331" y="157683"/>
                </a:lnTo>
                <a:lnTo>
                  <a:pt x="339331" y="141020"/>
                </a:lnTo>
                <a:close/>
              </a:path>
              <a:path w="1152525" h="238760">
                <a:moveTo>
                  <a:pt x="500341" y="60350"/>
                </a:moveTo>
                <a:lnTo>
                  <a:pt x="462381" y="60350"/>
                </a:lnTo>
                <a:lnTo>
                  <a:pt x="414947" y="201879"/>
                </a:lnTo>
                <a:lnTo>
                  <a:pt x="367512" y="60350"/>
                </a:lnTo>
                <a:lnTo>
                  <a:pt x="329107" y="60350"/>
                </a:lnTo>
                <a:lnTo>
                  <a:pt x="396379" y="233210"/>
                </a:lnTo>
                <a:lnTo>
                  <a:pt x="434187" y="233210"/>
                </a:lnTo>
                <a:lnTo>
                  <a:pt x="445795" y="202857"/>
                </a:lnTo>
                <a:lnTo>
                  <a:pt x="500341" y="60350"/>
                </a:lnTo>
                <a:close/>
              </a:path>
              <a:path w="1152525" h="238760">
                <a:moveTo>
                  <a:pt x="656831" y="141020"/>
                </a:moveTo>
                <a:lnTo>
                  <a:pt x="649503" y="101993"/>
                </a:lnTo>
                <a:lnTo>
                  <a:pt x="640803" y="86321"/>
                </a:lnTo>
                <a:lnTo>
                  <a:pt x="637781" y="82232"/>
                </a:lnTo>
                <a:lnTo>
                  <a:pt x="632599" y="76606"/>
                </a:lnTo>
                <a:lnTo>
                  <a:pt x="626745" y="71539"/>
                </a:lnTo>
                <a:lnTo>
                  <a:pt x="622007" y="68287"/>
                </a:lnTo>
                <a:lnTo>
                  <a:pt x="622007" y="126161"/>
                </a:lnTo>
                <a:lnTo>
                  <a:pt x="622007" y="128587"/>
                </a:lnTo>
                <a:lnTo>
                  <a:pt x="530999" y="128587"/>
                </a:lnTo>
                <a:lnTo>
                  <a:pt x="531101" y="126161"/>
                </a:lnTo>
                <a:lnTo>
                  <a:pt x="551408" y="93713"/>
                </a:lnTo>
                <a:lnTo>
                  <a:pt x="569645" y="86321"/>
                </a:lnTo>
                <a:lnTo>
                  <a:pt x="585470" y="86321"/>
                </a:lnTo>
                <a:lnTo>
                  <a:pt x="592264" y="87757"/>
                </a:lnTo>
                <a:lnTo>
                  <a:pt x="597814" y="90639"/>
                </a:lnTo>
                <a:lnTo>
                  <a:pt x="603427" y="93459"/>
                </a:lnTo>
                <a:lnTo>
                  <a:pt x="622007" y="126161"/>
                </a:lnTo>
                <a:lnTo>
                  <a:pt x="622007" y="68287"/>
                </a:lnTo>
                <a:lnTo>
                  <a:pt x="577430" y="55740"/>
                </a:lnTo>
                <a:lnTo>
                  <a:pt x="567601" y="56210"/>
                </a:lnTo>
                <a:lnTo>
                  <a:pt x="527685" y="71945"/>
                </a:lnTo>
                <a:lnTo>
                  <a:pt x="503732" y="103949"/>
                </a:lnTo>
                <a:lnTo>
                  <a:pt x="495795" y="146151"/>
                </a:lnTo>
                <a:lnTo>
                  <a:pt x="496112" y="155511"/>
                </a:lnTo>
                <a:lnTo>
                  <a:pt x="507555" y="197853"/>
                </a:lnTo>
                <a:lnTo>
                  <a:pt x="535228" y="227482"/>
                </a:lnTo>
                <a:lnTo>
                  <a:pt x="578624" y="238721"/>
                </a:lnTo>
                <a:lnTo>
                  <a:pt x="592442" y="237909"/>
                </a:lnTo>
                <a:lnTo>
                  <a:pt x="635647" y="217855"/>
                </a:lnTo>
                <a:lnTo>
                  <a:pt x="656082" y="181343"/>
                </a:lnTo>
                <a:lnTo>
                  <a:pt x="620369" y="181343"/>
                </a:lnTo>
                <a:lnTo>
                  <a:pt x="616788" y="187833"/>
                </a:lnTo>
                <a:lnTo>
                  <a:pt x="612902" y="193332"/>
                </a:lnTo>
                <a:lnTo>
                  <a:pt x="578027" y="207543"/>
                </a:lnTo>
                <a:lnTo>
                  <a:pt x="570979" y="207543"/>
                </a:lnTo>
                <a:lnTo>
                  <a:pt x="536625" y="181470"/>
                </a:lnTo>
                <a:lnTo>
                  <a:pt x="530999" y="162547"/>
                </a:lnTo>
                <a:lnTo>
                  <a:pt x="530999" y="157683"/>
                </a:lnTo>
                <a:lnTo>
                  <a:pt x="656831" y="157683"/>
                </a:lnTo>
                <a:lnTo>
                  <a:pt x="656831" y="141020"/>
                </a:lnTo>
                <a:close/>
              </a:path>
              <a:path w="1152525" h="238760">
                <a:moveTo>
                  <a:pt x="815530" y="119062"/>
                </a:moveTo>
                <a:lnTo>
                  <a:pt x="806564" y="81292"/>
                </a:lnTo>
                <a:lnTo>
                  <a:pt x="767346" y="56769"/>
                </a:lnTo>
                <a:lnTo>
                  <a:pt x="752868" y="55740"/>
                </a:lnTo>
                <a:lnTo>
                  <a:pt x="744880" y="56248"/>
                </a:lnTo>
                <a:lnTo>
                  <a:pt x="705002" y="73228"/>
                </a:lnTo>
                <a:lnTo>
                  <a:pt x="702119" y="76492"/>
                </a:lnTo>
                <a:lnTo>
                  <a:pt x="702119" y="60350"/>
                </a:lnTo>
                <a:lnTo>
                  <a:pt x="667588" y="60350"/>
                </a:lnTo>
                <a:lnTo>
                  <a:pt x="667588" y="233210"/>
                </a:lnTo>
                <a:lnTo>
                  <a:pt x="702119" y="233210"/>
                </a:lnTo>
                <a:lnTo>
                  <a:pt x="702119" y="107378"/>
                </a:lnTo>
                <a:lnTo>
                  <a:pt x="712114" y="98171"/>
                </a:lnTo>
                <a:lnTo>
                  <a:pt x="722693" y="91592"/>
                </a:lnTo>
                <a:lnTo>
                  <a:pt x="733844" y="87642"/>
                </a:lnTo>
                <a:lnTo>
                  <a:pt x="745578" y="86321"/>
                </a:lnTo>
                <a:lnTo>
                  <a:pt x="753275" y="86931"/>
                </a:lnTo>
                <a:lnTo>
                  <a:pt x="779818" y="115125"/>
                </a:lnTo>
                <a:lnTo>
                  <a:pt x="780402" y="123596"/>
                </a:lnTo>
                <a:lnTo>
                  <a:pt x="780402" y="233210"/>
                </a:lnTo>
                <a:lnTo>
                  <a:pt x="815530" y="233210"/>
                </a:lnTo>
                <a:lnTo>
                  <a:pt x="815530" y="119062"/>
                </a:lnTo>
                <a:close/>
              </a:path>
              <a:path w="1152525" h="238760">
                <a:moveTo>
                  <a:pt x="980630" y="60350"/>
                </a:moveTo>
                <a:lnTo>
                  <a:pt x="945502" y="60350"/>
                </a:lnTo>
                <a:lnTo>
                  <a:pt x="945502" y="188048"/>
                </a:lnTo>
                <a:lnTo>
                  <a:pt x="939749" y="194487"/>
                </a:lnTo>
                <a:lnTo>
                  <a:pt x="933221" y="199504"/>
                </a:lnTo>
                <a:lnTo>
                  <a:pt x="918692" y="206654"/>
                </a:lnTo>
                <a:lnTo>
                  <a:pt x="911250" y="208432"/>
                </a:lnTo>
                <a:lnTo>
                  <a:pt x="903605" y="208432"/>
                </a:lnTo>
                <a:lnTo>
                  <a:pt x="869708" y="187210"/>
                </a:lnTo>
                <a:lnTo>
                  <a:pt x="867219" y="171157"/>
                </a:lnTo>
                <a:lnTo>
                  <a:pt x="867219" y="60350"/>
                </a:lnTo>
                <a:lnTo>
                  <a:pt x="832688" y="60350"/>
                </a:lnTo>
                <a:lnTo>
                  <a:pt x="832688" y="176060"/>
                </a:lnTo>
                <a:lnTo>
                  <a:pt x="833704" y="190550"/>
                </a:lnTo>
                <a:lnTo>
                  <a:pt x="857961" y="229768"/>
                </a:lnTo>
                <a:lnTo>
                  <a:pt x="894829" y="238721"/>
                </a:lnTo>
                <a:lnTo>
                  <a:pt x="902614" y="238264"/>
                </a:lnTo>
                <a:lnTo>
                  <a:pt x="942581" y="222275"/>
                </a:lnTo>
                <a:lnTo>
                  <a:pt x="945502" y="218998"/>
                </a:lnTo>
                <a:lnTo>
                  <a:pt x="945502" y="233210"/>
                </a:lnTo>
                <a:lnTo>
                  <a:pt x="980630" y="233210"/>
                </a:lnTo>
                <a:lnTo>
                  <a:pt x="980630" y="60350"/>
                </a:lnTo>
                <a:close/>
              </a:path>
              <a:path w="1152525" h="238760">
                <a:moveTo>
                  <a:pt x="1152131" y="141020"/>
                </a:moveTo>
                <a:lnTo>
                  <a:pt x="1144803" y="101993"/>
                </a:lnTo>
                <a:lnTo>
                  <a:pt x="1136103" y="86321"/>
                </a:lnTo>
                <a:lnTo>
                  <a:pt x="1133081" y="82232"/>
                </a:lnTo>
                <a:lnTo>
                  <a:pt x="1127899" y="76606"/>
                </a:lnTo>
                <a:lnTo>
                  <a:pt x="1122045" y="71539"/>
                </a:lnTo>
                <a:lnTo>
                  <a:pt x="1117307" y="68287"/>
                </a:lnTo>
                <a:lnTo>
                  <a:pt x="1117307" y="126161"/>
                </a:lnTo>
                <a:lnTo>
                  <a:pt x="1117307" y="128587"/>
                </a:lnTo>
                <a:lnTo>
                  <a:pt x="1026299" y="128587"/>
                </a:lnTo>
                <a:lnTo>
                  <a:pt x="1026401" y="126161"/>
                </a:lnTo>
                <a:lnTo>
                  <a:pt x="1046708" y="93713"/>
                </a:lnTo>
                <a:lnTo>
                  <a:pt x="1064945" y="86321"/>
                </a:lnTo>
                <a:lnTo>
                  <a:pt x="1080770" y="86321"/>
                </a:lnTo>
                <a:lnTo>
                  <a:pt x="1087564" y="87757"/>
                </a:lnTo>
                <a:lnTo>
                  <a:pt x="1093114" y="90639"/>
                </a:lnTo>
                <a:lnTo>
                  <a:pt x="1098727" y="93459"/>
                </a:lnTo>
                <a:lnTo>
                  <a:pt x="1117307" y="126161"/>
                </a:lnTo>
                <a:lnTo>
                  <a:pt x="1117307" y="68287"/>
                </a:lnTo>
                <a:lnTo>
                  <a:pt x="1072730" y="55740"/>
                </a:lnTo>
                <a:lnTo>
                  <a:pt x="1062901" y="56210"/>
                </a:lnTo>
                <a:lnTo>
                  <a:pt x="1022985" y="71945"/>
                </a:lnTo>
                <a:lnTo>
                  <a:pt x="999032" y="103949"/>
                </a:lnTo>
                <a:lnTo>
                  <a:pt x="991095" y="146151"/>
                </a:lnTo>
                <a:lnTo>
                  <a:pt x="991412" y="155511"/>
                </a:lnTo>
                <a:lnTo>
                  <a:pt x="1002855" y="197853"/>
                </a:lnTo>
                <a:lnTo>
                  <a:pt x="1030528" y="227482"/>
                </a:lnTo>
                <a:lnTo>
                  <a:pt x="1073924" y="238721"/>
                </a:lnTo>
                <a:lnTo>
                  <a:pt x="1087742" y="237909"/>
                </a:lnTo>
                <a:lnTo>
                  <a:pt x="1130947" y="217855"/>
                </a:lnTo>
                <a:lnTo>
                  <a:pt x="1151382" y="181343"/>
                </a:lnTo>
                <a:lnTo>
                  <a:pt x="1115669" y="181343"/>
                </a:lnTo>
                <a:lnTo>
                  <a:pt x="1112088" y="187833"/>
                </a:lnTo>
                <a:lnTo>
                  <a:pt x="1108202" y="193332"/>
                </a:lnTo>
                <a:lnTo>
                  <a:pt x="1073327" y="207543"/>
                </a:lnTo>
                <a:lnTo>
                  <a:pt x="1066279" y="207543"/>
                </a:lnTo>
                <a:lnTo>
                  <a:pt x="1031925" y="181470"/>
                </a:lnTo>
                <a:lnTo>
                  <a:pt x="1026299" y="162547"/>
                </a:lnTo>
                <a:lnTo>
                  <a:pt x="1026299" y="157683"/>
                </a:lnTo>
                <a:lnTo>
                  <a:pt x="1152131" y="157683"/>
                </a:lnTo>
                <a:lnTo>
                  <a:pt x="1152131" y="141020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2" name="object 52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236195" y="5645124"/>
            <a:ext cx="1839493" cy="238721"/>
          </a:xfrm>
          <a:prstGeom prst="rect">
            <a:avLst/>
          </a:prstGeom>
        </p:spPr>
      </p:pic>
      <p:grpSp>
        <p:nvGrpSpPr>
          <p:cNvPr id="53" name="object 53" descr=""/>
          <p:cNvGrpSpPr/>
          <p:nvPr/>
        </p:nvGrpSpPr>
        <p:grpSpPr>
          <a:xfrm>
            <a:off x="4596234" y="5997968"/>
            <a:ext cx="227329" cy="241935"/>
            <a:chOff x="4596234" y="5997968"/>
            <a:chExt cx="227329" cy="241935"/>
          </a:xfrm>
        </p:grpSpPr>
        <p:pic>
          <p:nvPicPr>
            <p:cNvPr id="54" name="object 54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596234" y="5997968"/>
              <a:ext cx="159840" cy="241477"/>
            </a:xfrm>
            <a:prstGeom prst="rect">
              <a:avLst/>
            </a:prstGeom>
          </p:spPr>
        </p:pic>
        <p:sp>
          <p:nvSpPr>
            <p:cNvPr id="55" name="object 55" descr=""/>
            <p:cNvSpPr/>
            <p:nvPr/>
          </p:nvSpPr>
          <p:spPr>
            <a:xfrm>
              <a:off x="4778151" y="6190932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5">
                  <a:moveTo>
                    <a:pt x="28773" y="44564"/>
                  </a:moveTo>
                  <a:lnTo>
                    <a:pt x="22473" y="44564"/>
                  </a:lnTo>
                  <a:lnTo>
                    <a:pt x="16123" y="44564"/>
                  </a:lnTo>
                  <a:lnTo>
                    <a:pt x="10789" y="42405"/>
                  </a:lnTo>
                  <a:lnTo>
                    <a:pt x="2157" y="33781"/>
                  </a:lnTo>
                  <a:lnTo>
                    <a:pt x="0" y="28549"/>
                  </a:lnTo>
                  <a:lnTo>
                    <a:pt x="0" y="16090"/>
                  </a:lnTo>
                  <a:lnTo>
                    <a:pt x="2157" y="10782"/>
                  </a:lnTo>
                  <a:lnTo>
                    <a:pt x="10789" y="2158"/>
                  </a:lnTo>
                  <a:lnTo>
                    <a:pt x="16123" y="0"/>
                  </a:lnTo>
                  <a:lnTo>
                    <a:pt x="28773" y="0"/>
                  </a:lnTo>
                  <a:lnTo>
                    <a:pt x="34081" y="2158"/>
                  </a:lnTo>
                  <a:lnTo>
                    <a:pt x="42713" y="10782"/>
                  </a:lnTo>
                  <a:lnTo>
                    <a:pt x="44871" y="16090"/>
                  </a:lnTo>
                  <a:lnTo>
                    <a:pt x="44871" y="28549"/>
                  </a:lnTo>
                  <a:lnTo>
                    <a:pt x="42713" y="33781"/>
                  </a:lnTo>
                  <a:lnTo>
                    <a:pt x="34081" y="42405"/>
                  </a:lnTo>
                  <a:lnTo>
                    <a:pt x="28773" y="44564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 descr=""/>
          <p:cNvSpPr/>
          <p:nvPr/>
        </p:nvSpPr>
        <p:spPr>
          <a:xfrm>
            <a:off x="4991595" y="5995809"/>
            <a:ext cx="1119505" cy="243840"/>
          </a:xfrm>
          <a:custGeom>
            <a:avLst/>
            <a:gdLst/>
            <a:ahLst/>
            <a:cxnLst/>
            <a:rect l="l" t="t" r="r" b="b"/>
            <a:pathLst>
              <a:path w="1119504" h="243839">
                <a:moveTo>
                  <a:pt x="168986" y="75552"/>
                </a:moveTo>
                <a:lnTo>
                  <a:pt x="159600" y="37579"/>
                </a:lnTo>
                <a:lnTo>
                  <a:pt x="133489" y="14020"/>
                </a:lnTo>
                <a:lnTo>
                  <a:pt x="133489" y="75552"/>
                </a:lnTo>
                <a:lnTo>
                  <a:pt x="132715" y="84670"/>
                </a:lnTo>
                <a:lnTo>
                  <a:pt x="105156" y="112826"/>
                </a:lnTo>
                <a:lnTo>
                  <a:pt x="82524" y="115570"/>
                </a:lnTo>
                <a:lnTo>
                  <a:pt x="35115" y="115570"/>
                </a:lnTo>
                <a:lnTo>
                  <a:pt x="35115" y="37579"/>
                </a:lnTo>
                <a:lnTo>
                  <a:pt x="83413" y="37579"/>
                </a:lnTo>
                <a:lnTo>
                  <a:pt x="121069" y="47409"/>
                </a:lnTo>
                <a:lnTo>
                  <a:pt x="133489" y="75552"/>
                </a:lnTo>
                <a:lnTo>
                  <a:pt x="133489" y="14020"/>
                </a:lnTo>
                <a:lnTo>
                  <a:pt x="86461" y="4914"/>
                </a:lnTo>
                <a:lnTo>
                  <a:pt x="0" y="4914"/>
                </a:lnTo>
                <a:lnTo>
                  <a:pt x="0" y="238125"/>
                </a:lnTo>
                <a:lnTo>
                  <a:pt x="35115" y="238125"/>
                </a:lnTo>
                <a:lnTo>
                  <a:pt x="35115" y="148234"/>
                </a:lnTo>
                <a:lnTo>
                  <a:pt x="86461" y="148234"/>
                </a:lnTo>
                <a:lnTo>
                  <a:pt x="130340" y="140271"/>
                </a:lnTo>
                <a:lnTo>
                  <a:pt x="159143" y="115570"/>
                </a:lnTo>
                <a:lnTo>
                  <a:pt x="161277" y="111874"/>
                </a:lnTo>
                <a:lnTo>
                  <a:pt x="164084" y="105371"/>
                </a:lnTo>
                <a:lnTo>
                  <a:pt x="166230" y="98463"/>
                </a:lnTo>
                <a:lnTo>
                  <a:pt x="167767" y="91186"/>
                </a:lnTo>
                <a:lnTo>
                  <a:pt x="168681" y="83540"/>
                </a:lnTo>
                <a:lnTo>
                  <a:pt x="168986" y="75552"/>
                </a:lnTo>
                <a:close/>
              </a:path>
              <a:path w="1119504" h="243839">
                <a:moveTo>
                  <a:pt x="207187" y="4914"/>
                </a:moveTo>
                <a:lnTo>
                  <a:pt x="172288" y="4914"/>
                </a:lnTo>
                <a:lnTo>
                  <a:pt x="172288" y="238137"/>
                </a:lnTo>
                <a:lnTo>
                  <a:pt x="207187" y="238137"/>
                </a:lnTo>
                <a:lnTo>
                  <a:pt x="207187" y="4914"/>
                </a:lnTo>
                <a:close/>
              </a:path>
              <a:path w="1119504" h="243839">
                <a:moveTo>
                  <a:pt x="379488" y="114744"/>
                </a:moveTo>
                <a:lnTo>
                  <a:pt x="378104" y="106591"/>
                </a:lnTo>
                <a:lnTo>
                  <a:pt x="375831" y="100317"/>
                </a:lnTo>
                <a:lnTo>
                  <a:pt x="372592" y="91236"/>
                </a:lnTo>
                <a:lnTo>
                  <a:pt x="344995" y="67195"/>
                </a:lnTo>
                <a:lnTo>
                  <a:pt x="344995" y="153009"/>
                </a:lnTo>
                <a:lnTo>
                  <a:pt x="344360" y="154368"/>
                </a:lnTo>
                <a:lnTo>
                  <a:pt x="344284" y="167957"/>
                </a:lnTo>
                <a:lnTo>
                  <a:pt x="344157" y="173913"/>
                </a:lnTo>
                <a:lnTo>
                  <a:pt x="344170" y="190728"/>
                </a:lnTo>
                <a:lnTo>
                  <a:pt x="307035" y="211963"/>
                </a:lnTo>
                <a:lnTo>
                  <a:pt x="291528" y="213715"/>
                </a:lnTo>
                <a:lnTo>
                  <a:pt x="282752" y="213715"/>
                </a:lnTo>
                <a:lnTo>
                  <a:pt x="276047" y="212064"/>
                </a:lnTo>
                <a:lnTo>
                  <a:pt x="271437" y="208737"/>
                </a:lnTo>
                <a:lnTo>
                  <a:pt x="266877" y="205359"/>
                </a:lnTo>
                <a:lnTo>
                  <a:pt x="264591" y="200774"/>
                </a:lnTo>
                <a:lnTo>
                  <a:pt x="264591" y="188671"/>
                </a:lnTo>
                <a:lnTo>
                  <a:pt x="301409" y="163766"/>
                </a:lnTo>
                <a:lnTo>
                  <a:pt x="323938" y="158724"/>
                </a:lnTo>
                <a:lnTo>
                  <a:pt x="331749" y="156832"/>
                </a:lnTo>
                <a:lnTo>
                  <a:pt x="339496" y="154698"/>
                </a:lnTo>
                <a:lnTo>
                  <a:pt x="344995" y="153009"/>
                </a:lnTo>
                <a:lnTo>
                  <a:pt x="344995" y="67195"/>
                </a:lnTo>
                <a:lnTo>
                  <a:pt x="308864" y="60655"/>
                </a:lnTo>
                <a:lnTo>
                  <a:pt x="300583" y="60655"/>
                </a:lnTo>
                <a:lnTo>
                  <a:pt x="257771" y="76288"/>
                </a:lnTo>
                <a:lnTo>
                  <a:pt x="234746" y="117424"/>
                </a:lnTo>
                <a:lnTo>
                  <a:pt x="269951" y="117424"/>
                </a:lnTo>
                <a:lnTo>
                  <a:pt x="273050" y="110172"/>
                </a:lnTo>
                <a:lnTo>
                  <a:pt x="276720" y="104267"/>
                </a:lnTo>
                <a:lnTo>
                  <a:pt x="280936" y="99695"/>
                </a:lnTo>
                <a:lnTo>
                  <a:pt x="285724" y="96443"/>
                </a:lnTo>
                <a:lnTo>
                  <a:pt x="292519" y="92976"/>
                </a:lnTo>
                <a:lnTo>
                  <a:pt x="300139" y="91236"/>
                </a:lnTo>
                <a:lnTo>
                  <a:pt x="315569" y="91236"/>
                </a:lnTo>
                <a:lnTo>
                  <a:pt x="321322" y="92049"/>
                </a:lnTo>
                <a:lnTo>
                  <a:pt x="330403" y="95326"/>
                </a:lnTo>
                <a:lnTo>
                  <a:pt x="333997" y="97434"/>
                </a:lnTo>
                <a:lnTo>
                  <a:pt x="336626" y="100012"/>
                </a:lnTo>
                <a:lnTo>
                  <a:pt x="339305" y="102590"/>
                </a:lnTo>
                <a:lnTo>
                  <a:pt x="341261" y="105600"/>
                </a:lnTo>
                <a:lnTo>
                  <a:pt x="343738" y="112445"/>
                </a:lnTo>
                <a:lnTo>
                  <a:pt x="344360" y="115887"/>
                </a:lnTo>
                <a:lnTo>
                  <a:pt x="344360" y="125247"/>
                </a:lnTo>
                <a:lnTo>
                  <a:pt x="333121" y="126847"/>
                </a:lnTo>
                <a:lnTo>
                  <a:pt x="322033" y="128714"/>
                </a:lnTo>
                <a:lnTo>
                  <a:pt x="280327" y="139128"/>
                </a:lnTo>
                <a:lnTo>
                  <a:pt x="243370" y="161251"/>
                </a:lnTo>
                <a:lnTo>
                  <a:pt x="229755" y="197726"/>
                </a:lnTo>
                <a:lnTo>
                  <a:pt x="229755" y="205613"/>
                </a:lnTo>
                <a:lnTo>
                  <a:pt x="253022" y="236512"/>
                </a:lnTo>
                <a:lnTo>
                  <a:pt x="279133" y="243636"/>
                </a:lnTo>
                <a:lnTo>
                  <a:pt x="286029" y="243636"/>
                </a:lnTo>
                <a:lnTo>
                  <a:pt x="323748" y="235445"/>
                </a:lnTo>
                <a:lnTo>
                  <a:pt x="345554" y="222796"/>
                </a:lnTo>
                <a:lnTo>
                  <a:pt x="345554" y="238125"/>
                </a:lnTo>
                <a:lnTo>
                  <a:pt x="379488" y="238125"/>
                </a:lnTo>
                <a:lnTo>
                  <a:pt x="379488" y="222796"/>
                </a:lnTo>
                <a:lnTo>
                  <a:pt x="379488" y="213715"/>
                </a:lnTo>
                <a:lnTo>
                  <a:pt x="379488" y="152323"/>
                </a:lnTo>
                <a:lnTo>
                  <a:pt x="379488" y="114744"/>
                </a:lnTo>
                <a:close/>
              </a:path>
              <a:path w="1119504" h="243839">
                <a:moveTo>
                  <a:pt x="595591" y="65265"/>
                </a:moveTo>
                <a:lnTo>
                  <a:pt x="552869" y="65265"/>
                </a:lnTo>
                <a:lnTo>
                  <a:pt x="552869" y="40995"/>
                </a:lnTo>
                <a:lnTo>
                  <a:pt x="554685" y="36842"/>
                </a:lnTo>
                <a:lnTo>
                  <a:pt x="561975" y="32080"/>
                </a:lnTo>
                <a:lnTo>
                  <a:pt x="566216" y="30886"/>
                </a:lnTo>
                <a:lnTo>
                  <a:pt x="574255" y="30886"/>
                </a:lnTo>
                <a:lnTo>
                  <a:pt x="577380" y="31280"/>
                </a:lnTo>
                <a:lnTo>
                  <a:pt x="583438" y="32867"/>
                </a:lnTo>
                <a:lnTo>
                  <a:pt x="588200" y="35648"/>
                </a:lnTo>
                <a:lnTo>
                  <a:pt x="594690" y="40411"/>
                </a:lnTo>
                <a:lnTo>
                  <a:pt x="594690" y="6032"/>
                </a:lnTo>
                <a:lnTo>
                  <a:pt x="589483" y="3962"/>
                </a:lnTo>
                <a:lnTo>
                  <a:pt x="584352" y="2438"/>
                </a:lnTo>
                <a:lnTo>
                  <a:pt x="574281" y="495"/>
                </a:lnTo>
                <a:lnTo>
                  <a:pt x="569163" y="0"/>
                </a:lnTo>
                <a:lnTo>
                  <a:pt x="557961" y="0"/>
                </a:lnTo>
                <a:lnTo>
                  <a:pt x="519010" y="26492"/>
                </a:lnTo>
                <a:lnTo>
                  <a:pt x="517753" y="32626"/>
                </a:lnTo>
                <a:lnTo>
                  <a:pt x="517753" y="65265"/>
                </a:lnTo>
                <a:lnTo>
                  <a:pt x="493293" y="65265"/>
                </a:lnTo>
                <a:lnTo>
                  <a:pt x="485457" y="65265"/>
                </a:lnTo>
                <a:lnTo>
                  <a:pt x="457568" y="65265"/>
                </a:lnTo>
                <a:lnTo>
                  <a:pt x="457568" y="22250"/>
                </a:lnTo>
                <a:lnTo>
                  <a:pt x="423049" y="22250"/>
                </a:lnTo>
                <a:lnTo>
                  <a:pt x="423049" y="65265"/>
                </a:lnTo>
                <a:lnTo>
                  <a:pt x="395960" y="65265"/>
                </a:lnTo>
                <a:lnTo>
                  <a:pt x="395960" y="95554"/>
                </a:lnTo>
                <a:lnTo>
                  <a:pt x="423049" y="95554"/>
                </a:lnTo>
                <a:lnTo>
                  <a:pt x="423049" y="207467"/>
                </a:lnTo>
                <a:lnTo>
                  <a:pt x="446570" y="241439"/>
                </a:lnTo>
                <a:lnTo>
                  <a:pt x="461962" y="243636"/>
                </a:lnTo>
                <a:lnTo>
                  <a:pt x="469417" y="243344"/>
                </a:lnTo>
                <a:lnTo>
                  <a:pt x="477126" y="242455"/>
                </a:lnTo>
                <a:lnTo>
                  <a:pt x="485076" y="240969"/>
                </a:lnTo>
                <a:lnTo>
                  <a:pt x="493293" y="238874"/>
                </a:lnTo>
                <a:lnTo>
                  <a:pt x="493293" y="207695"/>
                </a:lnTo>
                <a:lnTo>
                  <a:pt x="485013" y="211264"/>
                </a:lnTo>
                <a:lnTo>
                  <a:pt x="478726" y="213055"/>
                </a:lnTo>
                <a:lnTo>
                  <a:pt x="468566" y="213055"/>
                </a:lnTo>
                <a:lnTo>
                  <a:pt x="464273" y="212013"/>
                </a:lnTo>
                <a:lnTo>
                  <a:pt x="458914" y="207848"/>
                </a:lnTo>
                <a:lnTo>
                  <a:pt x="457568" y="204076"/>
                </a:lnTo>
                <a:lnTo>
                  <a:pt x="457568" y="95554"/>
                </a:lnTo>
                <a:lnTo>
                  <a:pt x="485457" y="95554"/>
                </a:lnTo>
                <a:lnTo>
                  <a:pt x="493293" y="95554"/>
                </a:lnTo>
                <a:lnTo>
                  <a:pt x="517753" y="95554"/>
                </a:lnTo>
                <a:lnTo>
                  <a:pt x="517753" y="238125"/>
                </a:lnTo>
                <a:lnTo>
                  <a:pt x="552869" y="238125"/>
                </a:lnTo>
                <a:lnTo>
                  <a:pt x="552869" y="95554"/>
                </a:lnTo>
                <a:lnTo>
                  <a:pt x="595591" y="95554"/>
                </a:lnTo>
                <a:lnTo>
                  <a:pt x="595591" y="65265"/>
                </a:lnTo>
                <a:close/>
              </a:path>
              <a:path w="1119504" h="243839">
                <a:moveTo>
                  <a:pt x="764832" y="152031"/>
                </a:moveTo>
                <a:lnTo>
                  <a:pt x="757034" y="109816"/>
                </a:lnTo>
                <a:lnTo>
                  <a:pt x="732599" y="77203"/>
                </a:lnTo>
                <a:lnTo>
                  <a:pt x="729691" y="75209"/>
                </a:lnTo>
                <a:lnTo>
                  <a:pt x="729691" y="143230"/>
                </a:lnTo>
                <a:lnTo>
                  <a:pt x="729653" y="161086"/>
                </a:lnTo>
                <a:lnTo>
                  <a:pt x="713473" y="200723"/>
                </a:lnTo>
                <a:lnTo>
                  <a:pt x="689152" y="212458"/>
                </a:lnTo>
                <a:lnTo>
                  <a:pt x="673277" y="212458"/>
                </a:lnTo>
                <a:lnTo>
                  <a:pt x="641172" y="190106"/>
                </a:lnTo>
                <a:lnTo>
                  <a:pt x="632599" y="143230"/>
                </a:lnTo>
                <a:lnTo>
                  <a:pt x="633730" y="135267"/>
                </a:lnTo>
                <a:lnTo>
                  <a:pt x="654939" y="99568"/>
                </a:lnTo>
                <a:lnTo>
                  <a:pt x="673468" y="92125"/>
                </a:lnTo>
                <a:lnTo>
                  <a:pt x="688746" y="92125"/>
                </a:lnTo>
                <a:lnTo>
                  <a:pt x="695579" y="93611"/>
                </a:lnTo>
                <a:lnTo>
                  <a:pt x="707580" y="99568"/>
                </a:lnTo>
                <a:lnTo>
                  <a:pt x="712660" y="103657"/>
                </a:lnTo>
                <a:lnTo>
                  <a:pt x="716826" y="108877"/>
                </a:lnTo>
                <a:lnTo>
                  <a:pt x="721042" y="114033"/>
                </a:lnTo>
                <a:lnTo>
                  <a:pt x="724242" y="120332"/>
                </a:lnTo>
                <a:lnTo>
                  <a:pt x="728611" y="135267"/>
                </a:lnTo>
                <a:lnTo>
                  <a:pt x="729691" y="143230"/>
                </a:lnTo>
                <a:lnTo>
                  <a:pt x="729691" y="75209"/>
                </a:lnTo>
                <a:lnTo>
                  <a:pt x="691438" y="61150"/>
                </a:lnTo>
                <a:lnTo>
                  <a:pt x="681113" y="60655"/>
                </a:lnTo>
                <a:lnTo>
                  <a:pt x="670877" y="61150"/>
                </a:lnTo>
                <a:lnTo>
                  <a:pt x="629907" y="77508"/>
                </a:lnTo>
                <a:lnTo>
                  <a:pt x="605358" y="110401"/>
                </a:lnTo>
                <a:lnTo>
                  <a:pt x="597395" y="152031"/>
                </a:lnTo>
                <a:lnTo>
                  <a:pt x="597725" y="161086"/>
                </a:lnTo>
                <a:lnTo>
                  <a:pt x="608926" y="202247"/>
                </a:lnTo>
                <a:lnTo>
                  <a:pt x="636854" y="231940"/>
                </a:lnTo>
                <a:lnTo>
                  <a:pt x="681113" y="243636"/>
                </a:lnTo>
                <a:lnTo>
                  <a:pt x="691337" y="243179"/>
                </a:lnTo>
                <a:lnTo>
                  <a:pt x="732345" y="227507"/>
                </a:lnTo>
                <a:lnTo>
                  <a:pt x="746912" y="212458"/>
                </a:lnTo>
                <a:lnTo>
                  <a:pt x="749046" y="209613"/>
                </a:lnTo>
                <a:lnTo>
                  <a:pt x="763536" y="169913"/>
                </a:lnTo>
                <a:lnTo>
                  <a:pt x="764501" y="161086"/>
                </a:lnTo>
                <a:lnTo>
                  <a:pt x="764832" y="152031"/>
                </a:lnTo>
                <a:close/>
              </a:path>
              <a:path w="1119504" h="243839">
                <a:moveTo>
                  <a:pt x="863777" y="64973"/>
                </a:moveTo>
                <a:lnTo>
                  <a:pt x="822477" y="75158"/>
                </a:lnTo>
                <a:lnTo>
                  <a:pt x="803719" y="88785"/>
                </a:lnTo>
                <a:lnTo>
                  <a:pt x="803719" y="65265"/>
                </a:lnTo>
                <a:lnTo>
                  <a:pt x="769188" y="65265"/>
                </a:lnTo>
                <a:lnTo>
                  <a:pt x="769188" y="238506"/>
                </a:lnTo>
                <a:lnTo>
                  <a:pt x="803719" y="238506"/>
                </a:lnTo>
                <a:lnTo>
                  <a:pt x="803719" y="126428"/>
                </a:lnTo>
                <a:lnTo>
                  <a:pt x="809155" y="118706"/>
                </a:lnTo>
                <a:lnTo>
                  <a:pt x="845439" y="97599"/>
                </a:lnTo>
                <a:lnTo>
                  <a:pt x="863777" y="95846"/>
                </a:lnTo>
                <a:lnTo>
                  <a:pt x="863777" y="64973"/>
                </a:lnTo>
                <a:close/>
              </a:path>
              <a:path w="1119504" h="243839">
                <a:moveTo>
                  <a:pt x="1119339" y="238125"/>
                </a:moveTo>
                <a:lnTo>
                  <a:pt x="1119238" y="121081"/>
                </a:lnTo>
                <a:lnTo>
                  <a:pt x="1118362" y="108407"/>
                </a:lnTo>
                <a:lnTo>
                  <a:pt x="1115466" y="96100"/>
                </a:lnTo>
                <a:lnTo>
                  <a:pt x="1113243" y="91236"/>
                </a:lnTo>
                <a:lnTo>
                  <a:pt x="1110627" y="85509"/>
                </a:lnTo>
                <a:lnTo>
                  <a:pt x="1073899" y="61658"/>
                </a:lnTo>
                <a:lnTo>
                  <a:pt x="1060919" y="60655"/>
                </a:lnTo>
                <a:lnTo>
                  <a:pt x="1052855" y="61214"/>
                </a:lnTo>
                <a:lnTo>
                  <a:pt x="1014615" y="80365"/>
                </a:lnTo>
                <a:lnTo>
                  <a:pt x="1003769" y="94729"/>
                </a:lnTo>
                <a:lnTo>
                  <a:pt x="1002626" y="91236"/>
                </a:lnTo>
                <a:lnTo>
                  <a:pt x="1000836" y="85763"/>
                </a:lnTo>
                <a:lnTo>
                  <a:pt x="998093" y="80594"/>
                </a:lnTo>
                <a:lnTo>
                  <a:pt x="996759" y="78066"/>
                </a:lnTo>
                <a:lnTo>
                  <a:pt x="954811" y="60655"/>
                </a:lnTo>
                <a:lnTo>
                  <a:pt x="946746" y="61163"/>
                </a:lnTo>
                <a:lnTo>
                  <a:pt x="907656" y="78066"/>
                </a:lnTo>
                <a:lnTo>
                  <a:pt x="905319" y="80594"/>
                </a:lnTo>
                <a:lnTo>
                  <a:pt x="905319" y="65265"/>
                </a:lnTo>
                <a:lnTo>
                  <a:pt x="870788" y="65265"/>
                </a:lnTo>
                <a:lnTo>
                  <a:pt x="870788" y="238125"/>
                </a:lnTo>
                <a:lnTo>
                  <a:pt x="905319" y="238125"/>
                </a:lnTo>
                <a:lnTo>
                  <a:pt x="905319" y="114604"/>
                </a:lnTo>
                <a:lnTo>
                  <a:pt x="910628" y="108496"/>
                </a:lnTo>
                <a:lnTo>
                  <a:pt x="917003" y="103098"/>
                </a:lnTo>
                <a:lnTo>
                  <a:pt x="931938" y="93611"/>
                </a:lnTo>
                <a:lnTo>
                  <a:pt x="939533" y="91236"/>
                </a:lnTo>
                <a:lnTo>
                  <a:pt x="951280" y="91236"/>
                </a:lnTo>
                <a:lnTo>
                  <a:pt x="955154" y="91986"/>
                </a:lnTo>
                <a:lnTo>
                  <a:pt x="962545" y="94957"/>
                </a:lnTo>
                <a:lnTo>
                  <a:pt x="965771" y="97218"/>
                </a:lnTo>
                <a:lnTo>
                  <a:pt x="968502" y="100241"/>
                </a:lnTo>
                <a:lnTo>
                  <a:pt x="971232" y="103212"/>
                </a:lnTo>
                <a:lnTo>
                  <a:pt x="973416" y="106934"/>
                </a:lnTo>
                <a:lnTo>
                  <a:pt x="976680" y="115862"/>
                </a:lnTo>
                <a:lnTo>
                  <a:pt x="977506" y="121081"/>
                </a:lnTo>
                <a:lnTo>
                  <a:pt x="977506" y="238125"/>
                </a:lnTo>
                <a:lnTo>
                  <a:pt x="1012621" y="238125"/>
                </a:lnTo>
                <a:lnTo>
                  <a:pt x="1012685" y="114604"/>
                </a:lnTo>
                <a:lnTo>
                  <a:pt x="1017536" y="109118"/>
                </a:lnTo>
                <a:lnTo>
                  <a:pt x="1023734" y="103835"/>
                </a:lnTo>
                <a:lnTo>
                  <a:pt x="1036624" y="95173"/>
                </a:lnTo>
                <a:lnTo>
                  <a:pt x="1038720" y="93764"/>
                </a:lnTo>
                <a:lnTo>
                  <a:pt x="1045870" y="91236"/>
                </a:lnTo>
                <a:lnTo>
                  <a:pt x="1062342" y="91236"/>
                </a:lnTo>
                <a:lnTo>
                  <a:pt x="1084516" y="126136"/>
                </a:lnTo>
                <a:lnTo>
                  <a:pt x="1084516" y="238125"/>
                </a:lnTo>
                <a:lnTo>
                  <a:pt x="1119339" y="238125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7" name="object 57" descr=""/>
          <p:cNvGrpSpPr/>
          <p:nvPr/>
        </p:nvGrpSpPr>
        <p:grpSpPr>
          <a:xfrm>
            <a:off x="6210795" y="5997371"/>
            <a:ext cx="989965" cy="300990"/>
            <a:chOff x="6210795" y="5997371"/>
            <a:chExt cx="989965" cy="300990"/>
          </a:xfrm>
        </p:grpSpPr>
        <p:sp>
          <p:nvSpPr>
            <p:cNvPr id="58" name="object 58" descr=""/>
            <p:cNvSpPr/>
            <p:nvPr/>
          </p:nvSpPr>
          <p:spPr>
            <a:xfrm>
              <a:off x="6210795" y="5997371"/>
              <a:ext cx="582295" cy="300990"/>
            </a:xfrm>
            <a:custGeom>
              <a:avLst/>
              <a:gdLst/>
              <a:ahLst/>
              <a:cxnLst/>
              <a:rect l="l" t="t" r="r" b="b"/>
              <a:pathLst>
                <a:path w="582295" h="300989">
                  <a:moveTo>
                    <a:pt x="35483" y="3352"/>
                  </a:moveTo>
                  <a:lnTo>
                    <a:pt x="0" y="3352"/>
                  </a:lnTo>
                  <a:lnTo>
                    <a:pt x="0" y="236575"/>
                  </a:lnTo>
                  <a:lnTo>
                    <a:pt x="35483" y="236575"/>
                  </a:lnTo>
                  <a:lnTo>
                    <a:pt x="35483" y="3352"/>
                  </a:lnTo>
                  <a:close/>
                </a:path>
                <a:path w="582295" h="300989">
                  <a:moveTo>
                    <a:pt x="205930" y="122415"/>
                  </a:moveTo>
                  <a:lnTo>
                    <a:pt x="196964" y="84645"/>
                  </a:lnTo>
                  <a:lnTo>
                    <a:pt x="157746" y="60121"/>
                  </a:lnTo>
                  <a:lnTo>
                    <a:pt x="143268" y="59093"/>
                  </a:lnTo>
                  <a:lnTo>
                    <a:pt x="135280" y="59601"/>
                  </a:lnTo>
                  <a:lnTo>
                    <a:pt x="95402" y="76581"/>
                  </a:lnTo>
                  <a:lnTo>
                    <a:pt x="92519" y="79844"/>
                  </a:lnTo>
                  <a:lnTo>
                    <a:pt x="92519" y="63703"/>
                  </a:lnTo>
                  <a:lnTo>
                    <a:pt x="57988" y="63703"/>
                  </a:lnTo>
                  <a:lnTo>
                    <a:pt x="57988" y="236562"/>
                  </a:lnTo>
                  <a:lnTo>
                    <a:pt x="92519" y="236562"/>
                  </a:lnTo>
                  <a:lnTo>
                    <a:pt x="92519" y="110731"/>
                  </a:lnTo>
                  <a:lnTo>
                    <a:pt x="102514" y="101523"/>
                  </a:lnTo>
                  <a:lnTo>
                    <a:pt x="113093" y="94945"/>
                  </a:lnTo>
                  <a:lnTo>
                    <a:pt x="124244" y="90995"/>
                  </a:lnTo>
                  <a:lnTo>
                    <a:pt x="135978" y="89674"/>
                  </a:lnTo>
                  <a:lnTo>
                    <a:pt x="143675" y="90284"/>
                  </a:lnTo>
                  <a:lnTo>
                    <a:pt x="170218" y="118478"/>
                  </a:lnTo>
                  <a:lnTo>
                    <a:pt x="170802" y="126949"/>
                  </a:lnTo>
                  <a:lnTo>
                    <a:pt x="170802" y="236562"/>
                  </a:lnTo>
                  <a:lnTo>
                    <a:pt x="205930" y="236562"/>
                  </a:lnTo>
                  <a:lnTo>
                    <a:pt x="205930" y="122415"/>
                  </a:lnTo>
                  <a:close/>
                </a:path>
                <a:path w="582295" h="300989">
                  <a:moveTo>
                    <a:pt x="354584" y="182422"/>
                  </a:moveTo>
                  <a:lnTo>
                    <a:pt x="330796" y="149034"/>
                  </a:lnTo>
                  <a:lnTo>
                    <a:pt x="281165" y="130454"/>
                  </a:lnTo>
                  <a:lnTo>
                    <a:pt x="272630" y="127177"/>
                  </a:lnTo>
                  <a:lnTo>
                    <a:pt x="257619" y="111226"/>
                  </a:lnTo>
                  <a:lnTo>
                    <a:pt x="257619" y="102400"/>
                  </a:lnTo>
                  <a:lnTo>
                    <a:pt x="260146" y="97904"/>
                  </a:lnTo>
                  <a:lnTo>
                    <a:pt x="270319" y="90614"/>
                  </a:lnTo>
                  <a:lnTo>
                    <a:pt x="277190" y="88785"/>
                  </a:lnTo>
                  <a:lnTo>
                    <a:pt x="292722" y="88785"/>
                  </a:lnTo>
                  <a:lnTo>
                    <a:pt x="298919" y="90436"/>
                  </a:lnTo>
                  <a:lnTo>
                    <a:pt x="309981" y="97040"/>
                  </a:lnTo>
                  <a:lnTo>
                    <a:pt x="314820" y="103098"/>
                  </a:lnTo>
                  <a:lnTo>
                    <a:pt x="318935" y="111925"/>
                  </a:lnTo>
                  <a:lnTo>
                    <a:pt x="352717" y="111925"/>
                  </a:lnTo>
                  <a:lnTo>
                    <a:pt x="329209" y="71666"/>
                  </a:lnTo>
                  <a:lnTo>
                    <a:pt x="286423" y="59093"/>
                  </a:lnTo>
                  <a:lnTo>
                    <a:pt x="279095" y="59334"/>
                  </a:lnTo>
                  <a:lnTo>
                    <a:pt x="234061" y="77393"/>
                  </a:lnTo>
                  <a:lnTo>
                    <a:pt x="222504" y="101053"/>
                  </a:lnTo>
                  <a:lnTo>
                    <a:pt x="222504" y="115443"/>
                  </a:lnTo>
                  <a:lnTo>
                    <a:pt x="249262" y="150342"/>
                  </a:lnTo>
                  <a:lnTo>
                    <a:pt x="288137" y="164630"/>
                  </a:lnTo>
                  <a:lnTo>
                    <a:pt x="303530" y="170243"/>
                  </a:lnTo>
                  <a:lnTo>
                    <a:pt x="319455" y="186982"/>
                  </a:lnTo>
                  <a:lnTo>
                    <a:pt x="319455" y="195910"/>
                  </a:lnTo>
                  <a:lnTo>
                    <a:pt x="286118" y="210896"/>
                  </a:lnTo>
                  <a:lnTo>
                    <a:pt x="278130" y="210896"/>
                  </a:lnTo>
                  <a:lnTo>
                    <a:pt x="246761" y="183807"/>
                  </a:lnTo>
                  <a:lnTo>
                    <a:pt x="210070" y="183807"/>
                  </a:lnTo>
                  <a:lnTo>
                    <a:pt x="228104" y="219049"/>
                  </a:lnTo>
                  <a:lnTo>
                    <a:pt x="270294" y="240982"/>
                  </a:lnTo>
                  <a:lnTo>
                    <a:pt x="278282" y="242074"/>
                  </a:lnTo>
                  <a:lnTo>
                    <a:pt x="294424" y="241833"/>
                  </a:lnTo>
                  <a:lnTo>
                    <a:pt x="342849" y="222681"/>
                  </a:lnTo>
                  <a:lnTo>
                    <a:pt x="354584" y="197802"/>
                  </a:lnTo>
                  <a:lnTo>
                    <a:pt x="354584" y="182422"/>
                  </a:lnTo>
                  <a:close/>
                </a:path>
                <a:path w="582295" h="300989">
                  <a:moveTo>
                    <a:pt x="398881" y="63703"/>
                  </a:moveTo>
                  <a:lnTo>
                    <a:pt x="364058" y="63703"/>
                  </a:lnTo>
                  <a:lnTo>
                    <a:pt x="364058" y="236562"/>
                  </a:lnTo>
                  <a:lnTo>
                    <a:pt x="398881" y="236562"/>
                  </a:lnTo>
                  <a:lnTo>
                    <a:pt x="398881" y="63703"/>
                  </a:lnTo>
                  <a:close/>
                </a:path>
                <a:path w="582295" h="300989">
                  <a:moveTo>
                    <a:pt x="403428" y="15811"/>
                  </a:moveTo>
                  <a:lnTo>
                    <a:pt x="401320" y="10553"/>
                  </a:lnTo>
                  <a:lnTo>
                    <a:pt x="392887" y="2108"/>
                  </a:lnTo>
                  <a:lnTo>
                    <a:pt x="387718" y="0"/>
                  </a:lnTo>
                  <a:lnTo>
                    <a:pt x="375323" y="0"/>
                  </a:lnTo>
                  <a:lnTo>
                    <a:pt x="370039" y="2108"/>
                  </a:lnTo>
                  <a:lnTo>
                    <a:pt x="365772" y="6337"/>
                  </a:lnTo>
                  <a:lnTo>
                    <a:pt x="361556" y="10553"/>
                  </a:lnTo>
                  <a:lnTo>
                    <a:pt x="359448" y="15811"/>
                  </a:lnTo>
                  <a:lnTo>
                    <a:pt x="359448" y="28257"/>
                  </a:lnTo>
                  <a:lnTo>
                    <a:pt x="361556" y="33451"/>
                  </a:lnTo>
                  <a:lnTo>
                    <a:pt x="365772" y="37655"/>
                  </a:lnTo>
                  <a:lnTo>
                    <a:pt x="370039" y="41871"/>
                  </a:lnTo>
                  <a:lnTo>
                    <a:pt x="375323" y="43980"/>
                  </a:lnTo>
                  <a:lnTo>
                    <a:pt x="387718" y="43980"/>
                  </a:lnTo>
                  <a:lnTo>
                    <a:pt x="392887" y="41871"/>
                  </a:lnTo>
                  <a:lnTo>
                    <a:pt x="401320" y="33451"/>
                  </a:lnTo>
                  <a:lnTo>
                    <a:pt x="403428" y="28257"/>
                  </a:lnTo>
                  <a:lnTo>
                    <a:pt x="403428" y="15811"/>
                  </a:lnTo>
                  <a:close/>
                </a:path>
                <a:path w="582295" h="300989">
                  <a:moveTo>
                    <a:pt x="581888" y="63703"/>
                  </a:moveTo>
                  <a:lnTo>
                    <a:pt x="547344" y="63703"/>
                  </a:lnTo>
                  <a:lnTo>
                    <a:pt x="547344" y="148907"/>
                  </a:lnTo>
                  <a:lnTo>
                    <a:pt x="547116" y="155752"/>
                  </a:lnTo>
                  <a:lnTo>
                    <a:pt x="533222" y="193179"/>
                  </a:lnTo>
                  <a:lnTo>
                    <a:pt x="529005" y="197993"/>
                  </a:lnTo>
                  <a:lnTo>
                    <a:pt x="524103" y="201587"/>
                  </a:lnTo>
                  <a:lnTo>
                    <a:pt x="512889" y="206349"/>
                  </a:lnTo>
                  <a:lnTo>
                    <a:pt x="507034" y="207543"/>
                  </a:lnTo>
                  <a:lnTo>
                    <a:pt x="493293" y="207543"/>
                  </a:lnTo>
                  <a:lnTo>
                    <a:pt x="459676" y="179933"/>
                  </a:lnTo>
                  <a:lnTo>
                    <a:pt x="454418" y="157632"/>
                  </a:lnTo>
                  <a:lnTo>
                    <a:pt x="454418" y="140627"/>
                  </a:lnTo>
                  <a:lnTo>
                    <a:pt x="471017" y="101676"/>
                  </a:lnTo>
                  <a:lnTo>
                    <a:pt x="493737" y="90271"/>
                  </a:lnTo>
                  <a:lnTo>
                    <a:pt x="507326" y="90271"/>
                  </a:lnTo>
                  <a:lnTo>
                    <a:pt x="513334" y="91605"/>
                  </a:lnTo>
                  <a:lnTo>
                    <a:pt x="524548" y="96964"/>
                  </a:lnTo>
                  <a:lnTo>
                    <a:pt x="529437" y="100812"/>
                  </a:lnTo>
                  <a:lnTo>
                    <a:pt x="533603" y="105816"/>
                  </a:lnTo>
                  <a:lnTo>
                    <a:pt x="537819" y="110832"/>
                  </a:lnTo>
                  <a:lnTo>
                    <a:pt x="541159" y="116954"/>
                  </a:lnTo>
                  <a:lnTo>
                    <a:pt x="546125" y="131445"/>
                  </a:lnTo>
                  <a:lnTo>
                    <a:pt x="547331" y="139319"/>
                  </a:lnTo>
                  <a:lnTo>
                    <a:pt x="547344" y="148907"/>
                  </a:lnTo>
                  <a:lnTo>
                    <a:pt x="547344" y="63703"/>
                  </a:lnTo>
                  <a:lnTo>
                    <a:pt x="546392" y="63703"/>
                  </a:lnTo>
                  <a:lnTo>
                    <a:pt x="546392" y="79032"/>
                  </a:lnTo>
                  <a:lnTo>
                    <a:pt x="544804" y="76200"/>
                  </a:lnTo>
                  <a:lnTo>
                    <a:pt x="503110" y="59296"/>
                  </a:lnTo>
                  <a:lnTo>
                    <a:pt x="495122" y="58788"/>
                  </a:lnTo>
                  <a:lnTo>
                    <a:pt x="486714" y="59220"/>
                  </a:lnTo>
                  <a:lnTo>
                    <a:pt x="450900" y="73545"/>
                  </a:lnTo>
                  <a:lnTo>
                    <a:pt x="427736" y="104940"/>
                  </a:lnTo>
                  <a:lnTo>
                    <a:pt x="419595" y="148907"/>
                  </a:lnTo>
                  <a:lnTo>
                    <a:pt x="419950" y="159512"/>
                  </a:lnTo>
                  <a:lnTo>
                    <a:pt x="432536" y="202933"/>
                  </a:lnTo>
                  <a:lnTo>
                    <a:pt x="466178" y="232841"/>
                  </a:lnTo>
                  <a:lnTo>
                    <a:pt x="496023" y="238721"/>
                  </a:lnTo>
                  <a:lnTo>
                    <a:pt x="500786" y="238721"/>
                  </a:lnTo>
                  <a:lnTo>
                    <a:pt x="537171" y="225882"/>
                  </a:lnTo>
                  <a:lnTo>
                    <a:pt x="548322" y="215811"/>
                  </a:lnTo>
                  <a:lnTo>
                    <a:pt x="546989" y="227558"/>
                  </a:lnTo>
                  <a:lnTo>
                    <a:pt x="529082" y="263740"/>
                  </a:lnTo>
                  <a:lnTo>
                    <a:pt x="504278" y="270052"/>
                  </a:lnTo>
                  <a:lnTo>
                    <a:pt x="497154" y="269722"/>
                  </a:lnTo>
                  <a:lnTo>
                    <a:pt x="463016" y="250939"/>
                  </a:lnTo>
                  <a:lnTo>
                    <a:pt x="459257" y="243865"/>
                  </a:lnTo>
                  <a:lnTo>
                    <a:pt x="421754" y="243865"/>
                  </a:lnTo>
                  <a:lnTo>
                    <a:pt x="445046" y="281838"/>
                  </a:lnTo>
                  <a:lnTo>
                    <a:pt x="481482" y="298551"/>
                  </a:lnTo>
                  <a:lnTo>
                    <a:pt x="503605" y="300634"/>
                  </a:lnTo>
                  <a:lnTo>
                    <a:pt x="512483" y="300304"/>
                  </a:lnTo>
                  <a:lnTo>
                    <a:pt x="549757" y="288810"/>
                  </a:lnTo>
                  <a:lnTo>
                    <a:pt x="569366" y="270052"/>
                  </a:lnTo>
                  <a:lnTo>
                    <a:pt x="569887" y="269354"/>
                  </a:lnTo>
                  <a:lnTo>
                    <a:pt x="581748" y="229603"/>
                  </a:lnTo>
                  <a:lnTo>
                    <a:pt x="581888" y="213791"/>
                  </a:lnTo>
                  <a:lnTo>
                    <a:pt x="581888" y="207543"/>
                  </a:lnTo>
                  <a:lnTo>
                    <a:pt x="581888" y="90271"/>
                  </a:lnTo>
                  <a:lnTo>
                    <a:pt x="581888" y="79032"/>
                  </a:lnTo>
                  <a:lnTo>
                    <a:pt x="581888" y="63703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814883" y="6000724"/>
              <a:ext cx="385495" cy="238721"/>
            </a:xfrm>
            <a:prstGeom prst="rect">
              <a:avLst/>
            </a:prstGeom>
          </p:spPr>
        </p:pic>
      </p:grpSp>
      <p:pic>
        <p:nvPicPr>
          <p:cNvPr id="60" name="object 60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4590503" y="6355727"/>
            <a:ext cx="245219" cy="236270"/>
          </a:xfrm>
          <a:prstGeom prst="rect">
            <a:avLst/>
          </a:prstGeom>
        </p:spPr>
      </p:pic>
      <p:grpSp>
        <p:nvGrpSpPr>
          <p:cNvPr id="61" name="object 61" descr=""/>
          <p:cNvGrpSpPr/>
          <p:nvPr/>
        </p:nvGrpSpPr>
        <p:grpSpPr>
          <a:xfrm>
            <a:off x="4982740" y="6350812"/>
            <a:ext cx="781685" cy="244475"/>
            <a:chOff x="4982740" y="6350812"/>
            <a:chExt cx="781685" cy="244475"/>
          </a:xfrm>
        </p:grpSpPr>
        <p:pic>
          <p:nvPicPr>
            <p:cNvPr id="62" name="object 62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982740" y="6350812"/>
              <a:ext cx="204787" cy="244233"/>
            </a:xfrm>
            <a:prstGeom prst="rect">
              <a:avLst/>
            </a:prstGeom>
          </p:spPr>
        </p:pic>
        <p:sp>
          <p:nvSpPr>
            <p:cNvPr id="63" name="object 63" descr=""/>
            <p:cNvSpPr/>
            <p:nvPr/>
          </p:nvSpPr>
          <p:spPr>
            <a:xfrm>
              <a:off x="5214683" y="6373659"/>
              <a:ext cx="549910" cy="221615"/>
            </a:xfrm>
            <a:custGeom>
              <a:avLst/>
              <a:gdLst/>
              <a:ahLst/>
              <a:cxnLst/>
              <a:rect l="l" t="t" r="r" b="b"/>
              <a:pathLst>
                <a:path w="549910" h="221615">
                  <a:moveTo>
                    <a:pt x="147942" y="43014"/>
                  </a:moveTo>
                  <a:lnTo>
                    <a:pt x="112814" y="43014"/>
                  </a:lnTo>
                  <a:lnTo>
                    <a:pt x="112814" y="170713"/>
                  </a:lnTo>
                  <a:lnTo>
                    <a:pt x="107061" y="177152"/>
                  </a:lnTo>
                  <a:lnTo>
                    <a:pt x="100533" y="182168"/>
                  </a:lnTo>
                  <a:lnTo>
                    <a:pt x="86004" y="189318"/>
                  </a:lnTo>
                  <a:lnTo>
                    <a:pt x="78562" y="191096"/>
                  </a:lnTo>
                  <a:lnTo>
                    <a:pt x="70916" y="191096"/>
                  </a:lnTo>
                  <a:lnTo>
                    <a:pt x="37020" y="169875"/>
                  </a:lnTo>
                  <a:lnTo>
                    <a:pt x="34531" y="153822"/>
                  </a:lnTo>
                  <a:lnTo>
                    <a:pt x="34531" y="43014"/>
                  </a:lnTo>
                  <a:lnTo>
                    <a:pt x="0" y="43014"/>
                  </a:lnTo>
                  <a:lnTo>
                    <a:pt x="0" y="158724"/>
                  </a:lnTo>
                  <a:lnTo>
                    <a:pt x="1016" y="173215"/>
                  </a:lnTo>
                  <a:lnTo>
                    <a:pt x="25273" y="212432"/>
                  </a:lnTo>
                  <a:lnTo>
                    <a:pt x="62141" y="221386"/>
                  </a:lnTo>
                  <a:lnTo>
                    <a:pt x="69926" y="220929"/>
                  </a:lnTo>
                  <a:lnTo>
                    <a:pt x="109893" y="204939"/>
                  </a:lnTo>
                  <a:lnTo>
                    <a:pt x="112814" y="201663"/>
                  </a:lnTo>
                  <a:lnTo>
                    <a:pt x="112814" y="215874"/>
                  </a:lnTo>
                  <a:lnTo>
                    <a:pt x="147942" y="215874"/>
                  </a:lnTo>
                  <a:lnTo>
                    <a:pt x="147942" y="43014"/>
                  </a:lnTo>
                  <a:close/>
                </a:path>
                <a:path w="549910" h="221615">
                  <a:moveTo>
                    <a:pt x="549605" y="43014"/>
                  </a:moveTo>
                  <a:lnTo>
                    <a:pt x="513880" y="43014"/>
                  </a:lnTo>
                  <a:lnTo>
                    <a:pt x="513880" y="0"/>
                  </a:lnTo>
                  <a:lnTo>
                    <a:pt x="479361" y="0"/>
                  </a:lnTo>
                  <a:lnTo>
                    <a:pt x="479361" y="43014"/>
                  </a:lnTo>
                  <a:lnTo>
                    <a:pt x="452272" y="43014"/>
                  </a:lnTo>
                  <a:lnTo>
                    <a:pt x="452272" y="70650"/>
                  </a:lnTo>
                  <a:lnTo>
                    <a:pt x="417169" y="41554"/>
                  </a:lnTo>
                  <a:lnTo>
                    <a:pt x="393534" y="38404"/>
                  </a:lnTo>
                  <a:lnTo>
                    <a:pt x="386207" y="38646"/>
                  </a:lnTo>
                  <a:lnTo>
                    <a:pt x="341172" y="56705"/>
                  </a:lnTo>
                  <a:lnTo>
                    <a:pt x="329615" y="80365"/>
                  </a:lnTo>
                  <a:lnTo>
                    <a:pt x="329615" y="94754"/>
                  </a:lnTo>
                  <a:lnTo>
                    <a:pt x="356374" y="129654"/>
                  </a:lnTo>
                  <a:lnTo>
                    <a:pt x="395249" y="143941"/>
                  </a:lnTo>
                  <a:lnTo>
                    <a:pt x="410641" y="149555"/>
                  </a:lnTo>
                  <a:lnTo>
                    <a:pt x="426567" y="166293"/>
                  </a:lnTo>
                  <a:lnTo>
                    <a:pt x="426567" y="175221"/>
                  </a:lnTo>
                  <a:lnTo>
                    <a:pt x="393230" y="190207"/>
                  </a:lnTo>
                  <a:lnTo>
                    <a:pt x="385241" y="190207"/>
                  </a:lnTo>
                  <a:lnTo>
                    <a:pt x="353872" y="163118"/>
                  </a:lnTo>
                  <a:lnTo>
                    <a:pt x="317182" y="163118"/>
                  </a:lnTo>
                  <a:lnTo>
                    <a:pt x="317461" y="164007"/>
                  </a:lnTo>
                  <a:lnTo>
                    <a:pt x="282981" y="164007"/>
                  </a:lnTo>
                  <a:lnTo>
                    <a:pt x="279400" y="170497"/>
                  </a:lnTo>
                  <a:lnTo>
                    <a:pt x="240639" y="190207"/>
                  </a:lnTo>
                  <a:lnTo>
                    <a:pt x="233591" y="190207"/>
                  </a:lnTo>
                  <a:lnTo>
                    <a:pt x="199237" y="164134"/>
                  </a:lnTo>
                  <a:lnTo>
                    <a:pt x="193611" y="145211"/>
                  </a:lnTo>
                  <a:lnTo>
                    <a:pt x="193611" y="140347"/>
                  </a:lnTo>
                  <a:lnTo>
                    <a:pt x="319443" y="140347"/>
                  </a:lnTo>
                  <a:lnTo>
                    <a:pt x="319443" y="123685"/>
                  </a:lnTo>
                  <a:lnTo>
                    <a:pt x="312115" y="84658"/>
                  </a:lnTo>
                  <a:lnTo>
                    <a:pt x="303415" y="68986"/>
                  </a:lnTo>
                  <a:lnTo>
                    <a:pt x="300393" y="64897"/>
                  </a:lnTo>
                  <a:lnTo>
                    <a:pt x="295211" y="59270"/>
                  </a:lnTo>
                  <a:lnTo>
                    <a:pt x="289356" y="54203"/>
                  </a:lnTo>
                  <a:lnTo>
                    <a:pt x="284619" y="50952"/>
                  </a:lnTo>
                  <a:lnTo>
                    <a:pt x="284619" y="108826"/>
                  </a:lnTo>
                  <a:lnTo>
                    <a:pt x="284619" y="111252"/>
                  </a:lnTo>
                  <a:lnTo>
                    <a:pt x="193611" y="111252"/>
                  </a:lnTo>
                  <a:lnTo>
                    <a:pt x="193713" y="108826"/>
                  </a:lnTo>
                  <a:lnTo>
                    <a:pt x="214020" y="76377"/>
                  </a:lnTo>
                  <a:lnTo>
                    <a:pt x="232257" y="68986"/>
                  </a:lnTo>
                  <a:lnTo>
                    <a:pt x="248081" y="68986"/>
                  </a:lnTo>
                  <a:lnTo>
                    <a:pt x="254876" y="70421"/>
                  </a:lnTo>
                  <a:lnTo>
                    <a:pt x="260426" y="73304"/>
                  </a:lnTo>
                  <a:lnTo>
                    <a:pt x="266039" y="76123"/>
                  </a:lnTo>
                  <a:lnTo>
                    <a:pt x="284619" y="108826"/>
                  </a:lnTo>
                  <a:lnTo>
                    <a:pt x="284619" y="50952"/>
                  </a:lnTo>
                  <a:lnTo>
                    <a:pt x="240042" y="38404"/>
                  </a:lnTo>
                  <a:lnTo>
                    <a:pt x="230212" y="38874"/>
                  </a:lnTo>
                  <a:lnTo>
                    <a:pt x="190296" y="54610"/>
                  </a:lnTo>
                  <a:lnTo>
                    <a:pt x="166344" y="86614"/>
                  </a:lnTo>
                  <a:lnTo>
                    <a:pt x="158407" y="128816"/>
                  </a:lnTo>
                  <a:lnTo>
                    <a:pt x="158724" y="138176"/>
                  </a:lnTo>
                  <a:lnTo>
                    <a:pt x="170167" y="180517"/>
                  </a:lnTo>
                  <a:lnTo>
                    <a:pt x="197840" y="210146"/>
                  </a:lnTo>
                  <a:lnTo>
                    <a:pt x="241236" y="221386"/>
                  </a:lnTo>
                  <a:lnTo>
                    <a:pt x="255054" y="220573"/>
                  </a:lnTo>
                  <a:lnTo>
                    <a:pt x="298259" y="200520"/>
                  </a:lnTo>
                  <a:lnTo>
                    <a:pt x="318008" y="165709"/>
                  </a:lnTo>
                  <a:lnTo>
                    <a:pt x="320078" y="172072"/>
                  </a:lnTo>
                  <a:lnTo>
                    <a:pt x="354469" y="212674"/>
                  </a:lnTo>
                  <a:lnTo>
                    <a:pt x="385394" y="221386"/>
                  </a:lnTo>
                  <a:lnTo>
                    <a:pt x="401535" y="221145"/>
                  </a:lnTo>
                  <a:lnTo>
                    <a:pt x="449961" y="201993"/>
                  </a:lnTo>
                  <a:lnTo>
                    <a:pt x="461695" y="177114"/>
                  </a:lnTo>
                  <a:lnTo>
                    <a:pt x="461695" y="161734"/>
                  </a:lnTo>
                  <a:lnTo>
                    <a:pt x="437908" y="128346"/>
                  </a:lnTo>
                  <a:lnTo>
                    <a:pt x="388277" y="109766"/>
                  </a:lnTo>
                  <a:lnTo>
                    <a:pt x="379742" y="106489"/>
                  </a:lnTo>
                  <a:lnTo>
                    <a:pt x="364731" y="90538"/>
                  </a:lnTo>
                  <a:lnTo>
                    <a:pt x="364731" y="81711"/>
                  </a:lnTo>
                  <a:lnTo>
                    <a:pt x="367258" y="77216"/>
                  </a:lnTo>
                  <a:lnTo>
                    <a:pt x="377431" y="69926"/>
                  </a:lnTo>
                  <a:lnTo>
                    <a:pt x="384302" y="68097"/>
                  </a:lnTo>
                  <a:lnTo>
                    <a:pt x="399834" y="68097"/>
                  </a:lnTo>
                  <a:lnTo>
                    <a:pt x="406031" y="69748"/>
                  </a:lnTo>
                  <a:lnTo>
                    <a:pt x="417093" y="76352"/>
                  </a:lnTo>
                  <a:lnTo>
                    <a:pt x="421932" y="82410"/>
                  </a:lnTo>
                  <a:lnTo>
                    <a:pt x="426046" y="91236"/>
                  </a:lnTo>
                  <a:lnTo>
                    <a:pt x="459841" y="91236"/>
                  </a:lnTo>
                  <a:lnTo>
                    <a:pt x="455904" y="78320"/>
                  </a:lnTo>
                  <a:lnTo>
                    <a:pt x="453517" y="73304"/>
                  </a:lnTo>
                  <a:lnTo>
                    <a:pt x="479361" y="73304"/>
                  </a:lnTo>
                  <a:lnTo>
                    <a:pt x="479361" y="185216"/>
                  </a:lnTo>
                  <a:lnTo>
                    <a:pt x="480047" y="193916"/>
                  </a:lnTo>
                  <a:lnTo>
                    <a:pt x="510222" y="220840"/>
                  </a:lnTo>
                  <a:lnTo>
                    <a:pt x="518274" y="221386"/>
                  </a:lnTo>
                  <a:lnTo>
                    <a:pt x="525729" y="221094"/>
                  </a:lnTo>
                  <a:lnTo>
                    <a:pt x="533438" y="220205"/>
                  </a:lnTo>
                  <a:lnTo>
                    <a:pt x="541388" y="218719"/>
                  </a:lnTo>
                  <a:lnTo>
                    <a:pt x="549605" y="216623"/>
                  </a:lnTo>
                  <a:lnTo>
                    <a:pt x="549605" y="185445"/>
                  </a:lnTo>
                  <a:lnTo>
                    <a:pt x="541324" y="189014"/>
                  </a:lnTo>
                  <a:lnTo>
                    <a:pt x="535038" y="190804"/>
                  </a:lnTo>
                  <a:lnTo>
                    <a:pt x="524878" y="190804"/>
                  </a:lnTo>
                  <a:lnTo>
                    <a:pt x="520585" y="189763"/>
                  </a:lnTo>
                  <a:lnTo>
                    <a:pt x="515226" y="185597"/>
                  </a:lnTo>
                  <a:lnTo>
                    <a:pt x="513880" y="181825"/>
                  </a:lnTo>
                  <a:lnTo>
                    <a:pt x="513880" y="73304"/>
                  </a:lnTo>
                  <a:lnTo>
                    <a:pt x="549605" y="73304"/>
                  </a:lnTo>
                  <a:lnTo>
                    <a:pt x="549605" y="43014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4" name="object 64" descr=""/>
          <p:cNvGrpSpPr/>
          <p:nvPr/>
        </p:nvGrpSpPr>
        <p:grpSpPr>
          <a:xfrm>
            <a:off x="4963988" y="6350812"/>
            <a:ext cx="2748280" cy="658495"/>
            <a:chOff x="4963988" y="6350812"/>
            <a:chExt cx="2748280" cy="658495"/>
          </a:xfrm>
        </p:grpSpPr>
        <p:pic>
          <p:nvPicPr>
            <p:cNvPr id="65" name="object 65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839193" y="6350812"/>
              <a:ext cx="1872932" cy="599833"/>
            </a:xfrm>
            <a:prstGeom prst="rect">
              <a:avLst/>
            </a:prstGeom>
          </p:spPr>
        </p:pic>
        <p:sp>
          <p:nvSpPr>
            <p:cNvPr id="66" name="object 66" descr=""/>
            <p:cNvSpPr/>
            <p:nvPr/>
          </p:nvSpPr>
          <p:spPr>
            <a:xfrm>
              <a:off x="4963985" y="6711924"/>
              <a:ext cx="521970" cy="238760"/>
            </a:xfrm>
            <a:custGeom>
              <a:avLst/>
              <a:gdLst/>
              <a:ahLst/>
              <a:cxnLst/>
              <a:rect l="l" t="t" r="r" b="b"/>
              <a:pathLst>
                <a:path w="521970" h="238759">
                  <a:moveTo>
                    <a:pt x="207391" y="0"/>
                  </a:moveTo>
                  <a:lnTo>
                    <a:pt x="165493" y="0"/>
                  </a:lnTo>
                  <a:lnTo>
                    <a:pt x="104622" y="108343"/>
                  </a:lnTo>
                  <a:lnTo>
                    <a:pt x="41897" y="0"/>
                  </a:lnTo>
                  <a:lnTo>
                    <a:pt x="0" y="0"/>
                  </a:lnTo>
                  <a:lnTo>
                    <a:pt x="86766" y="139522"/>
                  </a:lnTo>
                  <a:lnTo>
                    <a:pt x="86766" y="233210"/>
                  </a:lnTo>
                  <a:lnTo>
                    <a:pt x="122186" y="233210"/>
                  </a:lnTo>
                  <a:lnTo>
                    <a:pt x="122186" y="139522"/>
                  </a:lnTo>
                  <a:lnTo>
                    <a:pt x="140906" y="108864"/>
                  </a:lnTo>
                  <a:lnTo>
                    <a:pt x="207391" y="0"/>
                  </a:lnTo>
                  <a:close/>
                </a:path>
                <a:path w="521970" h="238759">
                  <a:moveTo>
                    <a:pt x="354241" y="141020"/>
                  </a:moveTo>
                  <a:lnTo>
                    <a:pt x="346913" y="101993"/>
                  </a:lnTo>
                  <a:lnTo>
                    <a:pt x="338213" y="86321"/>
                  </a:lnTo>
                  <a:lnTo>
                    <a:pt x="335191" y="82232"/>
                  </a:lnTo>
                  <a:lnTo>
                    <a:pt x="330009" y="76606"/>
                  </a:lnTo>
                  <a:lnTo>
                    <a:pt x="324154" y="71539"/>
                  </a:lnTo>
                  <a:lnTo>
                    <a:pt x="319417" y="68287"/>
                  </a:lnTo>
                  <a:lnTo>
                    <a:pt x="319417" y="126161"/>
                  </a:lnTo>
                  <a:lnTo>
                    <a:pt x="319417" y="128587"/>
                  </a:lnTo>
                  <a:lnTo>
                    <a:pt x="228396" y="128587"/>
                  </a:lnTo>
                  <a:lnTo>
                    <a:pt x="228511" y="126161"/>
                  </a:lnTo>
                  <a:lnTo>
                    <a:pt x="248818" y="93713"/>
                  </a:lnTo>
                  <a:lnTo>
                    <a:pt x="267042" y="86321"/>
                  </a:lnTo>
                  <a:lnTo>
                    <a:pt x="282879" y="86321"/>
                  </a:lnTo>
                  <a:lnTo>
                    <a:pt x="289674" y="87757"/>
                  </a:lnTo>
                  <a:lnTo>
                    <a:pt x="295224" y="90639"/>
                  </a:lnTo>
                  <a:lnTo>
                    <a:pt x="300837" y="93459"/>
                  </a:lnTo>
                  <a:lnTo>
                    <a:pt x="319417" y="126161"/>
                  </a:lnTo>
                  <a:lnTo>
                    <a:pt x="319417" y="68287"/>
                  </a:lnTo>
                  <a:lnTo>
                    <a:pt x="274828" y="55740"/>
                  </a:lnTo>
                  <a:lnTo>
                    <a:pt x="265010" y="56210"/>
                  </a:lnTo>
                  <a:lnTo>
                    <a:pt x="225082" y="71945"/>
                  </a:lnTo>
                  <a:lnTo>
                    <a:pt x="201142" y="103949"/>
                  </a:lnTo>
                  <a:lnTo>
                    <a:pt x="193205" y="146151"/>
                  </a:lnTo>
                  <a:lnTo>
                    <a:pt x="193522" y="155511"/>
                  </a:lnTo>
                  <a:lnTo>
                    <a:pt x="204952" y="197853"/>
                  </a:lnTo>
                  <a:lnTo>
                    <a:pt x="232638" y="227482"/>
                  </a:lnTo>
                  <a:lnTo>
                    <a:pt x="276021" y="238721"/>
                  </a:lnTo>
                  <a:lnTo>
                    <a:pt x="289852" y="237909"/>
                  </a:lnTo>
                  <a:lnTo>
                    <a:pt x="333057" y="217855"/>
                  </a:lnTo>
                  <a:lnTo>
                    <a:pt x="353491" y="181343"/>
                  </a:lnTo>
                  <a:lnTo>
                    <a:pt x="317779" y="181343"/>
                  </a:lnTo>
                  <a:lnTo>
                    <a:pt x="314198" y="187833"/>
                  </a:lnTo>
                  <a:lnTo>
                    <a:pt x="310311" y="193332"/>
                  </a:lnTo>
                  <a:lnTo>
                    <a:pt x="275424" y="207543"/>
                  </a:lnTo>
                  <a:lnTo>
                    <a:pt x="268389" y="207543"/>
                  </a:lnTo>
                  <a:lnTo>
                    <a:pt x="234035" y="181470"/>
                  </a:lnTo>
                  <a:lnTo>
                    <a:pt x="228396" y="162547"/>
                  </a:lnTo>
                  <a:lnTo>
                    <a:pt x="228396" y="157683"/>
                  </a:lnTo>
                  <a:lnTo>
                    <a:pt x="354241" y="157683"/>
                  </a:lnTo>
                  <a:lnTo>
                    <a:pt x="354241" y="141020"/>
                  </a:lnTo>
                  <a:close/>
                </a:path>
                <a:path w="521970" h="238759">
                  <a:moveTo>
                    <a:pt x="521398" y="109829"/>
                  </a:moveTo>
                  <a:lnTo>
                    <a:pt x="520014" y="101676"/>
                  </a:lnTo>
                  <a:lnTo>
                    <a:pt x="517740" y="95402"/>
                  </a:lnTo>
                  <a:lnTo>
                    <a:pt x="514502" y="86321"/>
                  </a:lnTo>
                  <a:lnTo>
                    <a:pt x="486905" y="62280"/>
                  </a:lnTo>
                  <a:lnTo>
                    <a:pt x="486905" y="148094"/>
                  </a:lnTo>
                  <a:lnTo>
                    <a:pt x="486270" y="149453"/>
                  </a:lnTo>
                  <a:lnTo>
                    <a:pt x="486194" y="163042"/>
                  </a:lnTo>
                  <a:lnTo>
                    <a:pt x="486067" y="168998"/>
                  </a:lnTo>
                  <a:lnTo>
                    <a:pt x="486079" y="185813"/>
                  </a:lnTo>
                  <a:lnTo>
                    <a:pt x="448945" y="207048"/>
                  </a:lnTo>
                  <a:lnTo>
                    <a:pt x="433438" y="208800"/>
                  </a:lnTo>
                  <a:lnTo>
                    <a:pt x="424662" y="208800"/>
                  </a:lnTo>
                  <a:lnTo>
                    <a:pt x="417957" y="207149"/>
                  </a:lnTo>
                  <a:lnTo>
                    <a:pt x="413346" y="203822"/>
                  </a:lnTo>
                  <a:lnTo>
                    <a:pt x="408787" y="200444"/>
                  </a:lnTo>
                  <a:lnTo>
                    <a:pt x="406501" y="195859"/>
                  </a:lnTo>
                  <a:lnTo>
                    <a:pt x="406501" y="183756"/>
                  </a:lnTo>
                  <a:lnTo>
                    <a:pt x="443318" y="158851"/>
                  </a:lnTo>
                  <a:lnTo>
                    <a:pt x="465848" y="153809"/>
                  </a:lnTo>
                  <a:lnTo>
                    <a:pt x="473659" y="151917"/>
                  </a:lnTo>
                  <a:lnTo>
                    <a:pt x="481406" y="149783"/>
                  </a:lnTo>
                  <a:lnTo>
                    <a:pt x="486905" y="148094"/>
                  </a:lnTo>
                  <a:lnTo>
                    <a:pt x="486905" y="62280"/>
                  </a:lnTo>
                  <a:lnTo>
                    <a:pt x="450773" y="55740"/>
                  </a:lnTo>
                  <a:lnTo>
                    <a:pt x="442493" y="55740"/>
                  </a:lnTo>
                  <a:lnTo>
                    <a:pt x="399681" y="71361"/>
                  </a:lnTo>
                  <a:lnTo>
                    <a:pt x="376656" y="112509"/>
                  </a:lnTo>
                  <a:lnTo>
                    <a:pt x="411861" y="112509"/>
                  </a:lnTo>
                  <a:lnTo>
                    <a:pt x="414959" y="105257"/>
                  </a:lnTo>
                  <a:lnTo>
                    <a:pt x="418630" y="99352"/>
                  </a:lnTo>
                  <a:lnTo>
                    <a:pt x="422846" y="94780"/>
                  </a:lnTo>
                  <a:lnTo>
                    <a:pt x="427634" y="91528"/>
                  </a:lnTo>
                  <a:lnTo>
                    <a:pt x="434428" y="88061"/>
                  </a:lnTo>
                  <a:lnTo>
                    <a:pt x="442048" y="86321"/>
                  </a:lnTo>
                  <a:lnTo>
                    <a:pt x="457479" y="86321"/>
                  </a:lnTo>
                  <a:lnTo>
                    <a:pt x="463232" y="87134"/>
                  </a:lnTo>
                  <a:lnTo>
                    <a:pt x="472313" y="90411"/>
                  </a:lnTo>
                  <a:lnTo>
                    <a:pt x="475907" y="92519"/>
                  </a:lnTo>
                  <a:lnTo>
                    <a:pt x="478536" y="95097"/>
                  </a:lnTo>
                  <a:lnTo>
                    <a:pt x="481215" y="97675"/>
                  </a:lnTo>
                  <a:lnTo>
                    <a:pt x="483171" y="100685"/>
                  </a:lnTo>
                  <a:lnTo>
                    <a:pt x="485648" y="107530"/>
                  </a:lnTo>
                  <a:lnTo>
                    <a:pt x="486270" y="110972"/>
                  </a:lnTo>
                  <a:lnTo>
                    <a:pt x="486270" y="120332"/>
                  </a:lnTo>
                  <a:lnTo>
                    <a:pt x="475030" y="121932"/>
                  </a:lnTo>
                  <a:lnTo>
                    <a:pt x="463943" y="123799"/>
                  </a:lnTo>
                  <a:lnTo>
                    <a:pt x="422236" y="134213"/>
                  </a:lnTo>
                  <a:lnTo>
                    <a:pt x="385279" y="156337"/>
                  </a:lnTo>
                  <a:lnTo>
                    <a:pt x="371678" y="192811"/>
                  </a:lnTo>
                  <a:lnTo>
                    <a:pt x="371678" y="200698"/>
                  </a:lnTo>
                  <a:lnTo>
                    <a:pt x="394944" y="231597"/>
                  </a:lnTo>
                  <a:lnTo>
                    <a:pt x="421043" y="238721"/>
                  </a:lnTo>
                  <a:lnTo>
                    <a:pt x="427939" y="238721"/>
                  </a:lnTo>
                  <a:lnTo>
                    <a:pt x="465658" y="230530"/>
                  </a:lnTo>
                  <a:lnTo>
                    <a:pt x="487464" y="217881"/>
                  </a:lnTo>
                  <a:lnTo>
                    <a:pt x="487464" y="233210"/>
                  </a:lnTo>
                  <a:lnTo>
                    <a:pt x="521398" y="233210"/>
                  </a:lnTo>
                  <a:lnTo>
                    <a:pt x="521398" y="217881"/>
                  </a:lnTo>
                  <a:lnTo>
                    <a:pt x="521398" y="208800"/>
                  </a:lnTo>
                  <a:lnTo>
                    <a:pt x="521398" y="147408"/>
                  </a:lnTo>
                  <a:lnTo>
                    <a:pt x="521398" y="109829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506783" y="6711924"/>
              <a:ext cx="302717" cy="297281"/>
            </a:xfrm>
            <a:prstGeom prst="rect">
              <a:avLst/>
            </a:prstGeom>
          </p:spPr>
        </p:pic>
      </p:grpSp>
      <p:grpSp>
        <p:nvGrpSpPr>
          <p:cNvPr id="68" name="object 68" descr=""/>
          <p:cNvGrpSpPr/>
          <p:nvPr/>
        </p:nvGrpSpPr>
        <p:grpSpPr>
          <a:xfrm>
            <a:off x="4598243" y="6713118"/>
            <a:ext cx="224790" cy="238125"/>
            <a:chOff x="4598243" y="6713118"/>
            <a:chExt cx="224790" cy="238125"/>
          </a:xfrm>
        </p:grpSpPr>
        <p:pic>
          <p:nvPicPr>
            <p:cNvPr id="69" name="object 69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598243" y="6713118"/>
              <a:ext cx="159990" cy="237528"/>
            </a:xfrm>
            <a:prstGeom prst="rect">
              <a:avLst/>
            </a:prstGeom>
          </p:spPr>
        </p:pic>
        <p:sp>
          <p:nvSpPr>
            <p:cNvPr id="70" name="object 70" descr=""/>
            <p:cNvSpPr/>
            <p:nvPr/>
          </p:nvSpPr>
          <p:spPr>
            <a:xfrm>
              <a:off x="4778151" y="6902132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4">
                  <a:moveTo>
                    <a:pt x="28773" y="44564"/>
                  </a:moveTo>
                  <a:lnTo>
                    <a:pt x="22473" y="44564"/>
                  </a:lnTo>
                  <a:lnTo>
                    <a:pt x="16123" y="44564"/>
                  </a:lnTo>
                  <a:lnTo>
                    <a:pt x="10789" y="42405"/>
                  </a:lnTo>
                  <a:lnTo>
                    <a:pt x="2157" y="33781"/>
                  </a:lnTo>
                  <a:lnTo>
                    <a:pt x="0" y="28549"/>
                  </a:lnTo>
                  <a:lnTo>
                    <a:pt x="0" y="16090"/>
                  </a:lnTo>
                  <a:lnTo>
                    <a:pt x="2157" y="10782"/>
                  </a:lnTo>
                  <a:lnTo>
                    <a:pt x="10789" y="2158"/>
                  </a:lnTo>
                  <a:lnTo>
                    <a:pt x="16123" y="0"/>
                  </a:lnTo>
                  <a:lnTo>
                    <a:pt x="28773" y="0"/>
                  </a:lnTo>
                  <a:lnTo>
                    <a:pt x="34081" y="2158"/>
                  </a:lnTo>
                  <a:lnTo>
                    <a:pt x="42713" y="10782"/>
                  </a:lnTo>
                  <a:lnTo>
                    <a:pt x="44871" y="16090"/>
                  </a:lnTo>
                  <a:lnTo>
                    <a:pt x="44871" y="28549"/>
                  </a:lnTo>
                  <a:lnTo>
                    <a:pt x="42713" y="33781"/>
                  </a:lnTo>
                  <a:lnTo>
                    <a:pt x="34081" y="42405"/>
                  </a:lnTo>
                  <a:lnTo>
                    <a:pt x="28773" y="44564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 descr=""/>
          <p:cNvSpPr txBox="1"/>
          <p:nvPr/>
        </p:nvSpPr>
        <p:spPr>
          <a:xfrm>
            <a:off x="3962400" y="6972300"/>
            <a:ext cx="8238490" cy="110236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9"/>
              </a:spcBef>
            </a:pP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In</a:t>
            </a:r>
            <a:r>
              <a:rPr dirty="0" sz="2400" spc="-8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75">
                <a:solidFill>
                  <a:srgbClr val="111111"/>
                </a:solidFill>
                <a:latin typeface="Trebuchet MS"/>
                <a:cs typeface="Trebuchet MS"/>
              </a:rPr>
              <a:t>summary,</a:t>
            </a:r>
            <a:r>
              <a:rPr dirty="0" sz="2400" spc="-5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our</a:t>
            </a:r>
            <a:r>
              <a:rPr dirty="0" sz="2400" spc="-12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solution</a:t>
            </a:r>
            <a:r>
              <a:rPr dirty="0" sz="2400" spc="-8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110">
                <a:solidFill>
                  <a:srgbClr val="111111"/>
                </a:solidFill>
                <a:latin typeface="Trebuchet MS"/>
                <a:cs typeface="Trebuchet MS"/>
              </a:rPr>
              <a:t>empowers</a:t>
            </a:r>
            <a:r>
              <a:rPr dirty="0" sz="2400" spc="-10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111111"/>
                </a:solidFill>
                <a:latin typeface="Trebuchet MS"/>
                <a:cs typeface="Trebuchet MS"/>
              </a:rPr>
              <a:t>stakeholders</a:t>
            </a:r>
            <a:r>
              <a:rPr dirty="0" sz="2400" spc="-9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111111"/>
                </a:solidFill>
                <a:latin typeface="Trebuchet MS"/>
                <a:cs typeface="Trebuchet MS"/>
              </a:rPr>
              <a:t>with </a:t>
            </a:r>
            <a:r>
              <a:rPr dirty="0" sz="2400" spc="114">
                <a:solidFill>
                  <a:srgbClr val="111111"/>
                </a:solidFill>
                <a:latin typeface="Trebuchet MS"/>
                <a:cs typeface="Trebuchet MS"/>
              </a:rPr>
              <a:t>data-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driven</a:t>
            </a:r>
            <a:r>
              <a:rPr dirty="0" sz="2400" spc="-8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111111"/>
                </a:solidFill>
                <a:latin typeface="Trebuchet MS"/>
                <a:cs typeface="Trebuchet MS"/>
              </a:rPr>
              <a:t>decisions,</a:t>
            </a:r>
            <a:r>
              <a:rPr dirty="0" sz="2400" spc="-4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111111"/>
                </a:solidFill>
                <a:latin typeface="Trebuchet MS"/>
                <a:cs typeface="Trebuchet MS"/>
              </a:rPr>
              <a:t>leading</a:t>
            </a:r>
            <a:r>
              <a:rPr dirty="0" sz="2400" spc="-13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to</a:t>
            </a:r>
            <a:r>
              <a:rPr dirty="0" sz="2400" spc="-1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improved</a:t>
            </a:r>
            <a:r>
              <a:rPr dirty="0" sz="2400" spc="-2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revenue,</a:t>
            </a:r>
            <a:r>
              <a:rPr dirty="0" sz="2400" spc="-5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111111"/>
                </a:solidFill>
                <a:latin typeface="Trebuchet MS"/>
                <a:cs typeface="Trebuchet MS"/>
              </a:rPr>
              <a:t>guest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satisfaction,</a:t>
            </a:r>
            <a:r>
              <a:rPr dirty="0" sz="2400" spc="-6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80">
                <a:solidFill>
                  <a:srgbClr val="111111"/>
                </a:solidFill>
                <a:latin typeface="Trebuchet MS"/>
                <a:cs typeface="Trebuchet MS"/>
              </a:rPr>
              <a:t>and</a:t>
            </a:r>
            <a:r>
              <a:rPr dirty="0" sz="2400" spc="-3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operational</a:t>
            </a:r>
            <a:r>
              <a:rPr dirty="0" sz="2400" spc="1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111111"/>
                </a:solidFill>
                <a:latin typeface="Trebuchet MS"/>
                <a:cs typeface="Trebuchet MS"/>
              </a:rPr>
              <a:t>efficiency.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977900" y="8611616"/>
            <a:ext cx="2288540" cy="248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89"/>
              </a:lnSpc>
            </a:pPr>
            <a:r>
              <a:rPr dirty="0" sz="150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dirty="0" sz="1500" spc="495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dirty="0" sz="1500" spc="-315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73" name="object 7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789"/>
              </a:lnSpc>
            </a:pPr>
            <a:fld id="{81D60167-4931-47E6-BA6A-407CBD079E47}" type="slidenum">
              <a:rPr dirty="0" spc="80"/>
              <a:t>4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03300" y="8624316"/>
            <a:ext cx="2263140" cy="223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9"/>
              </a:lnSpc>
            </a:pPr>
            <a:r>
              <a:rPr dirty="0" sz="150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dirty="0" sz="1500" spc="43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dirty="0" sz="1500" spc="-31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2471590" y="7150213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8"/>
                </a:moveTo>
                <a:lnTo>
                  <a:pt x="0" y="609608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8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928239" y="2260638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6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6" y="0"/>
                </a:lnTo>
                <a:lnTo>
                  <a:pt x="419106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2471590" y="7861413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88900" y="4508500"/>
            <a:ext cx="4616450" cy="4559300"/>
            <a:chOff x="88900" y="4508500"/>
            <a:chExt cx="4616450" cy="455930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00" y="4508500"/>
              <a:ext cx="3289300" cy="4559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8559" y="5693168"/>
              <a:ext cx="158874" cy="237236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3457346" y="5695924"/>
              <a:ext cx="745490" cy="297815"/>
            </a:xfrm>
            <a:custGeom>
              <a:avLst/>
              <a:gdLst/>
              <a:ahLst/>
              <a:cxnLst/>
              <a:rect l="l" t="t" r="r" b="b"/>
              <a:pathLst>
                <a:path w="745489" h="297814">
                  <a:moveTo>
                    <a:pt x="44869" y="206298"/>
                  </a:moveTo>
                  <a:lnTo>
                    <a:pt x="42710" y="200990"/>
                  </a:lnTo>
                  <a:lnTo>
                    <a:pt x="34086" y="192366"/>
                  </a:lnTo>
                  <a:lnTo>
                    <a:pt x="28778" y="190207"/>
                  </a:lnTo>
                  <a:lnTo>
                    <a:pt x="16129" y="190207"/>
                  </a:lnTo>
                  <a:lnTo>
                    <a:pt x="10795" y="192366"/>
                  </a:lnTo>
                  <a:lnTo>
                    <a:pt x="2159" y="200990"/>
                  </a:lnTo>
                  <a:lnTo>
                    <a:pt x="0" y="206298"/>
                  </a:lnTo>
                  <a:lnTo>
                    <a:pt x="0" y="218757"/>
                  </a:lnTo>
                  <a:lnTo>
                    <a:pt x="2159" y="223989"/>
                  </a:lnTo>
                  <a:lnTo>
                    <a:pt x="10795" y="232613"/>
                  </a:lnTo>
                  <a:lnTo>
                    <a:pt x="16129" y="234772"/>
                  </a:lnTo>
                  <a:lnTo>
                    <a:pt x="22479" y="234772"/>
                  </a:lnTo>
                  <a:lnTo>
                    <a:pt x="28778" y="234772"/>
                  </a:lnTo>
                  <a:lnTo>
                    <a:pt x="34086" y="232613"/>
                  </a:lnTo>
                  <a:lnTo>
                    <a:pt x="42710" y="223989"/>
                  </a:lnTo>
                  <a:lnTo>
                    <a:pt x="44869" y="218757"/>
                  </a:lnTo>
                  <a:lnTo>
                    <a:pt x="44869" y="206298"/>
                  </a:lnTo>
                  <a:close/>
                </a:path>
                <a:path w="745489" h="297814">
                  <a:moveTo>
                    <a:pt x="434454" y="60350"/>
                  </a:moveTo>
                  <a:lnTo>
                    <a:pt x="396798" y="60350"/>
                  </a:lnTo>
                  <a:lnTo>
                    <a:pt x="349846" y="181571"/>
                  </a:lnTo>
                  <a:lnTo>
                    <a:pt x="300736" y="60350"/>
                  </a:lnTo>
                  <a:lnTo>
                    <a:pt x="267068" y="60350"/>
                  </a:lnTo>
                  <a:lnTo>
                    <a:pt x="264871" y="55092"/>
                  </a:lnTo>
                  <a:lnTo>
                    <a:pt x="259956" y="45923"/>
                  </a:lnTo>
                  <a:lnTo>
                    <a:pt x="254177" y="37287"/>
                  </a:lnTo>
                  <a:lnTo>
                    <a:pt x="250304" y="32664"/>
                  </a:lnTo>
                  <a:lnTo>
                    <a:pt x="247472" y="29298"/>
                  </a:lnTo>
                  <a:lnTo>
                    <a:pt x="242189" y="24358"/>
                  </a:lnTo>
                  <a:lnTo>
                    <a:pt x="242189" y="116611"/>
                  </a:lnTo>
                  <a:lnTo>
                    <a:pt x="241833" y="127012"/>
                  </a:lnTo>
                  <a:lnTo>
                    <a:pt x="229870" y="168402"/>
                  </a:lnTo>
                  <a:lnTo>
                    <a:pt x="198069" y="195707"/>
                  </a:lnTo>
                  <a:lnTo>
                    <a:pt x="168668" y="200837"/>
                  </a:lnTo>
                  <a:lnTo>
                    <a:pt x="121945" y="200837"/>
                  </a:lnTo>
                  <a:lnTo>
                    <a:pt x="121945" y="32664"/>
                  </a:lnTo>
                  <a:lnTo>
                    <a:pt x="167995" y="32664"/>
                  </a:lnTo>
                  <a:lnTo>
                    <a:pt x="209435" y="44119"/>
                  </a:lnTo>
                  <a:lnTo>
                    <a:pt x="236004" y="79006"/>
                  </a:lnTo>
                  <a:lnTo>
                    <a:pt x="242189" y="116611"/>
                  </a:lnTo>
                  <a:lnTo>
                    <a:pt x="242189" y="24358"/>
                  </a:lnTo>
                  <a:lnTo>
                    <a:pt x="199250" y="2578"/>
                  </a:lnTo>
                  <a:lnTo>
                    <a:pt x="172618" y="0"/>
                  </a:lnTo>
                  <a:lnTo>
                    <a:pt x="86448" y="0"/>
                  </a:lnTo>
                  <a:lnTo>
                    <a:pt x="86448" y="233210"/>
                  </a:lnTo>
                  <a:lnTo>
                    <a:pt x="168668" y="233210"/>
                  </a:lnTo>
                  <a:lnTo>
                    <a:pt x="206578" y="228193"/>
                  </a:lnTo>
                  <a:lnTo>
                    <a:pt x="244411" y="207073"/>
                  </a:lnTo>
                  <a:lnTo>
                    <a:pt x="250367" y="200837"/>
                  </a:lnTo>
                  <a:lnTo>
                    <a:pt x="251574" y="199580"/>
                  </a:lnTo>
                  <a:lnTo>
                    <a:pt x="271360" y="162598"/>
                  </a:lnTo>
                  <a:lnTo>
                    <a:pt x="277685" y="116903"/>
                  </a:lnTo>
                  <a:lnTo>
                    <a:pt x="277342" y="106426"/>
                  </a:lnTo>
                  <a:lnTo>
                    <a:pt x="276288" y="95948"/>
                  </a:lnTo>
                  <a:lnTo>
                    <a:pt x="275234" y="89611"/>
                  </a:lnTo>
                  <a:lnTo>
                    <a:pt x="332574" y="226745"/>
                  </a:lnTo>
                  <a:lnTo>
                    <a:pt x="320052" y="258686"/>
                  </a:lnTo>
                  <a:lnTo>
                    <a:pt x="317728" y="261391"/>
                  </a:lnTo>
                  <a:lnTo>
                    <a:pt x="311619" y="264617"/>
                  </a:lnTo>
                  <a:lnTo>
                    <a:pt x="308229" y="265430"/>
                  </a:lnTo>
                  <a:lnTo>
                    <a:pt x="304457" y="265430"/>
                  </a:lnTo>
                  <a:lnTo>
                    <a:pt x="296608" y="264985"/>
                  </a:lnTo>
                  <a:lnTo>
                    <a:pt x="287858" y="263131"/>
                  </a:lnTo>
                  <a:lnTo>
                    <a:pt x="287858" y="294233"/>
                  </a:lnTo>
                  <a:lnTo>
                    <a:pt x="293763" y="296075"/>
                  </a:lnTo>
                  <a:lnTo>
                    <a:pt x="298297" y="297040"/>
                  </a:lnTo>
                  <a:lnTo>
                    <a:pt x="314845" y="297281"/>
                  </a:lnTo>
                  <a:lnTo>
                    <a:pt x="318287" y="296938"/>
                  </a:lnTo>
                  <a:lnTo>
                    <a:pt x="351040" y="270421"/>
                  </a:lnTo>
                  <a:lnTo>
                    <a:pt x="434454" y="60350"/>
                  </a:lnTo>
                  <a:close/>
                </a:path>
                <a:path w="745489" h="297814">
                  <a:moveTo>
                    <a:pt x="584466" y="119062"/>
                  </a:moveTo>
                  <a:lnTo>
                    <a:pt x="575513" y="81292"/>
                  </a:lnTo>
                  <a:lnTo>
                    <a:pt x="536282" y="56769"/>
                  </a:lnTo>
                  <a:lnTo>
                    <a:pt x="521817" y="55740"/>
                  </a:lnTo>
                  <a:lnTo>
                    <a:pt x="513829" y="56248"/>
                  </a:lnTo>
                  <a:lnTo>
                    <a:pt x="473938" y="73228"/>
                  </a:lnTo>
                  <a:lnTo>
                    <a:pt x="471068" y="76492"/>
                  </a:lnTo>
                  <a:lnTo>
                    <a:pt x="471068" y="60350"/>
                  </a:lnTo>
                  <a:lnTo>
                    <a:pt x="436537" y="60350"/>
                  </a:lnTo>
                  <a:lnTo>
                    <a:pt x="436537" y="233210"/>
                  </a:lnTo>
                  <a:lnTo>
                    <a:pt x="471068" y="233210"/>
                  </a:lnTo>
                  <a:lnTo>
                    <a:pt x="471068" y="107378"/>
                  </a:lnTo>
                  <a:lnTo>
                    <a:pt x="481063" y="98171"/>
                  </a:lnTo>
                  <a:lnTo>
                    <a:pt x="491642" y="91592"/>
                  </a:lnTo>
                  <a:lnTo>
                    <a:pt x="502793" y="87642"/>
                  </a:lnTo>
                  <a:lnTo>
                    <a:pt x="514527" y="86321"/>
                  </a:lnTo>
                  <a:lnTo>
                    <a:pt x="522224" y="86931"/>
                  </a:lnTo>
                  <a:lnTo>
                    <a:pt x="548767" y="115125"/>
                  </a:lnTo>
                  <a:lnTo>
                    <a:pt x="549351" y="123596"/>
                  </a:lnTo>
                  <a:lnTo>
                    <a:pt x="549351" y="233210"/>
                  </a:lnTo>
                  <a:lnTo>
                    <a:pt x="584466" y="233210"/>
                  </a:lnTo>
                  <a:lnTo>
                    <a:pt x="584466" y="119062"/>
                  </a:lnTo>
                  <a:close/>
                </a:path>
                <a:path w="745489" h="297814">
                  <a:moveTo>
                    <a:pt x="745324" y="109829"/>
                  </a:moveTo>
                  <a:lnTo>
                    <a:pt x="743940" y="101676"/>
                  </a:lnTo>
                  <a:lnTo>
                    <a:pt x="741680" y="95402"/>
                  </a:lnTo>
                  <a:lnTo>
                    <a:pt x="738441" y="86321"/>
                  </a:lnTo>
                  <a:lnTo>
                    <a:pt x="710831" y="62280"/>
                  </a:lnTo>
                  <a:lnTo>
                    <a:pt x="710831" y="148094"/>
                  </a:lnTo>
                  <a:lnTo>
                    <a:pt x="710209" y="149453"/>
                  </a:lnTo>
                  <a:lnTo>
                    <a:pt x="710133" y="163042"/>
                  </a:lnTo>
                  <a:lnTo>
                    <a:pt x="710006" y="168998"/>
                  </a:lnTo>
                  <a:lnTo>
                    <a:pt x="710006" y="185813"/>
                  </a:lnTo>
                  <a:lnTo>
                    <a:pt x="672884" y="207048"/>
                  </a:lnTo>
                  <a:lnTo>
                    <a:pt x="657377" y="208800"/>
                  </a:lnTo>
                  <a:lnTo>
                    <a:pt x="648589" y="208800"/>
                  </a:lnTo>
                  <a:lnTo>
                    <a:pt x="641896" y="207149"/>
                  </a:lnTo>
                  <a:lnTo>
                    <a:pt x="637286" y="203822"/>
                  </a:lnTo>
                  <a:lnTo>
                    <a:pt x="632714" y="200444"/>
                  </a:lnTo>
                  <a:lnTo>
                    <a:pt x="630440" y="195859"/>
                  </a:lnTo>
                  <a:lnTo>
                    <a:pt x="630440" y="183756"/>
                  </a:lnTo>
                  <a:lnTo>
                    <a:pt x="667245" y="158851"/>
                  </a:lnTo>
                  <a:lnTo>
                    <a:pt x="689787" y="153809"/>
                  </a:lnTo>
                  <a:lnTo>
                    <a:pt x="697598" y="151917"/>
                  </a:lnTo>
                  <a:lnTo>
                    <a:pt x="705345" y="149783"/>
                  </a:lnTo>
                  <a:lnTo>
                    <a:pt x="710831" y="148094"/>
                  </a:lnTo>
                  <a:lnTo>
                    <a:pt x="710831" y="62280"/>
                  </a:lnTo>
                  <a:lnTo>
                    <a:pt x="674712" y="55740"/>
                  </a:lnTo>
                  <a:lnTo>
                    <a:pt x="666432" y="55740"/>
                  </a:lnTo>
                  <a:lnTo>
                    <a:pt x="623608" y="71361"/>
                  </a:lnTo>
                  <a:lnTo>
                    <a:pt x="600595" y="112509"/>
                  </a:lnTo>
                  <a:lnTo>
                    <a:pt x="635787" y="112509"/>
                  </a:lnTo>
                  <a:lnTo>
                    <a:pt x="638898" y="105257"/>
                  </a:lnTo>
                  <a:lnTo>
                    <a:pt x="642569" y="99352"/>
                  </a:lnTo>
                  <a:lnTo>
                    <a:pt x="646785" y="94780"/>
                  </a:lnTo>
                  <a:lnTo>
                    <a:pt x="651573" y="91528"/>
                  </a:lnTo>
                  <a:lnTo>
                    <a:pt x="658368" y="88061"/>
                  </a:lnTo>
                  <a:lnTo>
                    <a:pt x="665975" y="86321"/>
                  </a:lnTo>
                  <a:lnTo>
                    <a:pt x="681405" y="86321"/>
                  </a:lnTo>
                  <a:lnTo>
                    <a:pt x="687158" y="87134"/>
                  </a:lnTo>
                  <a:lnTo>
                    <a:pt x="696239" y="90411"/>
                  </a:lnTo>
                  <a:lnTo>
                    <a:pt x="699833" y="92519"/>
                  </a:lnTo>
                  <a:lnTo>
                    <a:pt x="702462" y="95097"/>
                  </a:lnTo>
                  <a:lnTo>
                    <a:pt x="705142" y="97675"/>
                  </a:lnTo>
                  <a:lnTo>
                    <a:pt x="707110" y="100685"/>
                  </a:lnTo>
                  <a:lnTo>
                    <a:pt x="709587" y="107530"/>
                  </a:lnTo>
                  <a:lnTo>
                    <a:pt x="710209" y="110972"/>
                  </a:lnTo>
                  <a:lnTo>
                    <a:pt x="710209" y="120332"/>
                  </a:lnTo>
                  <a:lnTo>
                    <a:pt x="698969" y="121932"/>
                  </a:lnTo>
                  <a:lnTo>
                    <a:pt x="687882" y="123799"/>
                  </a:lnTo>
                  <a:lnTo>
                    <a:pt x="646176" y="134213"/>
                  </a:lnTo>
                  <a:lnTo>
                    <a:pt x="609219" y="156337"/>
                  </a:lnTo>
                  <a:lnTo>
                    <a:pt x="595604" y="192811"/>
                  </a:lnTo>
                  <a:lnTo>
                    <a:pt x="595604" y="200698"/>
                  </a:lnTo>
                  <a:lnTo>
                    <a:pt x="618871" y="231597"/>
                  </a:lnTo>
                  <a:lnTo>
                    <a:pt x="644969" y="238721"/>
                  </a:lnTo>
                  <a:lnTo>
                    <a:pt x="651865" y="238721"/>
                  </a:lnTo>
                  <a:lnTo>
                    <a:pt x="689597" y="230530"/>
                  </a:lnTo>
                  <a:lnTo>
                    <a:pt x="711403" y="217881"/>
                  </a:lnTo>
                  <a:lnTo>
                    <a:pt x="711403" y="233210"/>
                  </a:lnTo>
                  <a:lnTo>
                    <a:pt x="745324" y="233210"/>
                  </a:lnTo>
                  <a:lnTo>
                    <a:pt x="745324" y="217881"/>
                  </a:lnTo>
                  <a:lnTo>
                    <a:pt x="745324" y="208800"/>
                  </a:lnTo>
                  <a:lnTo>
                    <a:pt x="745324" y="147408"/>
                  </a:lnTo>
                  <a:lnTo>
                    <a:pt x="745324" y="109829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24089" y="5692571"/>
              <a:ext cx="481260" cy="24207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117600" y="330200"/>
            <a:ext cx="10061575" cy="894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700" spc="125"/>
              <a:t>THE</a:t>
            </a:r>
            <a:r>
              <a:rPr dirty="0" sz="5700" spc="-565"/>
              <a:t> </a:t>
            </a:r>
            <a:r>
              <a:rPr dirty="0" sz="5700" spc="790"/>
              <a:t>WOW</a:t>
            </a:r>
            <a:r>
              <a:rPr dirty="0" sz="5700" spc="-785"/>
              <a:t> </a:t>
            </a:r>
            <a:r>
              <a:rPr dirty="0" sz="5700" spc="335"/>
              <a:t>IN</a:t>
            </a:r>
            <a:r>
              <a:rPr dirty="0" sz="5700" spc="-735"/>
              <a:t> </a:t>
            </a:r>
            <a:r>
              <a:rPr dirty="0" sz="5700" spc="270"/>
              <a:t>YOUR</a:t>
            </a:r>
            <a:r>
              <a:rPr dirty="0" sz="5700" spc="-670"/>
              <a:t> </a:t>
            </a:r>
            <a:r>
              <a:rPr dirty="0" sz="5700" spc="215"/>
              <a:t>S</a:t>
            </a:r>
            <a:r>
              <a:rPr dirty="0" sz="5700" spc="45"/>
              <a:t>O</a:t>
            </a:r>
            <a:r>
              <a:rPr dirty="0" sz="5700" spc="204"/>
              <a:t>L</a:t>
            </a:r>
            <a:r>
              <a:rPr dirty="0" sz="5700" spc="100"/>
              <a:t>U</a:t>
            </a:r>
            <a:r>
              <a:rPr dirty="0" sz="5700" spc="-10"/>
              <a:t>T</a:t>
            </a:r>
            <a:r>
              <a:rPr dirty="0" sz="5700" spc="305"/>
              <a:t>I</a:t>
            </a:r>
            <a:r>
              <a:rPr dirty="0" sz="5700" spc="45"/>
              <a:t>O</a:t>
            </a:r>
            <a:r>
              <a:rPr dirty="0" sz="5700" spc="490"/>
              <a:t>N</a:t>
            </a:r>
            <a:endParaRPr sz="5700"/>
          </a:p>
        </p:txBody>
      </p:sp>
      <p:sp>
        <p:nvSpPr>
          <p:cNvPr id="12" name="object 12" descr=""/>
          <p:cNvSpPr txBox="1"/>
          <p:nvPr/>
        </p:nvSpPr>
        <p:spPr>
          <a:xfrm>
            <a:off x="15062200" y="8597900"/>
            <a:ext cx="1403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60">
                <a:solidFill>
                  <a:srgbClr val="2D936A"/>
                </a:solidFill>
                <a:latin typeface="Trebuchet MS"/>
                <a:cs typeface="Trebuchet MS"/>
              </a:rPr>
              <a:t>8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18644" y="2135013"/>
            <a:ext cx="1524228" cy="243631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7505700" y="2044700"/>
            <a:ext cx="401827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in</a:t>
            </a:r>
            <a:r>
              <a:rPr dirty="0" sz="2400" spc="-7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our</a:t>
            </a:r>
            <a:r>
              <a:rPr dirty="0" sz="2400" spc="-18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hotel</a:t>
            </a:r>
            <a:r>
              <a:rPr dirty="0" sz="2400" spc="-6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85">
                <a:solidFill>
                  <a:srgbClr val="111111"/>
                </a:solidFill>
                <a:latin typeface="Trebuchet MS"/>
                <a:cs typeface="Trebuchet MS"/>
              </a:rPr>
              <a:t>booking</a:t>
            </a:r>
            <a:r>
              <a:rPr dirty="0" sz="2400" spc="-114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111111"/>
                </a:solidFill>
                <a:latin typeface="Trebuchet MS"/>
                <a:cs typeface="Trebuchet MS"/>
              </a:rPr>
              <a:t>analysis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251200" y="2044700"/>
            <a:ext cx="2580640" cy="7467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dirty="0" sz="2400" spc="350">
                <a:solidFill>
                  <a:srgbClr val="111111"/>
                </a:solidFill>
                <a:latin typeface="Trebuchet MS"/>
                <a:cs typeface="Trebuchet MS"/>
              </a:rPr>
              <a:t>Let’s</a:t>
            </a:r>
            <a:r>
              <a:rPr dirty="0" sz="2400" spc="-14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explore</a:t>
            </a:r>
            <a:r>
              <a:rPr dirty="0" sz="2400" spc="-1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111111"/>
                </a:solidFill>
                <a:latin typeface="Trebuchet MS"/>
                <a:cs typeface="Trebuchet MS"/>
              </a:rPr>
              <a:t>the </a:t>
            </a:r>
            <a:r>
              <a:rPr dirty="0" sz="2400" spc="-10">
                <a:solidFill>
                  <a:srgbClr val="111111"/>
                </a:solidFill>
                <a:latin typeface="Trebuchet MS"/>
                <a:cs typeface="Trebuchet MS"/>
              </a:rPr>
              <a:t>solution: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74541" y="2847776"/>
            <a:ext cx="1510285" cy="242068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4877295" y="2847776"/>
            <a:ext cx="2009775" cy="242570"/>
            <a:chOff x="4877295" y="2847776"/>
            <a:chExt cx="2009775" cy="242570"/>
          </a:xfrm>
        </p:grpSpPr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7295" y="2851124"/>
              <a:ext cx="1077988" cy="238720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5976683" y="2847784"/>
              <a:ext cx="909955" cy="242570"/>
            </a:xfrm>
            <a:custGeom>
              <a:avLst/>
              <a:gdLst/>
              <a:ahLst/>
              <a:cxnLst/>
              <a:rect l="l" t="t" r="r" b="b"/>
              <a:pathLst>
                <a:path w="909954" h="242569">
                  <a:moveTo>
                    <a:pt x="34899" y="3340"/>
                  </a:moveTo>
                  <a:lnTo>
                    <a:pt x="0" y="3340"/>
                  </a:lnTo>
                  <a:lnTo>
                    <a:pt x="0" y="236562"/>
                  </a:lnTo>
                  <a:lnTo>
                    <a:pt x="34899" y="236562"/>
                  </a:lnTo>
                  <a:lnTo>
                    <a:pt x="34899" y="3340"/>
                  </a:lnTo>
                  <a:close/>
                </a:path>
                <a:path w="909954" h="242569">
                  <a:moveTo>
                    <a:pt x="99593" y="63690"/>
                  </a:moveTo>
                  <a:lnTo>
                    <a:pt x="64770" y="63690"/>
                  </a:lnTo>
                  <a:lnTo>
                    <a:pt x="64770" y="236562"/>
                  </a:lnTo>
                  <a:lnTo>
                    <a:pt x="99593" y="236562"/>
                  </a:lnTo>
                  <a:lnTo>
                    <a:pt x="99593" y="63690"/>
                  </a:lnTo>
                  <a:close/>
                </a:path>
                <a:path w="909954" h="242569">
                  <a:moveTo>
                    <a:pt x="104140" y="15798"/>
                  </a:moveTo>
                  <a:lnTo>
                    <a:pt x="102031" y="10541"/>
                  </a:lnTo>
                  <a:lnTo>
                    <a:pt x="93599" y="2108"/>
                  </a:lnTo>
                  <a:lnTo>
                    <a:pt x="88430" y="0"/>
                  </a:lnTo>
                  <a:lnTo>
                    <a:pt x="76034" y="0"/>
                  </a:lnTo>
                  <a:lnTo>
                    <a:pt x="70751" y="2108"/>
                  </a:lnTo>
                  <a:lnTo>
                    <a:pt x="66484" y="6324"/>
                  </a:lnTo>
                  <a:lnTo>
                    <a:pt x="62268" y="10541"/>
                  </a:lnTo>
                  <a:lnTo>
                    <a:pt x="60159" y="15798"/>
                  </a:lnTo>
                  <a:lnTo>
                    <a:pt x="60159" y="28244"/>
                  </a:lnTo>
                  <a:lnTo>
                    <a:pt x="62268" y="33439"/>
                  </a:lnTo>
                  <a:lnTo>
                    <a:pt x="66484" y="37655"/>
                  </a:lnTo>
                  <a:lnTo>
                    <a:pt x="70751" y="41871"/>
                  </a:lnTo>
                  <a:lnTo>
                    <a:pt x="76034" y="43980"/>
                  </a:lnTo>
                  <a:lnTo>
                    <a:pt x="88430" y="43980"/>
                  </a:lnTo>
                  <a:lnTo>
                    <a:pt x="93599" y="41871"/>
                  </a:lnTo>
                  <a:lnTo>
                    <a:pt x="102031" y="33439"/>
                  </a:lnTo>
                  <a:lnTo>
                    <a:pt x="104140" y="28244"/>
                  </a:lnTo>
                  <a:lnTo>
                    <a:pt x="104140" y="15798"/>
                  </a:lnTo>
                  <a:close/>
                </a:path>
                <a:path w="909954" h="242569">
                  <a:moveTo>
                    <a:pt x="266090" y="206641"/>
                  </a:moveTo>
                  <a:lnTo>
                    <a:pt x="165252" y="206641"/>
                  </a:lnTo>
                  <a:lnTo>
                    <a:pt x="262140" y="87363"/>
                  </a:lnTo>
                  <a:lnTo>
                    <a:pt x="262140" y="63690"/>
                  </a:lnTo>
                  <a:lnTo>
                    <a:pt x="122466" y="63690"/>
                  </a:lnTo>
                  <a:lnTo>
                    <a:pt x="122466" y="94284"/>
                  </a:lnTo>
                  <a:lnTo>
                    <a:pt x="213766" y="94284"/>
                  </a:lnTo>
                  <a:lnTo>
                    <a:pt x="116662" y="213194"/>
                  </a:lnTo>
                  <a:lnTo>
                    <a:pt x="116662" y="236562"/>
                  </a:lnTo>
                  <a:lnTo>
                    <a:pt x="266090" y="236562"/>
                  </a:lnTo>
                  <a:lnTo>
                    <a:pt x="266090" y="206641"/>
                  </a:lnTo>
                  <a:close/>
                </a:path>
                <a:path w="909954" h="242569">
                  <a:moveTo>
                    <a:pt x="423100" y="113182"/>
                  </a:moveTo>
                  <a:lnTo>
                    <a:pt x="421716" y="105016"/>
                  </a:lnTo>
                  <a:lnTo>
                    <a:pt x="419442" y="98742"/>
                  </a:lnTo>
                  <a:lnTo>
                    <a:pt x="416204" y="89662"/>
                  </a:lnTo>
                  <a:lnTo>
                    <a:pt x="388607" y="65620"/>
                  </a:lnTo>
                  <a:lnTo>
                    <a:pt x="388607" y="151434"/>
                  </a:lnTo>
                  <a:lnTo>
                    <a:pt x="387972" y="152793"/>
                  </a:lnTo>
                  <a:lnTo>
                    <a:pt x="387896" y="166382"/>
                  </a:lnTo>
                  <a:lnTo>
                    <a:pt x="387769" y="172339"/>
                  </a:lnTo>
                  <a:lnTo>
                    <a:pt x="387781" y="189153"/>
                  </a:lnTo>
                  <a:lnTo>
                    <a:pt x="350647" y="210388"/>
                  </a:lnTo>
                  <a:lnTo>
                    <a:pt x="335140" y="212153"/>
                  </a:lnTo>
                  <a:lnTo>
                    <a:pt x="326364" y="212153"/>
                  </a:lnTo>
                  <a:lnTo>
                    <a:pt x="319659" y="210489"/>
                  </a:lnTo>
                  <a:lnTo>
                    <a:pt x="315048" y="207162"/>
                  </a:lnTo>
                  <a:lnTo>
                    <a:pt x="310489" y="203796"/>
                  </a:lnTo>
                  <a:lnTo>
                    <a:pt x="308203" y="199199"/>
                  </a:lnTo>
                  <a:lnTo>
                    <a:pt x="308203" y="187096"/>
                  </a:lnTo>
                  <a:lnTo>
                    <a:pt x="345020" y="162179"/>
                  </a:lnTo>
                  <a:lnTo>
                    <a:pt x="367550" y="157149"/>
                  </a:lnTo>
                  <a:lnTo>
                    <a:pt x="375361" y="155257"/>
                  </a:lnTo>
                  <a:lnTo>
                    <a:pt x="383108" y="153136"/>
                  </a:lnTo>
                  <a:lnTo>
                    <a:pt x="388607" y="151434"/>
                  </a:lnTo>
                  <a:lnTo>
                    <a:pt x="388607" y="65620"/>
                  </a:lnTo>
                  <a:lnTo>
                    <a:pt x="352475" y="59080"/>
                  </a:lnTo>
                  <a:lnTo>
                    <a:pt x="344195" y="59080"/>
                  </a:lnTo>
                  <a:lnTo>
                    <a:pt x="301383" y="74714"/>
                  </a:lnTo>
                  <a:lnTo>
                    <a:pt x="278358" y="115862"/>
                  </a:lnTo>
                  <a:lnTo>
                    <a:pt x="313563" y="115862"/>
                  </a:lnTo>
                  <a:lnTo>
                    <a:pt x="316661" y="108610"/>
                  </a:lnTo>
                  <a:lnTo>
                    <a:pt x="320332" y="102692"/>
                  </a:lnTo>
                  <a:lnTo>
                    <a:pt x="324548" y="98107"/>
                  </a:lnTo>
                  <a:lnTo>
                    <a:pt x="329336" y="94881"/>
                  </a:lnTo>
                  <a:lnTo>
                    <a:pt x="336130" y="91401"/>
                  </a:lnTo>
                  <a:lnTo>
                    <a:pt x="343750" y="89662"/>
                  </a:lnTo>
                  <a:lnTo>
                    <a:pt x="359181" y="89662"/>
                  </a:lnTo>
                  <a:lnTo>
                    <a:pt x="364934" y="90487"/>
                  </a:lnTo>
                  <a:lnTo>
                    <a:pt x="374015" y="93764"/>
                  </a:lnTo>
                  <a:lnTo>
                    <a:pt x="377609" y="95872"/>
                  </a:lnTo>
                  <a:lnTo>
                    <a:pt x="380238" y="98450"/>
                  </a:lnTo>
                  <a:lnTo>
                    <a:pt x="382917" y="101028"/>
                  </a:lnTo>
                  <a:lnTo>
                    <a:pt x="384873" y="104025"/>
                  </a:lnTo>
                  <a:lnTo>
                    <a:pt x="387350" y="110871"/>
                  </a:lnTo>
                  <a:lnTo>
                    <a:pt x="387972" y="114325"/>
                  </a:lnTo>
                  <a:lnTo>
                    <a:pt x="387972" y="123672"/>
                  </a:lnTo>
                  <a:lnTo>
                    <a:pt x="376732" y="125260"/>
                  </a:lnTo>
                  <a:lnTo>
                    <a:pt x="365645" y="127139"/>
                  </a:lnTo>
                  <a:lnTo>
                    <a:pt x="323938" y="137553"/>
                  </a:lnTo>
                  <a:lnTo>
                    <a:pt x="286981" y="159677"/>
                  </a:lnTo>
                  <a:lnTo>
                    <a:pt x="273380" y="196151"/>
                  </a:lnTo>
                  <a:lnTo>
                    <a:pt x="273380" y="204038"/>
                  </a:lnTo>
                  <a:lnTo>
                    <a:pt x="296646" y="234950"/>
                  </a:lnTo>
                  <a:lnTo>
                    <a:pt x="322745" y="242062"/>
                  </a:lnTo>
                  <a:lnTo>
                    <a:pt x="329641" y="242062"/>
                  </a:lnTo>
                  <a:lnTo>
                    <a:pt x="367360" y="233883"/>
                  </a:lnTo>
                  <a:lnTo>
                    <a:pt x="389166" y="221234"/>
                  </a:lnTo>
                  <a:lnTo>
                    <a:pt x="389166" y="236562"/>
                  </a:lnTo>
                  <a:lnTo>
                    <a:pt x="423100" y="236562"/>
                  </a:lnTo>
                  <a:lnTo>
                    <a:pt x="423100" y="221234"/>
                  </a:lnTo>
                  <a:lnTo>
                    <a:pt x="423100" y="212153"/>
                  </a:lnTo>
                  <a:lnTo>
                    <a:pt x="423100" y="150761"/>
                  </a:lnTo>
                  <a:lnTo>
                    <a:pt x="423100" y="113182"/>
                  </a:lnTo>
                  <a:close/>
                </a:path>
                <a:path w="909954" h="242569">
                  <a:moveTo>
                    <a:pt x="524205" y="63690"/>
                  </a:moveTo>
                  <a:lnTo>
                    <a:pt x="488480" y="63690"/>
                  </a:lnTo>
                  <a:lnTo>
                    <a:pt x="488480" y="20688"/>
                  </a:lnTo>
                  <a:lnTo>
                    <a:pt x="453961" y="20688"/>
                  </a:lnTo>
                  <a:lnTo>
                    <a:pt x="453961" y="63690"/>
                  </a:lnTo>
                  <a:lnTo>
                    <a:pt x="426872" y="63690"/>
                  </a:lnTo>
                  <a:lnTo>
                    <a:pt x="426872" y="93980"/>
                  </a:lnTo>
                  <a:lnTo>
                    <a:pt x="453961" y="93980"/>
                  </a:lnTo>
                  <a:lnTo>
                    <a:pt x="453961" y="205905"/>
                  </a:lnTo>
                  <a:lnTo>
                    <a:pt x="454647" y="214591"/>
                  </a:lnTo>
                  <a:lnTo>
                    <a:pt x="484822" y="241515"/>
                  </a:lnTo>
                  <a:lnTo>
                    <a:pt x="492874" y="242062"/>
                  </a:lnTo>
                  <a:lnTo>
                    <a:pt x="500329" y="241769"/>
                  </a:lnTo>
                  <a:lnTo>
                    <a:pt x="508038" y="240880"/>
                  </a:lnTo>
                  <a:lnTo>
                    <a:pt x="515988" y="239382"/>
                  </a:lnTo>
                  <a:lnTo>
                    <a:pt x="524205" y="237299"/>
                  </a:lnTo>
                  <a:lnTo>
                    <a:pt x="524205" y="206121"/>
                  </a:lnTo>
                  <a:lnTo>
                    <a:pt x="515924" y="209702"/>
                  </a:lnTo>
                  <a:lnTo>
                    <a:pt x="509638" y="211480"/>
                  </a:lnTo>
                  <a:lnTo>
                    <a:pt x="499478" y="211480"/>
                  </a:lnTo>
                  <a:lnTo>
                    <a:pt x="495185" y="210439"/>
                  </a:lnTo>
                  <a:lnTo>
                    <a:pt x="489826" y="206273"/>
                  </a:lnTo>
                  <a:lnTo>
                    <a:pt x="488480" y="202501"/>
                  </a:lnTo>
                  <a:lnTo>
                    <a:pt x="488480" y="93980"/>
                  </a:lnTo>
                  <a:lnTo>
                    <a:pt x="524205" y="93980"/>
                  </a:lnTo>
                  <a:lnTo>
                    <a:pt x="524205" y="63690"/>
                  </a:lnTo>
                  <a:close/>
                </a:path>
                <a:path w="909954" h="242569">
                  <a:moveTo>
                    <a:pt x="569493" y="63690"/>
                  </a:moveTo>
                  <a:lnTo>
                    <a:pt x="534670" y="63690"/>
                  </a:lnTo>
                  <a:lnTo>
                    <a:pt x="534670" y="236562"/>
                  </a:lnTo>
                  <a:lnTo>
                    <a:pt x="569493" y="236562"/>
                  </a:lnTo>
                  <a:lnTo>
                    <a:pt x="569493" y="63690"/>
                  </a:lnTo>
                  <a:close/>
                </a:path>
                <a:path w="909954" h="242569">
                  <a:moveTo>
                    <a:pt x="574040" y="15798"/>
                  </a:moveTo>
                  <a:lnTo>
                    <a:pt x="571931" y="10541"/>
                  </a:lnTo>
                  <a:lnTo>
                    <a:pt x="563499" y="2108"/>
                  </a:lnTo>
                  <a:lnTo>
                    <a:pt x="558330" y="0"/>
                  </a:lnTo>
                  <a:lnTo>
                    <a:pt x="545934" y="0"/>
                  </a:lnTo>
                  <a:lnTo>
                    <a:pt x="540651" y="2108"/>
                  </a:lnTo>
                  <a:lnTo>
                    <a:pt x="536384" y="6324"/>
                  </a:lnTo>
                  <a:lnTo>
                    <a:pt x="532168" y="10541"/>
                  </a:lnTo>
                  <a:lnTo>
                    <a:pt x="530059" y="15798"/>
                  </a:lnTo>
                  <a:lnTo>
                    <a:pt x="530059" y="28244"/>
                  </a:lnTo>
                  <a:lnTo>
                    <a:pt x="532168" y="33439"/>
                  </a:lnTo>
                  <a:lnTo>
                    <a:pt x="536384" y="37655"/>
                  </a:lnTo>
                  <a:lnTo>
                    <a:pt x="540651" y="41871"/>
                  </a:lnTo>
                  <a:lnTo>
                    <a:pt x="545934" y="43980"/>
                  </a:lnTo>
                  <a:lnTo>
                    <a:pt x="558330" y="43980"/>
                  </a:lnTo>
                  <a:lnTo>
                    <a:pt x="563499" y="41871"/>
                  </a:lnTo>
                  <a:lnTo>
                    <a:pt x="571931" y="33439"/>
                  </a:lnTo>
                  <a:lnTo>
                    <a:pt x="574040" y="28244"/>
                  </a:lnTo>
                  <a:lnTo>
                    <a:pt x="574040" y="15798"/>
                  </a:lnTo>
                  <a:close/>
                </a:path>
                <a:path w="909954" h="242569">
                  <a:moveTo>
                    <a:pt x="757643" y="150456"/>
                  </a:moveTo>
                  <a:lnTo>
                    <a:pt x="749846" y="108242"/>
                  </a:lnTo>
                  <a:lnTo>
                    <a:pt x="739838" y="90563"/>
                  </a:lnTo>
                  <a:lnTo>
                    <a:pt x="737247" y="87058"/>
                  </a:lnTo>
                  <a:lnTo>
                    <a:pt x="731659" y="81026"/>
                  </a:lnTo>
                  <a:lnTo>
                    <a:pt x="725411" y="75615"/>
                  </a:lnTo>
                  <a:lnTo>
                    <a:pt x="722503" y="73621"/>
                  </a:lnTo>
                  <a:lnTo>
                    <a:pt x="722503" y="141655"/>
                  </a:lnTo>
                  <a:lnTo>
                    <a:pt x="722464" y="159512"/>
                  </a:lnTo>
                  <a:lnTo>
                    <a:pt x="706285" y="199148"/>
                  </a:lnTo>
                  <a:lnTo>
                    <a:pt x="681964" y="210883"/>
                  </a:lnTo>
                  <a:lnTo>
                    <a:pt x="666089" y="210883"/>
                  </a:lnTo>
                  <a:lnTo>
                    <a:pt x="633984" y="188544"/>
                  </a:lnTo>
                  <a:lnTo>
                    <a:pt x="625411" y="141655"/>
                  </a:lnTo>
                  <a:lnTo>
                    <a:pt x="626541" y="133692"/>
                  </a:lnTo>
                  <a:lnTo>
                    <a:pt x="647750" y="98005"/>
                  </a:lnTo>
                  <a:lnTo>
                    <a:pt x="666280" y="90563"/>
                  </a:lnTo>
                  <a:lnTo>
                    <a:pt x="681558" y="90563"/>
                  </a:lnTo>
                  <a:lnTo>
                    <a:pt x="688390" y="92049"/>
                  </a:lnTo>
                  <a:lnTo>
                    <a:pt x="700392" y="98005"/>
                  </a:lnTo>
                  <a:lnTo>
                    <a:pt x="705472" y="102095"/>
                  </a:lnTo>
                  <a:lnTo>
                    <a:pt x="709637" y="107302"/>
                  </a:lnTo>
                  <a:lnTo>
                    <a:pt x="713854" y="112458"/>
                  </a:lnTo>
                  <a:lnTo>
                    <a:pt x="717054" y="118757"/>
                  </a:lnTo>
                  <a:lnTo>
                    <a:pt x="721423" y="133692"/>
                  </a:lnTo>
                  <a:lnTo>
                    <a:pt x="722503" y="141655"/>
                  </a:lnTo>
                  <a:lnTo>
                    <a:pt x="722503" y="73621"/>
                  </a:lnTo>
                  <a:lnTo>
                    <a:pt x="684237" y="59575"/>
                  </a:lnTo>
                  <a:lnTo>
                    <a:pt x="673925" y="59080"/>
                  </a:lnTo>
                  <a:lnTo>
                    <a:pt x="663689" y="59575"/>
                  </a:lnTo>
                  <a:lnTo>
                    <a:pt x="622719" y="75933"/>
                  </a:lnTo>
                  <a:lnTo>
                    <a:pt x="598170" y="108813"/>
                  </a:lnTo>
                  <a:lnTo>
                    <a:pt x="590207" y="150456"/>
                  </a:lnTo>
                  <a:lnTo>
                    <a:pt x="590537" y="159512"/>
                  </a:lnTo>
                  <a:lnTo>
                    <a:pt x="601738" y="200672"/>
                  </a:lnTo>
                  <a:lnTo>
                    <a:pt x="629666" y="230365"/>
                  </a:lnTo>
                  <a:lnTo>
                    <a:pt x="673925" y="242062"/>
                  </a:lnTo>
                  <a:lnTo>
                    <a:pt x="684149" y="241604"/>
                  </a:lnTo>
                  <a:lnTo>
                    <a:pt x="725157" y="225933"/>
                  </a:lnTo>
                  <a:lnTo>
                    <a:pt x="739724" y="210883"/>
                  </a:lnTo>
                  <a:lnTo>
                    <a:pt x="741857" y="208038"/>
                  </a:lnTo>
                  <a:lnTo>
                    <a:pt x="756348" y="168338"/>
                  </a:lnTo>
                  <a:lnTo>
                    <a:pt x="757313" y="159512"/>
                  </a:lnTo>
                  <a:lnTo>
                    <a:pt x="757643" y="150456"/>
                  </a:lnTo>
                  <a:close/>
                </a:path>
                <a:path w="909954" h="242569">
                  <a:moveTo>
                    <a:pt x="909942" y="122402"/>
                  </a:moveTo>
                  <a:lnTo>
                    <a:pt x="900976" y="84620"/>
                  </a:lnTo>
                  <a:lnTo>
                    <a:pt x="861745" y="60109"/>
                  </a:lnTo>
                  <a:lnTo>
                    <a:pt x="847280" y="59080"/>
                  </a:lnTo>
                  <a:lnTo>
                    <a:pt x="839292" y="59575"/>
                  </a:lnTo>
                  <a:lnTo>
                    <a:pt x="799414" y="76568"/>
                  </a:lnTo>
                  <a:lnTo>
                    <a:pt x="796531" y="79844"/>
                  </a:lnTo>
                  <a:lnTo>
                    <a:pt x="796531" y="63690"/>
                  </a:lnTo>
                  <a:lnTo>
                    <a:pt x="762000" y="63690"/>
                  </a:lnTo>
                  <a:lnTo>
                    <a:pt x="762000" y="236562"/>
                  </a:lnTo>
                  <a:lnTo>
                    <a:pt x="796531" y="236562"/>
                  </a:lnTo>
                  <a:lnTo>
                    <a:pt x="796531" y="110731"/>
                  </a:lnTo>
                  <a:lnTo>
                    <a:pt x="806526" y="101511"/>
                  </a:lnTo>
                  <a:lnTo>
                    <a:pt x="817105" y="94932"/>
                  </a:lnTo>
                  <a:lnTo>
                    <a:pt x="828255" y="90982"/>
                  </a:lnTo>
                  <a:lnTo>
                    <a:pt x="839990" y="89662"/>
                  </a:lnTo>
                  <a:lnTo>
                    <a:pt x="847686" y="90271"/>
                  </a:lnTo>
                  <a:lnTo>
                    <a:pt x="874229" y="118465"/>
                  </a:lnTo>
                  <a:lnTo>
                    <a:pt x="874814" y="126949"/>
                  </a:lnTo>
                  <a:lnTo>
                    <a:pt x="874814" y="236562"/>
                  </a:lnTo>
                  <a:lnTo>
                    <a:pt x="909942" y="236562"/>
                  </a:lnTo>
                  <a:lnTo>
                    <a:pt x="909942" y="122402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4801095" y="5692571"/>
            <a:ext cx="887094" cy="300990"/>
            <a:chOff x="4801095" y="5692571"/>
            <a:chExt cx="887094" cy="300990"/>
          </a:xfrm>
        </p:grpSpPr>
        <p:sp>
          <p:nvSpPr>
            <p:cNvPr id="21" name="object 21" descr=""/>
            <p:cNvSpPr/>
            <p:nvPr/>
          </p:nvSpPr>
          <p:spPr>
            <a:xfrm>
              <a:off x="4801095" y="5692571"/>
              <a:ext cx="530860" cy="242570"/>
            </a:xfrm>
            <a:custGeom>
              <a:avLst/>
              <a:gdLst/>
              <a:ahLst/>
              <a:cxnLst/>
              <a:rect l="l" t="t" r="r" b="b"/>
              <a:pathLst>
                <a:path w="530860" h="242570">
                  <a:moveTo>
                    <a:pt x="168998" y="73977"/>
                  </a:moveTo>
                  <a:lnTo>
                    <a:pt x="159600" y="36017"/>
                  </a:lnTo>
                  <a:lnTo>
                    <a:pt x="158203" y="33566"/>
                  </a:lnTo>
                  <a:lnTo>
                    <a:pt x="133502" y="12458"/>
                  </a:lnTo>
                  <a:lnTo>
                    <a:pt x="133502" y="73977"/>
                  </a:lnTo>
                  <a:lnTo>
                    <a:pt x="132715" y="83108"/>
                  </a:lnTo>
                  <a:lnTo>
                    <a:pt x="105156" y="111264"/>
                  </a:lnTo>
                  <a:lnTo>
                    <a:pt x="82524" y="114007"/>
                  </a:lnTo>
                  <a:lnTo>
                    <a:pt x="35128" y="114007"/>
                  </a:lnTo>
                  <a:lnTo>
                    <a:pt x="35128" y="36017"/>
                  </a:lnTo>
                  <a:lnTo>
                    <a:pt x="83413" y="36017"/>
                  </a:lnTo>
                  <a:lnTo>
                    <a:pt x="121069" y="45847"/>
                  </a:lnTo>
                  <a:lnTo>
                    <a:pt x="133502" y="73977"/>
                  </a:lnTo>
                  <a:lnTo>
                    <a:pt x="133502" y="12458"/>
                  </a:lnTo>
                  <a:lnTo>
                    <a:pt x="86474" y="3352"/>
                  </a:lnTo>
                  <a:lnTo>
                    <a:pt x="0" y="3352"/>
                  </a:lnTo>
                  <a:lnTo>
                    <a:pt x="0" y="236562"/>
                  </a:lnTo>
                  <a:lnTo>
                    <a:pt x="35128" y="236562"/>
                  </a:lnTo>
                  <a:lnTo>
                    <a:pt x="35128" y="146672"/>
                  </a:lnTo>
                  <a:lnTo>
                    <a:pt x="86474" y="146672"/>
                  </a:lnTo>
                  <a:lnTo>
                    <a:pt x="130340" y="138709"/>
                  </a:lnTo>
                  <a:lnTo>
                    <a:pt x="159143" y="114007"/>
                  </a:lnTo>
                  <a:lnTo>
                    <a:pt x="161277" y="110312"/>
                  </a:lnTo>
                  <a:lnTo>
                    <a:pt x="164084" y="103809"/>
                  </a:lnTo>
                  <a:lnTo>
                    <a:pt x="166230" y="96901"/>
                  </a:lnTo>
                  <a:lnTo>
                    <a:pt x="167767" y="89623"/>
                  </a:lnTo>
                  <a:lnTo>
                    <a:pt x="168681" y="81978"/>
                  </a:lnTo>
                  <a:lnTo>
                    <a:pt x="168998" y="73977"/>
                  </a:lnTo>
                  <a:close/>
                </a:path>
                <a:path w="530860" h="242570">
                  <a:moveTo>
                    <a:pt x="266877" y="63411"/>
                  </a:moveTo>
                  <a:lnTo>
                    <a:pt x="225577" y="73596"/>
                  </a:lnTo>
                  <a:lnTo>
                    <a:pt x="206819" y="87223"/>
                  </a:lnTo>
                  <a:lnTo>
                    <a:pt x="206819" y="63703"/>
                  </a:lnTo>
                  <a:lnTo>
                    <a:pt x="172288" y="63703"/>
                  </a:lnTo>
                  <a:lnTo>
                    <a:pt x="172288" y="236943"/>
                  </a:lnTo>
                  <a:lnTo>
                    <a:pt x="206819" y="236943"/>
                  </a:lnTo>
                  <a:lnTo>
                    <a:pt x="206819" y="124866"/>
                  </a:lnTo>
                  <a:lnTo>
                    <a:pt x="212255" y="117144"/>
                  </a:lnTo>
                  <a:lnTo>
                    <a:pt x="248539" y="96037"/>
                  </a:lnTo>
                  <a:lnTo>
                    <a:pt x="266877" y="94284"/>
                  </a:lnTo>
                  <a:lnTo>
                    <a:pt x="266877" y="63411"/>
                  </a:lnTo>
                  <a:close/>
                </a:path>
                <a:path w="530860" h="242570">
                  <a:moveTo>
                    <a:pt x="309981" y="63703"/>
                  </a:moveTo>
                  <a:lnTo>
                    <a:pt x="275158" y="63703"/>
                  </a:lnTo>
                  <a:lnTo>
                    <a:pt x="275158" y="236562"/>
                  </a:lnTo>
                  <a:lnTo>
                    <a:pt x="309981" y="236562"/>
                  </a:lnTo>
                  <a:lnTo>
                    <a:pt x="309981" y="63703"/>
                  </a:lnTo>
                  <a:close/>
                </a:path>
                <a:path w="530860" h="242570">
                  <a:moveTo>
                    <a:pt x="314528" y="15811"/>
                  </a:moveTo>
                  <a:lnTo>
                    <a:pt x="312420" y="10541"/>
                  </a:lnTo>
                  <a:lnTo>
                    <a:pt x="303987" y="2108"/>
                  </a:lnTo>
                  <a:lnTo>
                    <a:pt x="298818" y="0"/>
                  </a:lnTo>
                  <a:lnTo>
                    <a:pt x="286423" y="0"/>
                  </a:lnTo>
                  <a:lnTo>
                    <a:pt x="281139" y="2108"/>
                  </a:lnTo>
                  <a:lnTo>
                    <a:pt x="276872" y="6324"/>
                  </a:lnTo>
                  <a:lnTo>
                    <a:pt x="272656" y="10541"/>
                  </a:lnTo>
                  <a:lnTo>
                    <a:pt x="270548" y="15811"/>
                  </a:lnTo>
                  <a:lnTo>
                    <a:pt x="270548" y="28257"/>
                  </a:lnTo>
                  <a:lnTo>
                    <a:pt x="272656" y="33439"/>
                  </a:lnTo>
                  <a:lnTo>
                    <a:pt x="276872" y="37655"/>
                  </a:lnTo>
                  <a:lnTo>
                    <a:pt x="281139" y="41871"/>
                  </a:lnTo>
                  <a:lnTo>
                    <a:pt x="286423" y="43980"/>
                  </a:lnTo>
                  <a:lnTo>
                    <a:pt x="298818" y="43980"/>
                  </a:lnTo>
                  <a:lnTo>
                    <a:pt x="303987" y="41871"/>
                  </a:lnTo>
                  <a:lnTo>
                    <a:pt x="312420" y="33439"/>
                  </a:lnTo>
                  <a:lnTo>
                    <a:pt x="314528" y="28257"/>
                  </a:lnTo>
                  <a:lnTo>
                    <a:pt x="314528" y="15811"/>
                  </a:lnTo>
                  <a:close/>
                </a:path>
                <a:path w="530860" h="242570">
                  <a:moveTo>
                    <a:pt x="488454" y="117132"/>
                  </a:moveTo>
                  <a:lnTo>
                    <a:pt x="469798" y="80695"/>
                  </a:lnTo>
                  <a:lnTo>
                    <a:pt x="436118" y="61645"/>
                  </a:lnTo>
                  <a:lnTo>
                    <a:pt x="413219" y="59093"/>
                  </a:lnTo>
                  <a:lnTo>
                    <a:pt x="403555" y="59550"/>
                  </a:lnTo>
                  <a:lnTo>
                    <a:pt x="363816" y="74701"/>
                  </a:lnTo>
                  <a:lnTo>
                    <a:pt x="339191" y="106794"/>
                  </a:lnTo>
                  <a:lnTo>
                    <a:pt x="330695" y="150469"/>
                  </a:lnTo>
                  <a:lnTo>
                    <a:pt x="331025" y="159816"/>
                  </a:lnTo>
                  <a:lnTo>
                    <a:pt x="342823" y="201625"/>
                  </a:lnTo>
                  <a:lnTo>
                    <a:pt x="370255" y="230860"/>
                  </a:lnTo>
                  <a:lnTo>
                    <a:pt x="412927" y="242074"/>
                  </a:lnTo>
                  <a:lnTo>
                    <a:pt x="420827" y="241820"/>
                  </a:lnTo>
                  <a:lnTo>
                    <a:pt x="469011" y="222008"/>
                  </a:lnTo>
                  <a:lnTo>
                    <a:pt x="488302" y="184696"/>
                  </a:lnTo>
                  <a:lnTo>
                    <a:pt x="449338" y="191300"/>
                  </a:lnTo>
                  <a:lnTo>
                    <a:pt x="445643" y="196875"/>
                  </a:lnTo>
                  <a:lnTo>
                    <a:pt x="441490" y="201422"/>
                  </a:lnTo>
                  <a:lnTo>
                    <a:pt x="436880" y="204939"/>
                  </a:lnTo>
                  <a:lnTo>
                    <a:pt x="430441" y="208915"/>
                  </a:lnTo>
                  <a:lnTo>
                    <a:pt x="422452" y="210896"/>
                  </a:lnTo>
                  <a:lnTo>
                    <a:pt x="405282" y="210896"/>
                  </a:lnTo>
                  <a:lnTo>
                    <a:pt x="371157" y="182841"/>
                  </a:lnTo>
                  <a:lnTo>
                    <a:pt x="365899" y="159600"/>
                  </a:lnTo>
                  <a:lnTo>
                    <a:pt x="365899" y="141338"/>
                  </a:lnTo>
                  <a:lnTo>
                    <a:pt x="382663" y="101676"/>
                  </a:lnTo>
                  <a:lnTo>
                    <a:pt x="405777" y="90563"/>
                  </a:lnTo>
                  <a:lnTo>
                    <a:pt x="422554" y="90563"/>
                  </a:lnTo>
                  <a:lnTo>
                    <a:pt x="452805" y="117132"/>
                  </a:lnTo>
                  <a:lnTo>
                    <a:pt x="488454" y="117132"/>
                  </a:lnTo>
                  <a:close/>
                </a:path>
                <a:path w="530860" h="242570">
                  <a:moveTo>
                    <a:pt x="525881" y="63703"/>
                  </a:moveTo>
                  <a:lnTo>
                    <a:pt x="491058" y="63703"/>
                  </a:lnTo>
                  <a:lnTo>
                    <a:pt x="491058" y="236562"/>
                  </a:lnTo>
                  <a:lnTo>
                    <a:pt x="525881" y="236562"/>
                  </a:lnTo>
                  <a:lnTo>
                    <a:pt x="525881" y="63703"/>
                  </a:lnTo>
                  <a:close/>
                </a:path>
                <a:path w="530860" h="242570">
                  <a:moveTo>
                    <a:pt x="530428" y="15811"/>
                  </a:moveTo>
                  <a:lnTo>
                    <a:pt x="528320" y="10541"/>
                  </a:lnTo>
                  <a:lnTo>
                    <a:pt x="519887" y="2108"/>
                  </a:lnTo>
                  <a:lnTo>
                    <a:pt x="514718" y="0"/>
                  </a:lnTo>
                  <a:lnTo>
                    <a:pt x="502323" y="0"/>
                  </a:lnTo>
                  <a:lnTo>
                    <a:pt x="497039" y="2108"/>
                  </a:lnTo>
                  <a:lnTo>
                    <a:pt x="492772" y="6324"/>
                  </a:lnTo>
                  <a:lnTo>
                    <a:pt x="488556" y="10541"/>
                  </a:lnTo>
                  <a:lnTo>
                    <a:pt x="486448" y="15811"/>
                  </a:lnTo>
                  <a:lnTo>
                    <a:pt x="486448" y="28257"/>
                  </a:lnTo>
                  <a:lnTo>
                    <a:pt x="488556" y="33439"/>
                  </a:lnTo>
                  <a:lnTo>
                    <a:pt x="492772" y="37655"/>
                  </a:lnTo>
                  <a:lnTo>
                    <a:pt x="497039" y="41871"/>
                  </a:lnTo>
                  <a:lnTo>
                    <a:pt x="502323" y="43980"/>
                  </a:lnTo>
                  <a:lnTo>
                    <a:pt x="514718" y="43980"/>
                  </a:lnTo>
                  <a:lnTo>
                    <a:pt x="519887" y="41871"/>
                  </a:lnTo>
                  <a:lnTo>
                    <a:pt x="528320" y="33439"/>
                  </a:lnTo>
                  <a:lnTo>
                    <a:pt x="530428" y="28257"/>
                  </a:lnTo>
                  <a:lnTo>
                    <a:pt x="530428" y="15811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4383" y="5751665"/>
              <a:ext cx="147942" cy="177469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25490" y="5751360"/>
              <a:ext cx="162293" cy="241846"/>
            </a:xfrm>
            <a:prstGeom prst="rect">
              <a:avLst/>
            </a:prstGeom>
          </p:spPr>
        </p:pic>
      </p:grpSp>
      <p:pic>
        <p:nvPicPr>
          <p:cNvPr id="24" name="object 24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52807" y="5692571"/>
            <a:ext cx="1434871" cy="300634"/>
          </a:xfrm>
          <a:prstGeom prst="rect">
            <a:avLst/>
          </a:prstGeom>
        </p:spPr>
      </p:pic>
      <p:sp>
        <p:nvSpPr>
          <p:cNvPr id="25" name="object 25" descr=""/>
          <p:cNvSpPr txBox="1"/>
          <p:nvPr/>
        </p:nvSpPr>
        <p:spPr>
          <a:xfrm>
            <a:off x="3860800" y="2755900"/>
            <a:ext cx="8054340" cy="5369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35300">
              <a:lnSpc>
                <a:spcPts val="2840"/>
              </a:lnSpc>
              <a:spcBef>
                <a:spcPts val="100"/>
              </a:spcBef>
            </a:pPr>
            <a:r>
              <a:rPr dirty="0" sz="2400" spc="-365">
                <a:solidFill>
                  <a:srgbClr val="111111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93700" marR="99060" indent="-381000">
              <a:lnSpc>
                <a:spcPts val="2800"/>
              </a:lnSpc>
              <a:spcBef>
                <a:spcPts val="120"/>
              </a:spcBef>
              <a:buAutoNum type="arabicPeriod"/>
              <a:tabLst>
                <a:tab pos="393700" algn="l"/>
              </a:tabLst>
            </a:pPr>
            <a:r>
              <a:rPr dirty="0" sz="2400" spc="55">
                <a:solidFill>
                  <a:srgbClr val="111111"/>
                </a:solidFill>
                <a:latin typeface="Trebuchet MS"/>
                <a:cs typeface="Trebuchet MS"/>
              </a:rPr>
              <a:t>Our</a:t>
            </a:r>
            <a:r>
              <a:rPr dirty="0" sz="2400" spc="-6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solution</a:t>
            </a:r>
            <a:r>
              <a:rPr dirty="0" sz="2400" spc="-114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155">
                <a:solidFill>
                  <a:srgbClr val="111111"/>
                </a:solidFill>
                <a:latin typeface="Trebuchet MS"/>
                <a:cs typeface="Trebuchet MS"/>
              </a:rPr>
              <a:t>goes</a:t>
            </a:r>
            <a:r>
              <a:rPr dirty="0" sz="2400" spc="-3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111111"/>
                </a:solidFill>
                <a:latin typeface="Trebuchet MS"/>
                <a:cs typeface="Trebuchet MS"/>
              </a:rPr>
              <a:t>beyond</a:t>
            </a:r>
            <a:r>
              <a:rPr dirty="0" sz="2400" spc="-17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95">
                <a:solidFill>
                  <a:srgbClr val="111111"/>
                </a:solidFill>
                <a:latin typeface="Trebuchet MS"/>
                <a:cs typeface="Trebuchet MS"/>
              </a:rPr>
              <a:t>basic</a:t>
            </a:r>
            <a:r>
              <a:rPr dirty="0" sz="2400" spc="-7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111111"/>
                </a:solidFill>
                <a:latin typeface="Trebuchet MS"/>
                <a:cs typeface="Trebuchet MS"/>
              </a:rPr>
              <a:t>analysis</a:t>
            </a:r>
            <a:r>
              <a:rPr dirty="0" sz="2400" spc="-3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70">
                <a:solidFill>
                  <a:srgbClr val="111111"/>
                </a:solidFill>
                <a:latin typeface="Trebuchet MS"/>
                <a:cs typeface="Trebuchet MS"/>
              </a:rPr>
              <a:t>by</a:t>
            </a:r>
            <a:r>
              <a:rPr dirty="0" sz="2400" spc="-8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111111"/>
                </a:solidFill>
                <a:latin typeface="Trebuchet MS"/>
                <a:cs typeface="Trebuchet MS"/>
              </a:rPr>
              <a:t>predicting </a:t>
            </a:r>
            <a:r>
              <a:rPr dirty="0" sz="2400" spc="-20">
                <a:solidFill>
                  <a:srgbClr val="111111"/>
                </a:solidFill>
                <a:latin typeface="Trebuchet MS"/>
                <a:cs typeface="Trebuchet MS"/>
              </a:rPr>
              <a:t>individual</a:t>
            </a:r>
            <a:r>
              <a:rPr dirty="0" sz="2400" spc="-12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95">
                <a:solidFill>
                  <a:srgbClr val="111111"/>
                </a:solidFill>
                <a:latin typeface="Trebuchet MS"/>
                <a:cs typeface="Trebuchet MS"/>
              </a:rPr>
              <a:t>guest</a:t>
            </a:r>
            <a:r>
              <a:rPr dirty="0" sz="2400" spc="-6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111111"/>
                </a:solidFill>
                <a:latin typeface="Trebuchet MS"/>
                <a:cs typeface="Trebuchet MS"/>
              </a:rPr>
              <a:t>preferences.</a:t>
            </a:r>
            <a:endParaRPr sz="2400">
              <a:latin typeface="Trebuchet MS"/>
              <a:cs typeface="Trebuchet MS"/>
            </a:endParaRPr>
          </a:p>
          <a:p>
            <a:pPr marL="393700" marR="810260" indent="-381000">
              <a:lnSpc>
                <a:spcPts val="2800"/>
              </a:lnSpc>
              <a:buAutoNum type="arabicPeriod"/>
              <a:tabLst>
                <a:tab pos="393700" algn="l"/>
              </a:tabLst>
            </a:pPr>
            <a:r>
              <a:rPr dirty="0" sz="2400" spc="150">
                <a:solidFill>
                  <a:srgbClr val="111111"/>
                </a:solidFill>
                <a:latin typeface="Trebuchet MS"/>
                <a:cs typeface="Trebuchet MS"/>
              </a:rPr>
              <a:t>By</a:t>
            </a:r>
            <a:r>
              <a:rPr dirty="0" sz="2400" spc="-12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111111"/>
                </a:solidFill>
                <a:latin typeface="Trebuchet MS"/>
                <a:cs typeface="Trebuchet MS"/>
              </a:rPr>
              <a:t>analyzing</a:t>
            </a:r>
            <a:r>
              <a:rPr dirty="0" sz="2400" spc="-20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111111"/>
                </a:solidFill>
                <a:latin typeface="Trebuchet MS"/>
                <a:cs typeface="Trebuchet MS"/>
              </a:rPr>
              <a:t>historical</a:t>
            </a:r>
            <a:r>
              <a:rPr dirty="0" sz="2400" spc="-6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data,</a:t>
            </a:r>
            <a:r>
              <a:rPr dirty="0" sz="2400" spc="-12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145">
                <a:solidFill>
                  <a:srgbClr val="111111"/>
                </a:solidFill>
                <a:latin typeface="Trebuchet MS"/>
                <a:cs typeface="Trebuchet MS"/>
              </a:rPr>
              <a:t>we</a:t>
            </a:r>
            <a:r>
              <a:rPr dirty="0" sz="2400" spc="-15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110">
                <a:solidFill>
                  <a:srgbClr val="111111"/>
                </a:solidFill>
                <a:latin typeface="Trebuchet MS"/>
                <a:cs typeface="Trebuchet MS"/>
              </a:rPr>
              <a:t>can</a:t>
            </a:r>
            <a:r>
              <a:rPr dirty="0" sz="2400" spc="-15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111111"/>
                </a:solidFill>
                <a:latin typeface="Trebuchet MS"/>
                <a:cs typeface="Trebuchet MS"/>
              </a:rPr>
              <a:t>recommend </a:t>
            </a:r>
            <a:r>
              <a:rPr dirty="0" sz="2400" spc="45">
                <a:solidFill>
                  <a:srgbClr val="111111"/>
                </a:solidFill>
                <a:latin typeface="Trebuchet MS"/>
                <a:cs typeface="Trebuchet MS"/>
              </a:rPr>
              <a:t>personalized</a:t>
            </a:r>
            <a:r>
              <a:rPr dirty="0" sz="2400" spc="-18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111111"/>
                </a:solidFill>
                <a:latin typeface="Trebuchet MS"/>
                <a:cs typeface="Trebuchet MS"/>
              </a:rPr>
              <a:t>experiences</a:t>
            </a:r>
            <a:r>
              <a:rPr dirty="0" sz="2400" spc="-13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for</a:t>
            </a:r>
            <a:r>
              <a:rPr dirty="0" sz="2400" spc="-16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125">
                <a:solidFill>
                  <a:srgbClr val="111111"/>
                </a:solidFill>
                <a:latin typeface="Trebuchet MS"/>
                <a:cs typeface="Trebuchet MS"/>
              </a:rPr>
              <a:t>each</a:t>
            </a:r>
            <a:r>
              <a:rPr dirty="0" sz="2400" spc="-12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111111"/>
                </a:solidFill>
                <a:latin typeface="Trebuchet MS"/>
                <a:cs typeface="Trebuchet MS"/>
              </a:rPr>
              <a:t>guest.</a:t>
            </a:r>
            <a:endParaRPr sz="2400">
              <a:latin typeface="Trebuchet MS"/>
              <a:cs typeface="Trebuchet MS"/>
            </a:endParaRPr>
          </a:p>
          <a:p>
            <a:pPr marL="393700" marR="379730" indent="-381000">
              <a:lnSpc>
                <a:spcPts val="2800"/>
              </a:lnSpc>
              <a:buAutoNum type="arabicPeriod"/>
              <a:tabLst>
                <a:tab pos="393700" algn="l"/>
              </a:tabLst>
            </a:pPr>
            <a:r>
              <a:rPr dirty="0" sz="2400" spc="60">
                <a:solidFill>
                  <a:srgbClr val="111111"/>
                </a:solidFill>
                <a:latin typeface="Trebuchet MS"/>
                <a:cs typeface="Trebuchet MS"/>
              </a:rPr>
              <a:t>Imagine</a:t>
            </a:r>
            <a:r>
              <a:rPr dirty="0" sz="2400" spc="-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135">
                <a:solidFill>
                  <a:srgbClr val="111111"/>
                </a:solidFill>
                <a:latin typeface="Trebuchet MS"/>
                <a:cs typeface="Trebuchet MS"/>
              </a:rPr>
              <a:t>a</a:t>
            </a:r>
            <a:r>
              <a:rPr dirty="0" sz="2400" spc="-9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75">
                <a:solidFill>
                  <a:srgbClr val="111111"/>
                </a:solidFill>
                <a:latin typeface="Trebuchet MS"/>
                <a:cs typeface="Trebuchet MS"/>
              </a:rPr>
              <a:t>guest</a:t>
            </a:r>
            <a:r>
              <a:rPr dirty="0" sz="2400" spc="-6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receiving</a:t>
            </a:r>
            <a:r>
              <a:rPr dirty="0" sz="2400" spc="-6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135">
                <a:solidFill>
                  <a:srgbClr val="111111"/>
                </a:solidFill>
                <a:latin typeface="Trebuchet MS"/>
                <a:cs typeface="Trebuchet MS"/>
              </a:rPr>
              <a:t>a</a:t>
            </a:r>
            <a:r>
              <a:rPr dirty="0" sz="2400" spc="-10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111111"/>
                </a:solidFill>
                <a:latin typeface="Trebuchet MS"/>
                <a:cs typeface="Trebuchet MS"/>
              </a:rPr>
              <a:t>room</a:t>
            </a:r>
            <a:r>
              <a:rPr dirty="0" sz="2400" spc="-10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95">
                <a:solidFill>
                  <a:srgbClr val="111111"/>
                </a:solidFill>
                <a:latin typeface="Trebuchet MS"/>
                <a:cs typeface="Trebuchet MS"/>
              </a:rPr>
              <a:t>upgrade</a:t>
            </a:r>
            <a:r>
              <a:rPr dirty="0" sz="2400" spc="-11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or</a:t>
            </a:r>
            <a:r>
              <a:rPr dirty="0" sz="2400" spc="-15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85">
                <a:solidFill>
                  <a:srgbClr val="111111"/>
                </a:solidFill>
                <a:latin typeface="Trebuchet MS"/>
                <a:cs typeface="Trebuchet MS"/>
              </a:rPr>
              <a:t>a </a:t>
            </a:r>
            <a:r>
              <a:rPr dirty="0" sz="2400" spc="45">
                <a:solidFill>
                  <a:srgbClr val="111111"/>
                </a:solidFill>
                <a:latin typeface="Trebuchet MS"/>
                <a:cs typeface="Trebuchet MS"/>
              </a:rPr>
              <a:t>personalized</a:t>
            </a:r>
            <a:r>
              <a:rPr dirty="0" sz="2400" spc="-18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111111"/>
                </a:solidFill>
                <a:latin typeface="Trebuchet MS"/>
                <a:cs typeface="Trebuchet MS"/>
              </a:rPr>
              <a:t>welcome</a:t>
            </a:r>
            <a:r>
              <a:rPr dirty="0" sz="2400" spc="-114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125">
                <a:solidFill>
                  <a:srgbClr val="111111"/>
                </a:solidFill>
                <a:latin typeface="Trebuchet MS"/>
                <a:cs typeface="Trebuchet MS"/>
              </a:rPr>
              <a:t>package</a:t>
            </a:r>
            <a:r>
              <a:rPr dirty="0" sz="2400" spc="-12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140">
                <a:solidFill>
                  <a:srgbClr val="111111"/>
                </a:solidFill>
                <a:latin typeface="Trebuchet MS"/>
                <a:cs typeface="Trebuchet MS"/>
              </a:rPr>
              <a:t>based</a:t>
            </a:r>
            <a:r>
              <a:rPr dirty="0" sz="2400" spc="-18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150">
                <a:solidFill>
                  <a:srgbClr val="111111"/>
                </a:solidFill>
                <a:latin typeface="Trebuchet MS"/>
                <a:cs typeface="Trebuchet MS"/>
              </a:rPr>
              <a:t>on</a:t>
            </a:r>
            <a:r>
              <a:rPr dirty="0" sz="2400" spc="-12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-65">
                <a:solidFill>
                  <a:srgbClr val="111111"/>
                </a:solidFill>
                <a:latin typeface="Trebuchet MS"/>
                <a:cs typeface="Trebuchet MS"/>
              </a:rPr>
              <a:t>their</a:t>
            </a:r>
            <a:r>
              <a:rPr dirty="0" sz="2400" spc="-16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111111"/>
                </a:solidFill>
                <a:latin typeface="Trebuchet MS"/>
                <a:cs typeface="Trebuchet MS"/>
              </a:rPr>
              <a:t>past </a:t>
            </a:r>
            <a:r>
              <a:rPr dirty="0" sz="2400" spc="-10">
                <a:solidFill>
                  <a:srgbClr val="111111"/>
                </a:solidFill>
                <a:latin typeface="Trebuchet MS"/>
                <a:cs typeface="Trebuchet MS"/>
              </a:rPr>
              <a:t>behavior.</a:t>
            </a:r>
            <a:endParaRPr sz="2400">
              <a:latin typeface="Trebuchet MS"/>
              <a:cs typeface="Trebuchet MS"/>
            </a:endParaRPr>
          </a:p>
          <a:p>
            <a:pPr marL="3327400">
              <a:lnSpc>
                <a:spcPts val="2680"/>
              </a:lnSpc>
            </a:pPr>
            <a:r>
              <a:rPr dirty="0" sz="2400" spc="-365">
                <a:solidFill>
                  <a:srgbClr val="111111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lvl="1" marL="393700" marR="5080" indent="-381000">
              <a:lnSpc>
                <a:spcPts val="2800"/>
              </a:lnSpc>
              <a:spcBef>
                <a:spcPts val="120"/>
              </a:spcBef>
              <a:buAutoNum type="arabicPeriod"/>
              <a:tabLst>
                <a:tab pos="393700" algn="l"/>
              </a:tabLst>
            </a:pPr>
            <a:r>
              <a:rPr dirty="0" sz="2400" spc="55">
                <a:solidFill>
                  <a:srgbClr val="111111"/>
                </a:solidFill>
                <a:latin typeface="Trebuchet MS"/>
                <a:cs typeface="Trebuchet MS"/>
              </a:rPr>
              <a:t>Our</a:t>
            </a:r>
            <a:r>
              <a:rPr dirty="0" sz="2400" spc="-6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algorithms</a:t>
            </a:r>
            <a:r>
              <a:rPr dirty="0" sz="2400" spc="-14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adjust</a:t>
            </a:r>
            <a:r>
              <a:rPr dirty="0" sz="2400" spc="-6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111111"/>
                </a:solidFill>
                <a:latin typeface="Trebuchet MS"/>
                <a:cs typeface="Trebuchet MS"/>
              </a:rPr>
              <a:t>room</a:t>
            </a:r>
            <a:r>
              <a:rPr dirty="0" sz="2400" spc="-1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rates</a:t>
            </a:r>
            <a:r>
              <a:rPr dirty="0" sz="2400" spc="-3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-45">
                <a:solidFill>
                  <a:srgbClr val="111111"/>
                </a:solidFill>
                <a:latin typeface="Trebuchet MS"/>
                <a:cs typeface="Trebuchet MS"/>
              </a:rPr>
              <a:t>in</a:t>
            </a:r>
            <a:r>
              <a:rPr dirty="0" sz="2400" spc="-12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real</a:t>
            </a:r>
            <a:r>
              <a:rPr dirty="0" sz="2400" spc="-2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111111"/>
                </a:solidFill>
                <a:latin typeface="Trebuchet MS"/>
                <a:cs typeface="Trebuchet MS"/>
              </a:rPr>
              <a:t>time</a:t>
            </a:r>
            <a:r>
              <a:rPr dirty="0" sz="2400" spc="-114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120">
                <a:solidFill>
                  <a:srgbClr val="111111"/>
                </a:solidFill>
                <a:latin typeface="Trebuchet MS"/>
                <a:cs typeface="Trebuchet MS"/>
              </a:rPr>
              <a:t>based</a:t>
            </a:r>
            <a:r>
              <a:rPr dirty="0" sz="2400" spc="-7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75">
                <a:solidFill>
                  <a:srgbClr val="111111"/>
                </a:solidFill>
                <a:latin typeface="Trebuchet MS"/>
                <a:cs typeface="Trebuchet MS"/>
              </a:rPr>
              <a:t>on </a:t>
            </a:r>
            <a:r>
              <a:rPr dirty="0" sz="2400" spc="70">
                <a:solidFill>
                  <a:srgbClr val="111111"/>
                </a:solidFill>
                <a:latin typeface="Trebuchet MS"/>
                <a:cs typeface="Trebuchet MS"/>
              </a:rPr>
              <a:t>demand,</a:t>
            </a:r>
            <a:r>
              <a:rPr dirty="0" sz="2400" spc="-6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seasonality,</a:t>
            </a:r>
            <a:r>
              <a:rPr dirty="0" sz="2400" spc="-6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114">
                <a:solidFill>
                  <a:srgbClr val="111111"/>
                </a:solidFill>
                <a:latin typeface="Trebuchet MS"/>
                <a:cs typeface="Trebuchet MS"/>
              </a:rPr>
              <a:t>and</a:t>
            </a:r>
            <a:r>
              <a:rPr dirty="0" sz="2400" spc="-3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other</a:t>
            </a:r>
            <a:r>
              <a:rPr dirty="0" sz="2400" spc="-13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111111"/>
                </a:solidFill>
                <a:latin typeface="Trebuchet MS"/>
                <a:cs typeface="Trebuchet MS"/>
              </a:rPr>
              <a:t>factors.</a:t>
            </a:r>
            <a:endParaRPr sz="2400">
              <a:latin typeface="Trebuchet MS"/>
              <a:cs typeface="Trebuchet MS"/>
            </a:endParaRPr>
          </a:p>
          <a:p>
            <a:pPr lvl="1" marL="393700" marR="332740" indent="-381000">
              <a:lnSpc>
                <a:spcPts val="2800"/>
              </a:lnSpc>
              <a:buAutoNum type="arabicPeriod"/>
              <a:tabLst>
                <a:tab pos="393700" algn="l"/>
              </a:tabLst>
            </a:pPr>
            <a:r>
              <a:rPr dirty="0" sz="2400" spc="105">
                <a:solidFill>
                  <a:srgbClr val="111111"/>
                </a:solidFill>
                <a:latin typeface="Trebuchet MS"/>
                <a:cs typeface="Trebuchet MS"/>
              </a:rPr>
              <a:t>Guests</a:t>
            </a:r>
            <a:r>
              <a:rPr dirty="0" sz="2400" spc="-12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111111"/>
                </a:solidFill>
                <a:latin typeface="Trebuchet MS"/>
                <a:cs typeface="Trebuchet MS"/>
              </a:rPr>
              <a:t>benefit</a:t>
            </a:r>
            <a:r>
              <a:rPr dirty="0" sz="2400" spc="-4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from</a:t>
            </a:r>
            <a:r>
              <a:rPr dirty="0" sz="2400" spc="-9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competitive</a:t>
            </a:r>
            <a:r>
              <a:rPr dirty="0" sz="2400" spc="-9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prices,</a:t>
            </a:r>
            <a:r>
              <a:rPr dirty="0" sz="2400" spc="-7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while</a:t>
            </a:r>
            <a:r>
              <a:rPr dirty="0" sz="2400" spc="-9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111111"/>
                </a:solidFill>
                <a:latin typeface="Trebuchet MS"/>
                <a:cs typeface="Trebuchet MS"/>
              </a:rPr>
              <a:t>hotels </a:t>
            </a:r>
            <a:r>
              <a:rPr dirty="0" sz="2400" spc="45">
                <a:solidFill>
                  <a:srgbClr val="111111"/>
                </a:solidFill>
                <a:latin typeface="Trebuchet MS"/>
                <a:cs typeface="Trebuchet MS"/>
              </a:rPr>
              <a:t>maximize</a:t>
            </a:r>
            <a:r>
              <a:rPr dirty="0" sz="2400" spc="-114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111111"/>
                </a:solidFill>
                <a:latin typeface="Trebuchet MS"/>
                <a:cs typeface="Trebuchet MS"/>
              </a:rPr>
              <a:t>revenue.</a:t>
            </a:r>
            <a:endParaRPr sz="2400">
              <a:latin typeface="Trebuchet MS"/>
              <a:cs typeface="Trebuchet MS"/>
            </a:endParaRPr>
          </a:p>
          <a:p>
            <a:pPr lvl="1" marL="393700" marR="401320" indent="-381000">
              <a:lnSpc>
                <a:spcPts val="2800"/>
              </a:lnSpc>
              <a:buAutoNum type="arabicPeriod"/>
              <a:tabLst>
                <a:tab pos="393700" algn="l"/>
              </a:tabLst>
            </a:pP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Picture</a:t>
            </a:r>
            <a:r>
              <a:rPr dirty="0" sz="2400" spc="-14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135">
                <a:solidFill>
                  <a:srgbClr val="111111"/>
                </a:solidFill>
                <a:latin typeface="Trebuchet MS"/>
                <a:cs typeface="Trebuchet MS"/>
              </a:rPr>
              <a:t>a</a:t>
            </a:r>
            <a:r>
              <a:rPr dirty="0" sz="2400" spc="-13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75">
                <a:solidFill>
                  <a:srgbClr val="111111"/>
                </a:solidFill>
                <a:latin typeface="Trebuchet MS"/>
                <a:cs typeface="Trebuchet MS"/>
              </a:rPr>
              <a:t>guest</a:t>
            </a:r>
            <a:r>
              <a:rPr dirty="0" sz="2400" spc="-9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100">
                <a:solidFill>
                  <a:srgbClr val="111111"/>
                </a:solidFill>
                <a:latin typeface="Trebuchet MS"/>
                <a:cs typeface="Trebuchet MS"/>
              </a:rPr>
              <a:t>booking</a:t>
            </a:r>
            <a:r>
              <a:rPr dirty="0" sz="2400" spc="-20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135">
                <a:solidFill>
                  <a:srgbClr val="111111"/>
                </a:solidFill>
                <a:latin typeface="Trebuchet MS"/>
                <a:cs typeface="Trebuchet MS"/>
              </a:rPr>
              <a:t>a</a:t>
            </a:r>
            <a:r>
              <a:rPr dirty="0" sz="2400" spc="-13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111111"/>
                </a:solidFill>
                <a:latin typeface="Trebuchet MS"/>
                <a:cs typeface="Trebuchet MS"/>
              </a:rPr>
              <a:t>room</a:t>
            </a:r>
            <a:r>
              <a:rPr dirty="0" sz="2400" spc="-3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at</a:t>
            </a:r>
            <a:r>
              <a:rPr dirty="0" sz="2400" spc="-10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111111"/>
                </a:solidFill>
                <a:latin typeface="Trebuchet MS"/>
                <a:cs typeface="Trebuchet MS"/>
              </a:rPr>
              <a:t>the</a:t>
            </a:r>
            <a:r>
              <a:rPr dirty="0" sz="2400" spc="-14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perfect</a:t>
            </a:r>
            <a:r>
              <a:rPr dirty="0" sz="2400" spc="-9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111111"/>
                </a:solidFill>
                <a:latin typeface="Trebuchet MS"/>
                <a:cs typeface="Trebuchet MS"/>
              </a:rPr>
              <a:t>price, </a:t>
            </a:r>
            <a:r>
              <a:rPr dirty="0" sz="2400" spc="-30">
                <a:solidFill>
                  <a:srgbClr val="111111"/>
                </a:solidFill>
                <a:latin typeface="Trebuchet MS"/>
                <a:cs typeface="Trebuchet MS"/>
              </a:rPr>
              <a:t>tailored</a:t>
            </a:r>
            <a:r>
              <a:rPr dirty="0" sz="2400" spc="-16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to</a:t>
            </a:r>
            <a:r>
              <a:rPr dirty="0" sz="2400" spc="-5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-75">
                <a:solidFill>
                  <a:srgbClr val="111111"/>
                </a:solidFill>
                <a:latin typeface="Trebuchet MS"/>
                <a:cs typeface="Trebuchet MS"/>
              </a:rPr>
              <a:t>their</a:t>
            </a:r>
            <a:r>
              <a:rPr dirty="0" sz="2400" spc="-4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85">
                <a:solidFill>
                  <a:srgbClr val="111111"/>
                </a:solidFill>
                <a:latin typeface="Trebuchet MS"/>
                <a:cs typeface="Trebuchet MS"/>
              </a:rPr>
              <a:t>booking</a:t>
            </a:r>
            <a:r>
              <a:rPr dirty="0" sz="2400" spc="-5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111111"/>
                </a:solidFill>
                <a:latin typeface="Trebuchet MS"/>
                <a:cs typeface="Trebuchet MS"/>
              </a:rPr>
              <a:t>time</a:t>
            </a:r>
            <a:r>
              <a:rPr dirty="0" sz="2400" spc="-10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114">
                <a:solidFill>
                  <a:srgbClr val="111111"/>
                </a:solidFill>
                <a:latin typeface="Trebuchet MS"/>
                <a:cs typeface="Trebuchet MS"/>
              </a:rPr>
              <a:t>and</a:t>
            </a:r>
            <a:r>
              <a:rPr dirty="0" sz="2400" spc="-16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length</a:t>
            </a:r>
            <a:r>
              <a:rPr dirty="0" sz="2400" spc="-10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111111"/>
                </a:solidFill>
                <a:latin typeface="Trebuchet MS"/>
                <a:cs typeface="Trebuchet MS"/>
              </a:rPr>
              <a:t>of</a:t>
            </a:r>
            <a:r>
              <a:rPr dirty="0" sz="2400" spc="-35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111111"/>
                </a:solidFill>
                <a:latin typeface="Trebuchet MS"/>
                <a:cs typeface="Trebuchet MS"/>
              </a:rPr>
              <a:t>stay.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918928" y="-6266"/>
            <a:ext cx="6350635" cy="9163685"/>
            <a:chOff x="9918928" y="-6266"/>
            <a:chExt cx="6350635" cy="9163685"/>
          </a:xfrm>
        </p:grpSpPr>
        <p:sp>
          <p:nvSpPr>
            <p:cNvPr id="3" name="object 3" descr=""/>
            <p:cNvSpPr/>
            <p:nvPr/>
          </p:nvSpPr>
          <p:spPr>
            <a:xfrm>
              <a:off x="9931628" y="6433"/>
              <a:ext cx="6325235" cy="9138285"/>
            </a:xfrm>
            <a:custGeom>
              <a:avLst/>
              <a:gdLst/>
              <a:ahLst/>
              <a:cxnLst/>
              <a:rect l="l" t="t" r="r" b="b"/>
              <a:pathLst>
                <a:path w="6325234" h="9138285">
                  <a:moveTo>
                    <a:pt x="2571800" y="0"/>
                  </a:moveTo>
                  <a:lnTo>
                    <a:pt x="4196232" y="9137693"/>
                  </a:lnTo>
                </a:path>
                <a:path w="6325234" h="9138285">
                  <a:moveTo>
                    <a:pt x="6324625" y="4920175"/>
                  </a:moveTo>
                  <a:lnTo>
                    <a:pt x="0" y="9137706"/>
                  </a:lnTo>
                </a:path>
              </a:pathLst>
            </a:custGeom>
            <a:ln w="25400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2242990" y="0"/>
              <a:ext cx="4013835" cy="9144635"/>
            </a:xfrm>
            <a:custGeom>
              <a:avLst/>
              <a:gdLst/>
              <a:ahLst/>
              <a:cxnLst/>
              <a:rect l="l" t="t" r="r" b="b"/>
              <a:pathLst>
                <a:path w="4013834" h="9144635">
                  <a:moveTo>
                    <a:pt x="4013263" y="9144127"/>
                  </a:moveTo>
                  <a:lnTo>
                    <a:pt x="0" y="9144127"/>
                  </a:lnTo>
                  <a:lnTo>
                    <a:pt x="2725864" y="0"/>
                  </a:lnTo>
                  <a:lnTo>
                    <a:pt x="4013263" y="0"/>
                  </a:lnTo>
                  <a:lnTo>
                    <a:pt x="4013263" y="9144127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804013" y="0"/>
              <a:ext cx="3452495" cy="9144635"/>
            </a:xfrm>
            <a:custGeom>
              <a:avLst/>
              <a:gdLst/>
              <a:ahLst/>
              <a:cxnLst/>
              <a:rect l="l" t="t" r="r" b="b"/>
              <a:pathLst>
                <a:path w="3452494" h="9144635">
                  <a:moveTo>
                    <a:pt x="3452240" y="9144127"/>
                  </a:moveTo>
                  <a:lnTo>
                    <a:pt x="1611883" y="9144127"/>
                  </a:lnTo>
                  <a:lnTo>
                    <a:pt x="0" y="0"/>
                  </a:lnTo>
                  <a:lnTo>
                    <a:pt x="3452240" y="0"/>
                  </a:lnTo>
                  <a:lnTo>
                    <a:pt x="3452240" y="9144127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1912777" y="4064063"/>
              <a:ext cx="4344035" cy="5080635"/>
            </a:xfrm>
            <a:custGeom>
              <a:avLst/>
              <a:gdLst/>
              <a:ahLst/>
              <a:cxnLst/>
              <a:rect l="l" t="t" r="r" b="b"/>
              <a:pathLst>
                <a:path w="4344034" h="5080634">
                  <a:moveTo>
                    <a:pt x="4343476" y="5080076"/>
                  </a:moveTo>
                  <a:lnTo>
                    <a:pt x="0" y="5080076"/>
                  </a:lnTo>
                  <a:lnTo>
                    <a:pt x="4343476" y="0"/>
                  </a:lnTo>
                  <a:lnTo>
                    <a:pt x="4343476" y="5080076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2450762" y="0"/>
              <a:ext cx="3805554" cy="9144635"/>
            </a:xfrm>
            <a:custGeom>
              <a:avLst/>
              <a:gdLst/>
              <a:ahLst/>
              <a:cxnLst/>
              <a:rect l="l" t="t" r="r" b="b"/>
              <a:pathLst>
                <a:path w="3805555" h="9144635">
                  <a:moveTo>
                    <a:pt x="3805491" y="9144127"/>
                  </a:moveTo>
                  <a:lnTo>
                    <a:pt x="3293427" y="9144127"/>
                  </a:lnTo>
                  <a:lnTo>
                    <a:pt x="0" y="0"/>
                  </a:lnTo>
                  <a:lnTo>
                    <a:pt x="3805491" y="0"/>
                  </a:lnTo>
                  <a:lnTo>
                    <a:pt x="3805491" y="9144127"/>
                  </a:lnTo>
                  <a:close/>
                </a:path>
              </a:pathLst>
            </a:custGeom>
            <a:solidFill>
              <a:srgbClr val="17AFE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4529054" y="0"/>
              <a:ext cx="1727200" cy="9144635"/>
            </a:xfrm>
            <a:custGeom>
              <a:avLst/>
              <a:gdLst/>
              <a:ahLst/>
              <a:cxnLst/>
              <a:rect l="l" t="t" r="r" b="b"/>
              <a:pathLst>
                <a:path w="1727200" h="9144635">
                  <a:moveTo>
                    <a:pt x="1727200" y="9144127"/>
                  </a:moveTo>
                  <a:lnTo>
                    <a:pt x="0" y="9144127"/>
                  </a:lnTo>
                  <a:lnTo>
                    <a:pt x="1363217" y="0"/>
                  </a:lnTo>
                  <a:lnTo>
                    <a:pt x="1727200" y="0"/>
                  </a:lnTo>
                  <a:lnTo>
                    <a:pt x="1727200" y="9144127"/>
                  </a:lnTo>
                  <a:close/>
                </a:path>
              </a:pathLst>
            </a:custGeom>
            <a:solidFill>
              <a:srgbClr val="2D82C2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4581885" y="0"/>
              <a:ext cx="1674495" cy="9144635"/>
            </a:xfrm>
            <a:custGeom>
              <a:avLst/>
              <a:gdLst/>
              <a:ahLst/>
              <a:cxnLst/>
              <a:rect l="l" t="t" r="r" b="b"/>
              <a:pathLst>
                <a:path w="1674494" h="9144635">
                  <a:moveTo>
                    <a:pt x="1674367" y="9144127"/>
                  </a:moveTo>
                  <a:lnTo>
                    <a:pt x="1486027" y="9144127"/>
                  </a:lnTo>
                  <a:lnTo>
                    <a:pt x="0" y="0"/>
                  </a:lnTo>
                  <a:lnTo>
                    <a:pt x="1674367" y="0"/>
                  </a:lnTo>
                  <a:lnTo>
                    <a:pt x="1674367" y="9144127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3830554" y="4787976"/>
              <a:ext cx="2425700" cy="4356735"/>
            </a:xfrm>
            <a:custGeom>
              <a:avLst/>
              <a:gdLst/>
              <a:ahLst/>
              <a:cxnLst/>
              <a:rect l="l" t="t" r="r" b="b"/>
              <a:pathLst>
                <a:path w="2425700" h="4356734">
                  <a:moveTo>
                    <a:pt x="2425700" y="4356163"/>
                  </a:moveTo>
                  <a:lnTo>
                    <a:pt x="0" y="4356163"/>
                  </a:lnTo>
                  <a:lnTo>
                    <a:pt x="2425700" y="0"/>
                  </a:lnTo>
                  <a:lnTo>
                    <a:pt x="2425700" y="4356163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0" y="5346776"/>
            <a:ext cx="597535" cy="3797935"/>
          </a:xfrm>
          <a:custGeom>
            <a:avLst/>
            <a:gdLst/>
            <a:ahLst/>
            <a:cxnLst/>
            <a:rect l="l" t="t" r="r" b="b"/>
            <a:pathLst>
              <a:path w="597535" h="3797934">
                <a:moveTo>
                  <a:pt x="596908" y="3797363"/>
                </a:moveTo>
                <a:lnTo>
                  <a:pt x="0" y="3797363"/>
                </a:lnTo>
                <a:lnTo>
                  <a:pt x="0" y="0"/>
                </a:lnTo>
                <a:lnTo>
                  <a:pt x="596908" y="3797363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2146300" y="8624316"/>
            <a:ext cx="116839" cy="223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9"/>
              </a:lnSpc>
            </a:pPr>
            <a:r>
              <a:rPr dirty="0" sz="1500" spc="40">
                <a:solidFill>
                  <a:srgbClr val="2D82C2"/>
                </a:solidFill>
                <a:latin typeface="Trebuchet MS"/>
                <a:cs typeface="Trebuchet MS"/>
              </a:rPr>
              <a:t>n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90600" y="8597900"/>
            <a:ext cx="228854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dirty="0" sz="1500" spc="415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500" spc="200">
                <a:solidFill>
                  <a:srgbClr val="2D82C2"/>
                </a:solidFill>
                <a:latin typeface="Trebuchet MS"/>
                <a:cs typeface="Trebuchet MS"/>
              </a:rPr>
              <a:t>A</a:t>
            </a:r>
            <a:r>
              <a:rPr dirty="0" sz="1500" spc="355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500" spc="-40">
                <a:solidFill>
                  <a:srgbClr val="2D82C2"/>
                </a:solidFill>
                <a:latin typeface="Trebuchet MS"/>
                <a:cs typeface="Trebuchet MS"/>
              </a:rPr>
              <a:t>nual</a:t>
            </a:r>
            <a:r>
              <a:rPr dirty="0" sz="1500" spc="-315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2471590" y="7150213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8"/>
                </a:moveTo>
                <a:lnTo>
                  <a:pt x="0" y="609608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8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2471590" y="7861413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0" y="8623300"/>
            <a:ext cx="101600" cy="241300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1003300" y="1536700"/>
            <a:ext cx="2270125" cy="7467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dirty="0" sz="2400" spc="70">
                <a:latin typeface="Trebuchet MS"/>
                <a:cs typeface="Trebuchet MS"/>
              </a:rPr>
              <a:t>Teams</a:t>
            </a:r>
            <a:r>
              <a:rPr dirty="0" sz="2400" spc="-155">
                <a:latin typeface="Trebuchet MS"/>
                <a:cs typeface="Trebuchet MS"/>
              </a:rPr>
              <a:t> </a:t>
            </a:r>
            <a:r>
              <a:rPr dirty="0" sz="2400" spc="150">
                <a:latin typeface="Trebuchet MS"/>
                <a:cs typeface="Trebuchet MS"/>
              </a:rPr>
              <a:t>cam</a:t>
            </a:r>
            <a:r>
              <a:rPr dirty="0" sz="2400" spc="-225">
                <a:latin typeface="Trebuchet MS"/>
                <a:cs typeface="Trebuchet MS"/>
              </a:rPr>
              <a:t> </a:t>
            </a:r>
            <a:r>
              <a:rPr dirty="0" sz="2400" spc="114">
                <a:latin typeface="Trebuchet MS"/>
                <a:cs typeface="Trebuchet MS"/>
              </a:rPr>
              <a:t>add </a:t>
            </a:r>
            <a:r>
              <a:rPr dirty="0" sz="2400" spc="-10">
                <a:latin typeface="Trebuchet MS"/>
                <a:cs typeface="Trebuchet MS"/>
              </a:rPr>
              <a:t>wireframes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5062200" y="8597900"/>
            <a:ext cx="1397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60">
                <a:solidFill>
                  <a:srgbClr val="2D936A"/>
                </a:solidFill>
                <a:latin typeface="Trebuchet MS"/>
                <a:cs typeface="Trebuchet MS"/>
              </a:rPr>
              <a:t>9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77900" y="292100"/>
            <a:ext cx="3985260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300">
                <a:latin typeface="Trebuchet MS"/>
                <a:cs typeface="Trebuchet MS"/>
              </a:rPr>
              <a:t>MODELLIN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977900" y="1257300"/>
            <a:ext cx="665480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-4215">
                <a:latin typeface="Trebuchet MS"/>
                <a:cs typeface="Trebuchet MS"/>
              </a:rPr>
              <a:t>G</a:t>
            </a:r>
            <a:endParaRPr sz="6400">
              <a:latin typeface="Trebuchet MS"/>
              <a:cs typeface="Trebuchet MS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0100" y="2324100"/>
            <a:ext cx="5295900" cy="3568700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24600" y="1828800"/>
            <a:ext cx="6756400" cy="5168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2024-04-04T17:48:14Z</dcterms:created>
  <dcterms:modified xsi:type="dcterms:W3CDTF">2024-04-04T17:48:14Z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2024-04-04T00:00:00Z</vt:filetime>
  </property>
  <property fmtid="{D5CDD505-2E9C-101B-9397-08002B2CF9AE}" pid="3" name="Producer">
    <vt:lpwstr>3-Heights(TM) PDF Security Shell 4.8.25.2 (http://www.pdf-tools.com)</vt:lpwstr>
  </property>
</Properties>
</file>