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7" name=""/>
        <p:cNvGrpSpPr/>
        <p:nvPr/>
      </p:nvGrpSpPr>
      <p:grpSpPr>
        <a:xfrm>
          <a:off x="0" y="0"/>
          <a:ext cx="0" cy="0"/>
          <a:chOff x="0" y="0"/>
          <a:chExt cx="0" cy="0"/>
        </a:xfrm>
      </p:grpSpPr>
      <p:grpSp>
        <p:nvGrpSpPr>
          <p:cNvPr id="38" name="Group 15"/>
          <p:cNvGrpSpPr/>
          <p:nvPr/>
        </p:nvGrpSpPr>
        <p:grpSpPr>
          <a:xfrm>
            <a:off x="0" y="-8467"/>
            <a:ext cx="12192000" cy="6866467"/>
            <a:chOff x="0" y="-8467"/>
            <a:chExt cx="12192000" cy="6866467"/>
          </a:xfrm>
        </p:grpSpPr>
        <p:sp>
          <p:nvSpPr>
            <p:cNvPr id="104859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0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0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0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09"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10" name="Footer Placeholder 4"/>
          <p:cNvSpPr>
            <a:spLocks noGrp="1"/>
          </p:cNvSpPr>
          <p:nvPr>
            <p:ph type="ftr" sz="quarter" idx="11"/>
          </p:nvPr>
        </p:nvSpPr>
        <p:spPr/>
        <p:txBody>
          <a:bodyPr/>
          <a:p>
            <a:endParaRPr dirty="0" lang="en-US"/>
          </a:p>
        </p:txBody>
      </p:sp>
      <p:sp>
        <p:nvSpPr>
          <p:cNvPr id="104861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4"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9"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5"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46" name="Footer Placeholder 4"/>
          <p:cNvSpPr>
            <a:spLocks noGrp="1"/>
          </p:cNvSpPr>
          <p:nvPr>
            <p:ph type="ftr" sz="quarter" idx="11"/>
          </p:nvPr>
        </p:nvSpPr>
        <p:spPr/>
        <p:txBody>
          <a:bodyPr/>
          <a:p>
            <a:endParaRPr dirty="0" lang="en-US"/>
          </a:p>
        </p:txBody>
      </p:sp>
      <p:sp>
        <p:nvSpPr>
          <p:cNvPr id="104864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6"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97" name="Footer Placeholder 4"/>
          <p:cNvSpPr>
            <a:spLocks noGrp="1"/>
          </p:cNvSpPr>
          <p:nvPr>
            <p:ph type="ftr" sz="quarter" idx="11"/>
          </p:nvPr>
        </p:nvSpPr>
        <p:spPr/>
        <p:txBody>
          <a:bodyPr/>
          <a:p>
            <a:endParaRPr dirty="0" lang="en-US"/>
          </a:p>
        </p:txBody>
      </p:sp>
      <p:sp>
        <p:nvSpPr>
          <p:cNvPr id="104869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endParaRPr dirty="0" lang="en-US"/>
          </a:p>
        </p:txBody>
      </p:sp>
      <p:sp>
        <p:nvSpPr>
          <p:cNvPr id="1048665"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3"/>
          <p:cNvSpPr>
            <a:spLocks noGrp="1"/>
          </p:cNvSpPr>
          <p:nvPr>
            <p:ph type="dt" sz="half" idx="10"/>
          </p:nvPr>
        </p:nvSpPr>
        <p:spPr/>
        <p:txBody>
          <a:bodyPr/>
          <a:p>
            <a:fld id="{55C6B4A9-1611-4792-9094-5F34BCA07E0B}" type="datetimeFigureOut">
              <a:rPr dirty="0" lang="en-US"/>
              <a:t>8/25/2024</a:t>
            </a:fld>
            <a:endParaRPr dirty="0" lang="en-US"/>
          </a:p>
        </p:txBody>
      </p:sp>
      <p:sp>
        <p:nvSpPr>
          <p:cNvPr id="1048667" name="Footer Placeholder 4"/>
          <p:cNvSpPr>
            <a:spLocks noGrp="1"/>
          </p:cNvSpPr>
          <p:nvPr>
            <p:ph type="ftr" sz="quarter" idx="11"/>
          </p:nvPr>
        </p:nvSpPr>
        <p:spPr/>
        <p:txBody>
          <a:bodyPr/>
          <a:p>
            <a:endParaRPr dirty="0" lang="en-US"/>
          </a:p>
        </p:txBody>
      </p:sp>
      <p:sp>
        <p:nvSpPr>
          <p:cNvPr id="1048668"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26" name="Title 1"/>
          <p:cNvSpPr>
            <a:spLocks noGrp="1"/>
          </p:cNvSpPr>
          <p:nvPr>
            <p:ph type="title"/>
          </p:nvPr>
        </p:nvSpPr>
        <p:spPr/>
        <p:txBody>
          <a:bodyPr/>
          <a:p>
            <a:r>
              <a:rPr lang="en-US"/>
              <a:t>Click to edit Master title style</a:t>
            </a:r>
            <a:endParaRPr dirty="0" lang="en-US"/>
          </a:p>
        </p:txBody>
      </p:sp>
      <p:sp>
        <p:nvSpPr>
          <p:cNvPr id="1048627"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8" name="Date Placeholder 3"/>
          <p:cNvSpPr>
            <a:spLocks noGrp="1"/>
          </p:cNvSpPr>
          <p:nvPr>
            <p:ph type="dt" sz="half" idx="10"/>
          </p:nvPr>
        </p:nvSpPr>
        <p:spPr/>
        <p:txBody>
          <a:bodyPr/>
          <a:p>
            <a:fld id="{42A54C80-263E-416B-A8E0-580EDEADCBDC}" type="datetimeFigureOut">
              <a:rPr dirty="0" lang="en-US"/>
              <a:t>8/25/2024</a:t>
            </a:fld>
            <a:endParaRPr dirty="0" lang="en-US"/>
          </a:p>
        </p:txBody>
      </p:sp>
      <p:sp>
        <p:nvSpPr>
          <p:cNvPr id="1048629" name="Footer Placeholder 4"/>
          <p:cNvSpPr>
            <a:spLocks noGrp="1"/>
          </p:cNvSpPr>
          <p:nvPr>
            <p:ph type="ftr" sz="quarter" idx="11"/>
          </p:nvPr>
        </p:nvSpPr>
        <p:spPr/>
        <p:txBody>
          <a:bodyPr/>
          <a:p>
            <a:endParaRPr dirty="0" lang="en-US"/>
          </a:p>
        </p:txBody>
      </p:sp>
      <p:sp>
        <p:nvSpPr>
          <p:cNvPr id="1048630"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0" name=""/>
        <p:cNvGrpSpPr/>
        <p:nvPr/>
      </p:nvGrpSpPr>
      <p:grpSpPr>
        <a:xfrm>
          <a:off x="0" y="0"/>
          <a:ext cx="0" cy="0"/>
          <a:chOff x="0" y="0"/>
          <a:chExt cx="0" cy="0"/>
        </a:xfrm>
      </p:grpSpPr>
      <p:sp>
        <p:nvSpPr>
          <p:cNvPr id="104861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1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16"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17" name="Footer Placeholder 4"/>
          <p:cNvSpPr>
            <a:spLocks noGrp="1"/>
          </p:cNvSpPr>
          <p:nvPr>
            <p:ph type="ftr" sz="quarter" idx="11"/>
          </p:nvPr>
        </p:nvSpPr>
        <p:spPr/>
        <p:txBody>
          <a:bodyPr/>
          <a:p>
            <a:endParaRPr dirty="0" lang="en-US"/>
          </a:p>
        </p:txBody>
      </p:sp>
      <p:sp>
        <p:nvSpPr>
          <p:cNvPr id="104861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endParaRPr dirty="0" lang="en-US"/>
          </a:p>
        </p:txBody>
      </p:sp>
      <p:sp>
        <p:nvSpPr>
          <p:cNvPr id="104867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1"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3"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6"/>
          <p:cNvSpPr>
            <a:spLocks noGrp="1"/>
          </p:cNvSpPr>
          <p:nvPr>
            <p:ph type="dt" sz="half" idx="10"/>
          </p:nvPr>
        </p:nvSpPr>
        <p:spPr/>
        <p:txBody>
          <a:bodyPr/>
          <a:p>
            <a:fld id="{B61BEF0D-F0BB-DE4B-95CE-6DB70DBA9567}" type="datetimeFigureOut">
              <a:rPr dirty="0" lang="en-US"/>
              <a:t>8/25/2024</a:t>
            </a:fld>
            <a:endParaRPr dirty="0" lang="en-US"/>
          </a:p>
        </p:txBody>
      </p:sp>
      <p:sp>
        <p:nvSpPr>
          <p:cNvPr id="1048675" name="Footer Placeholder 7"/>
          <p:cNvSpPr>
            <a:spLocks noGrp="1"/>
          </p:cNvSpPr>
          <p:nvPr>
            <p:ph type="ftr" sz="quarter" idx="11"/>
          </p:nvPr>
        </p:nvSpPr>
        <p:spPr/>
        <p:txBody>
          <a:bodyPr/>
          <a:p>
            <a:endParaRPr dirty="0" lang="en-US"/>
          </a:p>
        </p:txBody>
      </p:sp>
      <p:sp>
        <p:nvSpPr>
          <p:cNvPr id="1048676"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3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9" name="Date Placeholder 2"/>
          <p:cNvSpPr>
            <a:spLocks noGrp="1"/>
          </p:cNvSpPr>
          <p:nvPr>
            <p:ph type="dt" sz="half" idx="10"/>
          </p:nvPr>
        </p:nvSpPr>
        <p:spPr/>
        <p:txBody>
          <a:bodyPr/>
          <a:p>
            <a:fld id="{B61BEF0D-F0BB-DE4B-95CE-6DB70DBA9567}" type="datetimeFigureOut">
              <a:rPr dirty="0" lang="en-US"/>
              <a:t>8/25/2024</a:t>
            </a:fld>
            <a:endParaRPr dirty="0" lang="en-US"/>
          </a:p>
        </p:txBody>
      </p:sp>
      <p:sp>
        <p:nvSpPr>
          <p:cNvPr id="1048640" name="Footer Placeholder 3"/>
          <p:cNvSpPr>
            <a:spLocks noGrp="1"/>
          </p:cNvSpPr>
          <p:nvPr>
            <p:ph type="ftr" sz="quarter" idx="11"/>
          </p:nvPr>
        </p:nvSpPr>
        <p:spPr/>
        <p:txBody>
          <a:bodyPr/>
          <a:p>
            <a:endParaRPr dirty="0" lang="en-US"/>
          </a:p>
        </p:txBody>
      </p:sp>
      <p:sp>
        <p:nvSpPr>
          <p:cNvPr id="104864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2" name=""/>
        <p:cNvGrpSpPr/>
        <p:nvPr/>
      </p:nvGrpSpPr>
      <p:grpSpPr>
        <a:xfrm>
          <a:off x="0" y="0"/>
          <a:ext cx="0" cy="0"/>
          <a:chOff x="0" y="0"/>
          <a:chExt cx="0" cy="0"/>
        </a:xfrm>
      </p:grpSpPr>
      <p:sp>
        <p:nvSpPr>
          <p:cNvPr id="1048589" name="Date Placeholder 1"/>
          <p:cNvSpPr>
            <a:spLocks noGrp="1"/>
          </p:cNvSpPr>
          <p:nvPr>
            <p:ph type="dt" sz="half" idx="10"/>
          </p:nvPr>
        </p:nvSpPr>
        <p:spPr/>
        <p:txBody>
          <a:bodyPr/>
          <a:p>
            <a:fld id="{B61BEF0D-F0BB-DE4B-95CE-6DB70DBA9567}" type="datetimeFigureOut">
              <a:rPr dirty="0" lang="en-US"/>
              <a:t>8/25/2024</a:t>
            </a:fld>
            <a:endParaRPr dirty="0" lang="en-US"/>
          </a:p>
        </p:txBody>
      </p:sp>
      <p:sp>
        <p:nvSpPr>
          <p:cNvPr id="1048590" name="Footer Placeholder 2"/>
          <p:cNvSpPr>
            <a:spLocks noGrp="1"/>
          </p:cNvSpPr>
          <p:nvPr>
            <p:ph type="ftr" sz="quarter" idx="11"/>
          </p:nvPr>
        </p:nvSpPr>
        <p:spPr/>
        <p:txBody>
          <a:bodyPr/>
          <a:p>
            <a:endParaRPr dirty="0" lang="en-US"/>
          </a:p>
        </p:txBody>
      </p:sp>
      <p:sp>
        <p:nvSpPr>
          <p:cNvPr id="1048591"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2"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58"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9"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0"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3" name="Date Placeholder 4"/>
          <p:cNvSpPr>
            <a:spLocks noGrp="1"/>
          </p:cNvSpPr>
          <p:nvPr>
            <p:ph type="dt" sz="half" idx="10"/>
          </p:nvPr>
        </p:nvSpPr>
        <p:spPr/>
        <p:txBody>
          <a:bodyPr/>
          <a:p>
            <a:fld id="{B61BEF0D-F0BB-DE4B-95CE-6DB70DBA9567}" type="datetimeFigureOut">
              <a:rPr dirty="0" lang="en-US"/>
              <a:t>8/25/2024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4" name=""/>
        <p:cNvGrpSpPr/>
        <p:nvPr/>
      </p:nvGrpSpPr>
      <p:grpSpPr>
        <a:xfrm>
          <a:off x="0" y="0"/>
          <a:ext cx="0" cy="0"/>
          <a:chOff x="0" y="0"/>
          <a:chExt cx="0" cy="0"/>
        </a:xfrm>
      </p:grpSpPr>
      <p:grpSp>
        <p:nvGrpSpPr>
          <p:cNvPr id="15"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8/25/2024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2"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13" name="TextBox 3"/>
          <p:cNvSpPr txBox="1"/>
          <p:nvPr/>
        </p:nvSpPr>
        <p:spPr>
          <a:xfrm>
            <a:off x="2273905" y="3265714"/>
            <a:ext cx="7619999" cy="2225040"/>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PRESENTED BY</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T</a:t>
            </a:r>
            <a:r>
              <a:rPr dirty="0" sz="2400" lang="en-US">
                <a:latin typeface="Times New Roman" panose="02020603050405020304" pitchFamily="18" charset="0"/>
                <a:cs typeface="Times New Roman" panose="02020603050405020304" pitchFamily="18" charset="0"/>
              </a:rPr>
              <a:t>H</a:t>
            </a:r>
            <a:r>
              <a:rPr dirty="0" sz="2400" lang="en-US">
                <a:latin typeface="Times New Roman" panose="02020603050405020304" pitchFamily="18" charset="0"/>
                <a:cs typeface="Times New Roman" panose="02020603050405020304" pitchFamily="18" charset="0"/>
              </a:rPr>
              <a:t>Y</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M</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REGISTERNO:</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4</a:t>
            </a:r>
            <a:r>
              <a:rPr dirty="0" sz="2400" lang="en-US">
                <a:latin typeface="Times New Roman" panose="02020603050405020304" pitchFamily="18" charset="0"/>
                <a:cs typeface="Times New Roman" panose="02020603050405020304" pitchFamily="18" charset="0"/>
              </a:rPr>
              <a:t>5</a:t>
            </a:r>
            <a:r>
              <a:rPr dirty="0" sz="2400" lang="en-US">
                <a:latin typeface="Times New Roman" panose="02020603050405020304" pitchFamily="18" charset="0"/>
                <a:cs typeface="Times New Roman" panose="02020603050405020304" pitchFamily="18" charset="0"/>
              </a:rPr>
              <a:t>7</a:t>
            </a:r>
            <a:r>
              <a:rPr dirty="0" sz="2400" lang="en-US">
                <a:latin typeface="Times New Roman" panose="02020603050405020304" pitchFamily="18" charset="0"/>
                <a:cs typeface="Times New Roman" panose="02020603050405020304" pitchFamily="18" charset="0"/>
              </a:rPr>
              <a:t>5</a:t>
            </a:r>
            <a:endParaRPr altLang="en-US" lang="zh-CN"/>
          </a:p>
          <a:p>
            <a:r>
              <a:rPr altLang="en-US" dirty="0" sz="2400" lang="en-US">
                <a:latin typeface="Times New Roman" panose="02020603050405020304" pitchFamily="18" charset="0"/>
                <a:cs typeface="Times New Roman" panose="02020603050405020304" pitchFamily="18" charset="0"/>
              </a:rPr>
              <a:t>6860ED4DB7ECCCF8DD64179D704DD5E2</a:t>
            </a:r>
            <a:endParaRPr altLang="en-US" lang="zh-CN"/>
          </a:p>
          <a:p>
            <a:r>
              <a:rPr dirty="0" sz="2400" lang="en-US">
                <a:latin typeface="Times New Roman" panose="02020603050405020304" pitchFamily="18" charset="0"/>
                <a:cs typeface="Times New Roman" panose="02020603050405020304" pitchFamily="18" charset="0"/>
              </a:rPr>
              <a:t>DEPARTMENT:</a:t>
            </a:r>
            <a:r>
              <a:rPr dirty="0" sz="2400" lang="en-GB">
                <a:latin typeface="Times New Roman" panose="02020603050405020304" pitchFamily="18" charset="0"/>
                <a:cs typeface="Times New Roman" panose="02020603050405020304" pitchFamily="18" charset="0"/>
              </a:rPr>
              <a:t>COMMERCE</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COLLEGE:</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KANYAKA </a:t>
            </a:r>
            <a:r>
              <a:rPr dirty="0" sz="2400" lang="en-US">
                <a:latin typeface="Times New Roman" panose="02020603050405020304" pitchFamily="18" charset="0"/>
                <a:cs typeface="Times New Roman" panose="02020603050405020304" pitchFamily="18" charset="0"/>
              </a:rPr>
              <a:t>PARAMESWARI </a:t>
            </a:r>
            <a:r>
              <a:rPr dirty="0" sz="2400" lang="en-US">
                <a:latin typeface="Times New Roman" panose="02020603050405020304" pitchFamily="18" charset="0"/>
                <a:cs typeface="Times New Roman" panose="02020603050405020304" pitchFamily="18" charset="0"/>
              </a:rPr>
              <a:t>ARTS </a:t>
            </a:r>
            <a:r>
              <a:rPr dirty="0" sz="2400" lang="en-US">
                <a:latin typeface="Times New Roman" panose="02020603050405020304" pitchFamily="18" charset="0"/>
                <a:cs typeface="Times New Roman" panose="02020603050405020304" pitchFamily="18" charset="0"/>
              </a:rPr>
              <a:t>&amp;</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ENCE </a:t>
            </a:r>
            <a:r>
              <a:rPr dirty="0" sz="2400" lang="en-US">
                <a:latin typeface="Times New Roman" panose="02020603050405020304" pitchFamily="18" charset="0"/>
                <a:cs typeface="Times New Roman" panose="02020603050405020304" pitchFamily="18" charset="0"/>
              </a:rPr>
              <a:t>COLLEGE </a:t>
            </a:r>
            <a:r>
              <a:rPr dirty="0" sz="2400" lang="en-US">
                <a:latin typeface="Times New Roman" panose="02020603050405020304" pitchFamily="18" charset="0"/>
                <a:cs typeface="Times New Roman" panose="02020603050405020304" pitchFamily="18" charset="0"/>
              </a:rPr>
              <a:t>FOR </a:t>
            </a:r>
            <a:r>
              <a:rPr dirty="0" sz="2400" lang="en-US">
                <a:latin typeface="Times New Roman" panose="02020603050405020304" pitchFamily="18" charset="0"/>
                <a:cs typeface="Times New Roman" panose="02020603050405020304" pitchFamily="18" charset="0"/>
              </a:rPr>
              <a:t>WOMEN </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6"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p>
        </p:txBody>
      </p:sp>
      <p:pic>
        <p:nvPicPr>
          <p:cNvPr id="2097153" name=""/>
          <p:cNvPicPr>
            <a:picLocks/>
          </p:cNvPicPr>
          <p:nvPr/>
        </p:nvPicPr>
        <p:blipFill>
          <a:blip xmlns:r="http://schemas.openxmlformats.org/officeDocument/2006/relationships" r:embed="rId1"/>
          <a:stretch>
            <a:fillRect/>
          </a:stretch>
        </p:blipFill>
        <p:spPr>
          <a:xfrm rot="0">
            <a:off x="1834565" y="1437284"/>
            <a:ext cx="6925181" cy="453518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p>
        </p:txBody>
      </p:sp>
      <p:sp>
        <p:nvSpPr>
          <p:cNvPr id="1048595" name="TextBox 3"/>
          <p:cNvSpPr txBox="1"/>
          <p:nvPr/>
        </p:nvSpPr>
        <p:spPr>
          <a:xfrm>
            <a:off x="1297213" y="1509769"/>
            <a:ext cx="7858881" cy="3444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2" name="TextBox 1"/>
          <p:cNvSpPr txBox="1"/>
          <p:nvPr/>
        </p:nvSpPr>
        <p:spPr>
          <a:xfrm>
            <a:off x="799758" y="1354982"/>
            <a:ext cx="5499652" cy="646331"/>
          </a:xfrm>
          <a:prstGeom prst="rect"/>
          <a:noFill/>
        </p:spPr>
        <p:txBody>
          <a:bodyPr rtlCol="0" wrap="square">
            <a:spAutoFit/>
          </a:bodyPr>
          <a:p>
            <a:r>
              <a:rPr dirty="0" sz="3600" lang="en-US">
                <a:latin typeface="Times New Roman" panose="02020603050405020304"/>
              </a:rPr>
              <a:t>REFERENCE</a:t>
            </a:r>
          </a:p>
        </p:txBody>
      </p:sp>
      <p:sp>
        <p:nvSpPr>
          <p:cNvPr id="1048593" name="TextBox 3"/>
          <p:cNvSpPr txBox="1"/>
          <p:nvPr/>
        </p:nvSpPr>
        <p:spPr>
          <a:xfrm>
            <a:off x="1307759" y="2644170"/>
            <a:ext cx="6102046" cy="1513839"/>
          </a:xfrm>
          <a:prstGeom prst="rect"/>
          <a:noFill/>
        </p:spPr>
        <p:txBody>
          <a:bodyPr wrap="square">
            <a:spAutoFit/>
          </a:bodyPr>
          <a:p>
            <a:r>
              <a:rPr altLang="en-US" dirty="0" sz="2400" lang="en-US" err="1">
                <a:latin typeface="Times New Roman" panose="02020603050405020304"/>
              </a:rPr>
              <a:t>D</a:t>
            </a:r>
            <a:r>
              <a:rPr altLang="en-US" dirty="0" sz="2400" lang="en-US" err="1">
                <a:latin typeface="Times New Roman" panose="02020603050405020304"/>
              </a:rPr>
              <a:t>R</a:t>
            </a:r>
            <a:r>
              <a:rPr altLang="en-US" dirty="0" sz="2400" lang="en-US" err="1">
                <a:latin typeface="Times New Roman" panose="02020603050405020304"/>
              </a:rPr>
              <a:t>.</a:t>
            </a:r>
            <a:r>
              <a:rPr altLang="en-US" dirty="0" sz="2400" lang="en-US" err="1">
                <a:latin typeface="Times New Roman" panose="02020603050405020304"/>
              </a:rPr>
              <a:t>T</a:t>
            </a:r>
            <a:r>
              <a:rPr altLang="en-US" dirty="0" sz="2400" lang="en-US" err="1">
                <a:latin typeface="Times New Roman" panose="02020603050405020304"/>
              </a:rPr>
              <a:t>.</a:t>
            </a:r>
            <a:r>
              <a:rPr altLang="en-US" dirty="0" sz="2400" lang="en-US" err="1">
                <a:latin typeface="Times New Roman" panose="02020603050405020304"/>
              </a:rPr>
              <a:t>M</a:t>
            </a:r>
            <a:r>
              <a:rPr altLang="en-US" dirty="0" sz="2400" lang="en-US" err="1">
                <a:latin typeface="Times New Roman" panose="02020603050405020304"/>
              </a:rPr>
              <a:t>E</a:t>
            </a:r>
            <a:r>
              <a:rPr altLang="en-US" dirty="0" sz="2400" lang="en-US" err="1">
                <a:latin typeface="Times New Roman" panose="02020603050405020304"/>
              </a:rPr>
              <a:t>K</a:t>
            </a:r>
            <a:r>
              <a:rPr altLang="en-US" dirty="0" sz="2400" lang="en-US" err="1">
                <a:latin typeface="Times New Roman" panose="02020603050405020304"/>
              </a:rPr>
              <a:t>A</a:t>
            </a:r>
            <a:r>
              <a:rPr altLang="en-US" dirty="0" sz="2400" lang="en-US" err="1">
                <a:latin typeface="Times New Roman" panose="02020603050405020304"/>
              </a:rPr>
              <a:t>L</a:t>
            </a:r>
            <a:r>
              <a:rPr altLang="en-US" dirty="0" sz="2400" lang="en-US" err="1">
                <a:latin typeface="Times New Roman" panose="02020603050405020304"/>
              </a:rPr>
              <a:t>A</a:t>
            </a:r>
            <a:r>
              <a:rPr altLang="en-US" dirty="0" sz="2400" lang="en-US" err="1">
                <a:latin typeface="Times New Roman" panose="02020603050405020304"/>
              </a:rPr>
              <a:t> </a:t>
            </a:r>
            <a:endParaRPr altLang="en-US" lang="zh-CN"/>
          </a:p>
          <a:p>
            <a:r>
              <a:rPr altLang="en-US" dirty="0" sz="2400" lang="en-US" err="1">
                <a:latin typeface="Times New Roman" panose="02020603050405020304"/>
              </a:rPr>
              <a:t>A</a:t>
            </a:r>
            <a:r>
              <a:rPr altLang="en-US" dirty="0" sz="2400" lang="en-US" err="1">
                <a:latin typeface="Times New Roman" panose="02020603050405020304"/>
              </a:rPr>
              <a:t>S</a:t>
            </a:r>
            <a:r>
              <a:rPr altLang="en-US" dirty="0" sz="2400" lang="en-US" err="1">
                <a:latin typeface="Times New Roman" panose="02020603050405020304"/>
              </a:rPr>
              <a:t>S</a:t>
            </a:r>
            <a:r>
              <a:rPr altLang="en-US" dirty="0" sz="2400" lang="en-US" err="1">
                <a:latin typeface="Times New Roman" panose="02020603050405020304"/>
              </a:rPr>
              <a:t>I</a:t>
            </a:r>
            <a:r>
              <a:rPr altLang="en-US" dirty="0" sz="2400" lang="en-US" err="1">
                <a:latin typeface="Times New Roman" panose="02020603050405020304"/>
              </a:rPr>
              <a:t>S</a:t>
            </a:r>
            <a:r>
              <a:rPr altLang="en-US" dirty="0" sz="2400" lang="en-US" err="1">
                <a:latin typeface="Times New Roman" panose="02020603050405020304"/>
              </a:rPr>
              <a:t>TANT </a:t>
            </a:r>
            <a:r>
              <a:rPr altLang="en-US" dirty="0" sz="2400" lang="en-US" err="1">
                <a:latin typeface="Times New Roman" panose="02020603050405020304"/>
              </a:rPr>
              <a:t>P</a:t>
            </a:r>
            <a:r>
              <a:rPr altLang="en-US" dirty="0" sz="2400" lang="en-US" err="1">
                <a:latin typeface="Times New Roman" panose="02020603050405020304"/>
              </a:rPr>
              <a:t>R</a:t>
            </a:r>
            <a:r>
              <a:rPr altLang="en-US" dirty="0" sz="2400" lang="en-US" err="1">
                <a:latin typeface="Times New Roman" panose="02020603050405020304"/>
              </a:rPr>
              <a:t>O</a:t>
            </a:r>
            <a:r>
              <a:rPr altLang="en-US" dirty="0" sz="2400" lang="en-US" err="1">
                <a:latin typeface="Times New Roman" panose="02020603050405020304"/>
              </a:rPr>
              <a:t>F</a:t>
            </a:r>
            <a:r>
              <a:rPr altLang="en-US" dirty="0" sz="2400" lang="en-US" err="1">
                <a:latin typeface="Times New Roman" panose="02020603050405020304"/>
              </a:rPr>
              <a:t>ESSOR </a:t>
            </a:r>
            <a:endParaRPr altLang="en-US" lang="zh-CN"/>
          </a:p>
          <a:p>
            <a:r>
              <a:rPr altLang="en-US" dirty="0" sz="2400" lang="en-US" err="1">
                <a:latin typeface="Times New Roman" panose="02020603050405020304"/>
              </a:rPr>
              <a:t>S</a:t>
            </a:r>
            <a:r>
              <a:rPr altLang="en-US" dirty="0" sz="2400" lang="en-US" err="1">
                <a:latin typeface="Times New Roman" panose="02020603050405020304"/>
              </a:rPr>
              <a:t>R</a:t>
            </a:r>
            <a:r>
              <a:rPr altLang="en-US" dirty="0" sz="2400" lang="en-US" err="1">
                <a:latin typeface="Times New Roman" panose="02020603050405020304"/>
              </a:rPr>
              <a:t>I</a:t>
            </a:r>
            <a:r>
              <a:rPr altLang="en-US" dirty="0" sz="2400" lang="en-US" err="1">
                <a:latin typeface="Times New Roman" panose="02020603050405020304"/>
              </a:rPr>
              <a:t> </a:t>
            </a:r>
            <a:r>
              <a:rPr altLang="en-US" dirty="0" sz="2400" lang="en-US" err="1">
                <a:latin typeface="Times New Roman" panose="02020603050405020304"/>
              </a:rPr>
              <a:t>KANYAKA </a:t>
            </a:r>
            <a:r>
              <a:rPr altLang="en-US" dirty="0" sz="2400" lang="en-US" err="1">
                <a:latin typeface="Times New Roman" panose="02020603050405020304"/>
              </a:rPr>
              <a:t>PARAMESWARI </a:t>
            </a:r>
            <a:r>
              <a:rPr altLang="en-US" dirty="0" sz="2400" lang="en-US" err="1">
                <a:latin typeface="Times New Roman" panose="02020603050405020304"/>
              </a:rPr>
              <a:t>ARTS </a:t>
            </a:r>
            <a:r>
              <a:rPr altLang="en-US" dirty="0" sz="2400" lang="en-US" err="1">
                <a:latin typeface="Times New Roman" panose="02020603050405020304"/>
              </a:rPr>
              <a:t>&amp;</a:t>
            </a:r>
            <a:r>
              <a:rPr altLang="en-US" dirty="0" sz="2400" lang="en-US" err="1">
                <a:latin typeface="Times New Roman" panose="02020603050405020304"/>
              </a:rPr>
              <a:t> </a:t>
            </a:r>
            <a:r>
              <a:rPr altLang="en-US" dirty="0" sz="2400" lang="en-US" err="1">
                <a:latin typeface="Times New Roman" panose="02020603050405020304"/>
              </a:rPr>
              <a:t>S</a:t>
            </a:r>
            <a:r>
              <a:rPr altLang="en-US" dirty="0" sz="2400" lang="en-US" err="1">
                <a:latin typeface="Times New Roman" panose="02020603050405020304"/>
              </a:rPr>
              <a:t>C</a:t>
            </a:r>
            <a:r>
              <a:rPr altLang="en-US" dirty="0" sz="2400" lang="en-US" err="1">
                <a:latin typeface="Times New Roman" panose="02020603050405020304"/>
              </a:rPr>
              <a:t>I</a:t>
            </a:r>
            <a:r>
              <a:rPr altLang="en-US" dirty="0" sz="2400" lang="en-US" err="1">
                <a:latin typeface="Times New Roman" panose="02020603050405020304"/>
              </a:rPr>
              <a:t>ENCE </a:t>
            </a:r>
            <a:r>
              <a:rPr altLang="en-US" dirty="0" sz="2400" lang="en-US" err="1">
                <a:latin typeface="Times New Roman" panose="02020603050405020304"/>
              </a:rPr>
              <a:t>COLLEGE </a:t>
            </a:r>
            <a:r>
              <a:rPr altLang="en-US" dirty="0" sz="2400" lang="en-US" err="1">
                <a:latin typeface="Times New Roman" panose="02020603050405020304"/>
              </a:rPr>
              <a:t>FOR </a:t>
            </a:r>
            <a:r>
              <a:rPr altLang="en-US" dirty="0" sz="2400" lang="en-US" err="1">
                <a:latin typeface="Times New Roman" panose="02020603050405020304"/>
              </a:rPr>
              <a:t>WOMEN </a:t>
            </a: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9" name="Title 1"/>
          <p:cNvSpPr>
            <a:spLocks noGrp="1"/>
          </p:cNvSpPr>
          <p:nvPr>
            <p:ph type="title"/>
          </p:nvPr>
        </p:nvSpPr>
        <p:spPr>
          <a:xfrm>
            <a:off x="452047" y="715617"/>
            <a:ext cx="8596668" cy="896353"/>
          </a:xfrm>
        </p:spPr>
        <p:txBody>
          <a:bodyPr>
            <a:noAutofit/>
          </a:bodyPr>
          <a:p>
            <a:r>
              <a:rPr b="1" dirty="0"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0"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p>
        </p:txBody>
      </p:sp>
      <p:sp>
        <p:nvSpPr>
          <p:cNvPr id="1048621"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p>
          <a:p>
            <a:r>
              <a:rPr dirty="0" lang="en-US">
                <a:solidFill>
                  <a:schemeClr val="tx1"/>
                </a:solidFill>
                <a:latin typeface="Times New Roman" panose="02020603050405020304" pitchFamily="18" charset="0"/>
                <a:cs typeface="Times New Roman" panose="02020603050405020304" pitchFamily="18" charset="0"/>
              </a:rPr>
              <a:t>2. Project Overview</a:t>
            </a:r>
          </a:p>
          <a:p>
            <a:r>
              <a:rPr dirty="0" lang="en-US">
                <a:solidFill>
                  <a:schemeClr val="tx1"/>
                </a:solidFill>
                <a:latin typeface="Times New Roman" panose="02020603050405020304" pitchFamily="18" charset="0"/>
                <a:cs typeface="Times New Roman" panose="02020603050405020304" pitchFamily="18" charset="0"/>
              </a:rPr>
              <a:t>3.End Users</a:t>
            </a:r>
          </a:p>
          <a:p>
            <a:r>
              <a:rPr dirty="0" lang="en-US">
                <a:solidFill>
                  <a:schemeClr val="tx1"/>
                </a:solidFill>
                <a:latin typeface="Times New Roman" panose="02020603050405020304" pitchFamily="18" charset="0"/>
                <a:cs typeface="Times New Roman" panose="02020603050405020304" pitchFamily="18" charset="0"/>
              </a:rPr>
              <a:t>4.Our Solution and Proposition</a:t>
            </a:r>
          </a:p>
          <a:p>
            <a:r>
              <a:rPr dirty="0" lang="en-US">
                <a:solidFill>
                  <a:schemeClr val="tx1"/>
                </a:solidFill>
                <a:latin typeface="Times New Roman" panose="02020603050405020304" pitchFamily="18" charset="0"/>
                <a:cs typeface="Times New Roman" panose="02020603050405020304" pitchFamily="18" charset="0"/>
              </a:rPr>
              <a:t>5. Dataset Description</a:t>
            </a:r>
          </a:p>
          <a:p>
            <a:r>
              <a:rPr dirty="0" lang="en-US">
                <a:solidFill>
                  <a:schemeClr val="tx1"/>
                </a:solidFill>
                <a:latin typeface="Times New Roman" panose="02020603050405020304" pitchFamily="18" charset="0"/>
                <a:cs typeface="Times New Roman" panose="02020603050405020304" pitchFamily="18" charset="0"/>
              </a:rPr>
              <a:t>6. Modelling Approach</a:t>
            </a:r>
          </a:p>
          <a:p>
            <a:r>
              <a:rPr dirty="0" lang="en-US">
                <a:solidFill>
                  <a:schemeClr val="tx1"/>
                </a:solidFill>
                <a:latin typeface="Times New Roman" panose="02020603050405020304" pitchFamily="18" charset="0"/>
                <a:cs typeface="Times New Roman" panose="02020603050405020304" pitchFamily="18" charset="0"/>
              </a:rPr>
              <a:t>7. Results and Discussion</a:t>
            </a:r>
          </a:p>
          <a:p>
            <a:r>
              <a:rPr dirty="0"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2"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23"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4"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p>
        </p:txBody>
      </p:sp>
      <p:sp>
        <p:nvSpPr>
          <p:cNvPr id="1048625"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1"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p>
        </p:txBody>
      </p:sp>
      <p:sp>
        <p:nvSpPr>
          <p:cNvPr id="1048632"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33" name="TextBox 5"/>
          <p:cNvSpPr txBox="1"/>
          <p:nvPr/>
        </p:nvSpPr>
        <p:spPr>
          <a:xfrm>
            <a:off x="5187647" y="2514600"/>
            <a:ext cx="1828800" cy="3581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4"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p>
        </p:txBody>
      </p:sp>
      <p:sp>
        <p:nvSpPr>
          <p:cNvPr id="1048635" name="TextBox 9"/>
          <p:cNvSpPr txBox="1"/>
          <p:nvPr/>
        </p:nvSpPr>
        <p:spPr>
          <a:xfrm>
            <a:off x="1182229" y="1164460"/>
            <a:ext cx="7393293" cy="55778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6"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p>
        </p:txBody>
      </p:sp>
      <p:sp>
        <p:nvSpPr>
          <p:cNvPr id="1048637"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7"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p>
        </p:txBody>
      </p:sp>
      <p:sp>
        <p:nvSpPr>
          <p:cNvPr id="1048598" name="TextBox 4"/>
          <p:cNvSpPr txBox="1"/>
          <p:nvPr/>
        </p:nvSpPr>
        <p:spPr>
          <a:xfrm>
            <a:off x="1303262" y="1166842"/>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roshini092004@gmail.com</cp:lastModifiedBy>
  <dcterms:created xsi:type="dcterms:W3CDTF">2024-08-20T02:32:52Z</dcterms:created>
  <dcterms:modified xsi:type="dcterms:W3CDTF">2024-08-28T05:10:15Z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acef5ae3132348b7865d58fb9ccd69e9</vt:lpwstr>
  </property>
</Properties>
</file>