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81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3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get-started/universal-application-platform-guide" TargetMode="External"/><Relationship Id="rId2" Type="http://schemas.openxmlformats.org/officeDocument/2006/relationships/hyperlink" Target="https://en.wikipedia.org/wiki/Sliding_puzz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umentation.devexpress.com/windowsforms/113955/Build-an-Application/WinForms-MVVM" TargetMode="External"/><Relationship Id="rId4" Type="http://schemas.openxmlformats.org/officeDocument/2006/relationships/hyperlink" Target="https://visualstudiomagazine.com/articles/2015/10/30/sliding-tiles-c-sharp-ai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Sliding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408" y="4354201"/>
            <a:ext cx="7766936" cy="165641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Kidambi Sekar, Aarthy (a_k196)	</a:t>
            </a:r>
          </a:p>
          <a:p>
            <a:r>
              <a:rPr lang="en-US" dirty="0"/>
              <a:t> </a:t>
            </a:r>
            <a:r>
              <a:rPr lang="en-US" dirty="0" err="1"/>
              <a:t>Umbarkar</a:t>
            </a:r>
            <a:r>
              <a:rPr lang="en-US" dirty="0"/>
              <a:t>, Reena (r_u22)	</a:t>
            </a:r>
          </a:p>
          <a:p>
            <a:r>
              <a:rPr lang="en-US" dirty="0"/>
              <a:t> </a:t>
            </a:r>
            <a:r>
              <a:rPr lang="en-US" dirty="0" err="1"/>
              <a:t>Vanipenta</a:t>
            </a:r>
            <a:r>
              <a:rPr lang="en-US" dirty="0"/>
              <a:t>, </a:t>
            </a:r>
            <a:r>
              <a:rPr lang="en-US" dirty="0" err="1"/>
              <a:t>Manoj</a:t>
            </a:r>
            <a:r>
              <a:rPr lang="en-US" dirty="0"/>
              <a:t> Kumar (m_v219)	</a:t>
            </a:r>
          </a:p>
          <a:p>
            <a:r>
              <a:rPr lang="en-US" dirty="0"/>
              <a:t> Zhou, </a:t>
            </a:r>
            <a:r>
              <a:rPr lang="en-US" dirty="0" err="1"/>
              <a:t>Pingheng</a:t>
            </a:r>
            <a:r>
              <a:rPr lang="en-US" dirty="0"/>
              <a:t> (p_z12)	</a:t>
            </a:r>
          </a:p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83865" y="3984869"/>
            <a:ext cx="6074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Group 5394_RR_3 </a:t>
            </a:r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https://en.wikipedia.org/wiki/Sliding_puzzle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https://docs.microsoft.com/en-us/windows/uwp/get-started/universal-application-platform-guide</a:t>
            </a:r>
            <a:endParaRPr lang="en-US" dirty="0"/>
          </a:p>
          <a:p>
            <a:r>
              <a:rPr lang="en-US" dirty="0">
                <a:hlinkClick r:id="rId4"/>
              </a:rPr>
              <a:t>https://visualstudiomagazine.com/articles/2015/10/30/sliding-tiles-c-sharp-ai.aspx</a:t>
            </a:r>
            <a:endParaRPr lang="en-US" dirty="0"/>
          </a:p>
          <a:p>
            <a:r>
              <a:rPr lang="en-US" dirty="0">
                <a:hlinkClick r:id="rId5"/>
              </a:rPr>
              <a:t>https://documentation.devexpress.com/windowsforms/113955/Build-an-Application/WinForms-MVVM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sliding tile number puzzle is a combination (sequential move) puzzle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8" y="284367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Platform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3" y="2862447"/>
            <a:ext cx="710476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Dev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– C#.NET (4.6)</a:t>
            </a:r>
          </a:p>
          <a:p>
            <a:r>
              <a:rPr lang="en-US" dirty="0"/>
              <a:t>IDE : Visual Studio 2015</a:t>
            </a:r>
          </a:p>
          <a:p>
            <a:r>
              <a:rPr lang="en-US" dirty="0"/>
              <a:t>Project type : UWP</a:t>
            </a:r>
          </a:p>
          <a:p>
            <a:r>
              <a:rPr lang="en-US" dirty="0"/>
              <a:t>Unit test framework : Visual Studio Unit Testing Framework</a:t>
            </a:r>
          </a:p>
          <a:p>
            <a:r>
              <a:rPr lang="en-US" dirty="0"/>
              <a:t>Tools: </a:t>
            </a:r>
            <a:r>
              <a:rPr lang="en-US" dirty="0" err="1"/>
              <a:t>ReSharper</a:t>
            </a:r>
            <a:r>
              <a:rPr lang="en-US" dirty="0"/>
              <a:t>, Visual Studio</a:t>
            </a:r>
          </a:p>
          <a:p>
            <a:r>
              <a:rPr lang="en-US" dirty="0"/>
              <a:t>Data Storage : Azure Cloud – No SQL – Azure tables</a:t>
            </a:r>
          </a:p>
          <a:p>
            <a:r>
              <a:rPr lang="en-US" dirty="0"/>
              <a:t>Design : MVVM</a:t>
            </a:r>
          </a:p>
        </p:txBody>
      </p:sp>
    </p:spTree>
    <p:extLst>
      <p:ext uri="{BB962C8B-B14F-4D97-AF65-F5344CB8AC3E}">
        <p14:creationId xmlns:p14="http://schemas.microsoft.com/office/powerpoint/2010/main" val="5745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 MVVM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94" y="3163094"/>
            <a:ext cx="7258050" cy="1876425"/>
          </a:xfrm>
        </p:spPr>
      </p:pic>
    </p:spTree>
    <p:extLst>
      <p:ext uri="{BB962C8B-B14F-4D97-AF65-F5344CB8AC3E}">
        <p14:creationId xmlns:p14="http://schemas.microsoft.com/office/powerpoint/2010/main" val="41794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– 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New game</a:t>
            </a:r>
          </a:p>
          <a:p>
            <a:r>
              <a:rPr lang="en-US" dirty="0"/>
              <a:t>Save game</a:t>
            </a:r>
          </a:p>
          <a:p>
            <a:r>
              <a:rPr lang="en-US" dirty="0"/>
              <a:t>Load Saved Game</a:t>
            </a:r>
          </a:p>
          <a:p>
            <a:r>
              <a:rPr lang="en-US" dirty="0"/>
              <a:t>Solve game</a:t>
            </a:r>
          </a:p>
          <a:p>
            <a:pPr lvl="2"/>
            <a:r>
              <a:rPr lang="en-US" dirty="0"/>
              <a:t>Using puzzle randomizing data</a:t>
            </a:r>
          </a:p>
          <a:p>
            <a:pPr lvl="2"/>
            <a:r>
              <a:rPr lang="en-US" dirty="0"/>
              <a:t>AI approach - A* algorithm</a:t>
            </a:r>
          </a:p>
        </p:txBody>
      </p:sp>
    </p:spTree>
    <p:extLst>
      <p:ext uri="{BB962C8B-B14F-4D97-AF65-F5344CB8AC3E}">
        <p14:creationId xmlns:p14="http://schemas.microsoft.com/office/powerpoint/2010/main" val="28850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 the universe of all possible board configurations using an Informed Search </a:t>
            </a:r>
          </a:p>
          <a:p>
            <a:r>
              <a:rPr lang="en-US" dirty="0"/>
              <a:t>Uses heuristics : Based on value </a:t>
            </a:r>
          </a:p>
          <a:p>
            <a:pPr marL="0" indent="0">
              <a:buNone/>
            </a:pPr>
            <a:r>
              <a:rPr lang="en-US" dirty="0"/>
              <a:t>	assigned to each state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26" y="2684928"/>
            <a:ext cx="5181502" cy="3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360868"/>
            <a:ext cx="10007309" cy="4881093"/>
          </a:xfrm>
        </p:spPr>
      </p:pic>
    </p:spTree>
    <p:extLst>
      <p:ext uri="{BB962C8B-B14F-4D97-AF65-F5344CB8AC3E}">
        <p14:creationId xmlns:p14="http://schemas.microsoft.com/office/powerpoint/2010/main" val="3573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6" y="2796989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1154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186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Sliding Puzzle</vt:lpstr>
      <vt:lpstr>Introduction</vt:lpstr>
      <vt:lpstr>Implementation - Platform</vt:lpstr>
      <vt:lpstr>Implementation – Dev Environment</vt:lpstr>
      <vt:lpstr>Implementation : MVVM</vt:lpstr>
      <vt:lpstr>Puzzle – Core Functionalities</vt:lpstr>
      <vt:lpstr>A* algorithm</vt:lpstr>
      <vt:lpstr>Class diagram</vt:lpstr>
      <vt:lpstr>Demo</vt:lpstr>
      <vt:lpstr>References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Sekar, Aarthy Kidambi</dc:creator>
  <cp:keywords>No Restrictions</cp:keywords>
  <cp:lastModifiedBy>Sekar, Aarthy Kidambi</cp:lastModifiedBy>
  <cp:revision>12</cp:revision>
  <dcterms:created xsi:type="dcterms:W3CDTF">2017-08-09T16:03:54Z</dcterms:created>
  <dcterms:modified xsi:type="dcterms:W3CDTF">2017-08-09T20:31:22Z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21ba6663-5257-4d0a-b3af-700daf1edcb9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