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3e901b7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3e901b7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3e901b7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3e901b7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3e901b7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3e901b7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3e901b7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3e901b7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3e901b7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c3e901b7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3e901b7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3e901b7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ublic.tableau.com/profile/thao.t.tran#!/vizhome/Vision_Big_Collection_Final/SearchEngineDashboard?publish=yes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Search Project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Aarti Nimhan - Sagar Sharma - Thao Tran - Christian Dlugosz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 Sheet Design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2556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Key Elements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 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Geographical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Search Bar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200" y="390375"/>
            <a:ext cx="5501452" cy="41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Map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262650" y="1225225"/>
            <a:ext cx="2704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Key Elements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Zoom and Pan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Color based on number of entries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Dynamically changes based on what subject it is being searched for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175" y="1152488"/>
            <a:ext cx="5872054" cy="3499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10075" y="1216250"/>
            <a:ext cx="3022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Key Elements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Size based on number of entries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Dynamically changes based on selected criteria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100" y="770525"/>
            <a:ext cx="5618197" cy="3794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Results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110075" y="1216250"/>
            <a:ext cx="3022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Key Elements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Searches grouped by Country and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Sorted by date-of-entry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725" y="1075600"/>
            <a:ext cx="5999725" cy="363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110075" y="1216250"/>
            <a:ext cx="3022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Key Elements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Zoom and pan through timeline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Dynamically changes based on selected criteria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400" y="783500"/>
            <a:ext cx="5982227" cy="360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10075" y="1216250"/>
            <a:ext cx="3022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Key Elements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Ability to filter by Map, Time, Keyword,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Ability to order by the # of downloads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Dynamically changes based on what is selected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Dashboard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875" y="610350"/>
            <a:ext cx="5561249" cy="42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