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CEA4-963C-4A0A-9865-4A08F6A0A2A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0604D-EA29-4E05-9DAD-B72A4AF9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8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0604D-EA29-4E05-9DAD-B72A4AF9EB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921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134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2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8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5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8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32E8-A7A1-437E-B35E-E7E0BAAF3F9B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274C18-E269-43BE-A4D3-9AFC264F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7255-27A2-8F90-1F04-842421EC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139" y="987425"/>
            <a:ext cx="9745249" cy="4873625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ANALYST TASK</a:t>
            </a:r>
          </a:p>
        </p:txBody>
      </p:sp>
    </p:spTree>
    <p:extLst>
      <p:ext uri="{BB962C8B-B14F-4D97-AF65-F5344CB8AC3E}">
        <p14:creationId xmlns:p14="http://schemas.microsoft.com/office/powerpoint/2010/main" val="322960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SON File icon PNG and SVG Vector Free ...">
            <a:extLst>
              <a:ext uri="{FF2B5EF4-FFF2-40B4-BE49-F238E27FC236}">
                <a16:creationId xmlns:a16="http://schemas.microsoft.com/office/drawing/2014/main" id="{A0C548DF-D6C1-BC50-CAEF-2380D9AC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70" y="2052638"/>
            <a:ext cx="1199381" cy="120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 type excel2&quot; Icon - Download for ...">
            <a:extLst>
              <a:ext uri="{FF2B5EF4-FFF2-40B4-BE49-F238E27FC236}">
                <a16:creationId xmlns:a16="http://schemas.microsoft.com/office/drawing/2014/main" id="{52F4BEA3-3BAC-D3DF-6CD8-E33D81AA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70" y="592371"/>
            <a:ext cx="1199381" cy="1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v&quot; Icon - Download for free – Iconduck">
            <a:extLst>
              <a:ext uri="{FF2B5EF4-FFF2-40B4-BE49-F238E27FC236}">
                <a16:creationId xmlns:a16="http://schemas.microsoft.com/office/drawing/2014/main" id="{DA73314A-8AE1-81CF-6375-2DF1CAA81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71" y="3600628"/>
            <a:ext cx="1199380" cy="127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s icon in Power BI ...">
            <a:extLst>
              <a:ext uri="{FF2B5EF4-FFF2-40B4-BE49-F238E27FC236}">
                <a16:creationId xmlns:a16="http://schemas.microsoft.com/office/drawing/2014/main" id="{EB4ACA4A-2014-CE36-3ECD-CD5FF86B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510" y="178642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7E87970C-26EE-8E26-7FF5-180CC5F9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034" y="159026"/>
            <a:ext cx="7156967" cy="828399"/>
          </a:xfrm>
        </p:spPr>
        <p:txBody>
          <a:bodyPr/>
          <a:lstStyle/>
          <a:p>
            <a:pPr algn="ctr"/>
            <a:r>
              <a:rPr lang="en-US" dirty="0"/>
              <a:t>DATA FLOW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1D40D-84F6-5C9A-A7DC-45C80F04D4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87425"/>
            <a:ext cx="3067050" cy="48736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52658F-72A2-1AB0-232D-D0AE9C86666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511175"/>
            <a:ext cx="1849438" cy="535781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D6DC5-4FDB-BEFC-BC30-0B2F9C479FB9}"/>
              </a:ext>
            </a:extLst>
          </p:cNvPr>
          <p:cNvSpPr txBox="1"/>
          <p:nvPr/>
        </p:nvSpPr>
        <p:spPr>
          <a:xfrm>
            <a:off x="4375510" y="4198374"/>
            <a:ext cx="2143125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 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99749A-7A47-F459-3703-99F9C5B6F538}"/>
              </a:ext>
            </a:extLst>
          </p:cNvPr>
          <p:cNvSpPr txBox="1"/>
          <p:nvPr/>
        </p:nvSpPr>
        <p:spPr>
          <a:xfrm>
            <a:off x="9006502" y="4149213"/>
            <a:ext cx="197613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BD4147-F98E-5729-DD1F-1D087D4886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695"/>
          <a:stretch/>
        </p:blipFill>
        <p:spPr>
          <a:xfrm>
            <a:off x="8203302" y="1786422"/>
            <a:ext cx="3300440" cy="2249848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DC9BD78-2BE9-391C-5D78-E54E23A194D7}"/>
              </a:ext>
            </a:extLst>
          </p:cNvPr>
          <p:cNvSpPr/>
          <p:nvPr/>
        </p:nvSpPr>
        <p:spPr>
          <a:xfrm>
            <a:off x="2515626" y="2655005"/>
            <a:ext cx="1608973" cy="602368"/>
          </a:xfrm>
          <a:prstGeom prst="chevron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47561FE6-EF5E-906E-0CB1-B9D351DA8275}"/>
              </a:ext>
            </a:extLst>
          </p:cNvPr>
          <p:cNvSpPr/>
          <p:nvPr/>
        </p:nvSpPr>
        <p:spPr>
          <a:xfrm>
            <a:off x="6990737" y="2466597"/>
            <a:ext cx="1608973" cy="602368"/>
          </a:xfrm>
          <a:prstGeom prst="chevron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812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564</TotalTime>
  <Words>12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Trebuchet MS</vt:lpstr>
      <vt:lpstr>Wingdings 3</vt:lpstr>
      <vt:lpstr>Facet</vt:lpstr>
      <vt:lpstr>PowerPoint Presentation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Kabra, Aarti</dc:creator>
  <cp:lastModifiedBy>Kabra, Aarti</cp:lastModifiedBy>
  <cp:revision>1</cp:revision>
  <dcterms:created xsi:type="dcterms:W3CDTF">2024-08-06T19:46:19Z</dcterms:created>
  <dcterms:modified xsi:type="dcterms:W3CDTF">2024-08-07T05:10:49Z</dcterms:modified>
</cp:coreProperties>
</file>