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19123B4-B508-49A1-B267-C5A2D3B49D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Week7&amp;8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D818BF2-C05F-4A38-A4F4-E83D842290E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7/27/2023 11:35:20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- HeatMap" id="2" name="slide2">
            <a:extLst>
              <a:ext uri="{FF2B5EF4-FFF2-40B4-BE49-F238E27FC236}">
                <a16:creationId xmlns:a16="http://schemas.microsoft.com/office/drawing/2014/main" id="{0D34A3BA-58C7-452E-9A56-730B35DF6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92" y="0"/>
            <a:ext cx="10326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- Spatial Chart" id="3" name="slide3">
            <a:extLst>
              <a:ext uri="{FF2B5EF4-FFF2-40B4-BE49-F238E27FC236}">
                <a16:creationId xmlns:a16="http://schemas.microsoft.com/office/drawing/2014/main" id="{426BD210-4431-4BFD-8241-22153800D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00" y="0"/>
            <a:ext cx="936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- Lollipop Chart" id="4" name="slide4">
            <a:extLst>
              <a:ext uri="{FF2B5EF4-FFF2-40B4-BE49-F238E27FC236}">
                <a16:creationId xmlns:a16="http://schemas.microsoft.com/office/drawing/2014/main" id="{50C373A4-83A6-4592-8B15-AB8FAABDDE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48" y="0"/>
            <a:ext cx="986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2023-07-27T16:35:21Z</dcterms:created>
  <dcterms:modified xsi:type="dcterms:W3CDTF">2023-07-27T16:35:21Z</dcterms:modified>
</cp:coreProperties>
</file>