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E1A15F-CDF4-42DE-A5C5-E02C811DD9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Week5&amp;6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3FBEB4-4EB0-496C-80FF-3C8008719F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7/15/2023 11:59:29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- Scatter Plot for Population vs Murder" id="2" name="slide2">
            <a:extLst>
              <a:ext uri="{FF2B5EF4-FFF2-40B4-BE49-F238E27FC236}">
                <a16:creationId xmlns:a16="http://schemas.microsoft.com/office/drawing/2014/main" id="{E9111829-7968-4FC3-8A74-ED5FBD1C9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6" y="0"/>
            <a:ext cx="1075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- Bubble Chart for Population vs Murder by State" id="3" name="slide3">
            <a:extLst>
              <a:ext uri="{FF2B5EF4-FFF2-40B4-BE49-F238E27FC236}">
                <a16:creationId xmlns:a16="http://schemas.microsoft.com/office/drawing/2014/main" id="{D911754B-097D-4133-88DF-7904995693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01" y="0"/>
            <a:ext cx="55735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- Density Plot for Burglary" id="4" name="slide4">
            <a:extLst>
              <a:ext uri="{FF2B5EF4-FFF2-40B4-BE49-F238E27FC236}">
                <a16:creationId xmlns:a16="http://schemas.microsoft.com/office/drawing/2014/main" id="{2BA665D1-72AA-4321-8FB4-709CA286EB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8" y="0"/>
            <a:ext cx="1005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2023-07-15T16:59:30Z</dcterms:created>
  <dcterms:modified xsi:type="dcterms:W3CDTF">2023-07-15T16:59:30Z</dcterms:modified>
</cp:coreProperties>
</file>